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4"/>
  </p:notesMasterIdLst>
  <p:sldIdLst>
    <p:sldId id="256" r:id="rId2"/>
    <p:sldId id="271" r:id="rId3"/>
    <p:sldId id="270" r:id="rId4"/>
    <p:sldId id="274" r:id="rId5"/>
    <p:sldId id="275" r:id="rId6"/>
    <p:sldId id="330" r:id="rId7"/>
    <p:sldId id="331" r:id="rId8"/>
    <p:sldId id="276" r:id="rId9"/>
    <p:sldId id="332" r:id="rId10"/>
    <p:sldId id="333" r:id="rId11"/>
    <p:sldId id="339" r:id="rId12"/>
    <p:sldId id="277" r:id="rId13"/>
    <p:sldId id="334" r:id="rId14"/>
    <p:sldId id="335" r:id="rId15"/>
    <p:sldId id="340" r:id="rId16"/>
    <p:sldId id="341" r:id="rId17"/>
    <p:sldId id="344" r:id="rId18"/>
    <p:sldId id="342" r:id="rId19"/>
    <p:sldId id="343" r:id="rId20"/>
    <p:sldId id="345" r:id="rId21"/>
    <p:sldId id="346" r:id="rId22"/>
    <p:sldId id="336" r:id="rId23"/>
    <p:sldId id="347" r:id="rId24"/>
    <p:sldId id="348" r:id="rId25"/>
    <p:sldId id="349" r:id="rId26"/>
    <p:sldId id="350" r:id="rId27"/>
    <p:sldId id="358" r:id="rId28"/>
    <p:sldId id="351" r:id="rId29"/>
    <p:sldId id="359" r:id="rId30"/>
    <p:sldId id="365" r:id="rId31"/>
    <p:sldId id="366" r:id="rId32"/>
    <p:sldId id="360" r:id="rId33"/>
    <p:sldId id="367" r:id="rId34"/>
    <p:sldId id="374" r:id="rId35"/>
    <p:sldId id="375" r:id="rId36"/>
    <p:sldId id="368" r:id="rId37"/>
    <p:sldId id="376" r:id="rId38"/>
    <p:sldId id="377" r:id="rId39"/>
    <p:sldId id="378" r:id="rId40"/>
    <p:sldId id="369" r:id="rId41"/>
    <p:sldId id="379" r:id="rId42"/>
    <p:sldId id="370" r:id="rId43"/>
    <p:sldId id="380" r:id="rId44"/>
    <p:sldId id="371" r:id="rId45"/>
    <p:sldId id="372" r:id="rId46"/>
    <p:sldId id="373" r:id="rId47"/>
    <p:sldId id="381" r:id="rId48"/>
    <p:sldId id="382" r:id="rId49"/>
    <p:sldId id="383" r:id="rId50"/>
    <p:sldId id="384" r:id="rId51"/>
    <p:sldId id="385" r:id="rId52"/>
    <p:sldId id="390" r:id="rId53"/>
    <p:sldId id="391" r:id="rId54"/>
    <p:sldId id="392" r:id="rId55"/>
    <p:sldId id="393" r:id="rId56"/>
    <p:sldId id="394" r:id="rId57"/>
    <p:sldId id="395" r:id="rId58"/>
    <p:sldId id="396" r:id="rId59"/>
    <p:sldId id="397" r:id="rId60"/>
    <p:sldId id="398" r:id="rId61"/>
    <p:sldId id="399" r:id="rId62"/>
    <p:sldId id="400" r:id="rId63"/>
    <p:sldId id="401" r:id="rId64"/>
    <p:sldId id="402" r:id="rId65"/>
    <p:sldId id="403" r:id="rId66"/>
    <p:sldId id="404" r:id="rId67"/>
    <p:sldId id="405" r:id="rId68"/>
    <p:sldId id="412" r:id="rId69"/>
    <p:sldId id="413" r:id="rId70"/>
    <p:sldId id="406" r:id="rId71"/>
    <p:sldId id="414" r:id="rId72"/>
    <p:sldId id="273" r:id="rId73"/>
    <p:sldId id="415" r:id="rId74"/>
    <p:sldId id="416" r:id="rId75"/>
    <p:sldId id="417" r:id="rId76"/>
    <p:sldId id="426" r:id="rId77"/>
    <p:sldId id="429" r:id="rId78"/>
    <p:sldId id="427" r:id="rId79"/>
    <p:sldId id="430" r:id="rId80"/>
    <p:sldId id="428" r:id="rId81"/>
    <p:sldId id="418" r:id="rId82"/>
    <p:sldId id="445" r:id="rId83"/>
    <p:sldId id="444" r:id="rId84"/>
    <p:sldId id="431" r:id="rId85"/>
    <p:sldId id="432" r:id="rId86"/>
    <p:sldId id="446" r:id="rId87"/>
    <p:sldId id="447" r:id="rId88"/>
    <p:sldId id="448" r:id="rId89"/>
    <p:sldId id="449" r:id="rId90"/>
    <p:sldId id="450" r:id="rId91"/>
    <p:sldId id="451" r:id="rId92"/>
    <p:sldId id="452" r:id="rId93"/>
    <p:sldId id="453" r:id="rId94"/>
    <p:sldId id="454" r:id="rId95"/>
    <p:sldId id="455" r:id="rId96"/>
    <p:sldId id="456" r:id="rId97"/>
    <p:sldId id="457" r:id="rId98"/>
    <p:sldId id="458" r:id="rId99"/>
    <p:sldId id="459" r:id="rId100"/>
    <p:sldId id="460" r:id="rId101"/>
    <p:sldId id="461" r:id="rId102"/>
    <p:sldId id="462" r:id="rId103"/>
    <p:sldId id="463" r:id="rId104"/>
    <p:sldId id="464" r:id="rId105"/>
    <p:sldId id="465" r:id="rId106"/>
    <p:sldId id="466" r:id="rId107"/>
    <p:sldId id="467" r:id="rId108"/>
    <p:sldId id="468" r:id="rId109"/>
    <p:sldId id="469" r:id="rId110"/>
    <p:sldId id="470" r:id="rId111"/>
    <p:sldId id="471" r:id="rId112"/>
    <p:sldId id="434" r:id="rId113"/>
    <p:sldId id="472" r:id="rId114"/>
    <p:sldId id="435" r:id="rId115"/>
    <p:sldId id="436" r:id="rId116"/>
    <p:sldId id="473" r:id="rId117"/>
    <p:sldId id="474" r:id="rId118"/>
    <p:sldId id="475" r:id="rId119"/>
    <p:sldId id="437" r:id="rId120"/>
    <p:sldId id="476" r:id="rId121"/>
    <p:sldId id="438" r:id="rId122"/>
    <p:sldId id="477" r:id="rId123"/>
    <p:sldId id="484" r:id="rId124"/>
    <p:sldId id="478" r:id="rId125"/>
    <p:sldId id="479" r:id="rId126"/>
    <p:sldId id="480" r:id="rId127"/>
    <p:sldId id="481" r:id="rId128"/>
    <p:sldId id="482" r:id="rId129"/>
    <p:sldId id="485" r:id="rId130"/>
    <p:sldId id="486" r:id="rId131"/>
    <p:sldId id="487" r:id="rId132"/>
    <p:sldId id="272" r:id="rId133"/>
  </p:sldIdLst>
  <p:sldSz cx="9144000" cy="6858000" type="screen4x3"/>
  <p:notesSz cx="6797675" cy="9926638"/>
  <p:defaultTextStyle>
    <a:defPPr>
      <a:defRPr lang="fr-FR"/>
    </a:defPPr>
    <a:lvl1pPr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5pPr>
    <a:lvl6pPr marL="2286000" algn="l" defTabSz="914400" rtl="0" eaLnBrk="1" latinLnBrk="0" hangingPunct="1">
      <a:defRPr sz="2000" kern="1200">
        <a:solidFill>
          <a:schemeClr val="tx1"/>
        </a:solidFill>
        <a:latin typeface="Arial" panose="020B0604020202020204" pitchFamily="34" charset="0"/>
        <a:ea typeface="+mn-ea"/>
        <a:cs typeface="+mn-cs"/>
      </a:defRPr>
    </a:lvl6pPr>
    <a:lvl7pPr marL="2743200" algn="l" defTabSz="914400" rtl="0" eaLnBrk="1" latinLnBrk="0" hangingPunct="1">
      <a:defRPr sz="2000" kern="1200">
        <a:solidFill>
          <a:schemeClr val="tx1"/>
        </a:solidFill>
        <a:latin typeface="Arial" panose="020B0604020202020204" pitchFamily="34" charset="0"/>
        <a:ea typeface="+mn-ea"/>
        <a:cs typeface="+mn-cs"/>
      </a:defRPr>
    </a:lvl7pPr>
    <a:lvl8pPr marL="3200400" algn="l" defTabSz="914400" rtl="0" eaLnBrk="1" latinLnBrk="0" hangingPunct="1">
      <a:defRPr sz="2000" kern="1200">
        <a:solidFill>
          <a:schemeClr val="tx1"/>
        </a:solidFill>
        <a:latin typeface="Arial" panose="020B0604020202020204" pitchFamily="34" charset="0"/>
        <a:ea typeface="+mn-ea"/>
        <a:cs typeface="+mn-cs"/>
      </a:defRPr>
    </a:lvl8pPr>
    <a:lvl9pPr marL="3657600" algn="l" defTabSz="914400" rtl="0" eaLnBrk="1" latinLnBrk="0" hangingPunct="1">
      <a:defRPr sz="20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1202"/>
    <a:srgbClr val="0B2C91"/>
    <a:srgbClr val="5BE4FF"/>
    <a:srgbClr val="6F2C91"/>
    <a:srgbClr val="C8B2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53" autoAdjust="0"/>
  </p:normalViewPr>
  <p:slideViewPr>
    <p:cSldViewPr>
      <p:cViewPr varScale="1">
        <p:scale>
          <a:sx n="86" d="100"/>
          <a:sy n="86" d="100"/>
        </p:scale>
        <p:origin x="1339" y="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F776625F-945C-F77B-F360-DC20468E96D1}"/>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atin typeface="Arial" charset="0"/>
              </a:defRPr>
            </a:lvl1pPr>
          </a:lstStyle>
          <a:p>
            <a:pPr>
              <a:defRPr/>
            </a:pPr>
            <a:endParaRPr lang="fr-FR"/>
          </a:p>
        </p:txBody>
      </p:sp>
      <p:sp>
        <p:nvSpPr>
          <p:cNvPr id="3" name="Espace réservé de la date 2">
            <a:extLst>
              <a:ext uri="{FF2B5EF4-FFF2-40B4-BE49-F238E27FC236}">
                <a16:creationId xmlns:a16="http://schemas.microsoft.com/office/drawing/2014/main" id="{CA2D3DE9-6003-2689-A207-2DF029F6F6F5}"/>
              </a:ext>
            </a:extLst>
          </p:cNvPr>
          <p:cNvSpPr>
            <a:spLocks noGrp="1"/>
          </p:cNvSpPr>
          <p:nvPr>
            <p:ph type="dt" idx="1"/>
          </p:nvPr>
        </p:nvSpPr>
        <p:spPr>
          <a:xfrm>
            <a:off x="3849688" y="0"/>
            <a:ext cx="2946400" cy="496888"/>
          </a:xfrm>
          <a:prstGeom prst="rect">
            <a:avLst/>
          </a:prstGeom>
        </p:spPr>
        <p:txBody>
          <a:bodyPr vert="horz" lIns="91440" tIns="45720" rIns="91440" bIns="45720" rtlCol="0"/>
          <a:lstStyle>
            <a:lvl1pPr algn="r" eaLnBrk="1" hangingPunct="1">
              <a:defRPr sz="1200">
                <a:latin typeface="Arial" charset="0"/>
              </a:defRPr>
            </a:lvl1pPr>
          </a:lstStyle>
          <a:p>
            <a:pPr>
              <a:defRPr/>
            </a:pPr>
            <a:fld id="{5BACF642-0343-43A5-9B44-29FB013297AC}" type="datetimeFigureOut">
              <a:rPr lang="fr-FR"/>
              <a:pPr>
                <a:defRPr/>
              </a:pPr>
              <a:t>11/09/2022</a:t>
            </a:fld>
            <a:endParaRPr lang="fr-FR"/>
          </a:p>
        </p:txBody>
      </p:sp>
      <p:sp>
        <p:nvSpPr>
          <p:cNvPr id="4" name="Espace réservé de l'image des diapositives 3">
            <a:extLst>
              <a:ext uri="{FF2B5EF4-FFF2-40B4-BE49-F238E27FC236}">
                <a16:creationId xmlns:a16="http://schemas.microsoft.com/office/drawing/2014/main" id="{C869820B-86CB-DC25-9AF7-27E6CBDF4463}"/>
              </a:ext>
            </a:extLst>
          </p:cNvPr>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a:extLst>
              <a:ext uri="{FF2B5EF4-FFF2-40B4-BE49-F238E27FC236}">
                <a16:creationId xmlns:a16="http://schemas.microsoft.com/office/drawing/2014/main" id="{C565EDC5-B77D-E25A-0ECF-6FBF7BDC0874}"/>
              </a:ext>
            </a:extLst>
          </p:cNvPr>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a:extLst>
              <a:ext uri="{FF2B5EF4-FFF2-40B4-BE49-F238E27FC236}">
                <a16:creationId xmlns:a16="http://schemas.microsoft.com/office/drawing/2014/main" id="{43F8521E-0283-F06E-08F7-F1AB045CC577}"/>
              </a:ext>
            </a:extLst>
          </p:cNvPr>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fr-FR"/>
          </a:p>
        </p:txBody>
      </p:sp>
      <p:sp>
        <p:nvSpPr>
          <p:cNvPr id="7" name="Espace réservé du numéro de diapositive 6">
            <a:extLst>
              <a:ext uri="{FF2B5EF4-FFF2-40B4-BE49-F238E27FC236}">
                <a16:creationId xmlns:a16="http://schemas.microsoft.com/office/drawing/2014/main" id="{BAD8FDD1-391D-3218-F96B-58827760FCED}"/>
              </a:ext>
            </a:extLst>
          </p:cNvPr>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7DAC242D-8A01-4925-B924-468A9E63A17B}"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DA0F00CE-3938-5BB2-A79D-3DCDE7C0DF06}"/>
              </a:ext>
            </a:extLst>
          </p:cNvPr>
          <p:cNvSpPr>
            <a:spLocks noGrp="1"/>
          </p:cNvSpPr>
          <p:nvPr>
            <p:ph type="dt" sz="half" idx="10"/>
          </p:nvPr>
        </p:nvSpPr>
        <p:spPr/>
        <p:txBody>
          <a:bodyPr/>
          <a:lstStyle>
            <a:lvl1pPr>
              <a:defRPr/>
            </a:lvl1pPr>
          </a:lstStyle>
          <a:p>
            <a:pPr>
              <a:defRPr/>
            </a:pPr>
            <a:fld id="{8FE0888D-E993-4110-933F-EC480A1040B3}" type="datetime1">
              <a:rPr lang="fr-FR"/>
              <a:pPr>
                <a:defRPr/>
              </a:pPr>
              <a:t>11/09/2022</a:t>
            </a:fld>
            <a:endParaRPr lang="fr-FR"/>
          </a:p>
        </p:txBody>
      </p:sp>
      <p:sp>
        <p:nvSpPr>
          <p:cNvPr id="5" name="Espace réservé du pied de page 4">
            <a:extLst>
              <a:ext uri="{FF2B5EF4-FFF2-40B4-BE49-F238E27FC236}">
                <a16:creationId xmlns:a16="http://schemas.microsoft.com/office/drawing/2014/main" id="{84077981-02FA-A59A-39D3-BFC5F2B71347}"/>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AC99CD48-9D51-77EE-B138-8BA1D177DD6E}"/>
              </a:ext>
            </a:extLst>
          </p:cNvPr>
          <p:cNvSpPr>
            <a:spLocks noGrp="1"/>
          </p:cNvSpPr>
          <p:nvPr>
            <p:ph type="sldNum" sz="quarter" idx="12"/>
          </p:nvPr>
        </p:nvSpPr>
        <p:spPr/>
        <p:txBody>
          <a:bodyPr/>
          <a:lstStyle>
            <a:lvl1pPr>
              <a:defRPr/>
            </a:lvl1pPr>
          </a:lstStyle>
          <a:p>
            <a:pPr>
              <a:defRPr/>
            </a:pPr>
            <a:fld id="{697B00D1-5D02-4347-9452-F1782A96B6AD}" type="slidenum">
              <a:rPr lang="fr-FR" altLang="fr-FR"/>
              <a:pPr>
                <a:defRPr/>
              </a:pPr>
              <a:t>‹N°›</a:t>
            </a:fld>
            <a:endParaRPr lang="fr-FR" altLang="fr-FR"/>
          </a:p>
        </p:txBody>
      </p:sp>
    </p:spTree>
    <p:extLst>
      <p:ext uri="{BB962C8B-B14F-4D97-AF65-F5344CB8AC3E}">
        <p14:creationId xmlns:p14="http://schemas.microsoft.com/office/powerpoint/2010/main" val="1571403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F503CE7-C5E4-6303-FA70-1AF42663F92B}"/>
              </a:ext>
            </a:extLst>
          </p:cNvPr>
          <p:cNvSpPr>
            <a:spLocks noGrp="1"/>
          </p:cNvSpPr>
          <p:nvPr>
            <p:ph type="dt" sz="half" idx="10"/>
          </p:nvPr>
        </p:nvSpPr>
        <p:spPr/>
        <p:txBody>
          <a:bodyPr/>
          <a:lstStyle>
            <a:lvl1pPr>
              <a:defRPr/>
            </a:lvl1pPr>
          </a:lstStyle>
          <a:p>
            <a:pPr>
              <a:defRPr/>
            </a:pPr>
            <a:fld id="{117335A8-E6A4-467E-B307-C17625D2014B}" type="datetime1">
              <a:rPr lang="fr-FR"/>
              <a:pPr>
                <a:defRPr/>
              </a:pPr>
              <a:t>11/09/2022</a:t>
            </a:fld>
            <a:endParaRPr lang="fr-FR"/>
          </a:p>
        </p:txBody>
      </p:sp>
      <p:sp>
        <p:nvSpPr>
          <p:cNvPr id="5" name="Espace réservé du pied de page 4">
            <a:extLst>
              <a:ext uri="{FF2B5EF4-FFF2-40B4-BE49-F238E27FC236}">
                <a16:creationId xmlns:a16="http://schemas.microsoft.com/office/drawing/2014/main" id="{041A4D84-75AD-41A2-147A-9F945121B94B}"/>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CF39B93C-7485-652F-0C20-3947D81714D0}"/>
              </a:ext>
            </a:extLst>
          </p:cNvPr>
          <p:cNvSpPr>
            <a:spLocks noGrp="1"/>
          </p:cNvSpPr>
          <p:nvPr>
            <p:ph type="sldNum" sz="quarter" idx="12"/>
          </p:nvPr>
        </p:nvSpPr>
        <p:spPr/>
        <p:txBody>
          <a:bodyPr/>
          <a:lstStyle>
            <a:lvl1pPr>
              <a:defRPr/>
            </a:lvl1pPr>
          </a:lstStyle>
          <a:p>
            <a:pPr>
              <a:defRPr/>
            </a:pPr>
            <a:fld id="{415FF7E3-5184-41A1-8AF8-2DE77D6C5195}" type="slidenum">
              <a:rPr lang="fr-FR" altLang="fr-FR"/>
              <a:pPr>
                <a:defRPr/>
              </a:pPr>
              <a:t>‹N°›</a:t>
            </a:fld>
            <a:endParaRPr lang="fr-FR" altLang="fr-FR"/>
          </a:p>
        </p:txBody>
      </p:sp>
    </p:spTree>
    <p:extLst>
      <p:ext uri="{BB962C8B-B14F-4D97-AF65-F5344CB8AC3E}">
        <p14:creationId xmlns:p14="http://schemas.microsoft.com/office/powerpoint/2010/main" val="4247933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189E6E1-F331-D786-62F9-270879B6A373}"/>
              </a:ext>
            </a:extLst>
          </p:cNvPr>
          <p:cNvSpPr>
            <a:spLocks noGrp="1"/>
          </p:cNvSpPr>
          <p:nvPr>
            <p:ph type="dt" sz="half" idx="10"/>
          </p:nvPr>
        </p:nvSpPr>
        <p:spPr/>
        <p:txBody>
          <a:bodyPr/>
          <a:lstStyle>
            <a:lvl1pPr>
              <a:defRPr/>
            </a:lvl1pPr>
          </a:lstStyle>
          <a:p>
            <a:pPr>
              <a:defRPr/>
            </a:pPr>
            <a:fld id="{78726A11-513E-452D-8321-2DDE502A242C}" type="datetime1">
              <a:rPr lang="fr-FR"/>
              <a:pPr>
                <a:defRPr/>
              </a:pPr>
              <a:t>11/09/2022</a:t>
            </a:fld>
            <a:endParaRPr lang="fr-FR"/>
          </a:p>
        </p:txBody>
      </p:sp>
      <p:sp>
        <p:nvSpPr>
          <p:cNvPr id="5" name="Espace réservé du pied de page 4">
            <a:extLst>
              <a:ext uri="{FF2B5EF4-FFF2-40B4-BE49-F238E27FC236}">
                <a16:creationId xmlns:a16="http://schemas.microsoft.com/office/drawing/2014/main" id="{21AD29BD-E119-BB84-C5B1-C1A5D6F9EDC3}"/>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89456690-ED37-E511-B7E4-778163AAD5E9}"/>
              </a:ext>
            </a:extLst>
          </p:cNvPr>
          <p:cNvSpPr>
            <a:spLocks noGrp="1"/>
          </p:cNvSpPr>
          <p:nvPr>
            <p:ph type="sldNum" sz="quarter" idx="12"/>
          </p:nvPr>
        </p:nvSpPr>
        <p:spPr/>
        <p:txBody>
          <a:bodyPr/>
          <a:lstStyle>
            <a:lvl1pPr>
              <a:defRPr/>
            </a:lvl1pPr>
          </a:lstStyle>
          <a:p>
            <a:pPr>
              <a:defRPr/>
            </a:pPr>
            <a:fld id="{FE4EA604-3E30-4E71-AD9C-6EEAE843D0F4}" type="slidenum">
              <a:rPr lang="fr-FR" altLang="fr-FR"/>
              <a:pPr>
                <a:defRPr/>
              </a:pPr>
              <a:t>‹N°›</a:t>
            </a:fld>
            <a:endParaRPr lang="fr-FR" altLang="fr-FR"/>
          </a:p>
        </p:txBody>
      </p:sp>
    </p:spTree>
    <p:extLst>
      <p:ext uri="{BB962C8B-B14F-4D97-AF65-F5344CB8AC3E}">
        <p14:creationId xmlns:p14="http://schemas.microsoft.com/office/powerpoint/2010/main" val="982771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6D28023-3552-9ABE-0338-5FAC1C94A882}"/>
              </a:ext>
            </a:extLst>
          </p:cNvPr>
          <p:cNvSpPr>
            <a:spLocks noGrp="1"/>
          </p:cNvSpPr>
          <p:nvPr>
            <p:ph type="dt" sz="half" idx="10"/>
          </p:nvPr>
        </p:nvSpPr>
        <p:spPr/>
        <p:txBody>
          <a:bodyPr/>
          <a:lstStyle>
            <a:lvl1pPr>
              <a:defRPr/>
            </a:lvl1pPr>
          </a:lstStyle>
          <a:p>
            <a:pPr>
              <a:defRPr/>
            </a:pPr>
            <a:fld id="{2139AABE-6889-4A6D-9731-2BC2B03DCE97}" type="datetime1">
              <a:rPr lang="fr-FR"/>
              <a:pPr>
                <a:defRPr/>
              </a:pPr>
              <a:t>11/09/2022</a:t>
            </a:fld>
            <a:endParaRPr lang="fr-FR"/>
          </a:p>
        </p:txBody>
      </p:sp>
      <p:sp>
        <p:nvSpPr>
          <p:cNvPr id="5" name="Espace réservé du pied de page 4">
            <a:extLst>
              <a:ext uri="{FF2B5EF4-FFF2-40B4-BE49-F238E27FC236}">
                <a16:creationId xmlns:a16="http://schemas.microsoft.com/office/drawing/2014/main" id="{8C3A4297-9F4A-0B66-2E02-7913D7182DD3}"/>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04049323-8EB0-128F-D0D4-29862F114CC2}"/>
              </a:ext>
            </a:extLst>
          </p:cNvPr>
          <p:cNvSpPr>
            <a:spLocks noGrp="1"/>
          </p:cNvSpPr>
          <p:nvPr>
            <p:ph type="sldNum" sz="quarter" idx="12"/>
          </p:nvPr>
        </p:nvSpPr>
        <p:spPr/>
        <p:txBody>
          <a:bodyPr/>
          <a:lstStyle>
            <a:lvl1pPr>
              <a:defRPr/>
            </a:lvl1pPr>
          </a:lstStyle>
          <a:p>
            <a:pPr>
              <a:defRPr/>
            </a:pPr>
            <a:fld id="{7E1CCEE3-A55A-489E-9682-B04DA29AB21C}" type="slidenum">
              <a:rPr lang="fr-FR" altLang="fr-FR"/>
              <a:pPr>
                <a:defRPr/>
              </a:pPr>
              <a:t>‹N°›</a:t>
            </a:fld>
            <a:endParaRPr lang="fr-FR" altLang="fr-FR"/>
          </a:p>
        </p:txBody>
      </p:sp>
    </p:spTree>
    <p:extLst>
      <p:ext uri="{BB962C8B-B14F-4D97-AF65-F5344CB8AC3E}">
        <p14:creationId xmlns:p14="http://schemas.microsoft.com/office/powerpoint/2010/main" val="215736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a:extLst>
              <a:ext uri="{FF2B5EF4-FFF2-40B4-BE49-F238E27FC236}">
                <a16:creationId xmlns:a16="http://schemas.microsoft.com/office/drawing/2014/main" id="{15423942-9943-4FF9-F01D-6A883EE212E1}"/>
              </a:ext>
            </a:extLst>
          </p:cNvPr>
          <p:cNvSpPr>
            <a:spLocks noGrp="1"/>
          </p:cNvSpPr>
          <p:nvPr>
            <p:ph type="dt" sz="half" idx="10"/>
          </p:nvPr>
        </p:nvSpPr>
        <p:spPr/>
        <p:txBody>
          <a:bodyPr/>
          <a:lstStyle>
            <a:lvl1pPr>
              <a:defRPr/>
            </a:lvl1pPr>
          </a:lstStyle>
          <a:p>
            <a:pPr>
              <a:defRPr/>
            </a:pPr>
            <a:fld id="{1158E720-0AC9-4257-8B65-99FAC9EBB3AC}" type="datetime1">
              <a:rPr lang="fr-FR"/>
              <a:pPr>
                <a:defRPr/>
              </a:pPr>
              <a:t>11/09/2022</a:t>
            </a:fld>
            <a:endParaRPr lang="fr-FR"/>
          </a:p>
        </p:txBody>
      </p:sp>
      <p:sp>
        <p:nvSpPr>
          <p:cNvPr id="5" name="Espace réservé du pied de page 4">
            <a:extLst>
              <a:ext uri="{FF2B5EF4-FFF2-40B4-BE49-F238E27FC236}">
                <a16:creationId xmlns:a16="http://schemas.microsoft.com/office/drawing/2014/main" id="{2C82B88C-9D58-C737-7C2C-CBC05C691987}"/>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D0B4192F-0133-C32D-2CEC-5C9843F7FFBF}"/>
              </a:ext>
            </a:extLst>
          </p:cNvPr>
          <p:cNvSpPr>
            <a:spLocks noGrp="1"/>
          </p:cNvSpPr>
          <p:nvPr>
            <p:ph type="sldNum" sz="quarter" idx="12"/>
          </p:nvPr>
        </p:nvSpPr>
        <p:spPr/>
        <p:txBody>
          <a:bodyPr/>
          <a:lstStyle>
            <a:lvl1pPr>
              <a:defRPr/>
            </a:lvl1pPr>
          </a:lstStyle>
          <a:p>
            <a:pPr>
              <a:defRPr/>
            </a:pPr>
            <a:fld id="{BCE02ACB-5D54-4281-BBA4-67E3595517CE}" type="slidenum">
              <a:rPr lang="fr-FR" altLang="fr-FR"/>
              <a:pPr>
                <a:defRPr/>
              </a:pPr>
              <a:t>‹N°›</a:t>
            </a:fld>
            <a:endParaRPr lang="fr-FR" altLang="fr-FR"/>
          </a:p>
        </p:txBody>
      </p:sp>
    </p:spTree>
    <p:extLst>
      <p:ext uri="{BB962C8B-B14F-4D97-AF65-F5344CB8AC3E}">
        <p14:creationId xmlns:p14="http://schemas.microsoft.com/office/powerpoint/2010/main" val="1451719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a:extLst>
              <a:ext uri="{FF2B5EF4-FFF2-40B4-BE49-F238E27FC236}">
                <a16:creationId xmlns:a16="http://schemas.microsoft.com/office/drawing/2014/main" id="{63A720B4-3043-B75F-4DE9-82EE3E5087B3}"/>
              </a:ext>
            </a:extLst>
          </p:cNvPr>
          <p:cNvSpPr>
            <a:spLocks noGrp="1"/>
          </p:cNvSpPr>
          <p:nvPr>
            <p:ph type="dt" sz="half" idx="10"/>
          </p:nvPr>
        </p:nvSpPr>
        <p:spPr/>
        <p:txBody>
          <a:bodyPr/>
          <a:lstStyle>
            <a:lvl1pPr>
              <a:defRPr/>
            </a:lvl1pPr>
          </a:lstStyle>
          <a:p>
            <a:pPr>
              <a:defRPr/>
            </a:pPr>
            <a:fld id="{543844BF-CD1B-43BE-A464-FEC756CF2BCA}" type="datetime1">
              <a:rPr lang="fr-FR"/>
              <a:pPr>
                <a:defRPr/>
              </a:pPr>
              <a:t>11/09/2022</a:t>
            </a:fld>
            <a:endParaRPr lang="fr-FR"/>
          </a:p>
        </p:txBody>
      </p:sp>
      <p:sp>
        <p:nvSpPr>
          <p:cNvPr id="6" name="Espace réservé du pied de page 4">
            <a:extLst>
              <a:ext uri="{FF2B5EF4-FFF2-40B4-BE49-F238E27FC236}">
                <a16:creationId xmlns:a16="http://schemas.microsoft.com/office/drawing/2014/main" id="{24730F9D-639B-DEFE-4459-0AA76343BAA6}"/>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AE9C11CA-71FD-7B29-373B-35512E11CCFE}"/>
              </a:ext>
            </a:extLst>
          </p:cNvPr>
          <p:cNvSpPr>
            <a:spLocks noGrp="1"/>
          </p:cNvSpPr>
          <p:nvPr>
            <p:ph type="sldNum" sz="quarter" idx="12"/>
          </p:nvPr>
        </p:nvSpPr>
        <p:spPr/>
        <p:txBody>
          <a:bodyPr/>
          <a:lstStyle>
            <a:lvl1pPr>
              <a:defRPr/>
            </a:lvl1pPr>
          </a:lstStyle>
          <a:p>
            <a:pPr>
              <a:defRPr/>
            </a:pPr>
            <a:fld id="{23F24A8C-5AC8-4B4F-8D35-1320A0243731}" type="slidenum">
              <a:rPr lang="fr-FR" altLang="fr-FR"/>
              <a:pPr>
                <a:defRPr/>
              </a:pPr>
              <a:t>‹N°›</a:t>
            </a:fld>
            <a:endParaRPr lang="fr-FR" altLang="fr-FR"/>
          </a:p>
        </p:txBody>
      </p:sp>
    </p:spTree>
    <p:extLst>
      <p:ext uri="{BB962C8B-B14F-4D97-AF65-F5344CB8AC3E}">
        <p14:creationId xmlns:p14="http://schemas.microsoft.com/office/powerpoint/2010/main" val="214132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a:extLst>
              <a:ext uri="{FF2B5EF4-FFF2-40B4-BE49-F238E27FC236}">
                <a16:creationId xmlns:a16="http://schemas.microsoft.com/office/drawing/2014/main" id="{C451DA10-D45A-E760-CE2D-43C2AECD9423}"/>
              </a:ext>
            </a:extLst>
          </p:cNvPr>
          <p:cNvSpPr>
            <a:spLocks noGrp="1"/>
          </p:cNvSpPr>
          <p:nvPr>
            <p:ph type="dt" sz="half" idx="10"/>
          </p:nvPr>
        </p:nvSpPr>
        <p:spPr/>
        <p:txBody>
          <a:bodyPr/>
          <a:lstStyle>
            <a:lvl1pPr>
              <a:defRPr/>
            </a:lvl1pPr>
          </a:lstStyle>
          <a:p>
            <a:pPr>
              <a:defRPr/>
            </a:pPr>
            <a:fld id="{E1268783-ABD1-42CF-B334-537C2FB5BB9A}" type="datetime1">
              <a:rPr lang="fr-FR"/>
              <a:pPr>
                <a:defRPr/>
              </a:pPr>
              <a:t>11/09/2022</a:t>
            </a:fld>
            <a:endParaRPr lang="fr-FR"/>
          </a:p>
        </p:txBody>
      </p:sp>
      <p:sp>
        <p:nvSpPr>
          <p:cNvPr id="8" name="Espace réservé du pied de page 4">
            <a:extLst>
              <a:ext uri="{FF2B5EF4-FFF2-40B4-BE49-F238E27FC236}">
                <a16:creationId xmlns:a16="http://schemas.microsoft.com/office/drawing/2014/main" id="{CDB38231-CFC9-1EE1-3983-9D262A95C71D}"/>
              </a:ext>
            </a:extLst>
          </p:cNvPr>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a:extLst>
              <a:ext uri="{FF2B5EF4-FFF2-40B4-BE49-F238E27FC236}">
                <a16:creationId xmlns:a16="http://schemas.microsoft.com/office/drawing/2014/main" id="{1CE4D124-64D7-1C21-2557-898BB2792C8D}"/>
              </a:ext>
            </a:extLst>
          </p:cNvPr>
          <p:cNvSpPr>
            <a:spLocks noGrp="1"/>
          </p:cNvSpPr>
          <p:nvPr>
            <p:ph type="sldNum" sz="quarter" idx="12"/>
          </p:nvPr>
        </p:nvSpPr>
        <p:spPr/>
        <p:txBody>
          <a:bodyPr/>
          <a:lstStyle>
            <a:lvl1pPr>
              <a:defRPr/>
            </a:lvl1pPr>
          </a:lstStyle>
          <a:p>
            <a:pPr>
              <a:defRPr/>
            </a:pPr>
            <a:fld id="{3F70C569-9DA0-4FE5-BEEA-785C1F6D0E71}" type="slidenum">
              <a:rPr lang="fr-FR" altLang="fr-FR"/>
              <a:pPr>
                <a:defRPr/>
              </a:pPr>
              <a:t>‹N°›</a:t>
            </a:fld>
            <a:endParaRPr lang="fr-FR" altLang="fr-FR"/>
          </a:p>
        </p:txBody>
      </p:sp>
    </p:spTree>
    <p:extLst>
      <p:ext uri="{BB962C8B-B14F-4D97-AF65-F5344CB8AC3E}">
        <p14:creationId xmlns:p14="http://schemas.microsoft.com/office/powerpoint/2010/main" val="2800104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3">
            <a:extLst>
              <a:ext uri="{FF2B5EF4-FFF2-40B4-BE49-F238E27FC236}">
                <a16:creationId xmlns:a16="http://schemas.microsoft.com/office/drawing/2014/main" id="{2BD37228-4A48-ABC6-20AB-52DE81E5A7D9}"/>
              </a:ext>
            </a:extLst>
          </p:cNvPr>
          <p:cNvSpPr>
            <a:spLocks noGrp="1"/>
          </p:cNvSpPr>
          <p:nvPr>
            <p:ph type="dt" sz="half" idx="10"/>
          </p:nvPr>
        </p:nvSpPr>
        <p:spPr/>
        <p:txBody>
          <a:bodyPr/>
          <a:lstStyle>
            <a:lvl1pPr>
              <a:defRPr/>
            </a:lvl1pPr>
          </a:lstStyle>
          <a:p>
            <a:pPr>
              <a:defRPr/>
            </a:pPr>
            <a:fld id="{B668C45A-B9FB-40A3-8528-42F5BA70F974}" type="datetime1">
              <a:rPr lang="fr-FR"/>
              <a:pPr>
                <a:defRPr/>
              </a:pPr>
              <a:t>11/09/2022</a:t>
            </a:fld>
            <a:endParaRPr lang="fr-FR"/>
          </a:p>
        </p:txBody>
      </p:sp>
      <p:sp>
        <p:nvSpPr>
          <p:cNvPr id="4" name="Espace réservé du pied de page 4">
            <a:extLst>
              <a:ext uri="{FF2B5EF4-FFF2-40B4-BE49-F238E27FC236}">
                <a16:creationId xmlns:a16="http://schemas.microsoft.com/office/drawing/2014/main" id="{45E4A834-BFA7-379D-9459-E7D470603DDC}"/>
              </a:ext>
            </a:extLst>
          </p:cNvPr>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a:extLst>
              <a:ext uri="{FF2B5EF4-FFF2-40B4-BE49-F238E27FC236}">
                <a16:creationId xmlns:a16="http://schemas.microsoft.com/office/drawing/2014/main" id="{E53CB026-FBF3-D333-257E-C89904DC4E97}"/>
              </a:ext>
            </a:extLst>
          </p:cNvPr>
          <p:cNvSpPr>
            <a:spLocks noGrp="1"/>
          </p:cNvSpPr>
          <p:nvPr>
            <p:ph type="sldNum" sz="quarter" idx="12"/>
          </p:nvPr>
        </p:nvSpPr>
        <p:spPr/>
        <p:txBody>
          <a:bodyPr/>
          <a:lstStyle>
            <a:lvl1pPr>
              <a:defRPr/>
            </a:lvl1pPr>
          </a:lstStyle>
          <a:p>
            <a:pPr>
              <a:defRPr/>
            </a:pPr>
            <a:fld id="{3881D5B6-B25F-47F4-938D-303B18FD227E}" type="slidenum">
              <a:rPr lang="fr-FR" altLang="fr-FR"/>
              <a:pPr>
                <a:defRPr/>
              </a:pPr>
              <a:t>‹N°›</a:t>
            </a:fld>
            <a:endParaRPr lang="fr-FR" altLang="fr-FR"/>
          </a:p>
        </p:txBody>
      </p:sp>
    </p:spTree>
    <p:extLst>
      <p:ext uri="{BB962C8B-B14F-4D97-AF65-F5344CB8AC3E}">
        <p14:creationId xmlns:p14="http://schemas.microsoft.com/office/powerpoint/2010/main" val="2769261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a:extLst>
              <a:ext uri="{FF2B5EF4-FFF2-40B4-BE49-F238E27FC236}">
                <a16:creationId xmlns:a16="http://schemas.microsoft.com/office/drawing/2014/main" id="{E615286A-91BA-6378-CEE8-6345B7C6EED9}"/>
              </a:ext>
            </a:extLst>
          </p:cNvPr>
          <p:cNvSpPr>
            <a:spLocks noGrp="1"/>
          </p:cNvSpPr>
          <p:nvPr>
            <p:ph type="dt" sz="half" idx="10"/>
          </p:nvPr>
        </p:nvSpPr>
        <p:spPr/>
        <p:txBody>
          <a:bodyPr/>
          <a:lstStyle>
            <a:lvl1pPr>
              <a:defRPr/>
            </a:lvl1pPr>
          </a:lstStyle>
          <a:p>
            <a:pPr>
              <a:defRPr/>
            </a:pPr>
            <a:fld id="{632A776B-8CCB-49DB-B4B2-D7160E61A432}" type="datetime1">
              <a:rPr lang="fr-FR"/>
              <a:pPr>
                <a:defRPr/>
              </a:pPr>
              <a:t>11/09/2022</a:t>
            </a:fld>
            <a:endParaRPr lang="fr-FR"/>
          </a:p>
        </p:txBody>
      </p:sp>
      <p:sp>
        <p:nvSpPr>
          <p:cNvPr id="3" name="Espace réservé du pied de page 4">
            <a:extLst>
              <a:ext uri="{FF2B5EF4-FFF2-40B4-BE49-F238E27FC236}">
                <a16:creationId xmlns:a16="http://schemas.microsoft.com/office/drawing/2014/main" id="{31190C89-9E8F-65B3-2F95-11D9DC4EBA5F}"/>
              </a:ext>
            </a:extLst>
          </p:cNvPr>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a:extLst>
              <a:ext uri="{FF2B5EF4-FFF2-40B4-BE49-F238E27FC236}">
                <a16:creationId xmlns:a16="http://schemas.microsoft.com/office/drawing/2014/main" id="{CA36F179-0C88-BEED-0B6A-7D1EB5A017E6}"/>
              </a:ext>
            </a:extLst>
          </p:cNvPr>
          <p:cNvSpPr>
            <a:spLocks noGrp="1"/>
          </p:cNvSpPr>
          <p:nvPr>
            <p:ph type="sldNum" sz="quarter" idx="12"/>
          </p:nvPr>
        </p:nvSpPr>
        <p:spPr/>
        <p:txBody>
          <a:bodyPr/>
          <a:lstStyle>
            <a:lvl1pPr>
              <a:defRPr/>
            </a:lvl1pPr>
          </a:lstStyle>
          <a:p>
            <a:pPr>
              <a:defRPr/>
            </a:pPr>
            <a:fld id="{20120363-44F7-4ED5-B12A-BE5FBBF564BD}" type="slidenum">
              <a:rPr lang="fr-FR" altLang="fr-FR"/>
              <a:pPr>
                <a:defRPr/>
              </a:pPr>
              <a:t>‹N°›</a:t>
            </a:fld>
            <a:endParaRPr lang="fr-FR" altLang="fr-FR"/>
          </a:p>
        </p:txBody>
      </p:sp>
    </p:spTree>
    <p:extLst>
      <p:ext uri="{BB962C8B-B14F-4D97-AF65-F5344CB8AC3E}">
        <p14:creationId xmlns:p14="http://schemas.microsoft.com/office/powerpoint/2010/main" val="1975469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a:extLst>
              <a:ext uri="{FF2B5EF4-FFF2-40B4-BE49-F238E27FC236}">
                <a16:creationId xmlns:a16="http://schemas.microsoft.com/office/drawing/2014/main" id="{55A8CE33-08FC-EDC5-535A-1BE99187E7E8}"/>
              </a:ext>
            </a:extLst>
          </p:cNvPr>
          <p:cNvSpPr>
            <a:spLocks noGrp="1"/>
          </p:cNvSpPr>
          <p:nvPr>
            <p:ph type="dt" sz="half" idx="10"/>
          </p:nvPr>
        </p:nvSpPr>
        <p:spPr/>
        <p:txBody>
          <a:bodyPr/>
          <a:lstStyle>
            <a:lvl1pPr>
              <a:defRPr/>
            </a:lvl1pPr>
          </a:lstStyle>
          <a:p>
            <a:pPr>
              <a:defRPr/>
            </a:pPr>
            <a:fld id="{0B91B71F-D38F-42B6-9E54-0F960F798386}" type="datetime1">
              <a:rPr lang="fr-FR"/>
              <a:pPr>
                <a:defRPr/>
              </a:pPr>
              <a:t>11/09/2022</a:t>
            </a:fld>
            <a:endParaRPr lang="fr-FR"/>
          </a:p>
        </p:txBody>
      </p:sp>
      <p:sp>
        <p:nvSpPr>
          <p:cNvPr id="6" name="Espace réservé du pied de page 4">
            <a:extLst>
              <a:ext uri="{FF2B5EF4-FFF2-40B4-BE49-F238E27FC236}">
                <a16:creationId xmlns:a16="http://schemas.microsoft.com/office/drawing/2014/main" id="{0929A203-BA61-0CC7-6795-FC840AF147B0}"/>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EFD2ABFB-3288-F088-F036-78E87638EAF0}"/>
              </a:ext>
            </a:extLst>
          </p:cNvPr>
          <p:cNvSpPr>
            <a:spLocks noGrp="1"/>
          </p:cNvSpPr>
          <p:nvPr>
            <p:ph type="sldNum" sz="quarter" idx="12"/>
          </p:nvPr>
        </p:nvSpPr>
        <p:spPr/>
        <p:txBody>
          <a:bodyPr/>
          <a:lstStyle>
            <a:lvl1pPr>
              <a:defRPr/>
            </a:lvl1pPr>
          </a:lstStyle>
          <a:p>
            <a:pPr>
              <a:defRPr/>
            </a:pPr>
            <a:fld id="{68A346DC-911B-4C21-9D8B-04062FB32302}" type="slidenum">
              <a:rPr lang="fr-FR" altLang="fr-FR"/>
              <a:pPr>
                <a:defRPr/>
              </a:pPr>
              <a:t>‹N°›</a:t>
            </a:fld>
            <a:endParaRPr lang="fr-FR" altLang="fr-FR"/>
          </a:p>
        </p:txBody>
      </p:sp>
    </p:spTree>
    <p:extLst>
      <p:ext uri="{BB962C8B-B14F-4D97-AF65-F5344CB8AC3E}">
        <p14:creationId xmlns:p14="http://schemas.microsoft.com/office/powerpoint/2010/main" val="4284603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a:extLst>
              <a:ext uri="{FF2B5EF4-FFF2-40B4-BE49-F238E27FC236}">
                <a16:creationId xmlns:a16="http://schemas.microsoft.com/office/drawing/2014/main" id="{F7EDDBF7-64DD-A7D8-2FD3-FD9FD2B20DF1}"/>
              </a:ext>
            </a:extLst>
          </p:cNvPr>
          <p:cNvSpPr>
            <a:spLocks noGrp="1"/>
          </p:cNvSpPr>
          <p:nvPr>
            <p:ph type="dt" sz="half" idx="10"/>
          </p:nvPr>
        </p:nvSpPr>
        <p:spPr/>
        <p:txBody>
          <a:bodyPr/>
          <a:lstStyle>
            <a:lvl1pPr>
              <a:defRPr/>
            </a:lvl1pPr>
          </a:lstStyle>
          <a:p>
            <a:pPr>
              <a:defRPr/>
            </a:pPr>
            <a:fld id="{8DF18447-5894-432F-8FC7-ACB3F0FF7989}" type="datetime1">
              <a:rPr lang="fr-FR"/>
              <a:pPr>
                <a:defRPr/>
              </a:pPr>
              <a:t>11/09/2022</a:t>
            </a:fld>
            <a:endParaRPr lang="fr-FR"/>
          </a:p>
        </p:txBody>
      </p:sp>
      <p:sp>
        <p:nvSpPr>
          <p:cNvPr id="6" name="Espace réservé du pied de page 4">
            <a:extLst>
              <a:ext uri="{FF2B5EF4-FFF2-40B4-BE49-F238E27FC236}">
                <a16:creationId xmlns:a16="http://schemas.microsoft.com/office/drawing/2014/main" id="{6723CE9A-9607-8070-4E37-884ECCC7B728}"/>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8EF85390-6AAD-9B0F-077E-2F219DF2B7A6}"/>
              </a:ext>
            </a:extLst>
          </p:cNvPr>
          <p:cNvSpPr>
            <a:spLocks noGrp="1"/>
          </p:cNvSpPr>
          <p:nvPr>
            <p:ph type="sldNum" sz="quarter" idx="12"/>
          </p:nvPr>
        </p:nvSpPr>
        <p:spPr/>
        <p:txBody>
          <a:bodyPr/>
          <a:lstStyle>
            <a:lvl1pPr>
              <a:defRPr/>
            </a:lvl1pPr>
          </a:lstStyle>
          <a:p>
            <a:pPr>
              <a:defRPr/>
            </a:pPr>
            <a:fld id="{A185A7FF-A691-424D-A998-AF7EBE3063CD}" type="slidenum">
              <a:rPr lang="fr-FR" altLang="fr-FR"/>
              <a:pPr>
                <a:defRPr/>
              </a:pPr>
              <a:t>‹N°›</a:t>
            </a:fld>
            <a:endParaRPr lang="fr-FR" altLang="fr-FR"/>
          </a:p>
        </p:txBody>
      </p:sp>
    </p:spTree>
    <p:extLst>
      <p:ext uri="{BB962C8B-B14F-4D97-AF65-F5344CB8AC3E}">
        <p14:creationId xmlns:p14="http://schemas.microsoft.com/office/powerpoint/2010/main" val="63096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Espace réservé du titre 1">
            <a:extLst>
              <a:ext uri="{FF2B5EF4-FFF2-40B4-BE49-F238E27FC236}">
                <a16:creationId xmlns:a16="http://schemas.microsoft.com/office/drawing/2014/main" id="{39978A2A-9FDD-AAFF-715C-B999D03F15A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1027" name="Espace réservé du texte 2">
            <a:extLst>
              <a:ext uri="{FF2B5EF4-FFF2-40B4-BE49-F238E27FC236}">
                <a16:creationId xmlns:a16="http://schemas.microsoft.com/office/drawing/2014/main" id="{805F3A1A-DBD2-132B-FB65-84811945C43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a:extLst>
              <a:ext uri="{FF2B5EF4-FFF2-40B4-BE49-F238E27FC236}">
                <a16:creationId xmlns:a16="http://schemas.microsoft.com/office/drawing/2014/main" id="{328C0754-67C1-718B-EB1C-ECD022387C6D}"/>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98A08111-B982-45A9-87D2-FB2DD8D32AB9}" type="datetime1">
              <a:rPr lang="fr-FR"/>
              <a:pPr>
                <a:defRPr/>
              </a:pPr>
              <a:t>11/09/2022</a:t>
            </a:fld>
            <a:endParaRPr lang="fr-FR"/>
          </a:p>
        </p:txBody>
      </p:sp>
      <p:sp>
        <p:nvSpPr>
          <p:cNvPr id="5" name="Espace réservé du pied de page 4">
            <a:extLst>
              <a:ext uri="{FF2B5EF4-FFF2-40B4-BE49-F238E27FC236}">
                <a16:creationId xmlns:a16="http://schemas.microsoft.com/office/drawing/2014/main" id="{D5F7C7A2-1421-5C3B-1595-64D91E45622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fr-FR"/>
          </a:p>
        </p:txBody>
      </p:sp>
      <p:sp>
        <p:nvSpPr>
          <p:cNvPr id="6" name="Espace réservé du numéro de diapositive 5">
            <a:extLst>
              <a:ext uri="{FF2B5EF4-FFF2-40B4-BE49-F238E27FC236}">
                <a16:creationId xmlns:a16="http://schemas.microsoft.com/office/drawing/2014/main" id="{2576BE83-76F6-2659-DAAA-56B691B2D6D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Myriad Pro"/>
              </a:defRPr>
            </a:lvl1pPr>
          </a:lstStyle>
          <a:p>
            <a:pPr>
              <a:defRPr/>
            </a:pPr>
            <a:fld id="{A7C9BB0A-7471-4C03-8C2D-D053A5E4C8B5}"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oleObject" Target="../embeddings/oleObject7.bin"/><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5.wmf"/></Relationships>
</file>

<file path=ppt/slides/_rels/slide103.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wmf"/><Relationship Id="rId1" Type="http://schemas.openxmlformats.org/officeDocument/2006/relationships/slideLayout" Target="../slideLayouts/slideLayout7.xml"/><Relationship Id="rId4" Type="http://schemas.openxmlformats.org/officeDocument/2006/relationships/image" Target="../media/image69.wmf"/></Relationships>
</file>

<file path=ppt/slides/_rels/slide105.x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76.wmf"/><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oleObject" Target="../embeddings/oleObject3.bin"/><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wmf"/><Relationship Id="rId7" Type="http://schemas.openxmlformats.org/officeDocument/2006/relationships/image" Target="../media/image31.png"/><Relationship Id="rId2" Type="http://schemas.openxmlformats.org/officeDocument/2006/relationships/oleObject" Target="../embeddings/oleObject4.bin"/><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6.png"/></Relationships>
</file>

<file path=ppt/slides/_rels/slide5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oleObject" Target="../embeddings/oleObject5.bin"/><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hyperlink" Target="../../../doc/INC/B%20-%20connaissance%20du%20mat&#233;riel/Antares/Images/Alphabet%20OACI%20sonore/a.wav" TargetMode="Externa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hyperlink" Target="../../../doc/INC/B%20-%20connaissance%20du%20mat&#233;riel/Antares/Images/Alphabet%20OACI%20sonore/b.wav" TargetMode="Externa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wmf"/><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oleObject" Target="../embeddings/oleObject6.bin"/><Relationship Id="rId1" Type="http://schemas.openxmlformats.org/officeDocument/2006/relationships/slideLayout" Target="../slideLayouts/slideLayout7.xml"/><Relationship Id="rId4" Type="http://schemas.openxmlformats.org/officeDocument/2006/relationships/image" Target="../media/image58.wmf"/></Relationships>
</file>

<file path=ppt/slides/_rels/slide98.x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67FBAAEE-FA9F-A530-21BC-56205247A2F7}"/>
              </a:ext>
            </a:extLst>
          </p:cNvPr>
          <p:cNvSpPr>
            <a:spLocks noGrp="1"/>
          </p:cNvSpPr>
          <p:nvPr>
            <p:ph type="title"/>
          </p:nvPr>
        </p:nvSpPr>
        <p:spPr>
          <a:xfrm>
            <a:off x="1187450" y="44450"/>
            <a:ext cx="7705725" cy="1152525"/>
          </a:xfrm>
        </p:spPr>
        <p:txBody>
          <a:bodyPr/>
          <a:lstStyle/>
          <a:p>
            <a:pPr eaLnBrk="1" hangingPunct="1">
              <a:defRPr/>
            </a:pPr>
            <a:r>
              <a:rPr lang="fr-FR" altLang="fr-FR" dirty="0">
                <a:solidFill>
                  <a:schemeClr val="bg1"/>
                </a:solidFill>
                <a:effectLst>
                  <a:outerShdw blurRad="38100" dist="38100" dir="2700000" algn="tl">
                    <a:srgbClr val="C0C0C0"/>
                  </a:outerShdw>
                </a:effectLst>
              </a:rPr>
              <a:t>Système d’information et de communication</a:t>
            </a:r>
          </a:p>
        </p:txBody>
      </p:sp>
      <p:sp>
        <p:nvSpPr>
          <p:cNvPr id="3075" name="ZoneTexte 5">
            <a:extLst>
              <a:ext uri="{FF2B5EF4-FFF2-40B4-BE49-F238E27FC236}">
                <a16:creationId xmlns:a16="http://schemas.microsoft.com/office/drawing/2014/main" id="{C1B714F2-82D6-EDC3-779D-302EDD02DF78}"/>
              </a:ext>
            </a:extLst>
          </p:cNvPr>
          <p:cNvSpPr txBox="1">
            <a:spLocks noChangeArrowheads="1"/>
          </p:cNvSpPr>
          <p:nvPr/>
        </p:nvSpPr>
        <p:spPr bwMode="auto">
          <a:xfrm>
            <a:off x="28575" y="6165850"/>
            <a:ext cx="914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1200" b="1">
                <a:solidFill>
                  <a:srgbClr val="441202"/>
                </a:solidFill>
                <a:latin typeface="Times New Roman" panose="02020603050405020304" pitchFamily="18" charset="0"/>
              </a:rPr>
              <a:t>ADMJSP / </a:t>
            </a:r>
            <a:r>
              <a:rPr lang="fr-FR" altLang="fr-FR" sz="1200">
                <a:solidFill>
                  <a:srgbClr val="441202"/>
                </a:solidFill>
                <a:latin typeface="Times New Roman" panose="02020603050405020304" pitchFamily="18" charset="0"/>
              </a:rPr>
              <a:t>Pôle Pédagogie – 2022 – Version 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re 8">
            <a:extLst>
              <a:ext uri="{FF2B5EF4-FFF2-40B4-BE49-F238E27FC236}">
                <a16:creationId xmlns:a16="http://schemas.microsoft.com/office/drawing/2014/main" id="{67ED580F-10BD-49EC-FE4A-41D050D98D6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a:t>
            </a:r>
          </a:p>
        </p:txBody>
      </p:sp>
      <p:sp>
        <p:nvSpPr>
          <p:cNvPr id="12291" name="Espace réservé du numéro de diapositive 4">
            <a:extLst>
              <a:ext uri="{FF2B5EF4-FFF2-40B4-BE49-F238E27FC236}">
                <a16:creationId xmlns:a16="http://schemas.microsoft.com/office/drawing/2014/main" id="{E4C61550-8243-A5D8-DA12-36DA6B2FEAE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25CB163-C62E-4639-B460-9FC4B90E0BFE}" type="slidenum">
              <a:rPr lang="fr-FR" altLang="fr-FR" sz="2000">
                <a:solidFill>
                  <a:srgbClr val="984807"/>
                </a:solidFill>
              </a:rPr>
              <a:pPr algn="r" eaLnBrk="1" hangingPunct="1">
                <a:spcBef>
                  <a:spcPct val="0"/>
                </a:spcBef>
                <a:buFontTx/>
                <a:buNone/>
              </a:pPr>
              <a:t>10</a:t>
            </a:fld>
            <a:endParaRPr lang="fr-FR" altLang="fr-FR" sz="2000">
              <a:solidFill>
                <a:srgbClr val="984807"/>
              </a:solidFill>
            </a:endParaRPr>
          </a:p>
        </p:txBody>
      </p:sp>
      <p:sp>
        <p:nvSpPr>
          <p:cNvPr id="12292" name="Rectangle 1">
            <a:extLst>
              <a:ext uri="{FF2B5EF4-FFF2-40B4-BE49-F238E27FC236}">
                <a16:creationId xmlns:a16="http://schemas.microsoft.com/office/drawing/2014/main" id="{CC082459-6690-4B3F-2449-7ACFF4E8C747}"/>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Différents réseaux : Organisation du réseau : </a:t>
            </a:r>
          </a:p>
        </p:txBody>
      </p:sp>
      <p:sp>
        <p:nvSpPr>
          <p:cNvPr id="12293" name="Rectangle 1">
            <a:extLst>
              <a:ext uri="{FF2B5EF4-FFF2-40B4-BE49-F238E27FC236}">
                <a16:creationId xmlns:a16="http://schemas.microsoft.com/office/drawing/2014/main" id="{9BC33EE7-CA1E-6926-33CD-81E95F6890DC}"/>
              </a:ext>
            </a:extLst>
          </p:cNvPr>
          <p:cNvSpPr>
            <a:spLocks noChangeArrowheads="1"/>
          </p:cNvSpPr>
          <p:nvPr/>
        </p:nvSpPr>
        <p:spPr bwMode="auto">
          <a:xfrm>
            <a:off x="457200" y="1981200"/>
            <a:ext cx="8189913"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Lorsque le terminal s'authentifie sur le réseau, ce dernier lui donne des droits de fonctionnement selon numéro RFGI.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Les droits sont des accès à différents canaux.</a:t>
            </a: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Existe aussi des profils, qui sont eux définis lors de la programmation des terminaux.</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2">
            <a:extLst>
              <a:ext uri="{FF2B5EF4-FFF2-40B4-BE49-F238E27FC236}">
                <a16:creationId xmlns:a16="http://schemas.microsoft.com/office/drawing/2014/main" id="{6399B487-3C36-4FA3-F06C-DB217FA596DC}"/>
              </a:ext>
            </a:extLst>
          </p:cNvPr>
          <p:cNvSpPr txBox="1">
            <a:spLocks noChangeArrowheads="1"/>
          </p:cNvSpPr>
          <p:nvPr/>
        </p:nvSpPr>
        <p:spPr bwMode="auto">
          <a:xfrm>
            <a:off x="990600" y="1981200"/>
            <a:ext cx="2160588"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0">
                <a:latin typeface="Vineta BT" pitchFamily="82" charset="0"/>
              </a:rPr>
              <a:t>O</a:t>
            </a:r>
          </a:p>
        </p:txBody>
      </p:sp>
      <p:sp>
        <p:nvSpPr>
          <p:cNvPr id="104451" name="Text Box 3">
            <a:extLst>
              <a:ext uri="{FF2B5EF4-FFF2-40B4-BE49-F238E27FC236}">
                <a16:creationId xmlns:a16="http://schemas.microsoft.com/office/drawing/2014/main" id="{9CCC0523-3180-6EA9-DEDE-87E9E144BFFE}"/>
              </a:ext>
            </a:extLst>
          </p:cNvPr>
          <p:cNvSpPr txBox="1">
            <a:spLocks noChangeArrowheads="1"/>
          </p:cNvSpPr>
          <p:nvPr/>
        </p:nvSpPr>
        <p:spPr bwMode="auto">
          <a:xfrm>
            <a:off x="3276600" y="4648200"/>
            <a:ext cx="22161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6000">
                <a:latin typeface="Arial" panose="020B0604020202020204" pitchFamily="34" charset="0"/>
              </a:rPr>
              <a:t>Oscar</a:t>
            </a:r>
          </a:p>
        </p:txBody>
      </p:sp>
      <p:graphicFrame>
        <p:nvGraphicFramePr>
          <p:cNvPr id="104452" name="Object 4">
            <a:extLst>
              <a:ext uri="{FF2B5EF4-FFF2-40B4-BE49-F238E27FC236}">
                <a16:creationId xmlns:a16="http://schemas.microsoft.com/office/drawing/2014/main" id="{F6803CF0-979B-7566-F5C9-6EC85E1763C8}"/>
              </a:ext>
            </a:extLst>
          </p:cNvPr>
          <p:cNvGraphicFramePr>
            <a:graphicFrameLocks noChangeAspect="1"/>
          </p:cNvGraphicFramePr>
          <p:nvPr/>
        </p:nvGraphicFramePr>
        <p:xfrm>
          <a:off x="6934200" y="1828800"/>
          <a:ext cx="1412875" cy="4114800"/>
        </p:xfrm>
        <a:graphic>
          <a:graphicData uri="http://schemas.openxmlformats.org/presentationml/2006/ole">
            <mc:AlternateContent xmlns:mc="http://schemas.openxmlformats.org/markup-compatibility/2006">
              <mc:Choice xmlns:v="urn:schemas-microsoft-com:vml" Requires="v">
                <p:oleObj name="Photo Editor Photo" r:id="rId2" imgW="866896" imgH="2523810" progId="MSPhotoEd.3">
                  <p:embed/>
                </p:oleObj>
              </mc:Choice>
              <mc:Fallback>
                <p:oleObj name="Photo Editor Photo" r:id="rId2" imgW="866896" imgH="2523810" progId="MSPhotoEd.3">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1828800"/>
                        <a:ext cx="14128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4453" name="Titre 8">
            <a:extLst>
              <a:ext uri="{FF2B5EF4-FFF2-40B4-BE49-F238E27FC236}">
                <a16:creationId xmlns:a16="http://schemas.microsoft.com/office/drawing/2014/main" id="{BE355F83-D70C-688B-5374-8D6B2987EC9E}"/>
              </a:ext>
            </a:extLst>
          </p:cNvPr>
          <p:cNvSpPr>
            <a:spLocks noGrp="1"/>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Utilisation opérationnelle</a:t>
            </a:r>
          </a:p>
        </p:txBody>
      </p:sp>
      <p:sp>
        <p:nvSpPr>
          <p:cNvPr id="104454" name="Rectangle 1">
            <a:extLst>
              <a:ext uri="{FF2B5EF4-FFF2-40B4-BE49-F238E27FC236}">
                <a16:creationId xmlns:a16="http://schemas.microsoft.com/office/drawing/2014/main" id="{0FB0DF28-9CE5-1E8D-D99B-5C58A9FD18D7}"/>
              </a:ext>
            </a:extLst>
          </p:cNvPr>
          <p:cNvSpPr>
            <a:spLocks noChangeArrowheads="1"/>
          </p:cNvSpPr>
          <p:nvPr/>
        </p:nvSpPr>
        <p:spPr bwMode="auto">
          <a:xfrm>
            <a:off x="381000" y="1295400"/>
            <a:ext cx="8189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L'alphabet phonétique international de l'O.A.C.I.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2">
            <a:extLst>
              <a:ext uri="{FF2B5EF4-FFF2-40B4-BE49-F238E27FC236}">
                <a16:creationId xmlns:a16="http://schemas.microsoft.com/office/drawing/2014/main" id="{732C932F-BC74-31FB-34B3-831BB02CDA46}"/>
              </a:ext>
            </a:extLst>
          </p:cNvPr>
          <p:cNvSpPr txBox="1">
            <a:spLocks noChangeArrowheads="1"/>
          </p:cNvSpPr>
          <p:nvPr/>
        </p:nvSpPr>
        <p:spPr bwMode="auto">
          <a:xfrm>
            <a:off x="914400" y="1981200"/>
            <a:ext cx="1878013"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0">
                <a:latin typeface="Vineta BT" pitchFamily="82" charset="0"/>
              </a:rPr>
              <a:t>P</a:t>
            </a:r>
          </a:p>
        </p:txBody>
      </p:sp>
      <p:pic>
        <p:nvPicPr>
          <p:cNvPr id="105475" name="Picture 3">
            <a:extLst>
              <a:ext uri="{FF2B5EF4-FFF2-40B4-BE49-F238E27FC236}">
                <a16:creationId xmlns:a16="http://schemas.microsoft.com/office/drawing/2014/main" id="{24B50F80-0212-DE56-462E-038F000CB2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4563" y="2667000"/>
            <a:ext cx="2586037"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5476" name="Text Box 4">
            <a:extLst>
              <a:ext uri="{FF2B5EF4-FFF2-40B4-BE49-F238E27FC236}">
                <a16:creationId xmlns:a16="http://schemas.microsoft.com/office/drawing/2014/main" id="{146D57D8-6D97-ACEE-AA67-2B08DFF2BFFF}"/>
              </a:ext>
            </a:extLst>
          </p:cNvPr>
          <p:cNvSpPr txBox="1">
            <a:spLocks noChangeArrowheads="1"/>
          </p:cNvSpPr>
          <p:nvPr/>
        </p:nvSpPr>
        <p:spPr bwMode="auto">
          <a:xfrm>
            <a:off x="2743200" y="4495800"/>
            <a:ext cx="196373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6000">
                <a:latin typeface="Arial" panose="020B0604020202020204" pitchFamily="34" charset="0"/>
              </a:rPr>
              <a:t>Papa</a:t>
            </a:r>
          </a:p>
        </p:txBody>
      </p:sp>
      <p:sp>
        <p:nvSpPr>
          <p:cNvPr id="105477" name="Titre 8">
            <a:extLst>
              <a:ext uri="{FF2B5EF4-FFF2-40B4-BE49-F238E27FC236}">
                <a16:creationId xmlns:a16="http://schemas.microsoft.com/office/drawing/2014/main" id="{33D64DE4-9B80-0E09-72A5-EB5C2AEA5E7D}"/>
              </a:ext>
            </a:extLst>
          </p:cNvPr>
          <p:cNvSpPr>
            <a:spLocks noGrp="1"/>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Utilisation opérationnelle</a:t>
            </a:r>
          </a:p>
        </p:txBody>
      </p:sp>
      <p:sp>
        <p:nvSpPr>
          <p:cNvPr id="105478" name="Rectangle 1">
            <a:extLst>
              <a:ext uri="{FF2B5EF4-FFF2-40B4-BE49-F238E27FC236}">
                <a16:creationId xmlns:a16="http://schemas.microsoft.com/office/drawing/2014/main" id="{074F7E61-91E1-0D58-7BAE-FB251BDD4A6D}"/>
              </a:ext>
            </a:extLst>
          </p:cNvPr>
          <p:cNvSpPr>
            <a:spLocks noChangeArrowheads="1"/>
          </p:cNvSpPr>
          <p:nvPr/>
        </p:nvSpPr>
        <p:spPr bwMode="auto">
          <a:xfrm>
            <a:off x="381000" y="1295400"/>
            <a:ext cx="8189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L'alphabet phonétique international de l'O.A.C.I.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2">
            <a:extLst>
              <a:ext uri="{FF2B5EF4-FFF2-40B4-BE49-F238E27FC236}">
                <a16:creationId xmlns:a16="http://schemas.microsoft.com/office/drawing/2014/main" id="{052FD857-48BB-E244-D7CF-32E2FA955CF0}"/>
              </a:ext>
            </a:extLst>
          </p:cNvPr>
          <p:cNvSpPr txBox="1">
            <a:spLocks noChangeArrowheads="1"/>
          </p:cNvSpPr>
          <p:nvPr/>
        </p:nvSpPr>
        <p:spPr bwMode="auto">
          <a:xfrm>
            <a:off x="838200" y="1828800"/>
            <a:ext cx="2160588"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0">
                <a:latin typeface="Vineta BT" pitchFamily="82" charset="0"/>
              </a:rPr>
              <a:t>Q</a:t>
            </a:r>
          </a:p>
        </p:txBody>
      </p:sp>
      <p:pic>
        <p:nvPicPr>
          <p:cNvPr id="106499" name="Picture 3" descr="C:\Mes documents\Mes images\drapeau_qc.gif">
            <a:extLst>
              <a:ext uri="{FF2B5EF4-FFF2-40B4-BE49-F238E27FC236}">
                <a16:creationId xmlns:a16="http://schemas.microsoft.com/office/drawing/2014/main" id="{6FD50D80-C9B6-E0DC-F8E1-BC3B993F5E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1371600"/>
            <a:ext cx="2133600"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 Box 4">
            <a:extLst>
              <a:ext uri="{FF2B5EF4-FFF2-40B4-BE49-F238E27FC236}">
                <a16:creationId xmlns:a16="http://schemas.microsoft.com/office/drawing/2014/main" id="{4A5FA9AF-7CF9-B70A-F91C-CE2E118BA9E2}"/>
              </a:ext>
            </a:extLst>
          </p:cNvPr>
          <p:cNvSpPr txBox="1">
            <a:spLocks noChangeArrowheads="1"/>
          </p:cNvSpPr>
          <p:nvPr/>
        </p:nvSpPr>
        <p:spPr bwMode="auto">
          <a:xfrm>
            <a:off x="2057400" y="5105400"/>
            <a:ext cx="285273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6000">
                <a:latin typeface="Arial" panose="020B0604020202020204" pitchFamily="34" charset="0"/>
              </a:rPr>
              <a:t>Québec</a:t>
            </a:r>
          </a:p>
        </p:txBody>
      </p:sp>
      <p:sp>
        <p:nvSpPr>
          <p:cNvPr id="106501" name="Titre 8">
            <a:extLst>
              <a:ext uri="{FF2B5EF4-FFF2-40B4-BE49-F238E27FC236}">
                <a16:creationId xmlns:a16="http://schemas.microsoft.com/office/drawing/2014/main" id="{AAF6BABD-3FB7-AE1D-26EA-FB4A6F23A3ED}"/>
              </a:ext>
            </a:extLst>
          </p:cNvPr>
          <p:cNvSpPr>
            <a:spLocks noGrp="1"/>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Utilisation opérationnelle</a:t>
            </a:r>
          </a:p>
        </p:txBody>
      </p:sp>
      <p:sp>
        <p:nvSpPr>
          <p:cNvPr id="106502" name="Rectangle 1">
            <a:extLst>
              <a:ext uri="{FF2B5EF4-FFF2-40B4-BE49-F238E27FC236}">
                <a16:creationId xmlns:a16="http://schemas.microsoft.com/office/drawing/2014/main" id="{4FEC1C78-2C0E-1234-8C9C-A86D23096FFB}"/>
              </a:ext>
            </a:extLst>
          </p:cNvPr>
          <p:cNvSpPr>
            <a:spLocks noChangeArrowheads="1"/>
          </p:cNvSpPr>
          <p:nvPr/>
        </p:nvSpPr>
        <p:spPr bwMode="auto">
          <a:xfrm>
            <a:off x="381000" y="1295400"/>
            <a:ext cx="8189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L'alphabet phonétique international de l'O.A.C.I. </a:t>
            </a:r>
          </a:p>
        </p:txBody>
      </p:sp>
      <p:graphicFrame>
        <p:nvGraphicFramePr>
          <p:cNvPr id="211975" name="Object 7">
            <a:extLst>
              <a:ext uri="{FF2B5EF4-FFF2-40B4-BE49-F238E27FC236}">
                <a16:creationId xmlns:a16="http://schemas.microsoft.com/office/drawing/2014/main" id="{42F479F2-79B4-0B71-C3AB-DE1DC91444C0}"/>
              </a:ext>
            </a:extLst>
          </p:cNvPr>
          <p:cNvGraphicFramePr>
            <a:graphicFrameLocks noChangeAspect="1"/>
          </p:cNvGraphicFramePr>
          <p:nvPr/>
        </p:nvGraphicFramePr>
        <p:xfrm>
          <a:off x="5486400" y="2973388"/>
          <a:ext cx="3206750" cy="3192462"/>
        </p:xfrm>
        <a:graphic>
          <a:graphicData uri="http://schemas.openxmlformats.org/presentationml/2006/ole">
            <mc:AlternateContent xmlns:mc="http://schemas.openxmlformats.org/markup-compatibility/2006">
              <mc:Choice xmlns:v="urn:schemas-microsoft-com:vml" Requires="v">
                <p:oleObj name="CorelDRAW" r:id="rId3" imgW="6257925" imgH="6229350" progId="CorelDraw.Graphic.9">
                  <p:embed/>
                </p:oleObj>
              </mc:Choice>
              <mc:Fallback>
                <p:oleObj name="CorelDRAW" r:id="rId3" imgW="6257925" imgH="6229350" progId="CorelDraw.Graphic.9">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2973388"/>
                        <a:ext cx="3206750" cy="319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2000"/>
                                  </p:stCondLst>
                                  <p:childTnLst>
                                    <p:set>
                                      <p:cBhvr>
                                        <p:cTn id="6" dur="1" fill="hold">
                                          <p:stCondLst>
                                            <p:cond delay="0"/>
                                          </p:stCondLst>
                                        </p:cTn>
                                        <p:tgtEl>
                                          <p:spTgt spid="211975"/>
                                        </p:tgtEl>
                                        <p:attrNameLst>
                                          <p:attrName>style.visibility</p:attrName>
                                        </p:attrNameLst>
                                      </p:cBhvr>
                                      <p:to>
                                        <p:strVal val="visible"/>
                                      </p:to>
                                    </p:set>
                                    <p:anim calcmode="lin" valueType="num">
                                      <p:cBhvr>
                                        <p:cTn id="7" dur="1000" fill="hold"/>
                                        <p:tgtEl>
                                          <p:spTgt spid="211975"/>
                                        </p:tgtEl>
                                        <p:attrNameLst>
                                          <p:attrName>ppt_w</p:attrName>
                                        </p:attrNameLst>
                                      </p:cBhvr>
                                      <p:tavLst>
                                        <p:tav tm="0">
                                          <p:val>
                                            <p:fltVal val="0"/>
                                          </p:val>
                                        </p:tav>
                                        <p:tav tm="100000">
                                          <p:val>
                                            <p:strVal val="#ppt_w"/>
                                          </p:val>
                                        </p:tav>
                                      </p:tavLst>
                                    </p:anim>
                                    <p:anim calcmode="lin" valueType="num">
                                      <p:cBhvr>
                                        <p:cTn id="8" dur="1000" fill="hold"/>
                                        <p:tgtEl>
                                          <p:spTgt spid="211975"/>
                                        </p:tgtEl>
                                        <p:attrNameLst>
                                          <p:attrName>ppt_h</p:attrName>
                                        </p:attrNameLst>
                                      </p:cBhvr>
                                      <p:tavLst>
                                        <p:tav tm="0">
                                          <p:val>
                                            <p:fltVal val="0"/>
                                          </p:val>
                                        </p:tav>
                                        <p:tav tm="100000">
                                          <p:val>
                                            <p:strVal val="#ppt_h"/>
                                          </p:val>
                                        </p:tav>
                                      </p:tavLst>
                                    </p:anim>
                                    <p:anim calcmode="lin" valueType="num">
                                      <p:cBhvr>
                                        <p:cTn id="9" dur="1000" fill="hold"/>
                                        <p:tgtEl>
                                          <p:spTgt spid="21197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197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2">
            <a:extLst>
              <a:ext uri="{FF2B5EF4-FFF2-40B4-BE49-F238E27FC236}">
                <a16:creationId xmlns:a16="http://schemas.microsoft.com/office/drawing/2014/main" id="{364F2AF2-B419-3651-2CA2-2BE9DD6B77D2}"/>
              </a:ext>
            </a:extLst>
          </p:cNvPr>
          <p:cNvSpPr txBox="1">
            <a:spLocks noChangeArrowheads="1"/>
          </p:cNvSpPr>
          <p:nvPr/>
        </p:nvSpPr>
        <p:spPr bwMode="auto">
          <a:xfrm>
            <a:off x="609600" y="1828800"/>
            <a:ext cx="2017713"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0">
                <a:latin typeface="Vineta BT" pitchFamily="82" charset="0"/>
              </a:rPr>
              <a:t>R</a:t>
            </a:r>
          </a:p>
        </p:txBody>
      </p:sp>
      <p:sp>
        <p:nvSpPr>
          <p:cNvPr id="107523" name="Text Box 3">
            <a:extLst>
              <a:ext uri="{FF2B5EF4-FFF2-40B4-BE49-F238E27FC236}">
                <a16:creationId xmlns:a16="http://schemas.microsoft.com/office/drawing/2014/main" id="{B8AAE80B-644F-21AB-E6F0-E6C1FC0276FA}"/>
              </a:ext>
            </a:extLst>
          </p:cNvPr>
          <p:cNvSpPr txBox="1">
            <a:spLocks noChangeArrowheads="1"/>
          </p:cNvSpPr>
          <p:nvPr/>
        </p:nvSpPr>
        <p:spPr bwMode="auto">
          <a:xfrm>
            <a:off x="1828800" y="4800600"/>
            <a:ext cx="2641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6000">
                <a:latin typeface="Arial" panose="020B0604020202020204" pitchFamily="34" charset="0"/>
              </a:rPr>
              <a:t>Roméo</a:t>
            </a:r>
          </a:p>
        </p:txBody>
      </p:sp>
      <p:grpSp>
        <p:nvGrpSpPr>
          <p:cNvPr id="107524" name="Group 4">
            <a:extLst>
              <a:ext uri="{FF2B5EF4-FFF2-40B4-BE49-F238E27FC236}">
                <a16:creationId xmlns:a16="http://schemas.microsoft.com/office/drawing/2014/main" id="{8CE52C51-FB02-6A92-7DF8-330AEEABCE82}"/>
              </a:ext>
            </a:extLst>
          </p:cNvPr>
          <p:cNvGrpSpPr>
            <a:grpSpLocks/>
          </p:cNvGrpSpPr>
          <p:nvPr/>
        </p:nvGrpSpPr>
        <p:grpSpPr bwMode="auto">
          <a:xfrm>
            <a:off x="4724400" y="2133600"/>
            <a:ext cx="3505200" cy="4191000"/>
            <a:chOff x="2784" y="816"/>
            <a:chExt cx="2976" cy="3504"/>
          </a:xfrm>
        </p:grpSpPr>
        <p:pic>
          <p:nvPicPr>
            <p:cNvPr id="107527" name="Picture 5" descr="C:\Mes documents\TRS\TRS Cap2\balcon.jpg">
              <a:extLst>
                <a:ext uri="{FF2B5EF4-FFF2-40B4-BE49-F238E27FC236}">
                  <a16:creationId xmlns:a16="http://schemas.microsoft.com/office/drawing/2014/main" id="{A6479A90-28CA-7A58-D40C-0B92C47121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6164"/>
            <a:stretch>
              <a:fillRect/>
            </a:stretch>
          </p:blipFill>
          <p:spPr bwMode="auto">
            <a:xfrm>
              <a:off x="2784" y="816"/>
              <a:ext cx="1624" cy="2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8" name="Picture 6">
              <a:extLst>
                <a:ext uri="{FF2B5EF4-FFF2-40B4-BE49-F238E27FC236}">
                  <a16:creationId xmlns:a16="http://schemas.microsoft.com/office/drawing/2014/main" id="{DD9228B5-C2DF-A16A-A6F9-730285ACDD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 y="1440"/>
              <a:ext cx="1950" cy="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7525" name="Titre 8">
            <a:extLst>
              <a:ext uri="{FF2B5EF4-FFF2-40B4-BE49-F238E27FC236}">
                <a16:creationId xmlns:a16="http://schemas.microsoft.com/office/drawing/2014/main" id="{30C671DE-00D0-B6D5-F257-5CC0764BC6A8}"/>
              </a:ext>
            </a:extLst>
          </p:cNvPr>
          <p:cNvSpPr>
            <a:spLocks noGrp="1"/>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Utilisation opérationnelle</a:t>
            </a:r>
          </a:p>
        </p:txBody>
      </p:sp>
      <p:sp>
        <p:nvSpPr>
          <p:cNvPr id="107526" name="Rectangle 1">
            <a:extLst>
              <a:ext uri="{FF2B5EF4-FFF2-40B4-BE49-F238E27FC236}">
                <a16:creationId xmlns:a16="http://schemas.microsoft.com/office/drawing/2014/main" id="{3DD43130-3691-8BD6-6FBB-403599454EF4}"/>
              </a:ext>
            </a:extLst>
          </p:cNvPr>
          <p:cNvSpPr>
            <a:spLocks noChangeArrowheads="1"/>
          </p:cNvSpPr>
          <p:nvPr/>
        </p:nvSpPr>
        <p:spPr bwMode="auto">
          <a:xfrm>
            <a:off x="381000" y="1295400"/>
            <a:ext cx="8189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L'alphabet phonétique international de l'O.A.C.I.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a:extLst>
              <a:ext uri="{FF2B5EF4-FFF2-40B4-BE49-F238E27FC236}">
                <a16:creationId xmlns:a16="http://schemas.microsoft.com/office/drawing/2014/main" id="{B5895899-06AF-5F35-E26B-B5FC880CA2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875" r="25172" b="27577"/>
          <a:stretch>
            <a:fillRect/>
          </a:stretch>
        </p:blipFill>
        <p:spPr bwMode="auto">
          <a:xfrm>
            <a:off x="4038600" y="1898650"/>
            <a:ext cx="4572000" cy="300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547" name="Text Box 3">
            <a:extLst>
              <a:ext uri="{FF2B5EF4-FFF2-40B4-BE49-F238E27FC236}">
                <a16:creationId xmlns:a16="http://schemas.microsoft.com/office/drawing/2014/main" id="{F0C95668-6D78-7776-29AD-568855A098FD}"/>
              </a:ext>
            </a:extLst>
          </p:cNvPr>
          <p:cNvSpPr txBox="1">
            <a:spLocks noChangeArrowheads="1"/>
          </p:cNvSpPr>
          <p:nvPr/>
        </p:nvSpPr>
        <p:spPr bwMode="auto">
          <a:xfrm>
            <a:off x="457200" y="1752600"/>
            <a:ext cx="1878013"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0">
                <a:latin typeface="Vineta BT" pitchFamily="82" charset="0"/>
              </a:rPr>
              <a:t>S</a:t>
            </a:r>
          </a:p>
        </p:txBody>
      </p:sp>
      <p:pic>
        <p:nvPicPr>
          <p:cNvPr id="108548" name="Picture 4" descr="C:\Program Files\Fichiers communs\Microsoft Shared\Clipart\OFFICE\Cactus.wmf">
            <a:extLst>
              <a:ext uri="{FF2B5EF4-FFF2-40B4-BE49-F238E27FC236}">
                <a16:creationId xmlns:a16="http://schemas.microsoft.com/office/drawing/2014/main" id="{C6113F37-4022-F84F-40A1-C702673E53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3048000"/>
            <a:ext cx="88265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Text Box 5">
            <a:extLst>
              <a:ext uri="{FF2B5EF4-FFF2-40B4-BE49-F238E27FC236}">
                <a16:creationId xmlns:a16="http://schemas.microsoft.com/office/drawing/2014/main" id="{6BA438CA-19D0-526D-771F-29D6F20782D4}"/>
              </a:ext>
            </a:extLst>
          </p:cNvPr>
          <p:cNvSpPr txBox="1">
            <a:spLocks noChangeArrowheads="1"/>
          </p:cNvSpPr>
          <p:nvPr/>
        </p:nvSpPr>
        <p:spPr bwMode="auto">
          <a:xfrm>
            <a:off x="1143000" y="4800600"/>
            <a:ext cx="221773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6000">
                <a:latin typeface="Arial" panose="020B0604020202020204" pitchFamily="34" charset="0"/>
              </a:rPr>
              <a:t>Sierra</a:t>
            </a:r>
          </a:p>
        </p:txBody>
      </p:sp>
      <p:pic>
        <p:nvPicPr>
          <p:cNvPr id="108550" name="Picture 6">
            <a:extLst>
              <a:ext uri="{FF2B5EF4-FFF2-40B4-BE49-F238E27FC236}">
                <a16:creationId xmlns:a16="http://schemas.microsoft.com/office/drawing/2014/main" id="{45DE6E45-7449-2635-100B-D8C0941486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733800"/>
            <a:ext cx="2733675" cy="230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551" name="Titre 8">
            <a:extLst>
              <a:ext uri="{FF2B5EF4-FFF2-40B4-BE49-F238E27FC236}">
                <a16:creationId xmlns:a16="http://schemas.microsoft.com/office/drawing/2014/main" id="{7D8E4E02-D8E7-95BF-9F40-E1B30FD88571}"/>
              </a:ext>
            </a:extLst>
          </p:cNvPr>
          <p:cNvSpPr>
            <a:spLocks noGrp="1"/>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Utilisation opérationnelle</a:t>
            </a:r>
          </a:p>
        </p:txBody>
      </p:sp>
      <p:sp>
        <p:nvSpPr>
          <p:cNvPr id="108552" name="Rectangle 1">
            <a:extLst>
              <a:ext uri="{FF2B5EF4-FFF2-40B4-BE49-F238E27FC236}">
                <a16:creationId xmlns:a16="http://schemas.microsoft.com/office/drawing/2014/main" id="{3EE13640-CCAE-CF07-203E-543AFF51D368}"/>
              </a:ext>
            </a:extLst>
          </p:cNvPr>
          <p:cNvSpPr>
            <a:spLocks noChangeArrowheads="1"/>
          </p:cNvSpPr>
          <p:nvPr/>
        </p:nvSpPr>
        <p:spPr bwMode="auto">
          <a:xfrm>
            <a:off x="381000" y="1295400"/>
            <a:ext cx="8189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L'alphabet phonétique international de l'O.A.C.I.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2">
            <a:extLst>
              <a:ext uri="{FF2B5EF4-FFF2-40B4-BE49-F238E27FC236}">
                <a16:creationId xmlns:a16="http://schemas.microsoft.com/office/drawing/2014/main" id="{DD76537E-CF94-8023-99C8-E0012AB348D1}"/>
              </a:ext>
            </a:extLst>
          </p:cNvPr>
          <p:cNvSpPr txBox="1">
            <a:spLocks noChangeArrowheads="1"/>
          </p:cNvSpPr>
          <p:nvPr/>
        </p:nvSpPr>
        <p:spPr bwMode="auto">
          <a:xfrm>
            <a:off x="762000" y="1905000"/>
            <a:ext cx="1735138"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0">
                <a:latin typeface="Vineta BT" pitchFamily="82" charset="0"/>
              </a:rPr>
              <a:t>T</a:t>
            </a:r>
          </a:p>
        </p:txBody>
      </p:sp>
      <p:sp>
        <p:nvSpPr>
          <p:cNvPr id="109571" name="Text Box 3">
            <a:extLst>
              <a:ext uri="{FF2B5EF4-FFF2-40B4-BE49-F238E27FC236}">
                <a16:creationId xmlns:a16="http://schemas.microsoft.com/office/drawing/2014/main" id="{4FE5DBE6-6D04-3C86-F9F0-04AB744B2247}"/>
              </a:ext>
            </a:extLst>
          </p:cNvPr>
          <p:cNvSpPr txBox="1">
            <a:spLocks noChangeArrowheads="1"/>
          </p:cNvSpPr>
          <p:nvPr/>
        </p:nvSpPr>
        <p:spPr bwMode="auto">
          <a:xfrm>
            <a:off x="2286000" y="4800600"/>
            <a:ext cx="234473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6000">
                <a:latin typeface="Arial" panose="020B0604020202020204" pitchFamily="34" charset="0"/>
              </a:rPr>
              <a:t>Tango</a:t>
            </a:r>
          </a:p>
        </p:txBody>
      </p:sp>
      <p:pic>
        <p:nvPicPr>
          <p:cNvPr id="109572" name="Picture 4">
            <a:extLst>
              <a:ext uri="{FF2B5EF4-FFF2-40B4-BE49-F238E27FC236}">
                <a16:creationId xmlns:a16="http://schemas.microsoft.com/office/drawing/2014/main" id="{920463F9-7E81-0784-4CB5-848826656B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3277" b="26027"/>
          <a:stretch>
            <a:fillRect/>
          </a:stretch>
        </p:blipFill>
        <p:spPr bwMode="auto">
          <a:xfrm>
            <a:off x="5692775" y="2133600"/>
            <a:ext cx="2301875"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9573" name="Titre 8">
            <a:extLst>
              <a:ext uri="{FF2B5EF4-FFF2-40B4-BE49-F238E27FC236}">
                <a16:creationId xmlns:a16="http://schemas.microsoft.com/office/drawing/2014/main" id="{185B88A8-42AF-79FA-C981-7EEE1D6C4F67}"/>
              </a:ext>
            </a:extLst>
          </p:cNvPr>
          <p:cNvSpPr>
            <a:spLocks noGrp="1"/>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Utilisation opérationnelle</a:t>
            </a:r>
          </a:p>
        </p:txBody>
      </p:sp>
      <p:sp>
        <p:nvSpPr>
          <p:cNvPr id="109574" name="Rectangle 1">
            <a:extLst>
              <a:ext uri="{FF2B5EF4-FFF2-40B4-BE49-F238E27FC236}">
                <a16:creationId xmlns:a16="http://schemas.microsoft.com/office/drawing/2014/main" id="{78B1224B-E582-31E3-A540-D66D22FC7225}"/>
              </a:ext>
            </a:extLst>
          </p:cNvPr>
          <p:cNvSpPr>
            <a:spLocks noChangeArrowheads="1"/>
          </p:cNvSpPr>
          <p:nvPr/>
        </p:nvSpPr>
        <p:spPr bwMode="auto">
          <a:xfrm>
            <a:off x="381000" y="1295400"/>
            <a:ext cx="8189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L'alphabet phonétique international de l'O.A.C.I.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2">
            <a:extLst>
              <a:ext uri="{FF2B5EF4-FFF2-40B4-BE49-F238E27FC236}">
                <a16:creationId xmlns:a16="http://schemas.microsoft.com/office/drawing/2014/main" id="{2AF9A88A-4F59-5D2C-02F1-5DAB06BB8EBD}"/>
              </a:ext>
            </a:extLst>
          </p:cNvPr>
          <p:cNvSpPr txBox="1">
            <a:spLocks noChangeArrowheads="1"/>
          </p:cNvSpPr>
          <p:nvPr/>
        </p:nvSpPr>
        <p:spPr bwMode="auto">
          <a:xfrm>
            <a:off x="838200" y="1981200"/>
            <a:ext cx="2017713"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0">
                <a:latin typeface="Vineta BT" pitchFamily="82" charset="0"/>
              </a:rPr>
              <a:t>U</a:t>
            </a:r>
          </a:p>
        </p:txBody>
      </p:sp>
      <p:pic>
        <p:nvPicPr>
          <p:cNvPr id="110595" name="Picture 3">
            <a:extLst>
              <a:ext uri="{FF2B5EF4-FFF2-40B4-BE49-F238E27FC236}">
                <a16:creationId xmlns:a16="http://schemas.microsoft.com/office/drawing/2014/main" id="{73C2C2E2-94FD-2240-3E45-A7F60D8A72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676400"/>
            <a:ext cx="2916238" cy="423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0596" name="Text Box 4">
            <a:extLst>
              <a:ext uri="{FF2B5EF4-FFF2-40B4-BE49-F238E27FC236}">
                <a16:creationId xmlns:a16="http://schemas.microsoft.com/office/drawing/2014/main" id="{21C51A38-A1D0-30D8-F2D5-7F4AB96D54D5}"/>
              </a:ext>
            </a:extLst>
          </p:cNvPr>
          <p:cNvSpPr txBox="1">
            <a:spLocks noChangeArrowheads="1"/>
          </p:cNvSpPr>
          <p:nvPr/>
        </p:nvSpPr>
        <p:spPr bwMode="auto">
          <a:xfrm>
            <a:off x="2286000" y="4648200"/>
            <a:ext cx="285273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6000">
                <a:latin typeface="Arial" panose="020B0604020202020204" pitchFamily="34" charset="0"/>
              </a:rPr>
              <a:t>Uniform</a:t>
            </a:r>
          </a:p>
        </p:txBody>
      </p:sp>
      <p:sp>
        <p:nvSpPr>
          <p:cNvPr id="110597" name="Titre 8">
            <a:extLst>
              <a:ext uri="{FF2B5EF4-FFF2-40B4-BE49-F238E27FC236}">
                <a16:creationId xmlns:a16="http://schemas.microsoft.com/office/drawing/2014/main" id="{3CB7E106-9212-7CF7-8E00-20BE9B5480A4}"/>
              </a:ext>
            </a:extLst>
          </p:cNvPr>
          <p:cNvSpPr>
            <a:spLocks noGrp="1"/>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Utilisation opérationnelle</a:t>
            </a:r>
          </a:p>
        </p:txBody>
      </p:sp>
      <p:sp>
        <p:nvSpPr>
          <p:cNvPr id="110598" name="Rectangle 1">
            <a:extLst>
              <a:ext uri="{FF2B5EF4-FFF2-40B4-BE49-F238E27FC236}">
                <a16:creationId xmlns:a16="http://schemas.microsoft.com/office/drawing/2014/main" id="{78C4C0FD-3F95-4BCA-8935-40BDB14BC841}"/>
              </a:ext>
            </a:extLst>
          </p:cNvPr>
          <p:cNvSpPr>
            <a:spLocks noChangeArrowheads="1"/>
          </p:cNvSpPr>
          <p:nvPr/>
        </p:nvSpPr>
        <p:spPr bwMode="auto">
          <a:xfrm>
            <a:off x="381000" y="1295400"/>
            <a:ext cx="8189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L'alphabet phonétique international de l'O.A.C.I.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2">
            <a:extLst>
              <a:ext uri="{FF2B5EF4-FFF2-40B4-BE49-F238E27FC236}">
                <a16:creationId xmlns:a16="http://schemas.microsoft.com/office/drawing/2014/main" id="{85F4CDF3-BE5D-E261-EFD2-F6DCBEB70567}"/>
              </a:ext>
            </a:extLst>
          </p:cNvPr>
          <p:cNvSpPr txBox="1">
            <a:spLocks noChangeArrowheads="1"/>
          </p:cNvSpPr>
          <p:nvPr/>
        </p:nvSpPr>
        <p:spPr bwMode="auto">
          <a:xfrm>
            <a:off x="685800" y="1905000"/>
            <a:ext cx="1878013"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0">
                <a:latin typeface="Vineta BT" pitchFamily="82" charset="0"/>
              </a:rPr>
              <a:t>V</a:t>
            </a:r>
          </a:p>
        </p:txBody>
      </p:sp>
      <p:sp>
        <p:nvSpPr>
          <p:cNvPr id="111619" name="Text Box 3">
            <a:extLst>
              <a:ext uri="{FF2B5EF4-FFF2-40B4-BE49-F238E27FC236}">
                <a16:creationId xmlns:a16="http://schemas.microsoft.com/office/drawing/2014/main" id="{5BC2AE01-B84F-6F1D-10A7-5EC07E330ED8}"/>
              </a:ext>
            </a:extLst>
          </p:cNvPr>
          <p:cNvSpPr txBox="1">
            <a:spLocks noChangeArrowheads="1"/>
          </p:cNvSpPr>
          <p:nvPr/>
        </p:nvSpPr>
        <p:spPr bwMode="auto">
          <a:xfrm>
            <a:off x="2514600" y="4343400"/>
            <a:ext cx="21320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6000">
                <a:latin typeface="Arial" panose="020B0604020202020204" pitchFamily="34" charset="0"/>
              </a:rPr>
              <a:t>Victor</a:t>
            </a:r>
          </a:p>
        </p:txBody>
      </p:sp>
      <p:pic>
        <p:nvPicPr>
          <p:cNvPr id="111620" name="Picture 5" descr="C:\Mes documents\TRS\TRS 1 New\Procédure radio\image031.gif">
            <a:extLst>
              <a:ext uri="{FF2B5EF4-FFF2-40B4-BE49-F238E27FC236}">
                <a16:creationId xmlns:a16="http://schemas.microsoft.com/office/drawing/2014/main" id="{7797C078-351F-E4C6-8653-25866E2E8C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057400"/>
            <a:ext cx="2855913"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1" name="Titre 8">
            <a:extLst>
              <a:ext uri="{FF2B5EF4-FFF2-40B4-BE49-F238E27FC236}">
                <a16:creationId xmlns:a16="http://schemas.microsoft.com/office/drawing/2014/main" id="{FD09D53F-3A9F-7BBC-E1A2-E86C9ED34D9F}"/>
              </a:ext>
            </a:extLst>
          </p:cNvPr>
          <p:cNvSpPr>
            <a:spLocks noGrp="1"/>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Utilisation opérationnelle</a:t>
            </a:r>
          </a:p>
        </p:txBody>
      </p:sp>
      <p:sp>
        <p:nvSpPr>
          <p:cNvPr id="111622" name="Rectangle 1">
            <a:extLst>
              <a:ext uri="{FF2B5EF4-FFF2-40B4-BE49-F238E27FC236}">
                <a16:creationId xmlns:a16="http://schemas.microsoft.com/office/drawing/2014/main" id="{343C9F56-157E-A14A-65D0-D0F206946F30}"/>
              </a:ext>
            </a:extLst>
          </p:cNvPr>
          <p:cNvSpPr>
            <a:spLocks noChangeArrowheads="1"/>
          </p:cNvSpPr>
          <p:nvPr/>
        </p:nvSpPr>
        <p:spPr bwMode="auto">
          <a:xfrm>
            <a:off x="381000" y="1295400"/>
            <a:ext cx="8189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L'alphabet phonétique international de l'O.A.C.I.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Box 2">
            <a:extLst>
              <a:ext uri="{FF2B5EF4-FFF2-40B4-BE49-F238E27FC236}">
                <a16:creationId xmlns:a16="http://schemas.microsoft.com/office/drawing/2014/main" id="{37F8B35C-7C16-09EA-41B6-73DB99927429}"/>
              </a:ext>
            </a:extLst>
          </p:cNvPr>
          <p:cNvSpPr txBox="1">
            <a:spLocks noChangeArrowheads="1"/>
          </p:cNvSpPr>
          <p:nvPr/>
        </p:nvSpPr>
        <p:spPr bwMode="auto">
          <a:xfrm>
            <a:off x="609600" y="1905000"/>
            <a:ext cx="2581275"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0">
                <a:latin typeface="Vineta BT" pitchFamily="82" charset="0"/>
              </a:rPr>
              <a:t>W</a:t>
            </a:r>
          </a:p>
        </p:txBody>
      </p:sp>
      <p:pic>
        <p:nvPicPr>
          <p:cNvPr id="112643" name="Picture 3">
            <a:extLst>
              <a:ext uri="{FF2B5EF4-FFF2-40B4-BE49-F238E27FC236}">
                <a16:creationId xmlns:a16="http://schemas.microsoft.com/office/drawing/2014/main" id="{F37D56D0-46AF-9302-1A79-1CE12F9B15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0513" r="30627"/>
          <a:stretch>
            <a:fillRect/>
          </a:stretch>
        </p:blipFill>
        <p:spPr bwMode="auto">
          <a:xfrm>
            <a:off x="4800600" y="1981200"/>
            <a:ext cx="3800475" cy="225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44" name="Text Box 4">
            <a:extLst>
              <a:ext uri="{FF2B5EF4-FFF2-40B4-BE49-F238E27FC236}">
                <a16:creationId xmlns:a16="http://schemas.microsoft.com/office/drawing/2014/main" id="{28E76F01-B700-F7F2-B520-194208E99508}"/>
              </a:ext>
            </a:extLst>
          </p:cNvPr>
          <p:cNvSpPr txBox="1">
            <a:spLocks noChangeArrowheads="1"/>
          </p:cNvSpPr>
          <p:nvPr/>
        </p:nvSpPr>
        <p:spPr bwMode="auto">
          <a:xfrm>
            <a:off x="1828800" y="4800600"/>
            <a:ext cx="26400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6000">
                <a:latin typeface="Arial" panose="020B0604020202020204" pitchFamily="34" charset="0"/>
              </a:rPr>
              <a:t>Whisky</a:t>
            </a:r>
          </a:p>
        </p:txBody>
      </p:sp>
      <p:sp>
        <p:nvSpPr>
          <p:cNvPr id="112645" name="Titre 8">
            <a:extLst>
              <a:ext uri="{FF2B5EF4-FFF2-40B4-BE49-F238E27FC236}">
                <a16:creationId xmlns:a16="http://schemas.microsoft.com/office/drawing/2014/main" id="{35F8005F-675C-EA6D-7416-2BA5EE0769F5}"/>
              </a:ext>
            </a:extLst>
          </p:cNvPr>
          <p:cNvSpPr>
            <a:spLocks noGrp="1"/>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Utilisation opérationnelle</a:t>
            </a:r>
          </a:p>
        </p:txBody>
      </p:sp>
      <p:sp>
        <p:nvSpPr>
          <p:cNvPr id="112646" name="Rectangle 1">
            <a:extLst>
              <a:ext uri="{FF2B5EF4-FFF2-40B4-BE49-F238E27FC236}">
                <a16:creationId xmlns:a16="http://schemas.microsoft.com/office/drawing/2014/main" id="{7D2DAE76-26CA-8795-603F-037646BCA251}"/>
              </a:ext>
            </a:extLst>
          </p:cNvPr>
          <p:cNvSpPr>
            <a:spLocks noChangeArrowheads="1"/>
          </p:cNvSpPr>
          <p:nvPr/>
        </p:nvSpPr>
        <p:spPr bwMode="auto">
          <a:xfrm>
            <a:off x="381000" y="1295400"/>
            <a:ext cx="8189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L'alphabet phonétique international de l'O.A.C.I.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2">
            <a:extLst>
              <a:ext uri="{FF2B5EF4-FFF2-40B4-BE49-F238E27FC236}">
                <a16:creationId xmlns:a16="http://schemas.microsoft.com/office/drawing/2014/main" id="{122E1F7F-70AB-D8B9-8779-C16A9E468B46}"/>
              </a:ext>
            </a:extLst>
          </p:cNvPr>
          <p:cNvSpPr txBox="1">
            <a:spLocks noChangeArrowheads="1"/>
          </p:cNvSpPr>
          <p:nvPr/>
        </p:nvSpPr>
        <p:spPr bwMode="auto">
          <a:xfrm>
            <a:off x="914400" y="1828800"/>
            <a:ext cx="1878013"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0">
                <a:latin typeface="Vineta BT" pitchFamily="82" charset="0"/>
              </a:rPr>
              <a:t>X</a:t>
            </a:r>
          </a:p>
        </p:txBody>
      </p:sp>
      <p:pic>
        <p:nvPicPr>
          <p:cNvPr id="113667" name="Picture 3">
            <a:extLst>
              <a:ext uri="{FF2B5EF4-FFF2-40B4-BE49-F238E27FC236}">
                <a16:creationId xmlns:a16="http://schemas.microsoft.com/office/drawing/2014/main" id="{8AF55C90-77B2-B9E1-692A-E1B3B4E044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2209800"/>
            <a:ext cx="2390775"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3668" name="Text Box 4">
            <a:extLst>
              <a:ext uri="{FF2B5EF4-FFF2-40B4-BE49-F238E27FC236}">
                <a16:creationId xmlns:a16="http://schemas.microsoft.com/office/drawing/2014/main" id="{C1D0CA54-4841-B408-BF00-A5DF8D03070D}"/>
              </a:ext>
            </a:extLst>
          </p:cNvPr>
          <p:cNvSpPr txBox="1">
            <a:spLocks noChangeArrowheads="1"/>
          </p:cNvSpPr>
          <p:nvPr/>
        </p:nvSpPr>
        <p:spPr bwMode="auto">
          <a:xfrm>
            <a:off x="2667000" y="4724400"/>
            <a:ext cx="20050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6000">
                <a:latin typeface="Arial" panose="020B0604020202020204" pitchFamily="34" charset="0"/>
              </a:rPr>
              <a:t>X-ray</a:t>
            </a:r>
          </a:p>
        </p:txBody>
      </p:sp>
      <p:sp>
        <p:nvSpPr>
          <p:cNvPr id="113669" name="Titre 8">
            <a:extLst>
              <a:ext uri="{FF2B5EF4-FFF2-40B4-BE49-F238E27FC236}">
                <a16:creationId xmlns:a16="http://schemas.microsoft.com/office/drawing/2014/main" id="{6FFA5D59-4BE0-F158-F08D-DCEB38320F14}"/>
              </a:ext>
            </a:extLst>
          </p:cNvPr>
          <p:cNvSpPr>
            <a:spLocks noGrp="1"/>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Utilisation opérationnelle</a:t>
            </a:r>
          </a:p>
        </p:txBody>
      </p:sp>
      <p:sp>
        <p:nvSpPr>
          <p:cNvPr id="113670" name="Rectangle 1">
            <a:extLst>
              <a:ext uri="{FF2B5EF4-FFF2-40B4-BE49-F238E27FC236}">
                <a16:creationId xmlns:a16="http://schemas.microsoft.com/office/drawing/2014/main" id="{940BE053-1817-38CF-8D1A-3C2C1DEBC34F}"/>
              </a:ext>
            </a:extLst>
          </p:cNvPr>
          <p:cNvSpPr>
            <a:spLocks noChangeArrowheads="1"/>
          </p:cNvSpPr>
          <p:nvPr/>
        </p:nvSpPr>
        <p:spPr bwMode="auto">
          <a:xfrm>
            <a:off x="381000" y="1295400"/>
            <a:ext cx="8189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L'alphabet phonétique international de l'O.A.C.I.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re 8">
            <a:extLst>
              <a:ext uri="{FF2B5EF4-FFF2-40B4-BE49-F238E27FC236}">
                <a16:creationId xmlns:a16="http://schemas.microsoft.com/office/drawing/2014/main" id="{28FA98BF-EFE3-419F-CF3B-62693633A88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a:t>
            </a:r>
          </a:p>
        </p:txBody>
      </p:sp>
      <p:sp>
        <p:nvSpPr>
          <p:cNvPr id="13315" name="Espace réservé du numéro de diapositive 4">
            <a:extLst>
              <a:ext uri="{FF2B5EF4-FFF2-40B4-BE49-F238E27FC236}">
                <a16:creationId xmlns:a16="http://schemas.microsoft.com/office/drawing/2014/main" id="{3F4B0BDD-E4CC-1437-3390-A07825DBAA0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CB336B2-7454-4E23-9E2E-45307C4D9E3A}" type="slidenum">
              <a:rPr lang="fr-FR" altLang="fr-FR" sz="2000">
                <a:solidFill>
                  <a:srgbClr val="984807"/>
                </a:solidFill>
              </a:rPr>
              <a:pPr algn="r" eaLnBrk="1" hangingPunct="1">
                <a:spcBef>
                  <a:spcPct val="0"/>
                </a:spcBef>
                <a:buFontTx/>
                <a:buNone/>
              </a:pPr>
              <a:t>11</a:t>
            </a:fld>
            <a:endParaRPr lang="fr-FR" altLang="fr-FR" sz="2000">
              <a:solidFill>
                <a:srgbClr val="984807"/>
              </a:solidFill>
            </a:endParaRPr>
          </a:p>
        </p:txBody>
      </p:sp>
      <p:sp>
        <p:nvSpPr>
          <p:cNvPr id="13316" name="Rectangle 1">
            <a:extLst>
              <a:ext uri="{FF2B5EF4-FFF2-40B4-BE49-F238E27FC236}">
                <a16:creationId xmlns:a16="http://schemas.microsoft.com/office/drawing/2014/main" id="{449E3230-C22D-6CB6-0465-7722BF1A7F24}"/>
              </a:ext>
            </a:extLst>
          </p:cNvPr>
          <p:cNvSpPr>
            <a:spLocks noChangeArrowheads="1"/>
          </p:cNvSpPr>
          <p:nvPr/>
        </p:nvSpPr>
        <p:spPr bwMode="auto">
          <a:xfrm>
            <a:off x="457200" y="2209800"/>
            <a:ext cx="8189913"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Chaque département est doté d'une infrastructure radio : couverture radioélectrique aux moyens de relais radio pilotés par un point central et par un maillage assuré par des relais secondaires</a:t>
            </a: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Cet ensemble constitue le réseau de base de l'infrastructure et gère la flotte d'abonnés d'un département.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Les abonnés sont les terminaux radios.</a:t>
            </a: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13317" name="Rectangle 1">
            <a:extLst>
              <a:ext uri="{FF2B5EF4-FFF2-40B4-BE49-F238E27FC236}">
                <a16:creationId xmlns:a16="http://schemas.microsoft.com/office/drawing/2014/main" id="{99CBAA56-E09F-8C4C-C7B3-D69375D4B1E3}"/>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Différents réseaux : Organisation du réseau :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2">
            <a:extLst>
              <a:ext uri="{FF2B5EF4-FFF2-40B4-BE49-F238E27FC236}">
                <a16:creationId xmlns:a16="http://schemas.microsoft.com/office/drawing/2014/main" id="{EB167919-58B8-3392-1814-24E7E58F682E}"/>
              </a:ext>
            </a:extLst>
          </p:cNvPr>
          <p:cNvSpPr txBox="1">
            <a:spLocks noChangeArrowheads="1"/>
          </p:cNvSpPr>
          <p:nvPr/>
        </p:nvSpPr>
        <p:spPr bwMode="auto">
          <a:xfrm>
            <a:off x="838200" y="1981200"/>
            <a:ext cx="1878013"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0">
                <a:latin typeface="Vineta BT" pitchFamily="82" charset="0"/>
              </a:rPr>
              <a:t>Y</a:t>
            </a:r>
          </a:p>
        </p:txBody>
      </p:sp>
      <p:sp>
        <p:nvSpPr>
          <p:cNvPr id="114691" name="Text Box 3">
            <a:extLst>
              <a:ext uri="{FF2B5EF4-FFF2-40B4-BE49-F238E27FC236}">
                <a16:creationId xmlns:a16="http://schemas.microsoft.com/office/drawing/2014/main" id="{88E02F1C-A852-54A4-E35C-26AA627DB6DB}"/>
              </a:ext>
            </a:extLst>
          </p:cNvPr>
          <p:cNvSpPr txBox="1">
            <a:spLocks noChangeArrowheads="1"/>
          </p:cNvSpPr>
          <p:nvPr/>
        </p:nvSpPr>
        <p:spPr bwMode="auto">
          <a:xfrm>
            <a:off x="1905000" y="5181600"/>
            <a:ext cx="2768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6000">
                <a:latin typeface="Arial" panose="020B0604020202020204" pitchFamily="34" charset="0"/>
              </a:rPr>
              <a:t>Yankee</a:t>
            </a:r>
          </a:p>
        </p:txBody>
      </p:sp>
      <p:pic>
        <p:nvPicPr>
          <p:cNvPr id="114692" name="Picture 4" descr="C:\Mes documents\TRS\TRS Cap2\procédure radio\yankee.jpg">
            <a:extLst>
              <a:ext uri="{FF2B5EF4-FFF2-40B4-BE49-F238E27FC236}">
                <a16:creationId xmlns:a16="http://schemas.microsoft.com/office/drawing/2014/main" id="{409CA3DD-7F62-0371-BCFB-51B42E7189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2209800"/>
            <a:ext cx="24384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3" name="Titre 8">
            <a:extLst>
              <a:ext uri="{FF2B5EF4-FFF2-40B4-BE49-F238E27FC236}">
                <a16:creationId xmlns:a16="http://schemas.microsoft.com/office/drawing/2014/main" id="{11B6E831-BB12-EE54-6900-0C111ECE53BB}"/>
              </a:ext>
            </a:extLst>
          </p:cNvPr>
          <p:cNvSpPr>
            <a:spLocks noGrp="1"/>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Utilisation opérationnelle</a:t>
            </a:r>
          </a:p>
        </p:txBody>
      </p:sp>
      <p:sp>
        <p:nvSpPr>
          <p:cNvPr id="114694" name="Rectangle 1">
            <a:extLst>
              <a:ext uri="{FF2B5EF4-FFF2-40B4-BE49-F238E27FC236}">
                <a16:creationId xmlns:a16="http://schemas.microsoft.com/office/drawing/2014/main" id="{B088EE7B-88B1-FFD0-0C20-F2B0E5807CE8}"/>
              </a:ext>
            </a:extLst>
          </p:cNvPr>
          <p:cNvSpPr>
            <a:spLocks noChangeArrowheads="1"/>
          </p:cNvSpPr>
          <p:nvPr/>
        </p:nvSpPr>
        <p:spPr bwMode="auto">
          <a:xfrm>
            <a:off x="381000" y="1295400"/>
            <a:ext cx="8189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L'alphabet phonétique international de l'O.A.C.I.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ext Box 2">
            <a:extLst>
              <a:ext uri="{FF2B5EF4-FFF2-40B4-BE49-F238E27FC236}">
                <a16:creationId xmlns:a16="http://schemas.microsoft.com/office/drawing/2014/main" id="{90A077B6-63C2-3C2E-B2E5-7E7697636744}"/>
              </a:ext>
            </a:extLst>
          </p:cNvPr>
          <p:cNvSpPr txBox="1">
            <a:spLocks noChangeArrowheads="1"/>
          </p:cNvSpPr>
          <p:nvPr/>
        </p:nvSpPr>
        <p:spPr bwMode="auto">
          <a:xfrm>
            <a:off x="990600" y="2133600"/>
            <a:ext cx="1735138"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0">
                <a:latin typeface="Vineta BT" pitchFamily="82" charset="0"/>
              </a:rPr>
              <a:t>Z</a:t>
            </a:r>
          </a:p>
        </p:txBody>
      </p:sp>
      <p:sp>
        <p:nvSpPr>
          <p:cNvPr id="115715" name="Text Box 3">
            <a:extLst>
              <a:ext uri="{FF2B5EF4-FFF2-40B4-BE49-F238E27FC236}">
                <a16:creationId xmlns:a16="http://schemas.microsoft.com/office/drawing/2014/main" id="{67F75C4A-67D6-AC0A-28F1-12C99994D5C5}"/>
              </a:ext>
            </a:extLst>
          </p:cNvPr>
          <p:cNvSpPr txBox="1">
            <a:spLocks noChangeArrowheads="1"/>
          </p:cNvSpPr>
          <p:nvPr/>
        </p:nvSpPr>
        <p:spPr bwMode="auto">
          <a:xfrm>
            <a:off x="2895600" y="4876800"/>
            <a:ext cx="2514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6000">
                <a:latin typeface="Arial" panose="020B0604020202020204" pitchFamily="34" charset="0"/>
              </a:rPr>
              <a:t>Zoulou</a:t>
            </a:r>
          </a:p>
        </p:txBody>
      </p:sp>
      <p:grpSp>
        <p:nvGrpSpPr>
          <p:cNvPr id="115716" name="Group 4">
            <a:extLst>
              <a:ext uri="{FF2B5EF4-FFF2-40B4-BE49-F238E27FC236}">
                <a16:creationId xmlns:a16="http://schemas.microsoft.com/office/drawing/2014/main" id="{31383F7F-D162-5B89-A8C4-DE18BC9CB829}"/>
              </a:ext>
            </a:extLst>
          </p:cNvPr>
          <p:cNvGrpSpPr>
            <a:grpSpLocks/>
          </p:cNvGrpSpPr>
          <p:nvPr/>
        </p:nvGrpSpPr>
        <p:grpSpPr bwMode="auto">
          <a:xfrm>
            <a:off x="6629400" y="1752600"/>
            <a:ext cx="1295400" cy="4108450"/>
            <a:chOff x="4416" y="1060"/>
            <a:chExt cx="1101" cy="3260"/>
          </a:xfrm>
        </p:grpSpPr>
        <p:pic>
          <p:nvPicPr>
            <p:cNvPr id="115719" name="Picture 5">
              <a:extLst>
                <a:ext uri="{FF2B5EF4-FFF2-40B4-BE49-F238E27FC236}">
                  <a16:creationId xmlns:a16="http://schemas.microsoft.com/office/drawing/2014/main" id="{17B2C9D1-D44E-1BC8-A6CC-462367234F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8052" b="61412"/>
            <a:stretch>
              <a:fillRect/>
            </a:stretch>
          </p:blipFill>
          <p:spPr bwMode="auto">
            <a:xfrm>
              <a:off x="4416" y="1488"/>
              <a:ext cx="1101" cy="2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20" name="Picture 6">
              <a:extLst>
                <a:ext uri="{FF2B5EF4-FFF2-40B4-BE49-F238E27FC236}">
                  <a16:creationId xmlns:a16="http://schemas.microsoft.com/office/drawing/2014/main" id="{087916B8-B3B7-8916-8023-58B78B9149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3682" b="25986"/>
            <a:stretch>
              <a:fillRect/>
            </a:stretch>
          </p:blipFill>
          <p:spPr bwMode="auto">
            <a:xfrm>
              <a:off x="4460" y="1060"/>
              <a:ext cx="510" cy="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5717" name="Titre 8">
            <a:extLst>
              <a:ext uri="{FF2B5EF4-FFF2-40B4-BE49-F238E27FC236}">
                <a16:creationId xmlns:a16="http://schemas.microsoft.com/office/drawing/2014/main" id="{8D4387B8-6F9B-5FEB-0D33-549410986ACE}"/>
              </a:ext>
            </a:extLst>
          </p:cNvPr>
          <p:cNvSpPr>
            <a:spLocks noGrp="1"/>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Utilisation opérationnelle</a:t>
            </a:r>
          </a:p>
        </p:txBody>
      </p:sp>
      <p:sp>
        <p:nvSpPr>
          <p:cNvPr id="115718" name="Rectangle 1">
            <a:extLst>
              <a:ext uri="{FF2B5EF4-FFF2-40B4-BE49-F238E27FC236}">
                <a16:creationId xmlns:a16="http://schemas.microsoft.com/office/drawing/2014/main" id="{FF544D12-7251-53E4-BFE8-225525A3FFA0}"/>
              </a:ext>
            </a:extLst>
          </p:cNvPr>
          <p:cNvSpPr>
            <a:spLocks noChangeArrowheads="1"/>
          </p:cNvSpPr>
          <p:nvPr/>
        </p:nvSpPr>
        <p:spPr bwMode="auto">
          <a:xfrm>
            <a:off x="381000" y="1295400"/>
            <a:ext cx="8189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L'alphabet phonétique international de l'O.A.C.I.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re 8">
            <a:extLst>
              <a:ext uri="{FF2B5EF4-FFF2-40B4-BE49-F238E27FC236}">
                <a16:creationId xmlns:a16="http://schemas.microsoft.com/office/drawing/2014/main" id="{C1975B61-BB89-BE3C-A840-CCE3599AC02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116739" name="Espace réservé du numéro de diapositive 4">
            <a:extLst>
              <a:ext uri="{FF2B5EF4-FFF2-40B4-BE49-F238E27FC236}">
                <a16:creationId xmlns:a16="http://schemas.microsoft.com/office/drawing/2014/main" id="{423611F5-17B6-3E71-3F95-31C8A97DCBB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AAFD16C-7533-4C1E-A363-7E85394B0005}" type="slidenum">
              <a:rPr lang="fr-FR" altLang="fr-FR" sz="2000">
                <a:solidFill>
                  <a:srgbClr val="984807"/>
                </a:solidFill>
              </a:rPr>
              <a:pPr algn="r" eaLnBrk="1" hangingPunct="1">
                <a:spcBef>
                  <a:spcPct val="0"/>
                </a:spcBef>
                <a:buFontTx/>
                <a:buNone/>
              </a:pPr>
              <a:t>112</a:t>
            </a:fld>
            <a:endParaRPr lang="fr-FR" altLang="fr-FR" sz="2000">
              <a:solidFill>
                <a:srgbClr val="984807"/>
              </a:solidFill>
            </a:endParaRPr>
          </a:p>
        </p:txBody>
      </p:sp>
      <p:sp>
        <p:nvSpPr>
          <p:cNvPr id="116740" name="Rectangle 1">
            <a:extLst>
              <a:ext uri="{FF2B5EF4-FFF2-40B4-BE49-F238E27FC236}">
                <a16:creationId xmlns:a16="http://schemas.microsoft.com/office/drawing/2014/main" id="{F8F2418C-78B3-4CC1-570A-D785EE720885}"/>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Langage et procédure à respecter lors de la transmission d'un message :</a:t>
            </a:r>
            <a:r>
              <a:rPr lang="fr-FR" altLang="fr-FR" sz="2000" b="1">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16741" name="Rectangle 1">
            <a:extLst>
              <a:ext uri="{FF2B5EF4-FFF2-40B4-BE49-F238E27FC236}">
                <a16:creationId xmlns:a16="http://schemas.microsoft.com/office/drawing/2014/main" id="{62E58D2D-063F-DB98-47A1-7391C3B28271}"/>
              </a:ext>
            </a:extLst>
          </p:cNvPr>
          <p:cNvSpPr>
            <a:spLocks noChangeArrowheads="1"/>
          </p:cNvSpPr>
          <p:nvPr/>
        </p:nvSpPr>
        <p:spPr bwMode="auto">
          <a:xfrm>
            <a:off x="457200" y="1981200"/>
            <a:ext cx="8189913"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règles d'exploitation du réseau : les nombres</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Sont prononcés normalement comme dans la conversation courante, sauf pour les heures qui sont transmises sous forme de nombres à 3 ou 4  chiffres, par exemple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08 h 25 se transmet huit cent vingt-cinq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12 h 11 se transmet douze cent onze.</a:t>
            </a: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re 8">
            <a:extLst>
              <a:ext uri="{FF2B5EF4-FFF2-40B4-BE49-F238E27FC236}">
                <a16:creationId xmlns:a16="http://schemas.microsoft.com/office/drawing/2014/main" id="{70C7440C-EEC8-B9E9-1872-22432241BF1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117763" name="Espace réservé du numéro de diapositive 4">
            <a:extLst>
              <a:ext uri="{FF2B5EF4-FFF2-40B4-BE49-F238E27FC236}">
                <a16:creationId xmlns:a16="http://schemas.microsoft.com/office/drawing/2014/main" id="{A461543C-4595-6A03-5CF8-76548DFA87B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90B5DE3-5BC7-46A2-A382-94455C6E5D2A}" type="slidenum">
              <a:rPr lang="fr-FR" altLang="fr-FR" sz="2000">
                <a:solidFill>
                  <a:srgbClr val="984807"/>
                </a:solidFill>
              </a:rPr>
              <a:pPr algn="r" eaLnBrk="1" hangingPunct="1">
                <a:spcBef>
                  <a:spcPct val="0"/>
                </a:spcBef>
                <a:buFontTx/>
                <a:buNone/>
              </a:pPr>
              <a:t>113</a:t>
            </a:fld>
            <a:endParaRPr lang="fr-FR" altLang="fr-FR" sz="2000">
              <a:solidFill>
                <a:srgbClr val="984807"/>
              </a:solidFill>
            </a:endParaRPr>
          </a:p>
        </p:txBody>
      </p:sp>
      <p:sp>
        <p:nvSpPr>
          <p:cNvPr id="117764" name="Rectangle 1">
            <a:extLst>
              <a:ext uri="{FF2B5EF4-FFF2-40B4-BE49-F238E27FC236}">
                <a16:creationId xmlns:a16="http://schemas.microsoft.com/office/drawing/2014/main" id="{E4E78C25-8918-627F-3627-DFAD07A8767C}"/>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Langage et procédure à respecter lors de la transmission d'un message :</a:t>
            </a:r>
            <a:r>
              <a:rPr lang="fr-FR" altLang="fr-FR" sz="2000" b="1">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17765" name="Rectangle 1">
            <a:extLst>
              <a:ext uri="{FF2B5EF4-FFF2-40B4-BE49-F238E27FC236}">
                <a16:creationId xmlns:a16="http://schemas.microsoft.com/office/drawing/2014/main" id="{BBE96C98-E4F4-9FCB-F36B-EAEF113D1260}"/>
              </a:ext>
            </a:extLst>
          </p:cNvPr>
          <p:cNvSpPr>
            <a:spLocks noChangeArrowheads="1"/>
          </p:cNvSpPr>
          <p:nvPr/>
        </p:nvSpPr>
        <p:spPr bwMode="auto">
          <a:xfrm>
            <a:off x="457200" y="1981200"/>
            <a:ext cx="8189913"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règles d'exploitation du réseau : les nombres</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 la liaison est mauvaise, le nombre est transmis chiffre par chiffre, sauf pour les multiples, exemples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1 317 est transmis alors un tout seul ; deux et un ; un tout seul ; quatre et trois.</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3 000 est transmis deux et un ; mille.</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Pour les chiffres, on applique pour leur prononciation et leur épellation les règles suivantes :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re 8">
            <a:extLst>
              <a:ext uri="{FF2B5EF4-FFF2-40B4-BE49-F238E27FC236}">
                <a16:creationId xmlns:a16="http://schemas.microsoft.com/office/drawing/2014/main" id="{146E56B7-13A8-DE93-77D2-AD9D9D5B264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118787" name="Espace réservé du numéro de diapositive 4">
            <a:extLst>
              <a:ext uri="{FF2B5EF4-FFF2-40B4-BE49-F238E27FC236}">
                <a16:creationId xmlns:a16="http://schemas.microsoft.com/office/drawing/2014/main" id="{1437B4C7-0A00-573A-0D16-3019E4688E1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320F25A-4EE0-4B0C-A575-7EB5193381C3}" type="slidenum">
              <a:rPr lang="fr-FR" altLang="fr-FR" sz="2000">
                <a:solidFill>
                  <a:srgbClr val="984807"/>
                </a:solidFill>
              </a:rPr>
              <a:pPr algn="r" eaLnBrk="1" hangingPunct="1">
                <a:spcBef>
                  <a:spcPct val="0"/>
                </a:spcBef>
                <a:buFontTx/>
                <a:buNone/>
              </a:pPr>
              <a:t>114</a:t>
            </a:fld>
            <a:endParaRPr lang="fr-FR" altLang="fr-FR" sz="2000">
              <a:solidFill>
                <a:srgbClr val="984807"/>
              </a:solidFill>
            </a:endParaRPr>
          </a:p>
        </p:txBody>
      </p:sp>
      <p:sp>
        <p:nvSpPr>
          <p:cNvPr id="118788" name="Rectangle 1">
            <a:extLst>
              <a:ext uri="{FF2B5EF4-FFF2-40B4-BE49-F238E27FC236}">
                <a16:creationId xmlns:a16="http://schemas.microsoft.com/office/drawing/2014/main" id="{9EAC6447-A268-CD64-F36D-E1F94E1CEDBC}"/>
              </a:ext>
            </a:extLst>
          </p:cNvPr>
          <p:cNvSpPr>
            <a:spLocks noChangeArrowheads="1"/>
          </p:cNvSpPr>
          <p:nvPr/>
        </p:nvSpPr>
        <p:spPr bwMode="auto">
          <a:xfrm>
            <a:off x="304800" y="1295400"/>
            <a:ext cx="818991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règles d'exploitation du réseau : les nombres</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18789" name="Group 105">
            <a:extLst>
              <a:ext uri="{FF2B5EF4-FFF2-40B4-BE49-F238E27FC236}">
                <a16:creationId xmlns:a16="http://schemas.microsoft.com/office/drawing/2014/main" id="{7242A766-8CE3-DA99-1DC4-C538829861A8}"/>
              </a:ext>
            </a:extLst>
          </p:cNvPr>
          <p:cNvGrpSpPr>
            <a:grpSpLocks/>
          </p:cNvGrpSpPr>
          <p:nvPr/>
        </p:nvGrpSpPr>
        <p:grpSpPr bwMode="auto">
          <a:xfrm>
            <a:off x="838200" y="1905000"/>
            <a:ext cx="7543800" cy="4090988"/>
            <a:chOff x="0" y="0"/>
            <a:chExt cx="2156" cy="3921"/>
          </a:xfrm>
        </p:grpSpPr>
        <p:grpSp>
          <p:nvGrpSpPr>
            <p:cNvPr id="118790" name="Group 40">
              <a:extLst>
                <a:ext uri="{FF2B5EF4-FFF2-40B4-BE49-F238E27FC236}">
                  <a16:creationId xmlns:a16="http://schemas.microsoft.com/office/drawing/2014/main" id="{42F40FC8-6C57-F5F2-DBC8-E27F16313CF7}"/>
                </a:ext>
              </a:extLst>
            </p:cNvPr>
            <p:cNvGrpSpPr>
              <a:grpSpLocks/>
            </p:cNvGrpSpPr>
            <p:nvPr/>
          </p:nvGrpSpPr>
          <p:grpSpPr bwMode="auto">
            <a:xfrm>
              <a:off x="0" y="0"/>
              <a:ext cx="390" cy="461"/>
              <a:chOff x="0" y="0"/>
              <a:chExt cx="390" cy="461"/>
            </a:xfrm>
          </p:grpSpPr>
          <p:sp>
            <p:nvSpPr>
              <p:cNvPr id="118887" name="Rectangle 6">
                <a:extLst>
                  <a:ext uri="{FF2B5EF4-FFF2-40B4-BE49-F238E27FC236}">
                    <a16:creationId xmlns:a16="http://schemas.microsoft.com/office/drawing/2014/main" id="{08FB9E58-D32C-5596-3F5F-C9459ACB1327}"/>
                  </a:ext>
                </a:extLst>
              </p:cNvPr>
              <p:cNvSpPr>
                <a:spLocks noChangeArrowheads="1"/>
              </p:cNvSpPr>
              <p:nvPr/>
            </p:nvSpPr>
            <p:spPr bwMode="auto">
              <a:xfrm>
                <a:off x="28" y="0"/>
                <a:ext cx="334"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Chiffre</a:t>
                </a:r>
                <a:endParaRPr lang="fr-FR" altLang="fr-FR" sz="2000">
                  <a:latin typeface="Times New Roman" panose="02020603050405020304" pitchFamily="18" charset="0"/>
                </a:endParaRPr>
              </a:p>
            </p:txBody>
          </p:sp>
          <p:sp>
            <p:nvSpPr>
              <p:cNvPr id="118888" name="Rectangle 39">
                <a:extLst>
                  <a:ext uri="{FF2B5EF4-FFF2-40B4-BE49-F238E27FC236}">
                    <a16:creationId xmlns:a16="http://schemas.microsoft.com/office/drawing/2014/main" id="{7A4F16D3-0F90-1A16-D149-561F0DACF0AE}"/>
                  </a:ext>
                </a:extLst>
              </p:cNvPr>
              <p:cNvSpPr>
                <a:spLocks noChangeArrowheads="1"/>
              </p:cNvSpPr>
              <p:nvPr/>
            </p:nvSpPr>
            <p:spPr bwMode="auto">
              <a:xfrm>
                <a:off x="0" y="0"/>
                <a:ext cx="390"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791" name="Group 42">
              <a:extLst>
                <a:ext uri="{FF2B5EF4-FFF2-40B4-BE49-F238E27FC236}">
                  <a16:creationId xmlns:a16="http://schemas.microsoft.com/office/drawing/2014/main" id="{A19A7ACD-7933-E8AB-4B25-8FCB6B556539}"/>
                </a:ext>
              </a:extLst>
            </p:cNvPr>
            <p:cNvGrpSpPr>
              <a:grpSpLocks/>
            </p:cNvGrpSpPr>
            <p:nvPr/>
          </p:nvGrpSpPr>
          <p:grpSpPr bwMode="auto">
            <a:xfrm>
              <a:off x="390" y="0"/>
              <a:ext cx="674" cy="461"/>
              <a:chOff x="390" y="0"/>
              <a:chExt cx="674" cy="461"/>
            </a:xfrm>
          </p:grpSpPr>
          <p:sp>
            <p:nvSpPr>
              <p:cNvPr id="118885" name="Rectangle 7">
                <a:extLst>
                  <a:ext uri="{FF2B5EF4-FFF2-40B4-BE49-F238E27FC236}">
                    <a16:creationId xmlns:a16="http://schemas.microsoft.com/office/drawing/2014/main" id="{4D80B606-2E53-3DAA-0713-90E17686246D}"/>
                  </a:ext>
                </a:extLst>
              </p:cNvPr>
              <p:cNvSpPr>
                <a:spLocks noChangeArrowheads="1"/>
              </p:cNvSpPr>
              <p:nvPr/>
            </p:nvSpPr>
            <p:spPr bwMode="auto">
              <a:xfrm>
                <a:off x="418" y="0"/>
                <a:ext cx="618"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Prononciation</a:t>
                </a:r>
                <a:endParaRPr lang="fr-FR" altLang="fr-FR" sz="2000">
                  <a:latin typeface="Times New Roman" panose="02020603050405020304" pitchFamily="18" charset="0"/>
                </a:endParaRPr>
              </a:p>
            </p:txBody>
          </p:sp>
          <p:sp>
            <p:nvSpPr>
              <p:cNvPr id="118886" name="Rectangle 41">
                <a:extLst>
                  <a:ext uri="{FF2B5EF4-FFF2-40B4-BE49-F238E27FC236}">
                    <a16:creationId xmlns:a16="http://schemas.microsoft.com/office/drawing/2014/main" id="{21FB5659-F899-D325-AC85-953F47058902}"/>
                  </a:ext>
                </a:extLst>
              </p:cNvPr>
              <p:cNvSpPr>
                <a:spLocks noChangeArrowheads="1"/>
              </p:cNvSpPr>
              <p:nvPr/>
            </p:nvSpPr>
            <p:spPr bwMode="auto">
              <a:xfrm>
                <a:off x="390" y="0"/>
                <a:ext cx="674"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792" name="Group 44">
              <a:extLst>
                <a:ext uri="{FF2B5EF4-FFF2-40B4-BE49-F238E27FC236}">
                  <a16:creationId xmlns:a16="http://schemas.microsoft.com/office/drawing/2014/main" id="{CDE621B0-5AC5-E7D1-5A10-362973F95B41}"/>
                </a:ext>
              </a:extLst>
            </p:cNvPr>
            <p:cNvGrpSpPr>
              <a:grpSpLocks/>
            </p:cNvGrpSpPr>
            <p:nvPr/>
          </p:nvGrpSpPr>
          <p:grpSpPr bwMode="auto">
            <a:xfrm>
              <a:off x="1064" y="0"/>
              <a:ext cx="1092" cy="461"/>
              <a:chOff x="1064" y="0"/>
              <a:chExt cx="1092" cy="461"/>
            </a:xfrm>
          </p:grpSpPr>
          <p:sp>
            <p:nvSpPr>
              <p:cNvPr id="118883" name="Rectangle 8">
                <a:extLst>
                  <a:ext uri="{FF2B5EF4-FFF2-40B4-BE49-F238E27FC236}">
                    <a16:creationId xmlns:a16="http://schemas.microsoft.com/office/drawing/2014/main" id="{63C145B0-D4FA-F89E-AECC-80856FE12472}"/>
                  </a:ext>
                </a:extLst>
              </p:cNvPr>
              <p:cNvSpPr>
                <a:spLocks noChangeArrowheads="1"/>
              </p:cNvSpPr>
              <p:nvPr/>
            </p:nvSpPr>
            <p:spPr bwMode="auto">
              <a:xfrm>
                <a:off x="1092" y="0"/>
                <a:ext cx="1036"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Epellation</a:t>
                </a:r>
                <a:endParaRPr lang="fr-FR" altLang="fr-FR" sz="2000">
                  <a:latin typeface="Times New Roman" panose="02020603050405020304" pitchFamily="18" charset="0"/>
                </a:endParaRPr>
              </a:p>
            </p:txBody>
          </p:sp>
          <p:sp>
            <p:nvSpPr>
              <p:cNvPr id="118884" name="Rectangle 43">
                <a:extLst>
                  <a:ext uri="{FF2B5EF4-FFF2-40B4-BE49-F238E27FC236}">
                    <a16:creationId xmlns:a16="http://schemas.microsoft.com/office/drawing/2014/main" id="{44F66950-C890-0B61-771A-7E194372E48E}"/>
                  </a:ext>
                </a:extLst>
              </p:cNvPr>
              <p:cNvSpPr>
                <a:spLocks noChangeArrowheads="1"/>
              </p:cNvSpPr>
              <p:nvPr/>
            </p:nvSpPr>
            <p:spPr bwMode="auto">
              <a:xfrm>
                <a:off x="1064" y="0"/>
                <a:ext cx="1092"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793" name="Group 46">
              <a:extLst>
                <a:ext uri="{FF2B5EF4-FFF2-40B4-BE49-F238E27FC236}">
                  <a16:creationId xmlns:a16="http://schemas.microsoft.com/office/drawing/2014/main" id="{1BF59ACF-0C74-8A3B-CD22-FE703859977A}"/>
                </a:ext>
              </a:extLst>
            </p:cNvPr>
            <p:cNvGrpSpPr>
              <a:grpSpLocks/>
            </p:cNvGrpSpPr>
            <p:nvPr/>
          </p:nvGrpSpPr>
          <p:grpSpPr bwMode="auto">
            <a:xfrm>
              <a:off x="0" y="461"/>
              <a:ext cx="390" cy="346"/>
              <a:chOff x="0" y="461"/>
              <a:chExt cx="390" cy="346"/>
            </a:xfrm>
          </p:grpSpPr>
          <p:sp>
            <p:nvSpPr>
              <p:cNvPr id="118881" name="Rectangle 9">
                <a:extLst>
                  <a:ext uri="{FF2B5EF4-FFF2-40B4-BE49-F238E27FC236}">
                    <a16:creationId xmlns:a16="http://schemas.microsoft.com/office/drawing/2014/main" id="{CBA055F6-5903-9C98-277B-C64B8853DFFB}"/>
                  </a:ext>
                </a:extLst>
              </p:cNvPr>
              <p:cNvSpPr>
                <a:spLocks noChangeArrowheads="1"/>
              </p:cNvSpPr>
              <p:nvPr/>
            </p:nvSpPr>
            <p:spPr bwMode="auto">
              <a:xfrm>
                <a:off x="28" y="461"/>
                <a:ext cx="33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0</a:t>
                </a:r>
                <a:endParaRPr lang="fr-FR" altLang="fr-FR" sz="2000">
                  <a:latin typeface="Times New Roman" panose="02020603050405020304" pitchFamily="18" charset="0"/>
                </a:endParaRPr>
              </a:p>
            </p:txBody>
          </p:sp>
          <p:sp>
            <p:nvSpPr>
              <p:cNvPr id="118882" name="Rectangle 45">
                <a:extLst>
                  <a:ext uri="{FF2B5EF4-FFF2-40B4-BE49-F238E27FC236}">
                    <a16:creationId xmlns:a16="http://schemas.microsoft.com/office/drawing/2014/main" id="{D4122A80-B446-8B54-04A4-C4E64C143999}"/>
                  </a:ext>
                </a:extLst>
              </p:cNvPr>
              <p:cNvSpPr>
                <a:spLocks noChangeArrowheads="1"/>
              </p:cNvSpPr>
              <p:nvPr/>
            </p:nvSpPr>
            <p:spPr bwMode="auto">
              <a:xfrm>
                <a:off x="0" y="461"/>
                <a:ext cx="39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794" name="Group 48">
              <a:extLst>
                <a:ext uri="{FF2B5EF4-FFF2-40B4-BE49-F238E27FC236}">
                  <a16:creationId xmlns:a16="http://schemas.microsoft.com/office/drawing/2014/main" id="{F9400A59-1C9F-DA14-3A60-4AC1F1DE9DCE}"/>
                </a:ext>
              </a:extLst>
            </p:cNvPr>
            <p:cNvGrpSpPr>
              <a:grpSpLocks/>
            </p:cNvGrpSpPr>
            <p:nvPr/>
          </p:nvGrpSpPr>
          <p:grpSpPr bwMode="auto">
            <a:xfrm>
              <a:off x="390" y="461"/>
              <a:ext cx="674" cy="346"/>
              <a:chOff x="390" y="461"/>
              <a:chExt cx="674" cy="346"/>
            </a:xfrm>
          </p:grpSpPr>
          <p:sp>
            <p:nvSpPr>
              <p:cNvPr id="118879" name="Rectangle 10">
                <a:extLst>
                  <a:ext uri="{FF2B5EF4-FFF2-40B4-BE49-F238E27FC236}">
                    <a16:creationId xmlns:a16="http://schemas.microsoft.com/office/drawing/2014/main" id="{B01548BD-925C-5985-C1EE-2490102F3774}"/>
                  </a:ext>
                </a:extLst>
              </p:cNvPr>
              <p:cNvSpPr>
                <a:spLocks noChangeArrowheads="1"/>
              </p:cNvSpPr>
              <p:nvPr/>
            </p:nvSpPr>
            <p:spPr bwMode="auto">
              <a:xfrm>
                <a:off x="418" y="461"/>
                <a:ext cx="618"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ZERO</a:t>
                </a:r>
                <a:endParaRPr lang="fr-FR" altLang="fr-FR" sz="2000">
                  <a:latin typeface="Times New Roman" panose="02020603050405020304" pitchFamily="18" charset="0"/>
                </a:endParaRPr>
              </a:p>
            </p:txBody>
          </p:sp>
          <p:sp>
            <p:nvSpPr>
              <p:cNvPr id="118880" name="Rectangle 47">
                <a:extLst>
                  <a:ext uri="{FF2B5EF4-FFF2-40B4-BE49-F238E27FC236}">
                    <a16:creationId xmlns:a16="http://schemas.microsoft.com/office/drawing/2014/main" id="{6B5DA325-6671-8E24-74D2-728517905C28}"/>
                  </a:ext>
                </a:extLst>
              </p:cNvPr>
              <p:cNvSpPr>
                <a:spLocks noChangeArrowheads="1"/>
              </p:cNvSpPr>
              <p:nvPr/>
            </p:nvSpPr>
            <p:spPr bwMode="auto">
              <a:xfrm>
                <a:off x="390" y="461"/>
                <a:ext cx="674"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795" name="Group 50">
              <a:extLst>
                <a:ext uri="{FF2B5EF4-FFF2-40B4-BE49-F238E27FC236}">
                  <a16:creationId xmlns:a16="http://schemas.microsoft.com/office/drawing/2014/main" id="{52D788E3-B5C9-B84F-4550-1CD7CB779D1C}"/>
                </a:ext>
              </a:extLst>
            </p:cNvPr>
            <p:cNvGrpSpPr>
              <a:grpSpLocks/>
            </p:cNvGrpSpPr>
            <p:nvPr/>
          </p:nvGrpSpPr>
          <p:grpSpPr bwMode="auto">
            <a:xfrm>
              <a:off x="1064" y="461"/>
              <a:ext cx="1092" cy="346"/>
              <a:chOff x="1064" y="461"/>
              <a:chExt cx="1092" cy="346"/>
            </a:xfrm>
          </p:grpSpPr>
          <p:sp>
            <p:nvSpPr>
              <p:cNvPr id="118877" name="Rectangle 11">
                <a:extLst>
                  <a:ext uri="{FF2B5EF4-FFF2-40B4-BE49-F238E27FC236}">
                    <a16:creationId xmlns:a16="http://schemas.microsoft.com/office/drawing/2014/main" id="{C22FF10C-686F-82C4-A8B0-118AC6EFCED7}"/>
                  </a:ext>
                </a:extLst>
              </p:cNvPr>
              <p:cNvSpPr>
                <a:spLocks noChangeArrowheads="1"/>
              </p:cNvSpPr>
              <p:nvPr/>
            </p:nvSpPr>
            <p:spPr bwMode="auto">
              <a:xfrm>
                <a:off x="1092" y="461"/>
                <a:ext cx="103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 </a:t>
                </a:r>
              </a:p>
              <a:p>
                <a:pPr algn="ctr">
                  <a:spcBef>
                    <a:spcPct val="0"/>
                  </a:spcBef>
                  <a:buFontTx/>
                  <a:buNone/>
                </a:pPr>
                <a:endParaRPr lang="fr-FR" altLang="fr-FR" sz="2000">
                  <a:latin typeface="Times New Roman" panose="02020603050405020304" pitchFamily="18" charset="0"/>
                </a:endParaRPr>
              </a:p>
            </p:txBody>
          </p:sp>
          <p:sp>
            <p:nvSpPr>
              <p:cNvPr id="118878" name="Rectangle 49">
                <a:extLst>
                  <a:ext uri="{FF2B5EF4-FFF2-40B4-BE49-F238E27FC236}">
                    <a16:creationId xmlns:a16="http://schemas.microsoft.com/office/drawing/2014/main" id="{7C6547F8-C43B-2206-0CB7-C72060496DDF}"/>
                  </a:ext>
                </a:extLst>
              </p:cNvPr>
              <p:cNvSpPr>
                <a:spLocks noChangeArrowheads="1"/>
              </p:cNvSpPr>
              <p:nvPr/>
            </p:nvSpPr>
            <p:spPr bwMode="auto">
              <a:xfrm>
                <a:off x="1064" y="461"/>
                <a:ext cx="109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796" name="Group 52">
              <a:extLst>
                <a:ext uri="{FF2B5EF4-FFF2-40B4-BE49-F238E27FC236}">
                  <a16:creationId xmlns:a16="http://schemas.microsoft.com/office/drawing/2014/main" id="{CAEC327F-4E1F-C40F-83B2-3275311F7CA0}"/>
                </a:ext>
              </a:extLst>
            </p:cNvPr>
            <p:cNvGrpSpPr>
              <a:grpSpLocks/>
            </p:cNvGrpSpPr>
            <p:nvPr/>
          </p:nvGrpSpPr>
          <p:grpSpPr bwMode="auto">
            <a:xfrm>
              <a:off x="0" y="807"/>
              <a:ext cx="390" cy="346"/>
              <a:chOff x="0" y="807"/>
              <a:chExt cx="390" cy="346"/>
            </a:xfrm>
          </p:grpSpPr>
          <p:sp>
            <p:nvSpPr>
              <p:cNvPr id="118875" name="Rectangle 12">
                <a:extLst>
                  <a:ext uri="{FF2B5EF4-FFF2-40B4-BE49-F238E27FC236}">
                    <a16:creationId xmlns:a16="http://schemas.microsoft.com/office/drawing/2014/main" id="{2ECFCB12-4365-4823-9856-7FFE1B6AACDF}"/>
                  </a:ext>
                </a:extLst>
              </p:cNvPr>
              <p:cNvSpPr>
                <a:spLocks noChangeArrowheads="1"/>
              </p:cNvSpPr>
              <p:nvPr/>
            </p:nvSpPr>
            <p:spPr bwMode="auto">
              <a:xfrm>
                <a:off x="28" y="807"/>
                <a:ext cx="33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1</a:t>
                </a:r>
                <a:endParaRPr lang="fr-FR" altLang="fr-FR" sz="2000">
                  <a:latin typeface="Times New Roman" panose="02020603050405020304" pitchFamily="18" charset="0"/>
                </a:endParaRPr>
              </a:p>
            </p:txBody>
          </p:sp>
          <p:sp>
            <p:nvSpPr>
              <p:cNvPr id="118876" name="Rectangle 51">
                <a:extLst>
                  <a:ext uri="{FF2B5EF4-FFF2-40B4-BE49-F238E27FC236}">
                    <a16:creationId xmlns:a16="http://schemas.microsoft.com/office/drawing/2014/main" id="{F95B775B-371C-187E-3366-F7129B8443AF}"/>
                  </a:ext>
                </a:extLst>
              </p:cNvPr>
              <p:cNvSpPr>
                <a:spLocks noChangeArrowheads="1"/>
              </p:cNvSpPr>
              <p:nvPr/>
            </p:nvSpPr>
            <p:spPr bwMode="auto">
              <a:xfrm>
                <a:off x="0" y="807"/>
                <a:ext cx="39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797" name="Group 54">
              <a:extLst>
                <a:ext uri="{FF2B5EF4-FFF2-40B4-BE49-F238E27FC236}">
                  <a16:creationId xmlns:a16="http://schemas.microsoft.com/office/drawing/2014/main" id="{BBA24C2C-2BDD-975D-4D09-56824070529B}"/>
                </a:ext>
              </a:extLst>
            </p:cNvPr>
            <p:cNvGrpSpPr>
              <a:grpSpLocks/>
            </p:cNvGrpSpPr>
            <p:nvPr/>
          </p:nvGrpSpPr>
          <p:grpSpPr bwMode="auto">
            <a:xfrm>
              <a:off x="390" y="807"/>
              <a:ext cx="674" cy="346"/>
              <a:chOff x="390" y="807"/>
              <a:chExt cx="674" cy="346"/>
            </a:xfrm>
          </p:grpSpPr>
          <p:sp>
            <p:nvSpPr>
              <p:cNvPr id="118873" name="Rectangle 13">
                <a:extLst>
                  <a:ext uri="{FF2B5EF4-FFF2-40B4-BE49-F238E27FC236}">
                    <a16:creationId xmlns:a16="http://schemas.microsoft.com/office/drawing/2014/main" id="{B820E2CC-2096-B6CC-41B2-05B8456D921F}"/>
                  </a:ext>
                </a:extLst>
              </p:cNvPr>
              <p:cNvSpPr>
                <a:spLocks noChangeArrowheads="1"/>
              </p:cNvSpPr>
              <p:nvPr/>
            </p:nvSpPr>
            <p:spPr bwMode="auto">
              <a:xfrm>
                <a:off x="418" y="807"/>
                <a:ext cx="618"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UN</a:t>
                </a:r>
                <a:endParaRPr lang="fr-FR" altLang="fr-FR" sz="2000">
                  <a:latin typeface="Times New Roman" panose="02020603050405020304" pitchFamily="18" charset="0"/>
                </a:endParaRPr>
              </a:p>
            </p:txBody>
          </p:sp>
          <p:sp>
            <p:nvSpPr>
              <p:cNvPr id="118874" name="Rectangle 53">
                <a:extLst>
                  <a:ext uri="{FF2B5EF4-FFF2-40B4-BE49-F238E27FC236}">
                    <a16:creationId xmlns:a16="http://schemas.microsoft.com/office/drawing/2014/main" id="{5018E07D-A874-5390-AEC8-855251308D7C}"/>
                  </a:ext>
                </a:extLst>
              </p:cNvPr>
              <p:cNvSpPr>
                <a:spLocks noChangeArrowheads="1"/>
              </p:cNvSpPr>
              <p:nvPr/>
            </p:nvSpPr>
            <p:spPr bwMode="auto">
              <a:xfrm>
                <a:off x="390" y="807"/>
                <a:ext cx="674"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798" name="Group 56">
              <a:extLst>
                <a:ext uri="{FF2B5EF4-FFF2-40B4-BE49-F238E27FC236}">
                  <a16:creationId xmlns:a16="http://schemas.microsoft.com/office/drawing/2014/main" id="{D89A79FB-0891-9237-89AC-5A093FAC2B9B}"/>
                </a:ext>
              </a:extLst>
            </p:cNvPr>
            <p:cNvGrpSpPr>
              <a:grpSpLocks/>
            </p:cNvGrpSpPr>
            <p:nvPr/>
          </p:nvGrpSpPr>
          <p:grpSpPr bwMode="auto">
            <a:xfrm>
              <a:off x="1064" y="807"/>
              <a:ext cx="1092" cy="346"/>
              <a:chOff x="1064" y="807"/>
              <a:chExt cx="1092" cy="346"/>
            </a:xfrm>
          </p:grpSpPr>
          <p:sp>
            <p:nvSpPr>
              <p:cNvPr id="118871" name="Rectangle 14">
                <a:extLst>
                  <a:ext uri="{FF2B5EF4-FFF2-40B4-BE49-F238E27FC236}">
                    <a16:creationId xmlns:a16="http://schemas.microsoft.com/office/drawing/2014/main" id="{0EA7FB4D-50D8-A50A-5CF5-48A67D750B39}"/>
                  </a:ext>
                </a:extLst>
              </p:cNvPr>
              <p:cNvSpPr>
                <a:spLocks noChangeArrowheads="1"/>
              </p:cNvSpPr>
              <p:nvPr/>
            </p:nvSpPr>
            <p:spPr bwMode="auto">
              <a:xfrm>
                <a:off x="1092" y="807"/>
                <a:ext cx="103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UN TOUT SEUL</a:t>
                </a:r>
                <a:endParaRPr lang="fr-FR" altLang="fr-FR" sz="2000">
                  <a:latin typeface="Times New Roman" panose="02020603050405020304" pitchFamily="18" charset="0"/>
                </a:endParaRPr>
              </a:p>
            </p:txBody>
          </p:sp>
          <p:sp>
            <p:nvSpPr>
              <p:cNvPr id="118872" name="Rectangle 55">
                <a:extLst>
                  <a:ext uri="{FF2B5EF4-FFF2-40B4-BE49-F238E27FC236}">
                    <a16:creationId xmlns:a16="http://schemas.microsoft.com/office/drawing/2014/main" id="{6CDABD0E-3465-6E04-CE22-50B56DB3A8F7}"/>
                  </a:ext>
                </a:extLst>
              </p:cNvPr>
              <p:cNvSpPr>
                <a:spLocks noChangeArrowheads="1"/>
              </p:cNvSpPr>
              <p:nvPr/>
            </p:nvSpPr>
            <p:spPr bwMode="auto">
              <a:xfrm>
                <a:off x="1064" y="807"/>
                <a:ext cx="109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799" name="Group 58">
              <a:extLst>
                <a:ext uri="{FF2B5EF4-FFF2-40B4-BE49-F238E27FC236}">
                  <a16:creationId xmlns:a16="http://schemas.microsoft.com/office/drawing/2014/main" id="{D1436716-54CC-B740-32EC-CB21D690D315}"/>
                </a:ext>
              </a:extLst>
            </p:cNvPr>
            <p:cNvGrpSpPr>
              <a:grpSpLocks/>
            </p:cNvGrpSpPr>
            <p:nvPr/>
          </p:nvGrpSpPr>
          <p:grpSpPr bwMode="auto">
            <a:xfrm>
              <a:off x="0" y="1153"/>
              <a:ext cx="390" cy="346"/>
              <a:chOff x="0" y="1153"/>
              <a:chExt cx="390" cy="346"/>
            </a:xfrm>
          </p:grpSpPr>
          <p:sp>
            <p:nvSpPr>
              <p:cNvPr id="118869" name="Rectangle 15">
                <a:extLst>
                  <a:ext uri="{FF2B5EF4-FFF2-40B4-BE49-F238E27FC236}">
                    <a16:creationId xmlns:a16="http://schemas.microsoft.com/office/drawing/2014/main" id="{48ACEC94-CA80-E45D-E04B-2EC43FC24057}"/>
                  </a:ext>
                </a:extLst>
              </p:cNvPr>
              <p:cNvSpPr>
                <a:spLocks noChangeArrowheads="1"/>
              </p:cNvSpPr>
              <p:nvPr/>
            </p:nvSpPr>
            <p:spPr bwMode="auto">
              <a:xfrm>
                <a:off x="28" y="1153"/>
                <a:ext cx="33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2</a:t>
                </a:r>
                <a:endParaRPr lang="fr-FR" altLang="fr-FR" sz="2000">
                  <a:latin typeface="Times New Roman" panose="02020603050405020304" pitchFamily="18" charset="0"/>
                </a:endParaRPr>
              </a:p>
            </p:txBody>
          </p:sp>
          <p:sp>
            <p:nvSpPr>
              <p:cNvPr id="118870" name="Rectangle 57">
                <a:extLst>
                  <a:ext uri="{FF2B5EF4-FFF2-40B4-BE49-F238E27FC236}">
                    <a16:creationId xmlns:a16="http://schemas.microsoft.com/office/drawing/2014/main" id="{75ACF350-C112-CCFC-E59C-DB4ED4DADD76}"/>
                  </a:ext>
                </a:extLst>
              </p:cNvPr>
              <p:cNvSpPr>
                <a:spLocks noChangeArrowheads="1"/>
              </p:cNvSpPr>
              <p:nvPr/>
            </p:nvSpPr>
            <p:spPr bwMode="auto">
              <a:xfrm>
                <a:off x="0" y="1153"/>
                <a:ext cx="39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800" name="Group 60">
              <a:extLst>
                <a:ext uri="{FF2B5EF4-FFF2-40B4-BE49-F238E27FC236}">
                  <a16:creationId xmlns:a16="http://schemas.microsoft.com/office/drawing/2014/main" id="{1B901EB6-B20E-9888-6378-0CB0DF2593D9}"/>
                </a:ext>
              </a:extLst>
            </p:cNvPr>
            <p:cNvGrpSpPr>
              <a:grpSpLocks/>
            </p:cNvGrpSpPr>
            <p:nvPr/>
          </p:nvGrpSpPr>
          <p:grpSpPr bwMode="auto">
            <a:xfrm>
              <a:off x="390" y="1153"/>
              <a:ext cx="674" cy="346"/>
              <a:chOff x="390" y="1153"/>
              <a:chExt cx="674" cy="346"/>
            </a:xfrm>
          </p:grpSpPr>
          <p:sp>
            <p:nvSpPr>
              <p:cNvPr id="118867" name="Rectangle 16">
                <a:extLst>
                  <a:ext uri="{FF2B5EF4-FFF2-40B4-BE49-F238E27FC236}">
                    <a16:creationId xmlns:a16="http://schemas.microsoft.com/office/drawing/2014/main" id="{0A22689F-CE87-C063-DE45-C5A498BAD9F4}"/>
                  </a:ext>
                </a:extLst>
              </p:cNvPr>
              <p:cNvSpPr>
                <a:spLocks noChangeArrowheads="1"/>
              </p:cNvSpPr>
              <p:nvPr/>
            </p:nvSpPr>
            <p:spPr bwMode="auto">
              <a:xfrm>
                <a:off x="418" y="1153"/>
                <a:ext cx="618"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DEUX</a:t>
                </a:r>
                <a:endParaRPr lang="fr-FR" altLang="fr-FR" sz="2000">
                  <a:latin typeface="Times New Roman" panose="02020603050405020304" pitchFamily="18" charset="0"/>
                </a:endParaRPr>
              </a:p>
            </p:txBody>
          </p:sp>
          <p:sp>
            <p:nvSpPr>
              <p:cNvPr id="118868" name="Rectangle 59">
                <a:extLst>
                  <a:ext uri="{FF2B5EF4-FFF2-40B4-BE49-F238E27FC236}">
                    <a16:creationId xmlns:a16="http://schemas.microsoft.com/office/drawing/2014/main" id="{8DB9036F-0DE5-4DE0-C286-97B74AE20722}"/>
                  </a:ext>
                </a:extLst>
              </p:cNvPr>
              <p:cNvSpPr>
                <a:spLocks noChangeArrowheads="1"/>
              </p:cNvSpPr>
              <p:nvPr/>
            </p:nvSpPr>
            <p:spPr bwMode="auto">
              <a:xfrm>
                <a:off x="390" y="1153"/>
                <a:ext cx="674"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801" name="Group 62">
              <a:extLst>
                <a:ext uri="{FF2B5EF4-FFF2-40B4-BE49-F238E27FC236}">
                  <a16:creationId xmlns:a16="http://schemas.microsoft.com/office/drawing/2014/main" id="{B65066D5-6B52-4661-2C0F-0F7D630F198B}"/>
                </a:ext>
              </a:extLst>
            </p:cNvPr>
            <p:cNvGrpSpPr>
              <a:grpSpLocks/>
            </p:cNvGrpSpPr>
            <p:nvPr/>
          </p:nvGrpSpPr>
          <p:grpSpPr bwMode="auto">
            <a:xfrm>
              <a:off x="1064" y="1153"/>
              <a:ext cx="1092" cy="346"/>
              <a:chOff x="1064" y="1153"/>
              <a:chExt cx="1092" cy="346"/>
            </a:xfrm>
          </p:grpSpPr>
          <p:sp>
            <p:nvSpPr>
              <p:cNvPr id="118865" name="Rectangle 17">
                <a:extLst>
                  <a:ext uri="{FF2B5EF4-FFF2-40B4-BE49-F238E27FC236}">
                    <a16:creationId xmlns:a16="http://schemas.microsoft.com/office/drawing/2014/main" id="{14B626ED-98F9-76E8-FFA6-682CBD7A01C8}"/>
                  </a:ext>
                </a:extLst>
              </p:cNvPr>
              <p:cNvSpPr>
                <a:spLocks noChangeArrowheads="1"/>
              </p:cNvSpPr>
              <p:nvPr/>
            </p:nvSpPr>
            <p:spPr bwMode="auto">
              <a:xfrm>
                <a:off x="1092" y="1153"/>
                <a:ext cx="103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UN ET UN</a:t>
                </a:r>
                <a:endParaRPr lang="fr-FR" altLang="fr-FR" sz="2000">
                  <a:latin typeface="Times New Roman" panose="02020603050405020304" pitchFamily="18" charset="0"/>
                </a:endParaRPr>
              </a:p>
            </p:txBody>
          </p:sp>
          <p:sp>
            <p:nvSpPr>
              <p:cNvPr id="118866" name="Rectangle 61">
                <a:extLst>
                  <a:ext uri="{FF2B5EF4-FFF2-40B4-BE49-F238E27FC236}">
                    <a16:creationId xmlns:a16="http://schemas.microsoft.com/office/drawing/2014/main" id="{857C4DFD-5638-7997-C2FB-EDAEFFC9B2D2}"/>
                  </a:ext>
                </a:extLst>
              </p:cNvPr>
              <p:cNvSpPr>
                <a:spLocks noChangeArrowheads="1"/>
              </p:cNvSpPr>
              <p:nvPr/>
            </p:nvSpPr>
            <p:spPr bwMode="auto">
              <a:xfrm>
                <a:off x="1064" y="1153"/>
                <a:ext cx="109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802" name="Group 64">
              <a:extLst>
                <a:ext uri="{FF2B5EF4-FFF2-40B4-BE49-F238E27FC236}">
                  <a16:creationId xmlns:a16="http://schemas.microsoft.com/office/drawing/2014/main" id="{DE34B912-51FA-B6F6-2C45-7D1762648C8B}"/>
                </a:ext>
              </a:extLst>
            </p:cNvPr>
            <p:cNvGrpSpPr>
              <a:grpSpLocks/>
            </p:cNvGrpSpPr>
            <p:nvPr/>
          </p:nvGrpSpPr>
          <p:grpSpPr bwMode="auto">
            <a:xfrm>
              <a:off x="0" y="1499"/>
              <a:ext cx="390" cy="346"/>
              <a:chOff x="0" y="1499"/>
              <a:chExt cx="390" cy="346"/>
            </a:xfrm>
          </p:grpSpPr>
          <p:sp>
            <p:nvSpPr>
              <p:cNvPr id="118863" name="Rectangle 18">
                <a:extLst>
                  <a:ext uri="{FF2B5EF4-FFF2-40B4-BE49-F238E27FC236}">
                    <a16:creationId xmlns:a16="http://schemas.microsoft.com/office/drawing/2014/main" id="{1379E89B-62BE-E984-314E-EAC1B2FBAA08}"/>
                  </a:ext>
                </a:extLst>
              </p:cNvPr>
              <p:cNvSpPr>
                <a:spLocks noChangeArrowheads="1"/>
              </p:cNvSpPr>
              <p:nvPr/>
            </p:nvSpPr>
            <p:spPr bwMode="auto">
              <a:xfrm>
                <a:off x="28" y="1499"/>
                <a:ext cx="33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3</a:t>
                </a:r>
                <a:endParaRPr lang="fr-FR" altLang="fr-FR" sz="2000">
                  <a:latin typeface="Times New Roman" panose="02020603050405020304" pitchFamily="18" charset="0"/>
                </a:endParaRPr>
              </a:p>
            </p:txBody>
          </p:sp>
          <p:sp>
            <p:nvSpPr>
              <p:cNvPr id="118864" name="Rectangle 63">
                <a:extLst>
                  <a:ext uri="{FF2B5EF4-FFF2-40B4-BE49-F238E27FC236}">
                    <a16:creationId xmlns:a16="http://schemas.microsoft.com/office/drawing/2014/main" id="{A06CC2C5-6133-E31A-81B2-20189D67A4D9}"/>
                  </a:ext>
                </a:extLst>
              </p:cNvPr>
              <p:cNvSpPr>
                <a:spLocks noChangeArrowheads="1"/>
              </p:cNvSpPr>
              <p:nvPr/>
            </p:nvSpPr>
            <p:spPr bwMode="auto">
              <a:xfrm>
                <a:off x="0" y="1499"/>
                <a:ext cx="39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803" name="Group 66">
              <a:extLst>
                <a:ext uri="{FF2B5EF4-FFF2-40B4-BE49-F238E27FC236}">
                  <a16:creationId xmlns:a16="http://schemas.microsoft.com/office/drawing/2014/main" id="{1430F153-95B1-F15B-5D4D-5DBEF2FF1CCB}"/>
                </a:ext>
              </a:extLst>
            </p:cNvPr>
            <p:cNvGrpSpPr>
              <a:grpSpLocks/>
            </p:cNvGrpSpPr>
            <p:nvPr/>
          </p:nvGrpSpPr>
          <p:grpSpPr bwMode="auto">
            <a:xfrm>
              <a:off x="390" y="1499"/>
              <a:ext cx="674" cy="346"/>
              <a:chOff x="390" y="1499"/>
              <a:chExt cx="674" cy="346"/>
            </a:xfrm>
          </p:grpSpPr>
          <p:sp>
            <p:nvSpPr>
              <p:cNvPr id="118861" name="Rectangle 19">
                <a:extLst>
                  <a:ext uri="{FF2B5EF4-FFF2-40B4-BE49-F238E27FC236}">
                    <a16:creationId xmlns:a16="http://schemas.microsoft.com/office/drawing/2014/main" id="{3AD267FC-B549-11D8-613C-EBD4325E09C8}"/>
                  </a:ext>
                </a:extLst>
              </p:cNvPr>
              <p:cNvSpPr>
                <a:spLocks noChangeArrowheads="1"/>
              </p:cNvSpPr>
              <p:nvPr/>
            </p:nvSpPr>
            <p:spPr bwMode="auto">
              <a:xfrm>
                <a:off x="418" y="1499"/>
                <a:ext cx="618"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TROIS</a:t>
                </a:r>
                <a:endParaRPr lang="fr-FR" altLang="fr-FR" sz="2000">
                  <a:latin typeface="Times New Roman" panose="02020603050405020304" pitchFamily="18" charset="0"/>
                </a:endParaRPr>
              </a:p>
            </p:txBody>
          </p:sp>
          <p:sp>
            <p:nvSpPr>
              <p:cNvPr id="118862" name="Rectangle 65">
                <a:extLst>
                  <a:ext uri="{FF2B5EF4-FFF2-40B4-BE49-F238E27FC236}">
                    <a16:creationId xmlns:a16="http://schemas.microsoft.com/office/drawing/2014/main" id="{724B2121-FB36-31C0-2BE4-C70655F182D4}"/>
                  </a:ext>
                </a:extLst>
              </p:cNvPr>
              <p:cNvSpPr>
                <a:spLocks noChangeArrowheads="1"/>
              </p:cNvSpPr>
              <p:nvPr/>
            </p:nvSpPr>
            <p:spPr bwMode="auto">
              <a:xfrm>
                <a:off x="390" y="1499"/>
                <a:ext cx="674"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804" name="Group 68">
              <a:extLst>
                <a:ext uri="{FF2B5EF4-FFF2-40B4-BE49-F238E27FC236}">
                  <a16:creationId xmlns:a16="http://schemas.microsoft.com/office/drawing/2014/main" id="{9AA807E8-8272-8F86-6A2A-80AE896D05FE}"/>
                </a:ext>
              </a:extLst>
            </p:cNvPr>
            <p:cNvGrpSpPr>
              <a:grpSpLocks/>
            </p:cNvGrpSpPr>
            <p:nvPr/>
          </p:nvGrpSpPr>
          <p:grpSpPr bwMode="auto">
            <a:xfrm>
              <a:off x="1064" y="1499"/>
              <a:ext cx="1092" cy="346"/>
              <a:chOff x="1064" y="1499"/>
              <a:chExt cx="1092" cy="346"/>
            </a:xfrm>
          </p:grpSpPr>
          <p:sp>
            <p:nvSpPr>
              <p:cNvPr id="118859" name="Rectangle 20">
                <a:extLst>
                  <a:ext uri="{FF2B5EF4-FFF2-40B4-BE49-F238E27FC236}">
                    <a16:creationId xmlns:a16="http://schemas.microsoft.com/office/drawing/2014/main" id="{77DB4EBB-4BDD-6B71-B677-3E4C2C70E619}"/>
                  </a:ext>
                </a:extLst>
              </p:cNvPr>
              <p:cNvSpPr>
                <a:spLocks noChangeArrowheads="1"/>
              </p:cNvSpPr>
              <p:nvPr/>
            </p:nvSpPr>
            <p:spPr bwMode="auto">
              <a:xfrm>
                <a:off x="1092" y="1499"/>
                <a:ext cx="103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DEUX ET UN</a:t>
                </a:r>
                <a:endParaRPr lang="fr-FR" altLang="fr-FR" sz="2000">
                  <a:latin typeface="Times New Roman" panose="02020603050405020304" pitchFamily="18" charset="0"/>
                </a:endParaRPr>
              </a:p>
            </p:txBody>
          </p:sp>
          <p:sp>
            <p:nvSpPr>
              <p:cNvPr id="118860" name="Rectangle 67">
                <a:extLst>
                  <a:ext uri="{FF2B5EF4-FFF2-40B4-BE49-F238E27FC236}">
                    <a16:creationId xmlns:a16="http://schemas.microsoft.com/office/drawing/2014/main" id="{CDE68433-A189-C9F2-5C6C-047193E67E28}"/>
                  </a:ext>
                </a:extLst>
              </p:cNvPr>
              <p:cNvSpPr>
                <a:spLocks noChangeArrowheads="1"/>
              </p:cNvSpPr>
              <p:nvPr/>
            </p:nvSpPr>
            <p:spPr bwMode="auto">
              <a:xfrm>
                <a:off x="1064" y="1499"/>
                <a:ext cx="109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805" name="Group 70">
              <a:extLst>
                <a:ext uri="{FF2B5EF4-FFF2-40B4-BE49-F238E27FC236}">
                  <a16:creationId xmlns:a16="http://schemas.microsoft.com/office/drawing/2014/main" id="{1FAA771C-09EF-F2B6-346D-AF39230BED43}"/>
                </a:ext>
              </a:extLst>
            </p:cNvPr>
            <p:cNvGrpSpPr>
              <a:grpSpLocks/>
            </p:cNvGrpSpPr>
            <p:nvPr/>
          </p:nvGrpSpPr>
          <p:grpSpPr bwMode="auto">
            <a:xfrm>
              <a:off x="0" y="1845"/>
              <a:ext cx="390" cy="346"/>
              <a:chOff x="0" y="1845"/>
              <a:chExt cx="390" cy="346"/>
            </a:xfrm>
          </p:grpSpPr>
          <p:sp>
            <p:nvSpPr>
              <p:cNvPr id="118857" name="Rectangle 21">
                <a:extLst>
                  <a:ext uri="{FF2B5EF4-FFF2-40B4-BE49-F238E27FC236}">
                    <a16:creationId xmlns:a16="http://schemas.microsoft.com/office/drawing/2014/main" id="{6E1E1EF3-5E5A-A78C-2523-75F4FF02C150}"/>
                  </a:ext>
                </a:extLst>
              </p:cNvPr>
              <p:cNvSpPr>
                <a:spLocks noChangeArrowheads="1"/>
              </p:cNvSpPr>
              <p:nvPr/>
            </p:nvSpPr>
            <p:spPr bwMode="auto">
              <a:xfrm>
                <a:off x="28" y="1845"/>
                <a:ext cx="33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4</a:t>
                </a:r>
                <a:endParaRPr lang="fr-FR" altLang="fr-FR" sz="2000">
                  <a:latin typeface="Times New Roman" panose="02020603050405020304" pitchFamily="18" charset="0"/>
                </a:endParaRPr>
              </a:p>
            </p:txBody>
          </p:sp>
          <p:sp>
            <p:nvSpPr>
              <p:cNvPr id="118858" name="Rectangle 69">
                <a:extLst>
                  <a:ext uri="{FF2B5EF4-FFF2-40B4-BE49-F238E27FC236}">
                    <a16:creationId xmlns:a16="http://schemas.microsoft.com/office/drawing/2014/main" id="{D2B6DF63-268F-FD31-D60E-2B50476DDF11}"/>
                  </a:ext>
                </a:extLst>
              </p:cNvPr>
              <p:cNvSpPr>
                <a:spLocks noChangeArrowheads="1"/>
              </p:cNvSpPr>
              <p:nvPr/>
            </p:nvSpPr>
            <p:spPr bwMode="auto">
              <a:xfrm>
                <a:off x="0" y="1845"/>
                <a:ext cx="39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806" name="Group 72">
              <a:extLst>
                <a:ext uri="{FF2B5EF4-FFF2-40B4-BE49-F238E27FC236}">
                  <a16:creationId xmlns:a16="http://schemas.microsoft.com/office/drawing/2014/main" id="{663558EA-8D78-566E-02C5-46F5DF275768}"/>
                </a:ext>
              </a:extLst>
            </p:cNvPr>
            <p:cNvGrpSpPr>
              <a:grpSpLocks/>
            </p:cNvGrpSpPr>
            <p:nvPr/>
          </p:nvGrpSpPr>
          <p:grpSpPr bwMode="auto">
            <a:xfrm>
              <a:off x="390" y="1845"/>
              <a:ext cx="674" cy="346"/>
              <a:chOff x="390" y="1845"/>
              <a:chExt cx="674" cy="346"/>
            </a:xfrm>
          </p:grpSpPr>
          <p:sp>
            <p:nvSpPr>
              <p:cNvPr id="118855" name="Rectangle 22">
                <a:extLst>
                  <a:ext uri="{FF2B5EF4-FFF2-40B4-BE49-F238E27FC236}">
                    <a16:creationId xmlns:a16="http://schemas.microsoft.com/office/drawing/2014/main" id="{308592FD-DD46-699A-470E-A70D085AABD1}"/>
                  </a:ext>
                </a:extLst>
              </p:cNvPr>
              <p:cNvSpPr>
                <a:spLocks noChangeArrowheads="1"/>
              </p:cNvSpPr>
              <p:nvPr/>
            </p:nvSpPr>
            <p:spPr bwMode="auto">
              <a:xfrm>
                <a:off x="418" y="1845"/>
                <a:ext cx="618"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QUATRE</a:t>
                </a:r>
                <a:endParaRPr lang="fr-FR" altLang="fr-FR" sz="2000">
                  <a:latin typeface="Times New Roman" panose="02020603050405020304" pitchFamily="18" charset="0"/>
                </a:endParaRPr>
              </a:p>
            </p:txBody>
          </p:sp>
          <p:sp>
            <p:nvSpPr>
              <p:cNvPr id="118856" name="Rectangle 71">
                <a:extLst>
                  <a:ext uri="{FF2B5EF4-FFF2-40B4-BE49-F238E27FC236}">
                    <a16:creationId xmlns:a16="http://schemas.microsoft.com/office/drawing/2014/main" id="{FD208F2B-7F80-9F57-009D-281DA8F69CA6}"/>
                  </a:ext>
                </a:extLst>
              </p:cNvPr>
              <p:cNvSpPr>
                <a:spLocks noChangeArrowheads="1"/>
              </p:cNvSpPr>
              <p:nvPr/>
            </p:nvSpPr>
            <p:spPr bwMode="auto">
              <a:xfrm>
                <a:off x="390" y="1845"/>
                <a:ext cx="674"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807" name="Group 74">
              <a:extLst>
                <a:ext uri="{FF2B5EF4-FFF2-40B4-BE49-F238E27FC236}">
                  <a16:creationId xmlns:a16="http://schemas.microsoft.com/office/drawing/2014/main" id="{7A7B1249-D8AC-4720-3D60-310481329E5A}"/>
                </a:ext>
              </a:extLst>
            </p:cNvPr>
            <p:cNvGrpSpPr>
              <a:grpSpLocks/>
            </p:cNvGrpSpPr>
            <p:nvPr/>
          </p:nvGrpSpPr>
          <p:grpSpPr bwMode="auto">
            <a:xfrm>
              <a:off x="1064" y="1845"/>
              <a:ext cx="1092" cy="346"/>
              <a:chOff x="1064" y="1845"/>
              <a:chExt cx="1092" cy="346"/>
            </a:xfrm>
          </p:grpSpPr>
          <p:sp>
            <p:nvSpPr>
              <p:cNvPr id="118853" name="Rectangle 23">
                <a:extLst>
                  <a:ext uri="{FF2B5EF4-FFF2-40B4-BE49-F238E27FC236}">
                    <a16:creationId xmlns:a16="http://schemas.microsoft.com/office/drawing/2014/main" id="{6D6DE7AF-8A28-A63B-67CC-EA85B37EB7DB}"/>
                  </a:ext>
                </a:extLst>
              </p:cNvPr>
              <p:cNvSpPr>
                <a:spLocks noChangeArrowheads="1"/>
              </p:cNvSpPr>
              <p:nvPr/>
            </p:nvSpPr>
            <p:spPr bwMode="auto">
              <a:xfrm>
                <a:off x="1092" y="1845"/>
                <a:ext cx="103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DEUX FOIS DEUX</a:t>
                </a:r>
                <a:endParaRPr lang="fr-FR" altLang="fr-FR" sz="2000">
                  <a:latin typeface="Times New Roman" panose="02020603050405020304" pitchFamily="18" charset="0"/>
                </a:endParaRPr>
              </a:p>
            </p:txBody>
          </p:sp>
          <p:sp>
            <p:nvSpPr>
              <p:cNvPr id="118854" name="Rectangle 73">
                <a:extLst>
                  <a:ext uri="{FF2B5EF4-FFF2-40B4-BE49-F238E27FC236}">
                    <a16:creationId xmlns:a16="http://schemas.microsoft.com/office/drawing/2014/main" id="{DE43B41F-4C98-DE7F-DD2C-1454BD9E4BAD}"/>
                  </a:ext>
                </a:extLst>
              </p:cNvPr>
              <p:cNvSpPr>
                <a:spLocks noChangeArrowheads="1"/>
              </p:cNvSpPr>
              <p:nvPr/>
            </p:nvSpPr>
            <p:spPr bwMode="auto">
              <a:xfrm>
                <a:off x="1064" y="1845"/>
                <a:ext cx="109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808" name="Group 76">
              <a:extLst>
                <a:ext uri="{FF2B5EF4-FFF2-40B4-BE49-F238E27FC236}">
                  <a16:creationId xmlns:a16="http://schemas.microsoft.com/office/drawing/2014/main" id="{39D9E982-86BD-B416-7C43-EFEC396751D6}"/>
                </a:ext>
              </a:extLst>
            </p:cNvPr>
            <p:cNvGrpSpPr>
              <a:grpSpLocks/>
            </p:cNvGrpSpPr>
            <p:nvPr/>
          </p:nvGrpSpPr>
          <p:grpSpPr bwMode="auto">
            <a:xfrm>
              <a:off x="0" y="2191"/>
              <a:ext cx="390" cy="346"/>
              <a:chOff x="0" y="2191"/>
              <a:chExt cx="390" cy="346"/>
            </a:xfrm>
          </p:grpSpPr>
          <p:sp>
            <p:nvSpPr>
              <p:cNvPr id="118851" name="Rectangle 24">
                <a:extLst>
                  <a:ext uri="{FF2B5EF4-FFF2-40B4-BE49-F238E27FC236}">
                    <a16:creationId xmlns:a16="http://schemas.microsoft.com/office/drawing/2014/main" id="{27CAA4B5-BD10-2085-1E28-A891C5A02E8F}"/>
                  </a:ext>
                </a:extLst>
              </p:cNvPr>
              <p:cNvSpPr>
                <a:spLocks noChangeArrowheads="1"/>
              </p:cNvSpPr>
              <p:nvPr/>
            </p:nvSpPr>
            <p:spPr bwMode="auto">
              <a:xfrm>
                <a:off x="28" y="2191"/>
                <a:ext cx="33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5</a:t>
                </a:r>
                <a:endParaRPr lang="fr-FR" altLang="fr-FR" sz="2000">
                  <a:latin typeface="Times New Roman" panose="02020603050405020304" pitchFamily="18" charset="0"/>
                </a:endParaRPr>
              </a:p>
            </p:txBody>
          </p:sp>
          <p:sp>
            <p:nvSpPr>
              <p:cNvPr id="118852" name="Rectangle 75">
                <a:extLst>
                  <a:ext uri="{FF2B5EF4-FFF2-40B4-BE49-F238E27FC236}">
                    <a16:creationId xmlns:a16="http://schemas.microsoft.com/office/drawing/2014/main" id="{9D2878F8-5D0C-14FA-47DA-40185D01599F}"/>
                  </a:ext>
                </a:extLst>
              </p:cNvPr>
              <p:cNvSpPr>
                <a:spLocks noChangeArrowheads="1"/>
              </p:cNvSpPr>
              <p:nvPr/>
            </p:nvSpPr>
            <p:spPr bwMode="auto">
              <a:xfrm>
                <a:off x="0" y="2191"/>
                <a:ext cx="39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809" name="Group 78">
              <a:extLst>
                <a:ext uri="{FF2B5EF4-FFF2-40B4-BE49-F238E27FC236}">
                  <a16:creationId xmlns:a16="http://schemas.microsoft.com/office/drawing/2014/main" id="{A93CBF8A-3496-06A5-764D-7522BF693A17}"/>
                </a:ext>
              </a:extLst>
            </p:cNvPr>
            <p:cNvGrpSpPr>
              <a:grpSpLocks/>
            </p:cNvGrpSpPr>
            <p:nvPr/>
          </p:nvGrpSpPr>
          <p:grpSpPr bwMode="auto">
            <a:xfrm>
              <a:off x="390" y="2191"/>
              <a:ext cx="674" cy="346"/>
              <a:chOff x="390" y="2191"/>
              <a:chExt cx="674" cy="346"/>
            </a:xfrm>
          </p:grpSpPr>
          <p:sp>
            <p:nvSpPr>
              <p:cNvPr id="118849" name="Rectangle 25">
                <a:extLst>
                  <a:ext uri="{FF2B5EF4-FFF2-40B4-BE49-F238E27FC236}">
                    <a16:creationId xmlns:a16="http://schemas.microsoft.com/office/drawing/2014/main" id="{56BF63D0-8C74-B5DA-37CE-7E3B0F0CDC3B}"/>
                  </a:ext>
                </a:extLst>
              </p:cNvPr>
              <p:cNvSpPr>
                <a:spLocks noChangeArrowheads="1"/>
              </p:cNvSpPr>
              <p:nvPr/>
            </p:nvSpPr>
            <p:spPr bwMode="auto">
              <a:xfrm>
                <a:off x="418" y="2191"/>
                <a:ext cx="618"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CINQUE</a:t>
                </a:r>
                <a:endParaRPr lang="fr-FR" altLang="fr-FR" sz="2000">
                  <a:latin typeface="Times New Roman" panose="02020603050405020304" pitchFamily="18" charset="0"/>
                </a:endParaRPr>
              </a:p>
            </p:txBody>
          </p:sp>
          <p:sp>
            <p:nvSpPr>
              <p:cNvPr id="118850" name="Rectangle 77">
                <a:extLst>
                  <a:ext uri="{FF2B5EF4-FFF2-40B4-BE49-F238E27FC236}">
                    <a16:creationId xmlns:a16="http://schemas.microsoft.com/office/drawing/2014/main" id="{2D7F956F-1E45-8CAE-6839-099C3865340D}"/>
                  </a:ext>
                </a:extLst>
              </p:cNvPr>
              <p:cNvSpPr>
                <a:spLocks noChangeArrowheads="1"/>
              </p:cNvSpPr>
              <p:nvPr/>
            </p:nvSpPr>
            <p:spPr bwMode="auto">
              <a:xfrm>
                <a:off x="390" y="2191"/>
                <a:ext cx="674"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810" name="Group 80">
              <a:extLst>
                <a:ext uri="{FF2B5EF4-FFF2-40B4-BE49-F238E27FC236}">
                  <a16:creationId xmlns:a16="http://schemas.microsoft.com/office/drawing/2014/main" id="{B5CD298E-88C9-786A-2FFB-0E5325DBA9AD}"/>
                </a:ext>
              </a:extLst>
            </p:cNvPr>
            <p:cNvGrpSpPr>
              <a:grpSpLocks/>
            </p:cNvGrpSpPr>
            <p:nvPr/>
          </p:nvGrpSpPr>
          <p:grpSpPr bwMode="auto">
            <a:xfrm>
              <a:off x="1064" y="2191"/>
              <a:ext cx="1092" cy="346"/>
              <a:chOff x="1064" y="2191"/>
              <a:chExt cx="1092" cy="346"/>
            </a:xfrm>
          </p:grpSpPr>
          <p:sp>
            <p:nvSpPr>
              <p:cNvPr id="118847" name="Rectangle 26">
                <a:extLst>
                  <a:ext uri="{FF2B5EF4-FFF2-40B4-BE49-F238E27FC236}">
                    <a16:creationId xmlns:a16="http://schemas.microsoft.com/office/drawing/2014/main" id="{8EFC0817-D8B8-E375-0C7A-6FBC2331AAE0}"/>
                  </a:ext>
                </a:extLst>
              </p:cNvPr>
              <p:cNvSpPr>
                <a:spLocks noChangeArrowheads="1"/>
              </p:cNvSpPr>
              <p:nvPr/>
            </p:nvSpPr>
            <p:spPr bwMode="auto">
              <a:xfrm>
                <a:off x="1092" y="2191"/>
                <a:ext cx="103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TROIS ET DEUX</a:t>
                </a:r>
                <a:endParaRPr lang="fr-FR" altLang="fr-FR" sz="2000">
                  <a:latin typeface="Times New Roman" panose="02020603050405020304" pitchFamily="18" charset="0"/>
                </a:endParaRPr>
              </a:p>
            </p:txBody>
          </p:sp>
          <p:sp>
            <p:nvSpPr>
              <p:cNvPr id="118848" name="Rectangle 79">
                <a:extLst>
                  <a:ext uri="{FF2B5EF4-FFF2-40B4-BE49-F238E27FC236}">
                    <a16:creationId xmlns:a16="http://schemas.microsoft.com/office/drawing/2014/main" id="{C7D2C29B-F8D9-0E4C-E257-1B52231DB49D}"/>
                  </a:ext>
                </a:extLst>
              </p:cNvPr>
              <p:cNvSpPr>
                <a:spLocks noChangeArrowheads="1"/>
              </p:cNvSpPr>
              <p:nvPr/>
            </p:nvSpPr>
            <p:spPr bwMode="auto">
              <a:xfrm>
                <a:off x="1064" y="2191"/>
                <a:ext cx="109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811" name="Group 82">
              <a:extLst>
                <a:ext uri="{FF2B5EF4-FFF2-40B4-BE49-F238E27FC236}">
                  <a16:creationId xmlns:a16="http://schemas.microsoft.com/office/drawing/2014/main" id="{7CA0E4BB-13AF-68B0-67DB-AEB7D0DA75E6}"/>
                </a:ext>
              </a:extLst>
            </p:cNvPr>
            <p:cNvGrpSpPr>
              <a:grpSpLocks/>
            </p:cNvGrpSpPr>
            <p:nvPr/>
          </p:nvGrpSpPr>
          <p:grpSpPr bwMode="auto">
            <a:xfrm>
              <a:off x="0" y="2537"/>
              <a:ext cx="390" cy="346"/>
              <a:chOff x="0" y="2537"/>
              <a:chExt cx="390" cy="346"/>
            </a:xfrm>
          </p:grpSpPr>
          <p:sp>
            <p:nvSpPr>
              <p:cNvPr id="118845" name="Rectangle 27">
                <a:extLst>
                  <a:ext uri="{FF2B5EF4-FFF2-40B4-BE49-F238E27FC236}">
                    <a16:creationId xmlns:a16="http://schemas.microsoft.com/office/drawing/2014/main" id="{2DEEBD46-8563-3368-5502-2C71061539E7}"/>
                  </a:ext>
                </a:extLst>
              </p:cNvPr>
              <p:cNvSpPr>
                <a:spLocks noChangeArrowheads="1"/>
              </p:cNvSpPr>
              <p:nvPr/>
            </p:nvSpPr>
            <p:spPr bwMode="auto">
              <a:xfrm>
                <a:off x="28" y="2537"/>
                <a:ext cx="33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6</a:t>
                </a:r>
                <a:endParaRPr lang="fr-FR" altLang="fr-FR" sz="2000">
                  <a:latin typeface="Times New Roman" panose="02020603050405020304" pitchFamily="18" charset="0"/>
                </a:endParaRPr>
              </a:p>
            </p:txBody>
          </p:sp>
          <p:sp>
            <p:nvSpPr>
              <p:cNvPr id="118846" name="Rectangle 81">
                <a:extLst>
                  <a:ext uri="{FF2B5EF4-FFF2-40B4-BE49-F238E27FC236}">
                    <a16:creationId xmlns:a16="http://schemas.microsoft.com/office/drawing/2014/main" id="{AF670BE1-F643-17E5-3FD8-0D32C2B1B42E}"/>
                  </a:ext>
                </a:extLst>
              </p:cNvPr>
              <p:cNvSpPr>
                <a:spLocks noChangeArrowheads="1"/>
              </p:cNvSpPr>
              <p:nvPr/>
            </p:nvSpPr>
            <p:spPr bwMode="auto">
              <a:xfrm>
                <a:off x="0" y="2537"/>
                <a:ext cx="39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812" name="Group 84">
              <a:extLst>
                <a:ext uri="{FF2B5EF4-FFF2-40B4-BE49-F238E27FC236}">
                  <a16:creationId xmlns:a16="http://schemas.microsoft.com/office/drawing/2014/main" id="{8B7927E7-BD57-F061-C1FF-70EFFB5C64D0}"/>
                </a:ext>
              </a:extLst>
            </p:cNvPr>
            <p:cNvGrpSpPr>
              <a:grpSpLocks/>
            </p:cNvGrpSpPr>
            <p:nvPr/>
          </p:nvGrpSpPr>
          <p:grpSpPr bwMode="auto">
            <a:xfrm>
              <a:off x="390" y="2537"/>
              <a:ext cx="674" cy="346"/>
              <a:chOff x="390" y="2537"/>
              <a:chExt cx="674" cy="346"/>
            </a:xfrm>
          </p:grpSpPr>
          <p:sp>
            <p:nvSpPr>
              <p:cNvPr id="118843" name="Rectangle 28">
                <a:extLst>
                  <a:ext uri="{FF2B5EF4-FFF2-40B4-BE49-F238E27FC236}">
                    <a16:creationId xmlns:a16="http://schemas.microsoft.com/office/drawing/2014/main" id="{CA5E1B1A-E4F5-5D10-E7EB-CF0BA86A2F97}"/>
                  </a:ext>
                </a:extLst>
              </p:cNvPr>
              <p:cNvSpPr>
                <a:spLocks noChangeArrowheads="1"/>
              </p:cNvSpPr>
              <p:nvPr/>
            </p:nvSpPr>
            <p:spPr bwMode="auto">
              <a:xfrm>
                <a:off x="418" y="2537"/>
                <a:ext cx="618"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SISSE</a:t>
                </a:r>
                <a:endParaRPr lang="fr-FR" altLang="fr-FR" sz="2000">
                  <a:latin typeface="Times New Roman" panose="02020603050405020304" pitchFamily="18" charset="0"/>
                </a:endParaRPr>
              </a:p>
            </p:txBody>
          </p:sp>
          <p:sp>
            <p:nvSpPr>
              <p:cNvPr id="118844" name="Rectangle 83">
                <a:extLst>
                  <a:ext uri="{FF2B5EF4-FFF2-40B4-BE49-F238E27FC236}">
                    <a16:creationId xmlns:a16="http://schemas.microsoft.com/office/drawing/2014/main" id="{F5A76BF8-9237-BD7B-7C86-937AC0D0FE13}"/>
                  </a:ext>
                </a:extLst>
              </p:cNvPr>
              <p:cNvSpPr>
                <a:spLocks noChangeArrowheads="1"/>
              </p:cNvSpPr>
              <p:nvPr/>
            </p:nvSpPr>
            <p:spPr bwMode="auto">
              <a:xfrm>
                <a:off x="390" y="2537"/>
                <a:ext cx="674"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813" name="Group 86">
              <a:extLst>
                <a:ext uri="{FF2B5EF4-FFF2-40B4-BE49-F238E27FC236}">
                  <a16:creationId xmlns:a16="http://schemas.microsoft.com/office/drawing/2014/main" id="{06B98AC7-1735-1E9E-4CEB-88CAA850F0D6}"/>
                </a:ext>
              </a:extLst>
            </p:cNvPr>
            <p:cNvGrpSpPr>
              <a:grpSpLocks/>
            </p:cNvGrpSpPr>
            <p:nvPr/>
          </p:nvGrpSpPr>
          <p:grpSpPr bwMode="auto">
            <a:xfrm>
              <a:off x="1064" y="2537"/>
              <a:ext cx="1092" cy="346"/>
              <a:chOff x="1064" y="2537"/>
              <a:chExt cx="1092" cy="346"/>
            </a:xfrm>
          </p:grpSpPr>
          <p:sp>
            <p:nvSpPr>
              <p:cNvPr id="118841" name="Rectangle 29">
                <a:extLst>
                  <a:ext uri="{FF2B5EF4-FFF2-40B4-BE49-F238E27FC236}">
                    <a16:creationId xmlns:a16="http://schemas.microsoft.com/office/drawing/2014/main" id="{277F6B27-7542-FAD9-FFAB-60A43927EC92}"/>
                  </a:ext>
                </a:extLst>
              </p:cNvPr>
              <p:cNvSpPr>
                <a:spLocks noChangeArrowheads="1"/>
              </p:cNvSpPr>
              <p:nvPr/>
            </p:nvSpPr>
            <p:spPr bwMode="auto">
              <a:xfrm>
                <a:off x="1092" y="2537"/>
                <a:ext cx="103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DEUX FOIS TROIS</a:t>
                </a:r>
                <a:endParaRPr lang="fr-FR" altLang="fr-FR" sz="2000">
                  <a:latin typeface="Times New Roman" panose="02020603050405020304" pitchFamily="18" charset="0"/>
                </a:endParaRPr>
              </a:p>
            </p:txBody>
          </p:sp>
          <p:sp>
            <p:nvSpPr>
              <p:cNvPr id="118842" name="Rectangle 85">
                <a:extLst>
                  <a:ext uri="{FF2B5EF4-FFF2-40B4-BE49-F238E27FC236}">
                    <a16:creationId xmlns:a16="http://schemas.microsoft.com/office/drawing/2014/main" id="{EE5B69D3-87C3-70C6-E563-102DD32C6C0A}"/>
                  </a:ext>
                </a:extLst>
              </p:cNvPr>
              <p:cNvSpPr>
                <a:spLocks noChangeArrowheads="1"/>
              </p:cNvSpPr>
              <p:nvPr/>
            </p:nvSpPr>
            <p:spPr bwMode="auto">
              <a:xfrm>
                <a:off x="1064" y="2537"/>
                <a:ext cx="109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814" name="Group 88">
              <a:extLst>
                <a:ext uri="{FF2B5EF4-FFF2-40B4-BE49-F238E27FC236}">
                  <a16:creationId xmlns:a16="http://schemas.microsoft.com/office/drawing/2014/main" id="{FDA83AD6-FA48-8960-02BF-7ED73559ED8D}"/>
                </a:ext>
              </a:extLst>
            </p:cNvPr>
            <p:cNvGrpSpPr>
              <a:grpSpLocks/>
            </p:cNvGrpSpPr>
            <p:nvPr/>
          </p:nvGrpSpPr>
          <p:grpSpPr bwMode="auto">
            <a:xfrm>
              <a:off x="0" y="2883"/>
              <a:ext cx="390" cy="346"/>
              <a:chOff x="0" y="2883"/>
              <a:chExt cx="390" cy="346"/>
            </a:xfrm>
          </p:grpSpPr>
          <p:sp>
            <p:nvSpPr>
              <p:cNvPr id="118839" name="Rectangle 30">
                <a:extLst>
                  <a:ext uri="{FF2B5EF4-FFF2-40B4-BE49-F238E27FC236}">
                    <a16:creationId xmlns:a16="http://schemas.microsoft.com/office/drawing/2014/main" id="{646A4BD7-A205-EC4B-5D6F-DF2797FFD18A}"/>
                  </a:ext>
                </a:extLst>
              </p:cNvPr>
              <p:cNvSpPr>
                <a:spLocks noChangeArrowheads="1"/>
              </p:cNvSpPr>
              <p:nvPr/>
            </p:nvSpPr>
            <p:spPr bwMode="auto">
              <a:xfrm>
                <a:off x="28" y="2883"/>
                <a:ext cx="33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7</a:t>
                </a:r>
                <a:endParaRPr lang="fr-FR" altLang="fr-FR" sz="2000">
                  <a:latin typeface="Times New Roman" panose="02020603050405020304" pitchFamily="18" charset="0"/>
                </a:endParaRPr>
              </a:p>
            </p:txBody>
          </p:sp>
          <p:sp>
            <p:nvSpPr>
              <p:cNvPr id="118840" name="Rectangle 87">
                <a:extLst>
                  <a:ext uri="{FF2B5EF4-FFF2-40B4-BE49-F238E27FC236}">
                    <a16:creationId xmlns:a16="http://schemas.microsoft.com/office/drawing/2014/main" id="{BA9E1F94-036F-4266-7F20-C0D3DFFDF5E5}"/>
                  </a:ext>
                </a:extLst>
              </p:cNvPr>
              <p:cNvSpPr>
                <a:spLocks noChangeArrowheads="1"/>
              </p:cNvSpPr>
              <p:nvPr/>
            </p:nvSpPr>
            <p:spPr bwMode="auto">
              <a:xfrm>
                <a:off x="0" y="2883"/>
                <a:ext cx="39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815" name="Group 90">
              <a:extLst>
                <a:ext uri="{FF2B5EF4-FFF2-40B4-BE49-F238E27FC236}">
                  <a16:creationId xmlns:a16="http://schemas.microsoft.com/office/drawing/2014/main" id="{ACE7B94A-33C2-136F-E0DB-3043C629D122}"/>
                </a:ext>
              </a:extLst>
            </p:cNvPr>
            <p:cNvGrpSpPr>
              <a:grpSpLocks/>
            </p:cNvGrpSpPr>
            <p:nvPr/>
          </p:nvGrpSpPr>
          <p:grpSpPr bwMode="auto">
            <a:xfrm>
              <a:off x="390" y="2883"/>
              <a:ext cx="674" cy="346"/>
              <a:chOff x="390" y="2883"/>
              <a:chExt cx="674" cy="346"/>
            </a:xfrm>
          </p:grpSpPr>
          <p:sp>
            <p:nvSpPr>
              <p:cNvPr id="118837" name="Rectangle 31">
                <a:extLst>
                  <a:ext uri="{FF2B5EF4-FFF2-40B4-BE49-F238E27FC236}">
                    <a16:creationId xmlns:a16="http://schemas.microsoft.com/office/drawing/2014/main" id="{6770AEB9-2012-2285-4035-A62475081D6A}"/>
                  </a:ext>
                </a:extLst>
              </p:cNvPr>
              <p:cNvSpPr>
                <a:spLocks noChangeArrowheads="1"/>
              </p:cNvSpPr>
              <p:nvPr/>
            </p:nvSpPr>
            <p:spPr bwMode="auto">
              <a:xfrm>
                <a:off x="418" y="2883"/>
                <a:ext cx="618"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SETE</a:t>
                </a:r>
                <a:endParaRPr lang="fr-FR" altLang="fr-FR" sz="2000">
                  <a:latin typeface="Times New Roman" panose="02020603050405020304" pitchFamily="18" charset="0"/>
                </a:endParaRPr>
              </a:p>
            </p:txBody>
          </p:sp>
          <p:sp>
            <p:nvSpPr>
              <p:cNvPr id="118838" name="Rectangle 89">
                <a:extLst>
                  <a:ext uri="{FF2B5EF4-FFF2-40B4-BE49-F238E27FC236}">
                    <a16:creationId xmlns:a16="http://schemas.microsoft.com/office/drawing/2014/main" id="{8E77F389-7EC0-14A1-3832-E6CA5ADD8636}"/>
                  </a:ext>
                </a:extLst>
              </p:cNvPr>
              <p:cNvSpPr>
                <a:spLocks noChangeArrowheads="1"/>
              </p:cNvSpPr>
              <p:nvPr/>
            </p:nvSpPr>
            <p:spPr bwMode="auto">
              <a:xfrm>
                <a:off x="390" y="2883"/>
                <a:ext cx="674"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816" name="Group 92">
              <a:extLst>
                <a:ext uri="{FF2B5EF4-FFF2-40B4-BE49-F238E27FC236}">
                  <a16:creationId xmlns:a16="http://schemas.microsoft.com/office/drawing/2014/main" id="{9C0251A0-CC37-0F31-4777-CC0ED2C6EFE3}"/>
                </a:ext>
              </a:extLst>
            </p:cNvPr>
            <p:cNvGrpSpPr>
              <a:grpSpLocks/>
            </p:cNvGrpSpPr>
            <p:nvPr/>
          </p:nvGrpSpPr>
          <p:grpSpPr bwMode="auto">
            <a:xfrm>
              <a:off x="1064" y="2883"/>
              <a:ext cx="1092" cy="346"/>
              <a:chOff x="1064" y="2883"/>
              <a:chExt cx="1092" cy="346"/>
            </a:xfrm>
          </p:grpSpPr>
          <p:sp>
            <p:nvSpPr>
              <p:cNvPr id="118835" name="Rectangle 32">
                <a:extLst>
                  <a:ext uri="{FF2B5EF4-FFF2-40B4-BE49-F238E27FC236}">
                    <a16:creationId xmlns:a16="http://schemas.microsoft.com/office/drawing/2014/main" id="{6D067009-1811-AF5F-680D-D608347C6FA7}"/>
                  </a:ext>
                </a:extLst>
              </p:cNvPr>
              <p:cNvSpPr>
                <a:spLocks noChangeArrowheads="1"/>
              </p:cNvSpPr>
              <p:nvPr/>
            </p:nvSpPr>
            <p:spPr bwMode="auto">
              <a:xfrm>
                <a:off x="1092" y="2883"/>
                <a:ext cx="103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QUATRE ET TROIS</a:t>
                </a:r>
                <a:endParaRPr lang="fr-FR" altLang="fr-FR" sz="2000">
                  <a:latin typeface="Times New Roman" panose="02020603050405020304" pitchFamily="18" charset="0"/>
                </a:endParaRPr>
              </a:p>
            </p:txBody>
          </p:sp>
          <p:sp>
            <p:nvSpPr>
              <p:cNvPr id="118836" name="Rectangle 91">
                <a:extLst>
                  <a:ext uri="{FF2B5EF4-FFF2-40B4-BE49-F238E27FC236}">
                    <a16:creationId xmlns:a16="http://schemas.microsoft.com/office/drawing/2014/main" id="{6B99767E-92F3-4594-C095-1AC71CE5C036}"/>
                  </a:ext>
                </a:extLst>
              </p:cNvPr>
              <p:cNvSpPr>
                <a:spLocks noChangeArrowheads="1"/>
              </p:cNvSpPr>
              <p:nvPr/>
            </p:nvSpPr>
            <p:spPr bwMode="auto">
              <a:xfrm>
                <a:off x="1064" y="2883"/>
                <a:ext cx="109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817" name="Group 94">
              <a:extLst>
                <a:ext uri="{FF2B5EF4-FFF2-40B4-BE49-F238E27FC236}">
                  <a16:creationId xmlns:a16="http://schemas.microsoft.com/office/drawing/2014/main" id="{A8F6C341-38F9-D8CB-ECB6-6E3BFDDCA413}"/>
                </a:ext>
              </a:extLst>
            </p:cNvPr>
            <p:cNvGrpSpPr>
              <a:grpSpLocks/>
            </p:cNvGrpSpPr>
            <p:nvPr/>
          </p:nvGrpSpPr>
          <p:grpSpPr bwMode="auto">
            <a:xfrm>
              <a:off x="0" y="3229"/>
              <a:ext cx="390" cy="346"/>
              <a:chOff x="0" y="3229"/>
              <a:chExt cx="390" cy="346"/>
            </a:xfrm>
          </p:grpSpPr>
          <p:sp>
            <p:nvSpPr>
              <p:cNvPr id="118833" name="Rectangle 33">
                <a:extLst>
                  <a:ext uri="{FF2B5EF4-FFF2-40B4-BE49-F238E27FC236}">
                    <a16:creationId xmlns:a16="http://schemas.microsoft.com/office/drawing/2014/main" id="{E2E77C0E-66DD-9235-EDF6-8905FEF32863}"/>
                  </a:ext>
                </a:extLst>
              </p:cNvPr>
              <p:cNvSpPr>
                <a:spLocks noChangeArrowheads="1"/>
              </p:cNvSpPr>
              <p:nvPr/>
            </p:nvSpPr>
            <p:spPr bwMode="auto">
              <a:xfrm>
                <a:off x="28" y="3229"/>
                <a:ext cx="33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8</a:t>
                </a:r>
                <a:endParaRPr lang="fr-FR" altLang="fr-FR" sz="2000">
                  <a:latin typeface="Times New Roman" panose="02020603050405020304" pitchFamily="18" charset="0"/>
                </a:endParaRPr>
              </a:p>
            </p:txBody>
          </p:sp>
          <p:sp>
            <p:nvSpPr>
              <p:cNvPr id="118834" name="Rectangle 93">
                <a:extLst>
                  <a:ext uri="{FF2B5EF4-FFF2-40B4-BE49-F238E27FC236}">
                    <a16:creationId xmlns:a16="http://schemas.microsoft.com/office/drawing/2014/main" id="{A882F19F-C069-BFD0-49E0-DF721EFF800C}"/>
                  </a:ext>
                </a:extLst>
              </p:cNvPr>
              <p:cNvSpPr>
                <a:spLocks noChangeArrowheads="1"/>
              </p:cNvSpPr>
              <p:nvPr/>
            </p:nvSpPr>
            <p:spPr bwMode="auto">
              <a:xfrm>
                <a:off x="0" y="3229"/>
                <a:ext cx="39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818" name="Group 96">
              <a:extLst>
                <a:ext uri="{FF2B5EF4-FFF2-40B4-BE49-F238E27FC236}">
                  <a16:creationId xmlns:a16="http://schemas.microsoft.com/office/drawing/2014/main" id="{7817C46B-D7C7-3FB5-25FC-AD6DAF767167}"/>
                </a:ext>
              </a:extLst>
            </p:cNvPr>
            <p:cNvGrpSpPr>
              <a:grpSpLocks/>
            </p:cNvGrpSpPr>
            <p:nvPr/>
          </p:nvGrpSpPr>
          <p:grpSpPr bwMode="auto">
            <a:xfrm>
              <a:off x="390" y="3229"/>
              <a:ext cx="674" cy="346"/>
              <a:chOff x="390" y="3229"/>
              <a:chExt cx="674" cy="346"/>
            </a:xfrm>
          </p:grpSpPr>
          <p:sp>
            <p:nvSpPr>
              <p:cNvPr id="118831" name="Rectangle 34">
                <a:extLst>
                  <a:ext uri="{FF2B5EF4-FFF2-40B4-BE49-F238E27FC236}">
                    <a16:creationId xmlns:a16="http://schemas.microsoft.com/office/drawing/2014/main" id="{FC62EC35-59C3-AADD-8220-2E8A51DD2AF0}"/>
                  </a:ext>
                </a:extLst>
              </p:cNvPr>
              <p:cNvSpPr>
                <a:spLocks noChangeArrowheads="1"/>
              </p:cNvSpPr>
              <p:nvPr/>
            </p:nvSpPr>
            <p:spPr bwMode="auto">
              <a:xfrm>
                <a:off x="418" y="3229"/>
                <a:ext cx="618"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HUITE</a:t>
                </a:r>
                <a:endParaRPr lang="fr-FR" altLang="fr-FR" sz="2000">
                  <a:latin typeface="Times New Roman" panose="02020603050405020304" pitchFamily="18" charset="0"/>
                </a:endParaRPr>
              </a:p>
            </p:txBody>
          </p:sp>
          <p:sp>
            <p:nvSpPr>
              <p:cNvPr id="118832" name="Rectangle 95">
                <a:extLst>
                  <a:ext uri="{FF2B5EF4-FFF2-40B4-BE49-F238E27FC236}">
                    <a16:creationId xmlns:a16="http://schemas.microsoft.com/office/drawing/2014/main" id="{C32E9E71-590D-BC3F-105D-A67623B4CFD2}"/>
                  </a:ext>
                </a:extLst>
              </p:cNvPr>
              <p:cNvSpPr>
                <a:spLocks noChangeArrowheads="1"/>
              </p:cNvSpPr>
              <p:nvPr/>
            </p:nvSpPr>
            <p:spPr bwMode="auto">
              <a:xfrm>
                <a:off x="390" y="3229"/>
                <a:ext cx="674"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819" name="Group 98">
              <a:extLst>
                <a:ext uri="{FF2B5EF4-FFF2-40B4-BE49-F238E27FC236}">
                  <a16:creationId xmlns:a16="http://schemas.microsoft.com/office/drawing/2014/main" id="{A59464E5-6E82-08A0-557A-51B36B2303E0}"/>
                </a:ext>
              </a:extLst>
            </p:cNvPr>
            <p:cNvGrpSpPr>
              <a:grpSpLocks/>
            </p:cNvGrpSpPr>
            <p:nvPr/>
          </p:nvGrpSpPr>
          <p:grpSpPr bwMode="auto">
            <a:xfrm>
              <a:off x="1064" y="3229"/>
              <a:ext cx="1092" cy="346"/>
              <a:chOff x="1064" y="3229"/>
              <a:chExt cx="1092" cy="346"/>
            </a:xfrm>
          </p:grpSpPr>
          <p:sp>
            <p:nvSpPr>
              <p:cNvPr id="118829" name="Rectangle 35">
                <a:extLst>
                  <a:ext uri="{FF2B5EF4-FFF2-40B4-BE49-F238E27FC236}">
                    <a16:creationId xmlns:a16="http://schemas.microsoft.com/office/drawing/2014/main" id="{1347742A-0FD0-B7A0-453F-B74E88370D51}"/>
                  </a:ext>
                </a:extLst>
              </p:cNvPr>
              <p:cNvSpPr>
                <a:spLocks noChangeArrowheads="1"/>
              </p:cNvSpPr>
              <p:nvPr/>
            </p:nvSpPr>
            <p:spPr bwMode="auto">
              <a:xfrm>
                <a:off x="1092" y="3229"/>
                <a:ext cx="103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DEUX FOIS QUATRE</a:t>
                </a:r>
                <a:endParaRPr lang="fr-FR" altLang="fr-FR" sz="2000">
                  <a:latin typeface="Times New Roman" panose="02020603050405020304" pitchFamily="18" charset="0"/>
                </a:endParaRPr>
              </a:p>
            </p:txBody>
          </p:sp>
          <p:sp>
            <p:nvSpPr>
              <p:cNvPr id="118830" name="Rectangle 97">
                <a:extLst>
                  <a:ext uri="{FF2B5EF4-FFF2-40B4-BE49-F238E27FC236}">
                    <a16:creationId xmlns:a16="http://schemas.microsoft.com/office/drawing/2014/main" id="{45E51843-5593-C2CC-CC0A-06D5616FA174}"/>
                  </a:ext>
                </a:extLst>
              </p:cNvPr>
              <p:cNvSpPr>
                <a:spLocks noChangeArrowheads="1"/>
              </p:cNvSpPr>
              <p:nvPr/>
            </p:nvSpPr>
            <p:spPr bwMode="auto">
              <a:xfrm>
                <a:off x="1064" y="3229"/>
                <a:ext cx="109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820" name="Group 100">
              <a:extLst>
                <a:ext uri="{FF2B5EF4-FFF2-40B4-BE49-F238E27FC236}">
                  <a16:creationId xmlns:a16="http://schemas.microsoft.com/office/drawing/2014/main" id="{8F4E68DD-F17E-13D9-1E60-C3FD31AF53EF}"/>
                </a:ext>
              </a:extLst>
            </p:cNvPr>
            <p:cNvGrpSpPr>
              <a:grpSpLocks/>
            </p:cNvGrpSpPr>
            <p:nvPr/>
          </p:nvGrpSpPr>
          <p:grpSpPr bwMode="auto">
            <a:xfrm>
              <a:off x="0" y="3575"/>
              <a:ext cx="390" cy="346"/>
              <a:chOff x="0" y="3575"/>
              <a:chExt cx="390" cy="346"/>
            </a:xfrm>
          </p:grpSpPr>
          <p:sp>
            <p:nvSpPr>
              <p:cNvPr id="118827" name="Rectangle 36">
                <a:extLst>
                  <a:ext uri="{FF2B5EF4-FFF2-40B4-BE49-F238E27FC236}">
                    <a16:creationId xmlns:a16="http://schemas.microsoft.com/office/drawing/2014/main" id="{EC00A44E-070D-9AD8-B432-0A1C78A6254E}"/>
                  </a:ext>
                </a:extLst>
              </p:cNvPr>
              <p:cNvSpPr>
                <a:spLocks noChangeArrowheads="1"/>
              </p:cNvSpPr>
              <p:nvPr/>
            </p:nvSpPr>
            <p:spPr bwMode="auto">
              <a:xfrm>
                <a:off x="28" y="3575"/>
                <a:ext cx="33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9</a:t>
                </a:r>
                <a:endParaRPr lang="fr-FR" altLang="fr-FR" sz="2000">
                  <a:latin typeface="Times New Roman" panose="02020603050405020304" pitchFamily="18" charset="0"/>
                </a:endParaRPr>
              </a:p>
            </p:txBody>
          </p:sp>
          <p:sp>
            <p:nvSpPr>
              <p:cNvPr id="118828" name="Rectangle 99">
                <a:extLst>
                  <a:ext uri="{FF2B5EF4-FFF2-40B4-BE49-F238E27FC236}">
                    <a16:creationId xmlns:a16="http://schemas.microsoft.com/office/drawing/2014/main" id="{C979F701-DA19-AD66-2EDF-CCCA93498CA3}"/>
                  </a:ext>
                </a:extLst>
              </p:cNvPr>
              <p:cNvSpPr>
                <a:spLocks noChangeArrowheads="1"/>
              </p:cNvSpPr>
              <p:nvPr/>
            </p:nvSpPr>
            <p:spPr bwMode="auto">
              <a:xfrm>
                <a:off x="0" y="3575"/>
                <a:ext cx="39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821" name="Group 102">
              <a:extLst>
                <a:ext uri="{FF2B5EF4-FFF2-40B4-BE49-F238E27FC236}">
                  <a16:creationId xmlns:a16="http://schemas.microsoft.com/office/drawing/2014/main" id="{F5A35E63-F0D2-6C7E-9ED2-D9364869C664}"/>
                </a:ext>
              </a:extLst>
            </p:cNvPr>
            <p:cNvGrpSpPr>
              <a:grpSpLocks/>
            </p:cNvGrpSpPr>
            <p:nvPr/>
          </p:nvGrpSpPr>
          <p:grpSpPr bwMode="auto">
            <a:xfrm>
              <a:off x="390" y="3575"/>
              <a:ext cx="674" cy="346"/>
              <a:chOff x="390" y="3575"/>
              <a:chExt cx="674" cy="346"/>
            </a:xfrm>
          </p:grpSpPr>
          <p:sp>
            <p:nvSpPr>
              <p:cNvPr id="118825" name="Rectangle 37">
                <a:extLst>
                  <a:ext uri="{FF2B5EF4-FFF2-40B4-BE49-F238E27FC236}">
                    <a16:creationId xmlns:a16="http://schemas.microsoft.com/office/drawing/2014/main" id="{2A49074B-74F8-D68C-9FE4-F0DFA86CEE6D}"/>
                  </a:ext>
                </a:extLst>
              </p:cNvPr>
              <p:cNvSpPr>
                <a:spLocks noChangeArrowheads="1"/>
              </p:cNvSpPr>
              <p:nvPr/>
            </p:nvSpPr>
            <p:spPr bwMode="auto">
              <a:xfrm>
                <a:off x="418" y="3575"/>
                <a:ext cx="618"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NEUFE</a:t>
                </a:r>
                <a:endParaRPr lang="fr-FR" altLang="fr-FR" sz="2000">
                  <a:latin typeface="Times New Roman" panose="02020603050405020304" pitchFamily="18" charset="0"/>
                </a:endParaRPr>
              </a:p>
            </p:txBody>
          </p:sp>
          <p:sp>
            <p:nvSpPr>
              <p:cNvPr id="118826" name="Rectangle 101">
                <a:extLst>
                  <a:ext uri="{FF2B5EF4-FFF2-40B4-BE49-F238E27FC236}">
                    <a16:creationId xmlns:a16="http://schemas.microsoft.com/office/drawing/2014/main" id="{E2B8A5F7-7287-118C-C5D4-FA4FAE4D3641}"/>
                  </a:ext>
                </a:extLst>
              </p:cNvPr>
              <p:cNvSpPr>
                <a:spLocks noChangeArrowheads="1"/>
              </p:cNvSpPr>
              <p:nvPr/>
            </p:nvSpPr>
            <p:spPr bwMode="auto">
              <a:xfrm>
                <a:off x="390" y="3575"/>
                <a:ext cx="674"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18822" name="Group 104">
              <a:extLst>
                <a:ext uri="{FF2B5EF4-FFF2-40B4-BE49-F238E27FC236}">
                  <a16:creationId xmlns:a16="http://schemas.microsoft.com/office/drawing/2014/main" id="{EC00D20E-0995-0FA7-3087-96938B9CCA9E}"/>
                </a:ext>
              </a:extLst>
            </p:cNvPr>
            <p:cNvGrpSpPr>
              <a:grpSpLocks/>
            </p:cNvGrpSpPr>
            <p:nvPr/>
          </p:nvGrpSpPr>
          <p:grpSpPr bwMode="auto">
            <a:xfrm>
              <a:off x="1064" y="3575"/>
              <a:ext cx="1092" cy="346"/>
              <a:chOff x="1064" y="3575"/>
              <a:chExt cx="1092" cy="346"/>
            </a:xfrm>
          </p:grpSpPr>
          <p:sp>
            <p:nvSpPr>
              <p:cNvPr id="118823" name="Rectangle 38">
                <a:extLst>
                  <a:ext uri="{FF2B5EF4-FFF2-40B4-BE49-F238E27FC236}">
                    <a16:creationId xmlns:a16="http://schemas.microsoft.com/office/drawing/2014/main" id="{41CEB7B7-F232-5CCB-109E-2B5001FEEBBE}"/>
                  </a:ext>
                </a:extLst>
              </p:cNvPr>
              <p:cNvSpPr>
                <a:spLocks noChangeArrowheads="1"/>
              </p:cNvSpPr>
              <p:nvPr/>
            </p:nvSpPr>
            <p:spPr bwMode="auto">
              <a:xfrm>
                <a:off x="1092" y="3575"/>
                <a:ext cx="103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CINQUE ET QUATRE</a:t>
                </a:r>
                <a:endParaRPr lang="fr-FR" altLang="fr-FR" sz="2000">
                  <a:latin typeface="Times New Roman" panose="02020603050405020304" pitchFamily="18" charset="0"/>
                </a:endParaRPr>
              </a:p>
            </p:txBody>
          </p:sp>
          <p:sp>
            <p:nvSpPr>
              <p:cNvPr id="118824" name="Rectangle 103">
                <a:extLst>
                  <a:ext uri="{FF2B5EF4-FFF2-40B4-BE49-F238E27FC236}">
                    <a16:creationId xmlns:a16="http://schemas.microsoft.com/office/drawing/2014/main" id="{8B0CE6C6-BAC2-D405-0D8A-F47CF1CEE796}"/>
                  </a:ext>
                </a:extLst>
              </p:cNvPr>
              <p:cNvSpPr>
                <a:spLocks noChangeArrowheads="1"/>
              </p:cNvSpPr>
              <p:nvPr/>
            </p:nvSpPr>
            <p:spPr bwMode="auto">
              <a:xfrm>
                <a:off x="1064" y="3575"/>
                <a:ext cx="109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re 8">
            <a:extLst>
              <a:ext uri="{FF2B5EF4-FFF2-40B4-BE49-F238E27FC236}">
                <a16:creationId xmlns:a16="http://schemas.microsoft.com/office/drawing/2014/main" id="{62643673-F9BD-AC0A-039D-5BAF1B65C22E}"/>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119811" name="Espace réservé du numéro de diapositive 4">
            <a:extLst>
              <a:ext uri="{FF2B5EF4-FFF2-40B4-BE49-F238E27FC236}">
                <a16:creationId xmlns:a16="http://schemas.microsoft.com/office/drawing/2014/main" id="{BC96182B-0697-2345-F1A3-3A0FB06DD19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7BF3EA6-DFF2-420A-BD8D-C25CD4102E3C}" type="slidenum">
              <a:rPr lang="fr-FR" altLang="fr-FR" sz="2000">
                <a:solidFill>
                  <a:srgbClr val="984807"/>
                </a:solidFill>
              </a:rPr>
              <a:pPr algn="r" eaLnBrk="1" hangingPunct="1">
                <a:spcBef>
                  <a:spcPct val="0"/>
                </a:spcBef>
                <a:buFontTx/>
                <a:buNone/>
              </a:pPr>
              <a:t>115</a:t>
            </a:fld>
            <a:endParaRPr lang="fr-FR" altLang="fr-FR" sz="2000">
              <a:solidFill>
                <a:srgbClr val="984807"/>
              </a:solidFill>
            </a:endParaRPr>
          </a:p>
        </p:txBody>
      </p:sp>
      <p:sp>
        <p:nvSpPr>
          <p:cNvPr id="119812" name="Rectangle 1">
            <a:extLst>
              <a:ext uri="{FF2B5EF4-FFF2-40B4-BE49-F238E27FC236}">
                <a16:creationId xmlns:a16="http://schemas.microsoft.com/office/drawing/2014/main" id="{8E7C5130-1AC5-A164-2C6B-3E83984147E0}"/>
              </a:ext>
            </a:extLst>
          </p:cNvPr>
          <p:cNvSpPr>
            <a:spLocks noChangeArrowheads="1"/>
          </p:cNvSpPr>
          <p:nvPr/>
        </p:nvSpPr>
        <p:spPr bwMode="auto">
          <a:xfrm>
            <a:off x="457200" y="1295400"/>
            <a:ext cx="8189913" cy="303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règles d'exploitation du réseau :</a:t>
            </a:r>
          </a:p>
          <a:p>
            <a:pPr algn="just">
              <a:lnSpc>
                <a:spcPct val="107000"/>
              </a:lnSpc>
              <a:spcBef>
                <a:spcPct val="0"/>
              </a:spcBef>
              <a:buFontTx/>
              <a:buNone/>
            </a:pP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termes de procédures : </a:t>
            </a:r>
          </a:p>
          <a:p>
            <a:pPr algn="just">
              <a:lnSpc>
                <a:spcPct val="107000"/>
              </a:lnSpc>
              <a:spcBef>
                <a:spcPct val="0"/>
              </a:spcBef>
              <a:buFontTx/>
              <a:buNone/>
            </a:pP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Mots ou phrases facilement prononçables et audibles, auxquels on a donné une signification très précise dans le but d’accélérer le trafic. </a:t>
            </a: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Les principaux termes de procédure sont les suivants :</a:t>
            </a: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re 8">
            <a:extLst>
              <a:ext uri="{FF2B5EF4-FFF2-40B4-BE49-F238E27FC236}">
                <a16:creationId xmlns:a16="http://schemas.microsoft.com/office/drawing/2014/main" id="{06A8317E-F09D-6452-37F1-17890E4F5488}"/>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120835" name="Espace réservé du numéro de diapositive 4">
            <a:extLst>
              <a:ext uri="{FF2B5EF4-FFF2-40B4-BE49-F238E27FC236}">
                <a16:creationId xmlns:a16="http://schemas.microsoft.com/office/drawing/2014/main" id="{A6ABDC52-7417-81AA-ECBA-9C7C1EBEC5B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E2415F9-D9E4-4947-8F69-A1281E9FAD10}" type="slidenum">
              <a:rPr lang="fr-FR" altLang="fr-FR" sz="2000">
                <a:solidFill>
                  <a:srgbClr val="984807"/>
                </a:solidFill>
              </a:rPr>
              <a:pPr algn="r" eaLnBrk="1" hangingPunct="1">
                <a:spcBef>
                  <a:spcPct val="0"/>
                </a:spcBef>
                <a:buFontTx/>
                <a:buNone/>
              </a:pPr>
              <a:t>116</a:t>
            </a:fld>
            <a:endParaRPr lang="fr-FR" altLang="fr-FR" sz="2000">
              <a:solidFill>
                <a:srgbClr val="984807"/>
              </a:solidFill>
            </a:endParaRPr>
          </a:p>
        </p:txBody>
      </p:sp>
      <p:sp>
        <p:nvSpPr>
          <p:cNvPr id="120836" name="Rectangle 1">
            <a:extLst>
              <a:ext uri="{FF2B5EF4-FFF2-40B4-BE49-F238E27FC236}">
                <a16:creationId xmlns:a16="http://schemas.microsoft.com/office/drawing/2014/main" id="{C5763BF6-7BB8-0DAB-75E5-11A2714CB83C}"/>
              </a:ext>
            </a:extLst>
          </p:cNvPr>
          <p:cNvSpPr>
            <a:spLocks noChangeArrowheads="1"/>
          </p:cNvSpPr>
          <p:nvPr/>
        </p:nvSpPr>
        <p:spPr bwMode="auto">
          <a:xfrm>
            <a:off x="457200" y="1295400"/>
            <a:ext cx="818991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règles d'exploitation du réseau :</a:t>
            </a:r>
          </a:p>
        </p:txBody>
      </p:sp>
      <p:grpSp>
        <p:nvGrpSpPr>
          <p:cNvPr id="120837" name="Group 130">
            <a:extLst>
              <a:ext uri="{FF2B5EF4-FFF2-40B4-BE49-F238E27FC236}">
                <a16:creationId xmlns:a16="http://schemas.microsoft.com/office/drawing/2014/main" id="{0FAD60B7-2E27-DFF6-ED3D-A8918C2389C1}"/>
              </a:ext>
            </a:extLst>
          </p:cNvPr>
          <p:cNvGrpSpPr>
            <a:grpSpLocks/>
          </p:cNvGrpSpPr>
          <p:nvPr/>
        </p:nvGrpSpPr>
        <p:grpSpPr bwMode="auto">
          <a:xfrm>
            <a:off x="381000" y="1905000"/>
            <a:ext cx="8382000" cy="4127500"/>
            <a:chOff x="-3" y="-3"/>
            <a:chExt cx="3569" cy="2888"/>
          </a:xfrm>
        </p:grpSpPr>
        <p:grpSp>
          <p:nvGrpSpPr>
            <p:cNvPr id="120838" name="Group 128">
              <a:extLst>
                <a:ext uri="{FF2B5EF4-FFF2-40B4-BE49-F238E27FC236}">
                  <a16:creationId xmlns:a16="http://schemas.microsoft.com/office/drawing/2014/main" id="{4CD32AF9-343E-9E15-A95F-42B24E10CE70}"/>
                </a:ext>
              </a:extLst>
            </p:cNvPr>
            <p:cNvGrpSpPr>
              <a:grpSpLocks/>
            </p:cNvGrpSpPr>
            <p:nvPr/>
          </p:nvGrpSpPr>
          <p:grpSpPr bwMode="auto">
            <a:xfrm>
              <a:off x="0" y="0"/>
              <a:ext cx="3563" cy="2882"/>
              <a:chOff x="0" y="0"/>
              <a:chExt cx="3563" cy="2882"/>
            </a:xfrm>
          </p:grpSpPr>
          <p:grpSp>
            <p:nvGrpSpPr>
              <p:cNvPr id="120840" name="Group 101">
                <a:extLst>
                  <a:ext uri="{FF2B5EF4-FFF2-40B4-BE49-F238E27FC236}">
                    <a16:creationId xmlns:a16="http://schemas.microsoft.com/office/drawing/2014/main" id="{862533C3-F4EA-C82E-1565-B89584EFF150}"/>
                  </a:ext>
                </a:extLst>
              </p:cNvPr>
              <p:cNvGrpSpPr>
                <a:grpSpLocks/>
              </p:cNvGrpSpPr>
              <p:nvPr/>
            </p:nvGrpSpPr>
            <p:grpSpPr bwMode="auto">
              <a:xfrm>
                <a:off x="0" y="0"/>
                <a:ext cx="1137" cy="346"/>
                <a:chOff x="0" y="0"/>
                <a:chExt cx="1137" cy="346"/>
              </a:xfrm>
            </p:grpSpPr>
            <p:sp>
              <p:nvSpPr>
                <p:cNvPr id="120880" name="Rectangle 86">
                  <a:extLst>
                    <a:ext uri="{FF2B5EF4-FFF2-40B4-BE49-F238E27FC236}">
                      <a16:creationId xmlns:a16="http://schemas.microsoft.com/office/drawing/2014/main" id="{4EC3436C-CB7C-4431-C8A1-D8808DC85FBD}"/>
                    </a:ext>
                  </a:extLst>
                </p:cNvPr>
                <p:cNvSpPr>
                  <a:spLocks noChangeArrowheads="1"/>
                </p:cNvSpPr>
                <p:nvPr/>
              </p:nvSpPr>
              <p:spPr bwMode="auto">
                <a:xfrm>
                  <a:off x="43" y="0"/>
                  <a:ext cx="1051"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cs typeface="Times New Roman" panose="02020603050405020304" pitchFamily="18" charset="0"/>
                    </a:rPr>
                    <a:t>Terme de procédure</a:t>
                  </a:r>
                  <a:endParaRPr lang="fr-FR" altLang="fr-FR" sz="2000">
                    <a:latin typeface="Times New Roman" panose="02020603050405020304" pitchFamily="18" charset="0"/>
                  </a:endParaRPr>
                </a:p>
              </p:txBody>
            </p:sp>
            <p:sp>
              <p:nvSpPr>
                <p:cNvPr id="120881" name="Rectangle 100">
                  <a:extLst>
                    <a:ext uri="{FF2B5EF4-FFF2-40B4-BE49-F238E27FC236}">
                      <a16:creationId xmlns:a16="http://schemas.microsoft.com/office/drawing/2014/main" id="{A4BC8EE8-50E0-6BFE-1707-1D247EDD93EC}"/>
                    </a:ext>
                  </a:extLst>
                </p:cNvPr>
                <p:cNvSpPr>
                  <a:spLocks noChangeArrowheads="1"/>
                </p:cNvSpPr>
                <p:nvPr/>
              </p:nvSpPr>
              <p:spPr bwMode="auto">
                <a:xfrm>
                  <a:off x="0" y="0"/>
                  <a:ext cx="1137"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0841" name="Group 103">
                <a:extLst>
                  <a:ext uri="{FF2B5EF4-FFF2-40B4-BE49-F238E27FC236}">
                    <a16:creationId xmlns:a16="http://schemas.microsoft.com/office/drawing/2014/main" id="{93DC8407-4151-A9BB-D00C-19C015392783}"/>
                  </a:ext>
                </a:extLst>
              </p:cNvPr>
              <p:cNvGrpSpPr>
                <a:grpSpLocks/>
              </p:cNvGrpSpPr>
              <p:nvPr/>
            </p:nvGrpSpPr>
            <p:grpSpPr bwMode="auto">
              <a:xfrm>
                <a:off x="1137" y="0"/>
                <a:ext cx="2426" cy="346"/>
                <a:chOff x="1137" y="0"/>
                <a:chExt cx="2426" cy="346"/>
              </a:xfrm>
            </p:grpSpPr>
            <p:sp>
              <p:nvSpPr>
                <p:cNvPr id="120878" name="Rectangle 87">
                  <a:extLst>
                    <a:ext uri="{FF2B5EF4-FFF2-40B4-BE49-F238E27FC236}">
                      <a16:creationId xmlns:a16="http://schemas.microsoft.com/office/drawing/2014/main" id="{704ABD8A-3288-565C-B494-D6D984EC76BE}"/>
                    </a:ext>
                  </a:extLst>
                </p:cNvPr>
                <p:cNvSpPr>
                  <a:spLocks noChangeArrowheads="1"/>
                </p:cNvSpPr>
                <p:nvPr/>
              </p:nvSpPr>
              <p:spPr bwMode="auto">
                <a:xfrm>
                  <a:off x="1180" y="0"/>
                  <a:ext cx="234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cs typeface="Times New Roman" panose="02020603050405020304" pitchFamily="18" charset="0"/>
                    </a:rPr>
                    <a:t>Signification</a:t>
                  </a:r>
                  <a:endParaRPr lang="fr-FR" altLang="fr-FR" sz="2000">
                    <a:latin typeface="Times New Roman" panose="02020603050405020304" pitchFamily="18" charset="0"/>
                  </a:endParaRPr>
                </a:p>
              </p:txBody>
            </p:sp>
            <p:sp>
              <p:nvSpPr>
                <p:cNvPr id="120879" name="Rectangle 102">
                  <a:extLst>
                    <a:ext uri="{FF2B5EF4-FFF2-40B4-BE49-F238E27FC236}">
                      <a16:creationId xmlns:a16="http://schemas.microsoft.com/office/drawing/2014/main" id="{071374BC-4A5C-5275-72EE-A20B64967CF9}"/>
                    </a:ext>
                  </a:extLst>
                </p:cNvPr>
                <p:cNvSpPr>
                  <a:spLocks noChangeArrowheads="1"/>
                </p:cNvSpPr>
                <p:nvPr/>
              </p:nvSpPr>
              <p:spPr bwMode="auto">
                <a:xfrm>
                  <a:off x="1137" y="0"/>
                  <a:ext cx="242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0842" name="Group 105">
                <a:extLst>
                  <a:ext uri="{FF2B5EF4-FFF2-40B4-BE49-F238E27FC236}">
                    <a16:creationId xmlns:a16="http://schemas.microsoft.com/office/drawing/2014/main" id="{541EE55A-BD0C-7E08-608A-41437B564C8D}"/>
                  </a:ext>
                </a:extLst>
              </p:cNvPr>
              <p:cNvGrpSpPr>
                <a:grpSpLocks/>
              </p:cNvGrpSpPr>
              <p:nvPr/>
            </p:nvGrpSpPr>
            <p:grpSpPr bwMode="auto">
              <a:xfrm>
                <a:off x="0" y="346"/>
                <a:ext cx="1137" cy="461"/>
                <a:chOff x="0" y="346"/>
                <a:chExt cx="1137" cy="461"/>
              </a:xfrm>
            </p:grpSpPr>
            <p:sp>
              <p:nvSpPr>
                <p:cNvPr id="120876" name="Rectangle 88">
                  <a:extLst>
                    <a:ext uri="{FF2B5EF4-FFF2-40B4-BE49-F238E27FC236}">
                      <a16:creationId xmlns:a16="http://schemas.microsoft.com/office/drawing/2014/main" id="{7B847911-B306-E0EE-F3C5-5C1C6D529F07}"/>
                    </a:ext>
                  </a:extLst>
                </p:cNvPr>
                <p:cNvSpPr>
                  <a:spLocks noChangeArrowheads="1"/>
                </p:cNvSpPr>
                <p:nvPr/>
              </p:nvSpPr>
              <p:spPr bwMode="auto">
                <a:xfrm>
                  <a:off x="43" y="346"/>
                  <a:ext cx="1051"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COLLATIONNEZ </a:t>
                  </a:r>
                  <a:endParaRPr lang="fr-FR" altLang="fr-FR" sz="2000">
                    <a:latin typeface="Times New Roman" panose="02020603050405020304" pitchFamily="18" charset="0"/>
                  </a:endParaRPr>
                </a:p>
              </p:txBody>
            </p:sp>
            <p:sp>
              <p:nvSpPr>
                <p:cNvPr id="120877" name="Rectangle 104">
                  <a:extLst>
                    <a:ext uri="{FF2B5EF4-FFF2-40B4-BE49-F238E27FC236}">
                      <a16:creationId xmlns:a16="http://schemas.microsoft.com/office/drawing/2014/main" id="{A9A774CB-0E12-CBB0-D891-648EF13831F0}"/>
                    </a:ext>
                  </a:extLst>
                </p:cNvPr>
                <p:cNvSpPr>
                  <a:spLocks noChangeArrowheads="1"/>
                </p:cNvSpPr>
                <p:nvPr/>
              </p:nvSpPr>
              <p:spPr bwMode="auto">
                <a:xfrm>
                  <a:off x="0" y="346"/>
                  <a:ext cx="1137"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0843" name="Group 107">
                <a:extLst>
                  <a:ext uri="{FF2B5EF4-FFF2-40B4-BE49-F238E27FC236}">
                    <a16:creationId xmlns:a16="http://schemas.microsoft.com/office/drawing/2014/main" id="{D1EC6436-4D17-437B-AC40-D9C7A5D047A3}"/>
                  </a:ext>
                </a:extLst>
              </p:cNvPr>
              <p:cNvGrpSpPr>
                <a:grpSpLocks/>
              </p:cNvGrpSpPr>
              <p:nvPr/>
            </p:nvGrpSpPr>
            <p:grpSpPr bwMode="auto">
              <a:xfrm>
                <a:off x="1137" y="346"/>
                <a:ext cx="2426" cy="461"/>
                <a:chOff x="1137" y="346"/>
                <a:chExt cx="2426" cy="461"/>
              </a:xfrm>
            </p:grpSpPr>
            <p:sp>
              <p:nvSpPr>
                <p:cNvPr id="120874" name="Rectangle 89">
                  <a:extLst>
                    <a:ext uri="{FF2B5EF4-FFF2-40B4-BE49-F238E27FC236}">
                      <a16:creationId xmlns:a16="http://schemas.microsoft.com/office/drawing/2014/main" id="{B51AFF4A-8F2A-FF4E-BE95-FC67B0AF6FC1}"/>
                    </a:ext>
                  </a:extLst>
                </p:cNvPr>
                <p:cNvSpPr>
                  <a:spLocks noChangeArrowheads="1"/>
                </p:cNvSpPr>
                <p:nvPr/>
              </p:nvSpPr>
              <p:spPr bwMode="auto">
                <a:xfrm>
                  <a:off x="1180" y="346"/>
                  <a:ext cx="2340"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Répétez cette transmission en entier exactement comme vous l’avez reçue. </a:t>
                  </a:r>
                  <a:endParaRPr lang="fr-FR" altLang="fr-FR" sz="2000">
                    <a:latin typeface="Times New Roman" panose="02020603050405020304" pitchFamily="18" charset="0"/>
                  </a:endParaRPr>
                </a:p>
              </p:txBody>
            </p:sp>
            <p:sp>
              <p:nvSpPr>
                <p:cNvPr id="120875" name="Rectangle 106">
                  <a:extLst>
                    <a:ext uri="{FF2B5EF4-FFF2-40B4-BE49-F238E27FC236}">
                      <a16:creationId xmlns:a16="http://schemas.microsoft.com/office/drawing/2014/main" id="{897F00FC-BE3B-B81E-6C94-B3DDA2A96061}"/>
                    </a:ext>
                  </a:extLst>
                </p:cNvPr>
                <p:cNvSpPr>
                  <a:spLocks noChangeArrowheads="1"/>
                </p:cNvSpPr>
                <p:nvPr/>
              </p:nvSpPr>
              <p:spPr bwMode="auto">
                <a:xfrm>
                  <a:off x="1137" y="346"/>
                  <a:ext cx="2426"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0844" name="Group 109">
                <a:extLst>
                  <a:ext uri="{FF2B5EF4-FFF2-40B4-BE49-F238E27FC236}">
                    <a16:creationId xmlns:a16="http://schemas.microsoft.com/office/drawing/2014/main" id="{580210F7-D59B-1EEC-EEB6-4EEF8B13D572}"/>
                  </a:ext>
                </a:extLst>
              </p:cNvPr>
              <p:cNvGrpSpPr>
                <a:grpSpLocks/>
              </p:cNvGrpSpPr>
              <p:nvPr/>
            </p:nvGrpSpPr>
            <p:grpSpPr bwMode="auto">
              <a:xfrm>
                <a:off x="0" y="807"/>
                <a:ext cx="1137" cy="346"/>
                <a:chOff x="0" y="807"/>
                <a:chExt cx="1137" cy="346"/>
              </a:xfrm>
            </p:grpSpPr>
            <p:sp>
              <p:nvSpPr>
                <p:cNvPr id="120872" name="Rectangle 90">
                  <a:extLst>
                    <a:ext uri="{FF2B5EF4-FFF2-40B4-BE49-F238E27FC236}">
                      <a16:creationId xmlns:a16="http://schemas.microsoft.com/office/drawing/2014/main" id="{590EA5EA-8A3D-6437-8886-1EAF3AB208D7}"/>
                    </a:ext>
                  </a:extLst>
                </p:cNvPr>
                <p:cNvSpPr>
                  <a:spLocks noChangeArrowheads="1"/>
                </p:cNvSpPr>
                <p:nvPr/>
              </p:nvSpPr>
              <p:spPr bwMode="auto">
                <a:xfrm>
                  <a:off x="43" y="807"/>
                  <a:ext cx="1051"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CORRECT </a:t>
                  </a:r>
                  <a:endParaRPr lang="fr-FR" altLang="fr-FR" sz="2000">
                    <a:latin typeface="Times New Roman" panose="02020603050405020304" pitchFamily="18" charset="0"/>
                  </a:endParaRPr>
                </a:p>
              </p:txBody>
            </p:sp>
            <p:sp>
              <p:nvSpPr>
                <p:cNvPr id="120873" name="Rectangle 108">
                  <a:extLst>
                    <a:ext uri="{FF2B5EF4-FFF2-40B4-BE49-F238E27FC236}">
                      <a16:creationId xmlns:a16="http://schemas.microsoft.com/office/drawing/2014/main" id="{FB108D60-574C-4CE4-0DBB-1477127A223F}"/>
                    </a:ext>
                  </a:extLst>
                </p:cNvPr>
                <p:cNvSpPr>
                  <a:spLocks noChangeArrowheads="1"/>
                </p:cNvSpPr>
                <p:nvPr/>
              </p:nvSpPr>
              <p:spPr bwMode="auto">
                <a:xfrm>
                  <a:off x="0" y="807"/>
                  <a:ext cx="1137"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0845" name="Group 111">
                <a:extLst>
                  <a:ext uri="{FF2B5EF4-FFF2-40B4-BE49-F238E27FC236}">
                    <a16:creationId xmlns:a16="http://schemas.microsoft.com/office/drawing/2014/main" id="{422DEFAF-32FF-D2E9-FBF4-CF23F9BA7F60}"/>
                  </a:ext>
                </a:extLst>
              </p:cNvPr>
              <p:cNvGrpSpPr>
                <a:grpSpLocks/>
              </p:cNvGrpSpPr>
              <p:nvPr/>
            </p:nvGrpSpPr>
            <p:grpSpPr bwMode="auto">
              <a:xfrm>
                <a:off x="1137" y="807"/>
                <a:ext cx="2426" cy="346"/>
                <a:chOff x="1137" y="807"/>
                <a:chExt cx="2426" cy="346"/>
              </a:xfrm>
            </p:grpSpPr>
            <p:sp>
              <p:nvSpPr>
                <p:cNvPr id="120870" name="Rectangle 91">
                  <a:extLst>
                    <a:ext uri="{FF2B5EF4-FFF2-40B4-BE49-F238E27FC236}">
                      <a16:creationId xmlns:a16="http://schemas.microsoft.com/office/drawing/2014/main" id="{DBC77AF8-8003-1FD3-1187-D307101A9365}"/>
                    </a:ext>
                  </a:extLst>
                </p:cNvPr>
                <p:cNvSpPr>
                  <a:spLocks noChangeArrowheads="1"/>
                </p:cNvSpPr>
                <p:nvPr/>
              </p:nvSpPr>
              <p:spPr bwMode="auto">
                <a:xfrm>
                  <a:off x="1180" y="807"/>
                  <a:ext cx="234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Ce que vous m’avez transmis est correct. </a:t>
                  </a:r>
                  <a:endParaRPr lang="fr-FR" altLang="fr-FR" sz="2000">
                    <a:latin typeface="Times New Roman" panose="02020603050405020304" pitchFamily="18" charset="0"/>
                  </a:endParaRPr>
                </a:p>
              </p:txBody>
            </p:sp>
            <p:sp>
              <p:nvSpPr>
                <p:cNvPr id="120871" name="Rectangle 110">
                  <a:extLst>
                    <a:ext uri="{FF2B5EF4-FFF2-40B4-BE49-F238E27FC236}">
                      <a16:creationId xmlns:a16="http://schemas.microsoft.com/office/drawing/2014/main" id="{EC03F97B-9917-E24B-3C2C-526F6693EF47}"/>
                    </a:ext>
                  </a:extLst>
                </p:cNvPr>
                <p:cNvSpPr>
                  <a:spLocks noChangeArrowheads="1"/>
                </p:cNvSpPr>
                <p:nvPr/>
              </p:nvSpPr>
              <p:spPr bwMode="auto">
                <a:xfrm>
                  <a:off x="1137" y="807"/>
                  <a:ext cx="242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0846" name="Group 113">
                <a:extLst>
                  <a:ext uri="{FF2B5EF4-FFF2-40B4-BE49-F238E27FC236}">
                    <a16:creationId xmlns:a16="http://schemas.microsoft.com/office/drawing/2014/main" id="{F3B1CF17-0401-F4E8-15D9-45168DA92951}"/>
                  </a:ext>
                </a:extLst>
              </p:cNvPr>
              <p:cNvGrpSpPr>
                <a:grpSpLocks/>
              </p:cNvGrpSpPr>
              <p:nvPr/>
            </p:nvGrpSpPr>
            <p:grpSpPr bwMode="auto">
              <a:xfrm>
                <a:off x="0" y="1153"/>
                <a:ext cx="1137" cy="461"/>
                <a:chOff x="0" y="1153"/>
                <a:chExt cx="1137" cy="461"/>
              </a:xfrm>
            </p:grpSpPr>
            <p:sp>
              <p:nvSpPr>
                <p:cNvPr id="120868" name="Rectangle 92">
                  <a:extLst>
                    <a:ext uri="{FF2B5EF4-FFF2-40B4-BE49-F238E27FC236}">
                      <a16:creationId xmlns:a16="http://schemas.microsoft.com/office/drawing/2014/main" id="{8C61E51D-B726-8F30-1C41-D02074959D05}"/>
                    </a:ext>
                  </a:extLst>
                </p:cNvPr>
                <p:cNvSpPr>
                  <a:spLocks noChangeArrowheads="1"/>
                </p:cNvSpPr>
                <p:nvPr/>
              </p:nvSpPr>
              <p:spPr bwMode="auto">
                <a:xfrm>
                  <a:off x="43" y="1153"/>
                  <a:ext cx="1051"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CORRECTION </a:t>
                  </a:r>
                  <a:endParaRPr lang="fr-FR" altLang="fr-FR" sz="2000">
                    <a:latin typeface="Times New Roman" panose="02020603050405020304" pitchFamily="18" charset="0"/>
                  </a:endParaRPr>
                </a:p>
              </p:txBody>
            </p:sp>
            <p:sp>
              <p:nvSpPr>
                <p:cNvPr id="120869" name="Rectangle 112">
                  <a:extLst>
                    <a:ext uri="{FF2B5EF4-FFF2-40B4-BE49-F238E27FC236}">
                      <a16:creationId xmlns:a16="http://schemas.microsoft.com/office/drawing/2014/main" id="{333DE6FB-6F65-7259-C5CB-EB5005D6F6C0}"/>
                    </a:ext>
                  </a:extLst>
                </p:cNvPr>
                <p:cNvSpPr>
                  <a:spLocks noChangeArrowheads="1"/>
                </p:cNvSpPr>
                <p:nvPr/>
              </p:nvSpPr>
              <p:spPr bwMode="auto">
                <a:xfrm>
                  <a:off x="0" y="1153"/>
                  <a:ext cx="1137"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0847" name="Group 115">
                <a:extLst>
                  <a:ext uri="{FF2B5EF4-FFF2-40B4-BE49-F238E27FC236}">
                    <a16:creationId xmlns:a16="http://schemas.microsoft.com/office/drawing/2014/main" id="{EBA99091-BF72-064E-184D-62BDC7DF2A64}"/>
                  </a:ext>
                </a:extLst>
              </p:cNvPr>
              <p:cNvGrpSpPr>
                <a:grpSpLocks/>
              </p:cNvGrpSpPr>
              <p:nvPr/>
            </p:nvGrpSpPr>
            <p:grpSpPr bwMode="auto">
              <a:xfrm>
                <a:off x="1137" y="1153"/>
                <a:ext cx="2426" cy="461"/>
                <a:chOff x="1137" y="1153"/>
                <a:chExt cx="2426" cy="461"/>
              </a:xfrm>
            </p:grpSpPr>
            <p:sp>
              <p:nvSpPr>
                <p:cNvPr id="120866" name="Rectangle 93">
                  <a:extLst>
                    <a:ext uri="{FF2B5EF4-FFF2-40B4-BE49-F238E27FC236}">
                      <a16:creationId xmlns:a16="http://schemas.microsoft.com/office/drawing/2014/main" id="{C7B93602-13F1-264C-3BBB-9F1F75B57CF3}"/>
                    </a:ext>
                  </a:extLst>
                </p:cNvPr>
                <p:cNvSpPr>
                  <a:spLocks noChangeArrowheads="1"/>
                </p:cNvSpPr>
                <p:nvPr/>
              </p:nvSpPr>
              <p:spPr bwMode="auto">
                <a:xfrm>
                  <a:off x="1180" y="1153"/>
                  <a:ext cx="2340"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Une erreur a été commise dans cette transmission. Ce qui suit est la version corrigée. </a:t>
                  </a:r>
                  <a:endParaRPr lang="fr-FR" altLang="fr-FR" sz="2000">
                    <a:latin typeface="Times New Roman" panose="02020603050405020304" pitchFamily="18" charset="0"/>
                  </a:endParaRPr>
                </a:p>
              </p:txBody>
            </p:sp>
            <p:sp>
              <p:nvSpPr>
                <p:cNvPr id="120867" name="Rectangle 114">
                  <a:extLst>
                    <a:ext uri="{FF2B5EF4-FFF2-40B4-BE49-F238E27FC236}">
                      <a16:creationId xmlns:a16="http://schemas.microsoft.com/office/drawing/2014/main" id="{DD39E382-A553-E7D7-3ECA-25B88D9AA4F2}"/>
                    </a:ext>
                  </a:extLst>
                </p:cNvPr>
                <p:cNvSpPr>
                  <a:spLocks noChangeArrowheads="1"/>
                </p:cNvSpPr>
                <p:nvPr/>
              </p:nvSpPr>
              <p:spPr bwMode="auto">
                <a:xfrm>
                  <a:off x="1137" y="1153"/>
                  <a:ext cx="2426"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0848" name="Group 117">
                <a:extLst>
                  <a:ext uri="{FF2B5EF4-FFF2-40B4-BE49-F238E27FC236}">
                    <a16:creationId xmlns:a16="http://schemas.microsoft.com/office/drawing/2014/main" id="{D8F49352-30AC-3EC8-002E-81250761DA08}"/>
                  </a:ext>
                </a:extLst>
              </p:cNvPr>
              <p:cNvGrpSpPr>
                <a:grpSpLocks/>
              </p:cNvGrpSpPr>
              <p:nvPr/>
            </p:nvGrpSpPr>
            <p:grpSpPr bwMode="auto">
              <a:xfrm>
                <a:off x="0" y="1614"/>
                <a:ext cx="1137" cy="346"/>
                <a:chOff x="0" y="1614"/>
                <a:chExt cx="1137" cy="346"/>
              </a:xfrm>
            </p:grpSpPr>
            <p:sp>
              <p:nvSpPr>
                <p:cNvPr id="120864" name="Rectangle 94">
                  <a:extLst>
                    <a:ext uri="{FF2B5EF4-FFF2-40B4-BE49-F238E27FC236}">
                      <a16:creationId xmlns:a16="http://schemas.microsoft.com/office/drawing/2014/main" id="{D2800F52-1847-BE0B-C2CB-6CF5707B11F8}"/>
                    </a:ext>
                  </a:extLst>
                </p:cNvPr>
                <p:cNvSpPr>
                  <a:spLocks noChangeArrowheads="1"/>
                </p:cNvSpPr>
                <p:nvPr/>
              </p:nvSpPr>
              <p:spPr bwMode="auto">
                <a:xfrm>
                  <a:off x="43" y="1614"/>
                  <a:ext cx="1051"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GROUPE HORAIRE </a:t>
                  </a:r>
                  <a:endParaRPr lang="fr-FR" altLang="fr-FR" sz="2000">
                    <a:latin typeface="Times New Roman" panose="02020603050405020304" pitchFamily="18" charset="0"/>
                  </a:endParaRPr>
                </a:p>
              </p:txBody>
            </p:sp>
            <p:sp>
              <p:nvSpPr>
                <p:cNvPr id="120865" name="Rectangle 116">
                  <a:extLst>
                    <a:ext uri="{FF2B5EF4-FFF2-40B4-BE49-F238E27FC236}">
                      <a16:creationId xmlns:a16="http://schemas.microsoft.com/office/drawing/2014/main" id="{B936F45D-FC05-BD07-267C-99E4F1AA8C40}"/>
                    </a:ext>
                  </a:extLst>
                </p:cNvPr>
                <p:cNvSpPr>
                  <a:spLocks noChangeArrowheads="1"/>
                </p:cNvSpPr>
                <p:nvPr/>
              </p:nvSpPr>
              <p:spPr bwMode="auto">
                <a:xfrm>
                  <a:off x="0" y="1614"/>
                  <a:ext cx="1137"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0849" name="Group 119">
                <a:extLst>
                  <a:ext uri="{FF2B5EF4-FFF2-40B4-BE49-F238E27FC236}">
                    <a16:creationId xmlns:a16="http://schemas.microsoft.com/office/drawing/2014/main" id="{C911500F-ED86-5101-215B-29B390762CDF}"/>
                  </a:ext>
                </a:extLst>
              </p:cNvPr>
              <p:cNvGrpSpPr>
                <a:grpSpLocks/>
              </p:cNvGrpSpPr>
              <p:nvPr/>
            </p:nvGrpSpPr>
            <p:grpSpPr bwMode="auto">
              <a:xfrm>
                <a:off x="1137" y="1614"/>
                <a:ext cx="2426" cy="346"/>
                <a:chOff x="1137" y="1614"/>
                <a:chExt cx="2426" cy="346"/>
              </a:xfrm>
            </p:grpSpPr>
            <p:sp>
              <p:nvSpPr>
                <p:cNvPr id="120862" name="Rectangle 95">
                  <a:extLst>
                    <a:ext uri="{FF2B5EF4-FFF2-40B4-BE49-F238E27FC236}">
                      <a16:creationId xmlns:a16="http://schemas.microsoft.com/office/drawing/2014/main" id="{E81964F0-7BEB-37A3-7136-C3FC3D8E4E3D}"/>
                    </a:ext>
                  </a:extLst>
                </p:cNvPr>
                <p:cNvSpPr>
                  <a:spLocks noChangeArrowheads="1"/>
                </p:cNvSpPr>
                <p:nvPr/>
              </p:nvSpPr>
              <p:spPr bwMode="auto">
                <a:xfrm>
                  <a:off x="1180" y="1614"/>
                  <a:ext cx="234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Ce qui suit immédiatement est l’heure</a:t>
                  </a:r>
                  <a:endParaRPr lang="fr-FR" altLang="fr-FR" sz="2000">
                    <a:latin typeface="Times New Roman" panose="02020603050405020304" pitchFamily="18" charset="0"/>
                  </a:endParaRPr>
                </a:p>
              </p:txBody>
            </p:sp>
            <p:sp>
              <p:nvSpPr>
                <p:cNvPr id="120863" name="Rectangle 118">
                  <a:extLst>
                    <a:ext uri="{FF2B5EF4-FFF2-40B4-BE49-F238E27FC236}">
                      <a16:creationId xmlns:a16="http://schemas.microsoft.com/office/drawing/2014/main" id="{B7708ACD-D196-680A-1AEE-5BD712CECDBD}"/>
                    </a:ext>
                  </a:extLst>
                </p:cNvPr>
                <p:cNvSpPr>
                  <a:spLocks noChangeArrowheads="1"/>
                </p:cNvSpPr>
                <p:nvPr/>
              </p:nvSpPr>
              <p:spPr bwMode="auto">
                <a:xfrm>
                  <a:off x="1137" y="1614"/>
                  <a:ext cx="242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0850" name="Group 121">
                <a:extLst>
                  <a:ext uri="{FF2B5EF4-FFF2-40B4-BE49-F238E27FC236}">
                    <a16:creationId xmlns:a16="http://schemas.microsoft.com/office/drawing/2014/main" id="{A3A11FD5-EF3A-CF1D-FCF6-5599D35520EF}"/>
                  </a:ext>
                </a:extLst>
              </p:cNvPr>
              <p:cNvGrpSpPr>
                <a:grpSpLocks/>
              </p:cNvGrpSpPr>
              <p:nvPr/>
            </p:nvGrpSpPr>
            <p:grpSpPr bwMode="auto">
              <a:xfrm>
                <a:off x="0" y="1960"/>
                <a:ext cx="1137" cy="461"/>
                <a:chOff x="0" y="1960"/>
                <a:chExt cx="1137" cy="461"/>
              </a:xfrm>
            </p:grpSpPr>
            <p:sp>
              <p:nvSpPr>
                <p:cNvPr id="120860" name="Rectangle 96">
                  <a:extLst>
                    <a:ext uri="{FF2B5EF4-FFF2-40B4-BE49-F238E27FC236}">
                      <a16:creationId xmlns:a16="http://schemas.microsoft.com/office/drawing/2014/main" id="{30995041-AF04-F55C-D5D2-FE39B3E325BC}"/>
                    </a:ext>
                  </a:extLst>
                </p:cNvPr>
                <p:cNvSpPr>
                  <a:spLocks noChangeArrowheads="1"/>
                </p:cNvSpPr>
                <p:nvPr/>
              </p:nvSpPr>
              <p:spPr bwMode="auto">
                <a:xfrm>
                  <a:off x="43" y="1960"/>
                  <a:ext cx="1051"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ICI </a:t>
                  </a:r>
                  <a:endParaRPr lang="fr-FR" altLang="fr-FR" sz="2000">
                    <a:latin typeface="Times New Roman" panose="02020603050405020304" pitchFamily="18" charset="0"/>
                  </a:endParaRPr>
                </a:p>
              </p:txBody>
            </p:sp>
            <p:sp>
              <p:nvSpPr>
                <p:cNvPr id="120861" name="Rectangle 120">
                  <a:extLst>
                    <a:ext uri="{FF2B5EF4-FFF2-40B4-BE49-F238E27FC236}">
                      <a16:creationId xmlns:a16="http://schemas.microsoft.com/office/drawing/2014/main" id="{EC14A914-0F3F-DD3D-BF5E-3089981D9089}"/>
                    </a:ext>
                  </a:extLst>
                </p:cNvPr>
                <p:cNvSpPr>
                  <a:spLocks noChangeArrowheads="1"/>
                </p:cNvSpPr>
                <p:nvPr/>
              </p:nvSpPr>
              <p:spPr bwMode="auto">
                <a:xfrm>
                  <a:off x="0" y="1960"/>
                  <a:ext cx="1137"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0851" name="Group 123">
                <a:extLst>
                  <a:ext uri="{FF2B5EF4-FFF2-40B4-BE49-F238E27FC236}">
                    <a16:creationId xmlns:a16="http://schemas.microsoft.com/office/drawing/2014/main" id="{B64F3235-2F46-ADD3-5B24-F814F631D0AF}"/>
                  </a:ext>
                </a:extLst>
              </p:cNvPr>
              <p:cNvGrpSpPr>
                <a:grpSpLocks/>
              </p:cNvGrpSpPr>
              <p:nvPr/>
            </p:nvGrpSpPr>
            <p:grpSpPr bwMode="auto">
              <a:xfrm>
                <a:off x="1137" y="1960"/>
                <a:ext cx="2426" cy="461"/>
                <a:chOff x="1137" y="1960"/>
                <a:chExt cx="2426" cy="461"/>
              </a:xfrm>
            </p:grpSpPr>
            <p:sp>
              <p:nvSpPr>
                <p:cNvPr id="120858" name="Rectangle 97">
                  <a:extLst>
                    <a:ext uri="{FF2B5EF4-FFF2-40B4-BE49-F238E27FC236}">
                      <a16:creationId xmlns:a16="http://schemas.microsoft.com/office/drawing/2014/main" id="{F984D9FB-745F-97D5-E139-41BB30F5CB19}"/>
                    </a:ext>
                  </a:extLst>
                </p:cNvPr>
                <p:cNvSpPr>
                  <a:spLocks noChangeArrowheads="1"/>
                </p:cNvSpPr>
                <p:nvPr/>
              </p:nvSpPr>
              <p:spPr bwMode="auto">
                <a:xfrm>
                  <a:off x="1180" y="1960"/>
                  <a:ext cx="2340"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Cette transmission vient de la station dont la désignation suit immédiatement </a:t>
                  </a:r>
                  <a:endParaRPr lang="fr-FR" altLang="fr-FR" sz="2000">
                    <a:latin typeface="Times New Roman" panose="02020603050405020304" pitchFamily="18" charset="0"/>
                  </a:endParaRPr>
                </a:p>
              </p:txBody>
            </p:sp>
            <p:sp>
              <p:nvSpPr>
                <p:cNvPr id="120859" name="Rectangle 122">
                  <a:extLst>
                    <a:ext uri="{FF2B5EF4-FFF2-40B4-BE49-F238E27FC236}">
                      <a16:creationId xmlns:a16="http://schemas.microsoft.com/office/drawing/2014/main" id="{4EF40521-7D92-991A-8DDF-75B13CD4D9D0}"/>
                    </a:ext>
                  </a:extLst>
                </p:cNvPr>
                <p:cNvSpPr>
                  <a:spLocks noChangeArrowheads="1"/>
                </p:cNvSpPr>
                <p:nvPr/>
              </p:nvSpPr>
              <p:spPr bwMode="auto">
                <a:xfrm>
                  <a:off x="1137" y="1960"/>
                  <a:ext cx="2426"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0852" name="Group 125">
                <a:extLst>
                  <a:ext uri="{FF2B5EF4-FFF2-40B4-BE49-F238E27FC236}">
                    <a16:creationId xmlns:a16="http://schemas.microsoft.com/office/drawing/2014/main" id="{C1F187FF-7B1D-38BC-A242-C61EADAA2F4D}"/>
                  </a:ext>
                </a:extLst>
              </p:cNvPr>
              <p:cNvGrpSpPr>
                <a:grpSpLocks/>
              </p:cNvGrpSpPr>
              <p:nvPr/>
            </p:nvGrpSpPr>
            <p:grpSpPr bwMode="auto">
              <a:xfrm>
                <a:off x="0" y="2421"/>
                <a:ext cx="1137" cy="461"/>
                <a:chOff x="0" y="2421"/>
                <a:chExt cx="1137" cy="461"/>
              </a:xfrm>
            </p:grpSpPr>
            <p:sp>
              <p:nvSpPr>
                <p:cNvPr id="120856" name="Rectangle 98">
                  <a:extLst>
                    <a:ext uri="{FF2B5EF4-FFF2-40B4-BE49-F238E27FC236}">
                      <a16:creationId xmlns:a16="http://schemas.microsoft.com/office/drawing/2014/main" id="{FCFA05EE-7F1C-5224-C3F6-F87634CE8040}"/>
                    </a:ext>
                  </a:extLst>
                </p:cNvPr>
                <p:cNvSpPr>
                  <a:spLocks noChangeArrowheads="1"/>
                </p:cNvSpPr>
                <p:nvPr/>
              </p:nvSpPr>
              <p:spPr bwMode="auto">
                <a:xfrm>
                  <a:off x="43" y="2421"/>
                  <a:ext cx="1051"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JE COLLATIONNE </a:t>
                  </a:r>
                  <a:endParaRPr lang="fr-FR" altLang="fr-FR" sz="2000">
                    <a:latin typeface="Times New Roman" panose="02020603050405020304" pitchFamily="18" charset="0"/>
                  </a:endParaRPr>
                </a:p>
              </p:txBody>
            </p:sp>
            <p:sp>
              <p:nvSpPr>
                <p:cNvPr id="120857" name="Rectangle 124">
                  <a:extLst>
                    <a:ext uri="{FF2B5EF4-FFF2-40B4-BE49-F238E27FC236}">
                      <a16:creationId xmlns:a16="http://schemas.microsoft.com/office/drawing/2014/main" id="{339CBFDD-45AC-16A1-5C91-E1DA2E0A85ED}"/>
                    </a:ext>
                  </a:extLst>
                </p:cNvPr>
                <p:cNvSpPr>
                  <a:spLocks noChangeArrowheads="1"/>
                </p:cNvSpPr>
                <p:nvPr/>
              </p:nvSpPr>
              <p:spPr bwMode="auto">
                <a:xfrm>
                  <a:off x="0" y="2421"/>
                  <a:ext cx="1137"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0853" name="Group 127">
                <a:extLst>
                  <a:ext uri="{FF2B5EF4-FFF2-40B4-BE49-F238E27FC236}">
                    <a16:creationId xmlns:a16="http://schemas.microsoft.com/office/drawing/2014/main" id="{C76DBD04-CAA7-735C-1172-130ABEB9C8F3}"/>
                  </a:ext>
                </a:extLst>
              </p:cNvPr>
              <p:cNvGrpSpPr>
                <a:grpSpLocks/>
              </p:cNvGrpSpPr>
              <p:nvPr/>
            </p:nvGrpSpPr>
            <p:grpSpPr bwMode="auto">
              <a:xfrm>
                <a:off x="1137" y="2421"/>
                <a:ext cx="2426" cy="461"/>
                <a:chOff x="1137" y="2421"/>
                <a:chExt cx="2426" cy="461"/>
              </a:xfrm>
            </p:grpSpPr>
            <p:sp>
              <p:nvSpPr>
                <p:cNvPr id="120854" name="Rectangle 99">
                  <a:extLst>
                    <a:ext uri="{FF2B5EF4-FFF2-40B4-BE49-F238E27FC236}">
                      <a16:creationId xmlns:a16="http://schemas.microsoft.com/office/drawing/2014/main" id="{5E1A43BA-4F85-6F5B-D443-2D6DC9F31E99}"/>
                    </a:ext>
                  </a:extLst>
                </p:cNvPr>
                <p:cNvSpPr>
                  <a:spLocks noChangeArrowheads="1"/>
                </p:cNvSpPr>
                <p:nvPr/>
              </p:nvSpPr>
              <p:spPr bwMode="auto">
                <a:xfrm>
                  <a:off x="1180" y="2421"/>
                  <a:ext cx="2340"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Ce qui suit est la lecture intégrale de ce que vous venez de me transmettre. </a:t>
                  </a:r>
                  <a:endParaRPr lang="fr-FR" altLang="fr-FR" sz="2000">
                    <a:latin typeface="Times New Roman" panose="02020603050405020304" pitchFamily="18" charset="0"/>
                  </a:endParaRPr>
                </a:p>
              </p:txBody>
            </p:sp>
            <p:sp>
              <p:nvSpPr>
                <p:cNvPr id="120855" name="Rectangle 126">
                  <a:extLst>
                    <a:ext uri="{FF2B5EF4-FFF2-40B4-BE49-F238E27FC236}">
                      <a16:creationId xmlns:a16="http://schemas.microsoft.com/office/drawing/2014/main" id="{70C84FEE-86B8-CDCA-E36C-269A5F1D941B}"/>
                    </a:ext>
                  </a:extLst>
                </p:cNvPr>
                <p:cNvSpPr>
                  <a:spLocks noChangeArrowheads="1"/>
                </p:cNvSpPr>
                <p:nvPr/>
              </p:nvSpPr>
              <p:spPr bwMode="auto">
                <a:xfrm>
                  <a:off x="1137" y="2421"/>
                  <a:ext cx="2426"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sp>
          <p:nvSpPr>
            <p:cNvPr id="120839" name="Rectangle 129">
              <a:extLst>
                <a:ext uri="{FF2B5EF4-FFF2-40B4-BE49-F238E27FC236}">
                  <a16:creationId xmlns:a16="http://schemas.microsoft.com/office/drawing/2014/main" id="{B34F5FF3-A7E4-4FC9-C38C-6C060EA4308A}"/>
                </a:ext>
              </a:extLst>
            </p:cNvPr>
            <p:cNvSpPr>
              <a:spLocks noChangeArrowheads="1"/>
            </p:cNvSpPr>
            <p:nvPr/>
          </p:nvSpPr>
          <p:spPr bwMode="auto">
            <a:xfrm>
              <a:off x="-3" y="-3"/>
              <a:ext cx="3569" cy="2888"/>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re 8">
            <a:extLst>
              <a:ext uri="{FF2B5EF4-FFF2-40B4-BE49-F238E27FC236}">
                <a16:creationId xmlns:a16="http://schemas.microsoft.com/office/drawing/2014/main" id="{4EE049A1-A730-34AB-A1FD-9D13B527618D}"/>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121859" name="Espace réservé du numéro de diapositive 4">
            <a:extLst>
              <a:ext uri="{FF2B5EF4-FFF2-40B4-BE49-F238E27FC236}">
                <a16:creationId xmlns:a16="http://schemas.microsoft.com/office/drawing/2014/main" id="{8F09700F-1DBD-764E-F8D0-1735277F732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F6FF9AE-A66A-44EC-B106-0063337B1246}" type="slidenum">
              <a:rPr lang="fr-FR" altLang="fr-FR" sz="2000">
                <a:solidFill>
                  <a:srgbClr val="984807"/>
                </a:solidFill>
              </a:rPr>
              <a:pPr algn="r" eaLnBrk="1" hangingPunct="1">
                <a:spcBef>
                  <a:spcPct val="0"/>
                </a:spcBef>
                <a:buFontTx/>
                <a:buNone/>
              </a:pPr>
              <a:t>117</a:t>
            </a:fld>
            <a:endParaRPr lang="fr-FR" altLang="fr-FR" sz="2000">
              <a:solidFill>
                <a:srgbClr val="984807"/>
              </a:solidFill>
            </a:endParaRPr>
          </a:p>
        </p:txBody>
      </p:sp>
      <p:sp>
        <p:nvSpPr>
          <p:cNvPr id="121860" name="Rectangle 1">
            <a:extLst>
              <a:ext uri="{FF2B5EF4-FFF2-40B4-BE49-F238E27FC236}">
                <a16:creationId xmlns:a16="http://schemas.microsoft.com/office/drawing/2014/main" id="{D661F7DA-9AD2-6920-F60D-9CD2BE4F9602}"/>
              </a:ext>
            </a:extLst>
          </p:cNvPr>
          <p:cNvSpPr>
            <a:spLocks noChangeArrowheads="1"/>
          </p:cNvSpPr>
          <p:nvPr/>
        </p:nvSpPr>
        <p:spPr bwMode="auto">
          <a:xfrm>
            <a:off x="457200" y="1295400"/>
            <a:ext cx="818991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règles d'exploitation du réseau :</a:t>
            </a:r>
          </a:p>
        </p:txBody>
      </p:sp>
      <p:grpSp>
        <p:nvGrpSpPr>
          <p:cNvPr id="121861" name="Group 49">
            <a:extLst>
              <a:ext uri="{FF2B5EF4-FFF2-40B4-BE49-F238E27FC236}">
                <a16:creationId xmlns:a16="http://schemas.microsoft.com/office/drawing/2014/main" id="{97D3C2B4-E123-D71A-CCF8-5F06CEF114DE}"/>
              </a:ext>
            </a:extLst>
          </p:cNvPr>
          <p:cNvGrpSpPr>
            <a:grpSpLocks/>
          </p:cNvGrpSpPr>
          <p:nvPr/>
        </p:nvGrpSpPr>
        <p:grpSpPr bwMode="auto">
          <a:xfrm>
            <a:off x="381000" y="1905000"/>
            <a:ext cx="8305800" cy="4219575"/>
            <a:chOff x="-3" y="-3"/>
            <a:chExt cx="3569" cy="2658"/>
          </a:xfrm>
        </p:grpSpPr>
        <p:grpSp>
          <p:nvGrpSpPr>
            <p:cNvPr id="121862" name="Group 47">
              <a:extLst>
                <a:ext uri="{FF2B5EF4-FFF2-40B4-BE49-F238E27FC236}">
                  <a16:creationId xmlns:a16="http://schemas.microsoft.com/office/drawing/2014/main" id="{D113311B-C1AE-B60B-C566-EDF70AAC345D}"/>
                </a:ext>
              </a:extLst>
            </p:cNvPr>
            <p:cNvGrpSpPr>
              <a:grpSpLocks/>
            </p:cNvGrpSpPr>
            <p:nvPr/>
          </p:nvGrpSpPr>
          <p:grpSpPr bwMode="auto">
            <a:xfrm>
              <a:off x="0" y="0"/>
              <a:ext cx="3563" cy="2652"/>
              <a:chOff x="0" y="0"/>
              <a:chExt cx="3563" cy="2652"/>
            </a:xfrm>
          </p:grpSpPr>
          <p:grpSp>
            <p:nvGrpSpPr>
              <p:cNvPr id="121864" name="Group 20">
                <a:extLst>
                  <a:ext uri="{FF2B5EF4-FFF2-40B4-BE49-F238E27FC236}">
                    <a16:creationId xmlns:a16="http://schemas.microsoft.com/office/drawing/2014/main" id="{50588AAC-E57D-2185-6196-7E6CB4EF6A36}"/>
                  </a:ext>
                </a:extLst>
              </p:cNvPr>
              <p:cNvGrpSpPr>
                <a:grpSpLocks/>
              </p:cNvGrpSpPr>
              <p:nvPr/>
            </p:nvGrpSpPr>
            <p:grpSpPr bwMode="auto">
              <a:xfrm>
                <a:off x="0" y="0"/>
                <a:ext cx="1137" cy="346"/>
                <a:chOff x="0" y="0"/>
                <a:chExt cx="1137" cy="346"/>
              </a:xfrm>
            </p:grpSpPr>
            <p:sp>
              <p:nvSpPr>
                <p:cNvPr id="121904" name="Rectangle 5">
                  <a:extLst>
                    <a:ext uri="{FF2B5EF4-FFF2-40B4-BE49-F238E27FC236}">
                      <a16:creationId xmlns:a16="http://schemas.microsoft.com/office/drawing/2014/main" id="{B50C92CA-1FE6-CB6D-1991-D158C0198DD6}"/>
                    </a:ext>
                  </a:extLst>
                </p:cNvPr>
                <p:cNvSpPr>
                  <a:spLocks noChangeArrowheads="1"/>
                </p:cNvSpPr>
                <p:nvPr/>
              </p:nvSpPr>
              <p:spPr bwMode="auto">
                <a:xfrm>
                  <a:off x="43" y="0"/>
                  <a:ext cx="1051"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cs typeface="Times New Roman" panose="02020603050405020304" pitchFamily="18" charset="0"/>
                    </a:rPr>
                    <a:t>Terme de procédure</a:t>
                  </a:r>
                  <a:endParaRPr lang="fr-FR" altLang="fr-FR" sz="2000">
                    <a:latin typeface="Times New Roman" panose="02020603050405020304" pitchFamily="18" charset="0"/>
                  </a:endParaRPr>
                </a:p>
              </p:txBody>
            </p:sp>
            <p:sp>
              <p:nvSpPr>
                <p:cNvPr id="121905" name="Rectangle 19">
                  <a:extLst>
                    <a:ext uri="{FF2B5EF4-FFF2-40B4-BE49-F238E27FC236}">
                      <a16:creationId xmlns:a16="http://schemas.microsoft.com/office/drawing/2014/main" id="{5626EFCA-23A1-D50F-0125-D66A2E596EB4}"/>
                    </a:ext>
                  </a:extLst>
                </p:cNvPr>
                <p:cNvSpPr>
                  <a:spLocks noChangeArrowheads="1"/>
                </p:cNvSpPr>
                <p:nvPr/>
              </p:nvSpPr>
              <p:spPr bwMode="auto">
                <a:xfrm>
                  <a:off x="0" y="0"/>
                  <a:ext cx="1137"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1865" name="Group 22">
                <a:extLst>
                  <a:ext uri="{FF2B5EF4-FFF2-40B4-BE49-F238E27FC236}">
                    <a16:creationId xmlns:a16="http://schemas.microsoft.com/office/drawing/2014/main" id="{FD5A183B-1386-823F-0528-05CD19F43333}"/>
                  </a:ext>
                </a:extLst>
              </p:cNvPr>
              <p:cNvGrpSpPr>
                <a:grpSpLocks/>
              </p:cNvGrpSpPr>
              <p:nvPr/>
            </p:nvGrpSpPr>
            <p:grpSpPr bwMode="auto">
              <a:xfrm>
                <a:off x="1137" y="0"/>
                <a:ext cx="2426" cy="346"/>
                <a:chOff x="1137" y="0"/>
                <a:chExt cx="2426" cy="346"/>
              </a:xfrm>
            </p:grpSpPr>
            <p:sp>
              <p:nvSpPr>
                <p:cNvPr id="121902" name="Rectangle 6">
                  <a:extLst>
                    <a:ext uri="{FF2B5EF4-FFF2-40B4-BE49-F238E27FC236}">
                      <a16:creationId xmlns:a16="http://schemas.microsoft.com/office/drawing/2014/main" id="{D1A373E3-E9DD-3174-E280-E1494F7FA383}"/>
                    </a:ext>
                  </a:extLst>
                </p:cNvPr>
                <p:cNvSpPr>
                  <a:spLocks noChangeArrowheads="1"/>
                </p:cNvSpPr>
                <p:nvPr/>
              </p:nvSpPr>
              <p:spPr bwMode="auto">
                <a:xfrm>
                  <a:off x="1180" y="0"/>
                  <a:ext cx="234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cs typeface="Times New Roman" panose="02020603050405020304" pitchFamily="18" charset="0"/>
                    </a:rPr>
                    <a:t>Signification</a:t>
                  </a:r>
                  <a:endParaRPr lang="fr-FR" altLang="fr-FR" sz="2000">
                    <a:latin typeface="Times New Roman" panose="02020603050405020304" pitchFamily="18" charset="0"/>
                  </a:endParaRPr>
                </a:p>
              </p:txBody>
            </p:sp>
            <p:sp>
              <p:nvSpPr>
                <p:cNvPr id="121903" name="Rectangle 21">
                  <a:extLst>
                    <a:ext uri="{FF2B5EF4-FFF2-40B4-BE49-F238E27FC236}">
                      <a16:creationId xmlns:a16="http://schemas.microsoft.com/office/drawing/2014/main" id="{51BFCC1F-1DC3-0B0E-330A-965DCC8595FC}"/>
                    </a:ext>
                  </a:extLst>
                </p:cNvPr>
                <p:cNvSpPr>
                  <a:spLocks noChangeArrowheads="1"/>
                </p:cNvSpPr>
                <p:nvPr/>
              </p:nvSpPr>
              <p:spPr bwMode="auto">
                <a:xfrm>
                  <a:off x="1137" y="0"/>
                  <a:ext cx="242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1866" name="Group 24">
                <a:extLst>
                  <a:ext uri="{FF2B5EF4-FFF2-40B4-BE49-F238E27FC236}">
                    <a16:creationId xmlns:a16="http://schemas.microsoft.com/office/drawing/2014/main" id="{F96E206B-DD73-12E9-D4E7-820AC7734BA6}"/>
                  </a:ext>
                </a:extLst>
              </p:cNvPr>
              <p:cNvGrpSpPr>
                <a:grpSpLocks/>
              </p:cNvGrpSpPr>
              <p:nvPr/>
            </p:nvGrpSpPr>
            <p:grpSpPr bwMode="auto">
              <a:xfrm>
                <a:off x="0" y="346"/>
                <a:ext cx="1137" cy="346"/>
                <a:chOff x="0" y="346"/>
                <a:chExt cx="1137" cy="346"/>
              </a:xfrm>
            </p:grpSpPr>
            <p:sp>
              <p:nvSpPr>
                <p:cNvPr id="121900" name="Rectangle 7">
                  <a:extLst>
                    <a:ext uri="{FF2B5EF4-FFF2-40B4-BE49-F238E27FC236}">
                      <a16:creationId xmlns:a16="http://schemas.microsoft.com/office/drawing/2014/main" id="{70BEDF6E-F4F2-E9E8-2CCB-A8DD7B8BC663}"/>
                    </a:ext>
                  </a:extLst>
                </p:cNvPr>
                <p:cNvSpPr>
                  <a:spLocks noChangeArrowheads="1"/>
                </p:cNvSpPr>
                <p:nvPr/>
              </p:nvSpPr>
              <p:spPr bwMode="auto">
                <a:xfrm>
                  <a:off x="43" y="346"/>
                  <a:ext cx="1051"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J’EPELLE</a:t>
                  </a:r>
                  <a:endParaRPr lang="fr-FR" altLang="fr-FR" sz="2000">
                    <a:latin typeface="Times New Roman" panose="02020603050405020304" pitchFamily="18" charset="0"/>
                  </a:endParaRPr>
                </a:p>
              </p:txBody>
            </p:sp>
            <p:sp>
              <p:nvSpPr>
                <p:cNvPr id="121901" name="Rectangle 23">
                  <a:extLst>
                    <a:ext uri="{FF2B5EF4-FFF2-40B4-BE49-F238E27FC236}">
                      <a16:creationId xmlns:a16="http://schemas.microsoft.com/office/drawing/2014/main" id="{DD698CF5-0A27-6D9B-C38E-0293A2B3AF5D}"/>
                    </a:ext>
                  </a:extLst>
                </p:cNvPr>
                <p:cNvSpPr>
                  <a:spLocks noChangeArrowheads="1"/>
                </p:cNvSpPr>
                <p:nvPr/>
              </p:nvSpPr>
              <p:spPr bwMode="auto">
                <a:xfrm>
                  <a:off x="0" y="346"/>
                  <a:ext cx="1137"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1867" name="Group 26">
                <a:extLst>
                  <a:ext uri="{FF2B5EF4-FFF2-40B4-BE49-F238E27FC236}">
                    <a16:creationId xmlns:a16="http://schemas.microsoft.com/office/drawing/2014/main" id="{5A9A3E90-D536-CF87-8D04-DEE764064598}"/>
                  </a:ext>
                </a:extLst>
              </p:cNvPr>
              <p:cNvGrpSpPr>
                <a:grpSpLocks/>
              </p:cNvGrpSpPr>
              <p:nvPr/>
            </p:nvGrpSpPr>
            <p:grpSpPr bwMode="auto">
              <a:xfrm>
                <a:off x="1137" y="346"/>
                <a:ext cx="2426" cy="346"/>
                <a:chOff x="1137" y="346"/>
                <a:chExt cx="2426" cy="346"/>
              </a:xfrm>
            </p:grpSpPr>
            <p:sp>
              <p:nvSpPr>
                <p:cNvPr id="121898" name="Rectangle 8">
                  <a:extLst>
                    <a:ext uri="{FF2B5EF4-FFF2-40B4-BE49-F238E27FC236}">
                      <a16:creationId xmlns:a16="http://schemas.microsoft.com/office/drawing/2014/main" id="{73C24B41-3FF1-FE41-C49C-EF7ABE80B4C3}"/>
                    </a:ext>
                  </a:extLst>
                </p:cNvPr>
                <p:cNvSpPr>
                  <a:spLocks noChangeArrowheads="1"/>
                </p:cNvSpPr>
                <p:nvPr/>
              </p:nvSpPr>
              <p:spPr bwMode="auto">
                <a:xfrm>
                  <a:off x="1180" y="346"/>
                  <a:ext cx="234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J’épelle phonétiquement le mot avant. </a:t>
                  </a:r>
                  <a:endParaRPr lang="fr-FR" altLang="fr-FR" sz="2000">
                    <a:latin typeface="Times New Roman" panose="02020603050405020304" pitchFamily="18" charset="0"/>
                  </a:endParaRPr>
                </a:p>
              </p:txBody>
            </p:sp>
            <p:sp>
              <p:nvSpPr>
                <p:cNvPr id="121899" name="Rectangle 25">
                  <a:extLst>
                    <a:ext uri="{FF2B5EF4-FFF2-40B4-BE49-F238E27FC236}">
                      <a16:creationId xmlns:a16="http://schemas.microsoft.com/office/drawing/2014/main" id="{BFCFD55D-AAF8-62BB-82C6-6FB471AC1F50}"/>
                    </a:ext>
                  </a:extLst>
                </p:cNvPr>
                <p:cNvSpPr>
                  <a:spLocks noChangeArrowheads="1"/>
                </p:cNvSpPr>
                <p:nvPr/>
              </p:nvSpPr>
              <p:spPr bwMode="auto">
                <a:xfrm>
                  <a:off x="1137" y="346"/>
                  <a:ext cx="242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1868" name="Group 28">
                <a:extLst>
                  <a:ext uri="{FF2B5EF4-FFF2-40B4-BE49-F238E27FC236}">
                    <a16:creationId xmlns:a16="http://schemas.microsoft.com/office/drawing/2014/main" id="{601560FA-348D-AF3F-489E-2406629E5B16}"/>
                  </a:ext>
                </a:extLst>
              </p:cNvPr>
              <p:cNvGrpSpPr>
                <a:grpSpLocks/>
              </p:cNvGrpSpPr>
              <p:nvPr/>
            </p:nvGrpSpPr>
            <p:grpSpPr bwMode="auto">
              <a:xfrm>
                <a:off x="0" y="692"/>
                <a:ext cx="1137" cy="346"/>
                <a:chOff x="0" y="692"/>
                <a:chExt cx="1137" cy="346"/>
              </a:xfrm>
            </p:grpSpPr>
            <p:sp>
              <p:nvSpPr>
                <p:cNvPr id="121896" name="Rectangle 9">
                  <a:extLst>
                    <a:ext uri="{FF2B5EF4-FFF2-40B4-BE49-F238E27FC236}">
                      <a16:creationId xmlns:a16="http://schemas.microsoft.com/office/drawing/2014/main" id="{ED69BB2C-8648-0F76-6305-06357DA4BA98}"/>
                    </a:ext>
                  </a:extLst>
                </p:cNvPr>
                <p:cNvSpPr>
                  <a:spLocks noChangeArrowheads="1"/>
                </p:cNvSpPr>
                <p:nvPr/>
              </p:nvSpPr>
              <p:spPr bwMode="auto">
                <a:xfrm>
                  <a:off x="43" y="692"/>
                  <a:ext cx="1051"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JE REPETE </a:t>
                  </a:r>
                  <a:endParaRPr lang="fr-FR" altLang="fr-FR" sz="2000">
                    <a:latin typeface="Times New Roman" panose="02020603050405020304" pitchFamily="18" charset="0"/>
                  </a:endParaRPr>
                </a:p>
              </p:txBody>
            </p:sp>
            <p:sp>
              <p:nvSpPr>
                <p:cNvPr id="121897" name="Rectangle 27">
                  <a:extLst>
                    <a:ext uri="{FF2B5EF4-FFF2-40B4-BE49-F238E27FC236}">
                      <a16:creationId xmlns:a16="http://schemas.microsoft.com/office/drawing/2014/main" id="{979241D3-7777-ED6D-47B5-E345E62621A0}"/>
                    </a:ext>
                  </a:extLst>
                </p:cNvPr>
                <p:cNvSpPr>
                  <a:spLocks noChangeArrowheads="1"/>
                </p:cNvSpPr>
                <p:nvPr/>
              </p:nvSpPr>
              <p:spPr bwMode="auto">
                <a:xfrm>
                  <a:off x="0" y="692"/>
                  <a:ext cx="1137"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1869" name="Group 30">
                <a:extLst>
                  <a:ext uri="{FF2B5EF4-FFF2-40B4-BE49-F238E27FC236}">
                    <a16:creationId xmlns:a16="http://schemas.microsoft.com/office/drawing/2014/main" id="{4A858866-2FE0-D026-6C06-DEC182A2F5B1}"/>
                  </a:ext>
                </a:extLst>
              </p:cNvPr>
              <p:cNvGrpSpPr>
                <a:grpSpLocks/>
              </p:cNvGrpSpPr>
              <p:nvPr/>
            </p:nvGrpSpPr>
            <p:grpSpPr bwMode="auto">
              <a:xfrm>
                <a:off x="1137" y="692"/>
                <a:ext cx="2426" cy="346"/>
                <a:chOff x="1137" y="692"/>
                <a:chExt cx="2426" cy="346"/>
              </a:xfrm>
            </p:grpSpPr>
            <p:sp>
              <p:nvSpPr>
                <p:cNvPr id="121894" name="Rectangle 10">
                  <a:extLst>
                    <a:ext uri="{FF2B5EF4-FFF2-40B4-BE49-F238E27FC236}">
                      <a16:creationId xmlns:a16="http://schemas.microsoft.com/office/drawing/2014/main" id="{8A2CDED0-1090-30BC-17E4-E5E75F1043FF}"/>
                    </a:ext>
                  </a:extLst>
                </p:cNvPr>
                <p:cNvSpPr>
                  <a:spLocks noChangeArrowheads="1"/>
                </p:cNvSpPr>
                <p:nvPr/>
              </p:nvSpPr>
              <p:spPr bwMode="auto">
                <a:xfrm>
                  <a:off x="1180" y="692"/>
                  <a:ext cx="234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Je répète la transmission ou la partie indiquée. </a:t>
                  </a:r>
                  <a:endParaRPr lang="fr-FR" altLang="fr-FR" sz="2000">
                    <a:latin typeface="Times New Roman" panose="02020603050405020304" pitchFamily="18" charset="0"/>
                  </a:endParaRPr>
                </a:p>
              </p:txBody>
            </p:sp>
            <p:sp>
              <p:nvSpPr>
                <p:cNvPr id="121895" name="Rectangle 29">
                  <a:extLst>
                    <a:ext uri="{FF2B5EF4-FFF2-40B4-BE49-F238E27FC236}">
                      <a16:creationId xmlns:a16="http://schemas.microsoft.com/office/drawing/2014/main" id="{E0CE78B4-B5D9-CABE-451E-58386433DB6E}"/>
                    </a:ext>
                  </a:extLst>
                </p:cNvPr>
                <p:cNvSpPr>
                  <a:spLocks noChangeArrowheads="1"/>
                </p:cNvSpPr>
                <p:nvPr/>
              </p:nvSpPr>
              <p:spPr bwMode="auto">
                <a:xfrm>
                  <a:off x="1137" y="692"/>
                  <a:ext cx="242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1870" name="Group 32">
                <a:extLst>
                  <a:ext uri="{FF2B5EF4-FFF2-40B4-BE49-F238E27FC236}">
                    <a16:creationId xmlns:a16="http://schemas.microsoft.com/office/drawing/2014/main" id="{C39837CF-69B4-C459-524E-82FC89A5AC05}"/>
                  </a:ext>
                </a:extLst>
              </p:cNvPr>
              <p:cNvGrpSpPr>
                <a:grpSpLocks/>
              </p:cNvGrpSpPr>
              <p:nvPr/>
            </p:nvGrpSpPr>
            <p:grpSpPr bwMode="auto">
              <a:xfrm>
                <a:off x="0" y="1038"/>
                <a:ext cx="1137" cy="461"/>
                <a:chOff x="0" y="1038"/>
                <a:chExt cx="1137" cy="461"/>
              </a:xfrm>
            </p:grpSpPr>
            <p:sp>
              <p:nvSpPr>
                <p:cNvPr id="121892" name="Rectangle 11">
                  <a:extLst>
                    <a:ext uri="{FF2B5EF4-FFF2-40B4-BE49-F238E27FC236}">
                      <a16:creationId xmlns:a16="http://schemas.microsoft.com/office/drawing/2014/main" id="{55E84EED-C983-7CE4-D718-F580156DED7E}"/>
                    </a:ext>
                  </a:extLst>
                </p:cNvPr>
                <p:cNvSpPr>
                  <a:spLocks noChangeArrowheads="1"/>
                </p:cNvSpPr>
                <p:nvPr/>
              </p:nvSpPr>
              <p:spPr bwMode="auto">
                <a:xfrm>
                  <a:off x="43" y="1038"/>
                  <a:ext cx="1051"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PARLEZ </a:t>
                  </a:r>
                  <a:endParaRPr lang="fr-FR" altLang="fr-FR" sz="2000">
                    <a:latin typeface="Times New Roman" panose="02020603050405020304" pitchFamily="18" charset="0"/>
                  </a:endParaRPr>
                </a:p>
              </p:txBody>
            </p:sp>
            <p:sp>
              <p:nvSpPr>
                <p:cNvPr id="121893" name="Rectangle 31">
                  <a:extLst>
                    <a:ext uri="{FF2B5EF4-FFF2-40B4-BE49-F238E27FC236}">
                      <a16:creationId xmlns:a16="http://schemas.microsoft.com/office/drawing/2014/main" id="{C8AAF84D-BC1A-17B9-9AC3-E6DCA7E19564}"/>
                    </a:ext>
                  </a:extLst>
                </p:cNvPr>
                <p:cNvSpPr>
                  <a:spLocks noChangeArrowheads="1"/>
                </p:cNvSpPr>
                <p:nvPr/>
              </p:nvSpPr>
              <p:spPr bwMode="auto">
                <a:xfrm>
                  <a:off x="0" y="1038"/>
                  <a:ext cx="1137"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1871" name="Group 34">
                <a:extLst>
                  <a:ext uri="{FF2B5EF4-FFF2-40B4-BE49-F238E27FC236}">
                    <a16:creationId xmlns:a16="http://schemas.microsoft.com/office/drawing/2014/main" id="{AA41E414-2628-233E-E984-B9DA44000750}"/>
                  </a:ext>
                </a:extLst>
              </p:cNvPr>
              <p:cNvGrpSpPr>
                <a:grpSpLocks/>
              </p:cNvGrpSpPr>
              <p:nvPr/>
            </p:nvGrpSpPr>
            <p:grpSpPr bwMode="auto">
              <a:xfrm>
                <a:off x="1137" y="1038"/>
                <a:ext cx="2426" cy="461"/>
                <a:chOff x="1137" y="1038"/>
                <a:chExt cx="2426" cy="461"/>
              </a:xfrm>
            </p:grpSpPr>
            <p:sp>
              <p:nvSpPr>
                <p:cNvPr id="121890" name="Rectangle 12">
                  <a:extLst>
                    <a:ext uri="{FF2B5EF4-FFF2-40B4-BE49-F238E27FC236}">
                      <a16:creationId xmlns:a16="http://schemas.microsoft.com/office/drawing/2014/main" id="{3486362D-B9B3-0404-7CFF-938B741F76B8}"/>
                    </a:ext>
                  </a:extLst>
                </p:cNvPr>
                <p:cNvSpPr>
                  <a:spLocks noChangeArrowheads="1"/>
                </p:cNvSpPr>
                <p:nvPr/>
              </p:nvSpPr>
              <p:spPr bwMode="auto">
                <a:xfrm>
                  <a:off x="1180" y="1038"/>
                  <a:ext cx="2340"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Ceci est la fin de ma transmission, j’attends votre réaction. </a:t>
                  </a:r>
                  <a:endParaRPr lang="fr-FR" altLang="fr-FR" sz="2000">
                    <a:latin typeface="Times New Roman" panose="02020603050405020304" pitchFamily="18" charset="0"/>
                  </a:endParaRPr>
                </a:p>
              </p:txBody>
            </p:sp>
            <p:sp>
              <p:nvSpPr>
                <p:cNvPr id="121891" name="Rectangle 33">
                  <a:extLst>
                    <a:ext uri="{FF2B5EF4-FFF2-40B4-BE49-F238E27FC236}">
                      <a16:creationId xmlns:a16="http://schemas.microsoft.com/office/drawing/2014/main" id="{01C84617-2DD4-911C-3B07-A581912DEA15}"/>
                    </a:ext>
                  </a:extLst>
                </p:cNvPr>
                <p:cNvSpPr>
                  <a:spLocks noChangeArrowheads="1"/>
                </p:cNvSpPr>
                <p:nvPr/>
              </p:nvSpPr>
              <p:spPr bwMode="auto">
                <a:xfrm>
                  <a:off x="1137" y="1038"/>
                  <a:ext cx="2426"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1872" name="Group 36">
                <a:extLst>
                  <a:ext uri="{FF2B5EF4-FFF2-40B4-BE49-F238E27FC236}">
                    <a16:creationId xmlns:a16="http://schemas.microsoft.com/office/drawing/2014/main" id="{553B3D74-E38F-96EE-4EDA-F316896C6B11}"/>
                  </a:ext>
                </a:extLst>
              </p:cNvPr>
              <p:cNvGrpSpPr>
                <a:grpSpLocks/>
              </p:cNvGrpSpPr>
              <p:nvPr/>
            </p:nvGrpSpPr>
            <p:grpSpPr bwMode="auto">
              <a:xfrm>
                <a:off x="0" y="1499"/>
                <a:ext cx="1137" cy="346"/>
                <a:chOff x="0" y="1499"/>
                <a:chExt cx="1137" cy="346"/>
              </a:xfrm>
            </p:grpSpPr>
            <p:sp>
              <p:nvSpPr>
                <p:cNvPr id="121888" name="Rectangle 13">
                  <a:extLst>
                    <a:ext uri="{FF2B5EF4-FFF2-40B4-BE49-F238E27FC236}">
                      <a16:creationId xmlns:a16="http://schemas.microsoft.com/office/drawing/2014/main" id="{16F41344-64C7-3DDD-D2CA-EDAB7C4A6EB0}"/>
                    </a:ext>
                  </a:extLst>
                </p:cNvPr>
                <p:cNvSpPr>
                  <a:spLocks noChangeArrowheads="1"/>
                </p:cNvSpPr>
                <p:nvPr/>
              </p:nvSpPr>
              <p:spPr bwMode="auto">
                <a:xfrm>
                  <a:off x="43" y="1499"/>
                  <a:ext cx="1051"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PRENEZ MESSAGE </a:t>
                  </a:r>
                  <a:endParaRPr lang="fr-FR" altLang="fr-FR" sz="2000">
                    <a:latin typeface="Times New Roman" panose="02020603050405020304" pitchFamily="18" charset="0"/>
                  </a:endParaRPr>
                </a:p>
              </p:txBody>
            </p:sp>
            <p:sp>
              <p:nvSpPr>
                <p:cNvPr id="121889" name="Rectangle 35">
                  <a:extLst>
                    <a:ext uri="{FF2B5EF4-FFF2-40B4-BE49-F238E27FC236}">
                      <a16:creationId xmlns:a16="http://schemas.microsoft.com/office/drawing/2014/main" id="{8EC602BA-CB95-477F-7AB4-A7F6C78FA97E}"/>
                    </a:ext>
                  </a:extLst>
                </p:cNvPr>
                <p:cNvSpPr>
                  <a:spLocks noChangeArrowheads="1"/>
                </p:cNvSpPr>
                <p:nvPr/>
              </p:nvSpPr>
              <p:spPr bwMode="auto">
                <a:xfrm>
                  <a:off x="0" y="1499"/>
                  <a:ext cx="1137"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1873" name="Group 38">
                <a:extLst>
                  <a:ext uri="{FF2B5EF4-FFF2-40B4-BE49-F238E27FC236}">
                    <a16:creationId xmlns:a16="http://schemas.microsoft.com/office/drawing/2014/main" id="{FD5690EB-0100-6F93-D857-B0BAF424D42A}"/>
                  </a:ext>
                </a:extLst>
              </p:cNvPr>
              <p:cNvGrpSpPr>
                <a:grpSpLocks/>
              </p:cNvGrpSpPr>
              <p:nvPr/>
            </p:nvGrpSpPr>
            <p:grpSpPr bwMode="auto">
              <a:xfrm>
                <a:off x="1137" y="1499"/>
                <a:ext cx="2426" cy="346"/>
                <a:chOff x="1137" y="1499"/>
                <a:chExt cx="2426" cy="346"/>
              </a:xfrm>
            </p:grpSpPr>
            <p:sp>
              <p:nvSpPr>
                <p:cNvPr id="121886" name="Rectangle 14">
                  <a:extLst>
                    <a:ext uri="{FF2B5EF4-FFF2-40B4-BE49-F238E27FC236}">
                      <a16:creationId xmlns:a16="http://schemas.microsoft.com/office/drawing/2014/main" id="{B29AFFE9-1867-2502-6C05-F923B44F4ADD}"/>
                    </a:ext>
                  </a:extLst>
                </p:cNvPr>
                <p:cNvSpPr>
                  <a:spLocks noChangeArrowheads="1"/>
                </p:cNvSpPr>
                <p:nvPr/>
              </p:nvSpPr>
              <p:spPr bwMode="auto">
                <a:xfrm>
                  <a:off x="1180" y="1499"/>
                  <a:ext cx="234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Prenez par écrit le message qui suit. </a:t>
                  </a:r>
                  <a:endParaRPr lang="fr-FR" altLang="fr-FR" sz="2000">
                    <a:latin typeface="Times New Roman" panose="02020603050405020304" pitchFamily="18" charset="0"/>
                  </a:endParaRPr>
                </a:p>
              </p:txBody>
            </p:sp>
            <p:sp>
              <p:nvSpPr>
                <p:cNvPr id="121887" name="Rectangle 37">
                  <a:extLst>
                    <a:ext uri="{FF2B5EF4-FFF2-40B4-BE49-F238E27FC236}">
                      <a16:creationId xmlns:a16="http://schemas.microsoft.com/office/drawing/2014/main" id="{14AAC84C-1DD3-A091-06C4-F4D5E86FD173}"/>
                    </a:ext>
                  </a:extLst>
                </p:cNvPr>
                <p:cNvSpPr>
                  <a:spLocks noChangeArrowheads="1"/>
                </p:cNvSpPr>
                <p:nvPr/>
              </p:nvSpPr>
              <p:spPr bwMode="auto">
                <a:xfrm>
                  <a:off x="1137" y="1499"/>
                  <a:ext cx="242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1874" name="Group 40">
                <a:extLst>
                  <a:ext uri="{FF2B5EF4-FFF2-40B4-BE49-F238E27FC236}">
                    <a16:creationId xmlns:a16="http://schemas.microsoft.com/office/drawing/2014/main" id="{D88A7FF8-1D3D-AF8F-7F37-765B16D36D85}"/>
                  </a:ext>
                </a:extLst>
              </p:cNvPr>
              <p:cNvGrpSpPr>
                <a:grpSpLocks/>
              </p:cNvGrpSpPr>
              <p:nvPr/>
            </p:nvGrpSpPr>
            <p:grpSpPr bwMode="auto">
              <a:xfrm>
                <a:off x="0" y="1845"/>
                <a:ext cx="1137" cy="346"/>
                <a:chOff x="0" y="1845"/>
                <a:chExt cx="1137" cy="346"/>
              </a:xfrm>
            </p:grpSpPr>
            <p:sp>
              <p:nvSpPr>
                <p:cNvPr id="121884" name="Rectangle 15">
                  <a:extLst>
                    <a:ext uri="{FF2B5EF4-FFF2-40B4-BE49-F238E27FC236}">
                      <a16:creationId xmlns:a16="http://schemas.microsoft.com/office/drawing/2014/main" id="{4EF3763D-7FF3-AE30-6047-13F739FAC6BF}"/>
                    </a:ext>
                  </a:extLst>
                </p:cNvPr>
                <p:cNvSpPr>
                  <a:spLocks noChangeArrowheads="1"/>
                </p:cNvSpPr>
                <p:nvPr/>
              </p:nvSpPr>
              <p:spPr bwMode="auto">
                <a:xfrm>
                  <a:off x="43" y="1845"/>
                  <a:ext cx="1051"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REÇU </a:t>
                  </a:r>
                  <a:endParaRPr lang="fr-FR" altLang="fr-FR" sz="2000">
                    <a:latin typeface="Times New Roman" panose="02020603050405020304" pitchFamily="18" charset="0"/>
                  </a:endParaRPr>
                </a:p>
              </p:txBody>
            </p:sp>
            <p:sp>
              <p:nvSpPr>
                <p:cNvPr id="121885" name="Rectangle 39">
                  <a:extLst>
                    <a:ext uri="{FF2B5EF4-FFF2-40B4-BE49-F238E27FC236}">
                      <a16:creationId xmlns:a16="http://schemas.microsoft.com/office/drawing/2014/main" id="{B5986C36-FBE5-4C27-D8A6-EAD3BC0EF630}"/>
                    </a:ext>
                  </a:extLst>
                </p:cNvPr>
                <p:cNvSpPr>
                  <a:spLocks noChangeArrowheads="1"/>
                </p:cNvSpPr>
                <p:nvPr/>
              </p:nvSpPr>
              <p:spPr bwMode="auto">
                <a:xfrm>
                  <a:off x="0" y="1845"/>
                  <a:ext cx="1137"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1875" name="Group 42">
                <a:extLst>
                  <a:ext uri="{FF2B5EF4-FFF2-40B4-BE49-F238E27FC236}">
                    <a16:creationId xmlns:a16="http://schemas.microsoft.com/office/drawing/2014/main" id="{F6400B2D-AF95-7D41-F252-B172B8DA6CC9}"/>
                  </a:ext>
                </a:extLst>
              </p:cNvPr>
              <p:cNvGrpSpPr>
                <a:grpSpLocks/>
              </p:cNvGrpSpPr>
              <p:nvPr/>
            </p:nvGrpSpPr>
            <p:grpSpPr bwMode="auto">
              <a:xfrm>
                <a:off x="1137" y="1845"/>
                <a:ext cx="2426" cy="346"/>
                <a:chOff x="1137" y="1845"/>
                <a:chExt cx="2426" cy="346"/>
              </a:xfrm>
            </p:grpSpPr>
            <p:sp>
              <p:nvSpPr>
                <p:cNvPr id="121882" name="Rectangle 16">
                  <a:extLst>
                    <a:ext uri="{FF2B5EF4-FFF2-40B4-BE49-F238E27FC236}">
                      <a16:creationId xmlns:a16="http://schemas.microsoft.com/office/drawing/2014/main" id="{AA2905A5-11CD-DF55-02F2-9ED651211B81}"/>
                    </a:ext>
                  </a:extLst>
                </p:cNvPr>
                <p:cNvSpPr>
                  <a:spLocks noChangeArrowheads="1"/>
                </p:cNvSpPr>
                <p:nvPr/>
              </p:nvSpPr>
              <p:spPr bwMode="auto">
                <a:xfrm>
                  <a:off x="1180" y="1845"/>
                  <a:ext cx="234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J’ai bien reçu votre dernière transmission </a:t>
                  </a:r>
                  <a:endParaRPr lang="fr-FR" altLang="fr-FR" sz="2000">
                    <a:latin typeface="Times New Roman" panose="02020603050405020304" pitchFamily="18" charset="0"/>
                  </a:endParaRPr>
                </a:p>
              </p:txBody>
            </p:sp>
            <p:sp>
              <p:nvSpPr>
                <p:cNvPr id="121883" name="Rectangle 41">
                  <a:extLst>
                    <a:ext uri="{FF2B5EF4-FFF2-40B4-BE49-F238E27FC236}">
                      <a16:creationId xmlns:a16="http://schemas.microsoft.com/office/drawing/2014/main" id="{E835D651-CFC2-4C58-F7A4-7CC5E0A3C58C}"/>
                    </a:ext>
                  </a:extLst>
                </p:cNvPr>
                <p:cNvSpPr>
                  <a:spLocks noChangeArrowheads="1"/>
                </p:cNvSpPr>
                <p:nvPr/>
              </p:nvSpPr>
              <p:spPr bwMode="auto">
                <a:xfrm>
                  <a:off x="1137" y="1845"/>
                  <a:ext cx="242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1876" name="Group 44">
                <a:extLst>
                  <a:ext uri="{FF2B5EF4-FFF2-40B4-BE49-F238E27FC236}">
                    <a16:creationId xmlns:a16="http://schemas.microsoft.com/office/drawing/2014/main" id="{2E2921EE-A5E8-2B75-8472-02C20F1C684F}"/>
                  </a:ext>
                </a:extLst>
              </p:cNvPr>
              <p:cNvGrpSpPr>
                <a:grpSpLocks/>
              </p:cNvGrpSpPr>
              <p:nvPr/>
            </p:nvGrpSpPr>
            <p:grpSpPr bwMode="auto">
              <a:xfrm>
                <a:off x="0" y="2191"/>
                <a:ext cx="1137" cy="461"/>
                <a:chOff x="0" y="2191"/>
                <a:chExt cx="1137" cy="461"/>
              </a:xfrm>
            </p:grpSpPr>
            <p:sp>
              <p:nvSpPr>
                <p:cNvPr id="121880" name="Rectangle 17">
                  <a:extLst>
                    <a:ext uri="{FF2B5EF4-FFF2-40B4-BE49-F238E27FC236}">
                      <a16:creationId xmlns:a16="http://schemas.microsoft.com/office/drawing/2014/main" id="{39EEFB26-8E51-D0C7-EB7F-5DDF8A91B4A9}"/>
                    </a:ext>
                  </a:extLst>
                </p:cNvPr>
                <p:cNvSpPr>
                  <a:spLocks noChangeArrowheads="1"/>
                </p:cNvSpPr>
                <p:nvPr/>
              </p:nvSpPr>
              <p:spPr bwMode="auto">
                <a:xfrm>
                  <a:off x="43" y="2191"/>
                  <a:ext cx="1051"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JE VERIFIE </a:t>
                  </a:r>
                  <a:endParaRPr lang="fr-FR" altLang="fr-FR" sz="2000">
                    <a:latin typeface="Times New Roman" panose="02020603050405020304" pitchFamily="18" charset="0"/>
                  </a:endParaRPr>
                </a:p>
              </p:txBody>
            </p:sp>
            <p:sp>
              <p:nvSpPr>
                <p:cNvPr id="121881" name="Rectangle 43">
                  <a:extLst>
                    <a:ext uri="{FF2B5EF4-FFF2-40B4-BE49-F238E27FC236}">
                      <a16:creationId xmlns:a16="http://schemas.microsoft.com/office/drawing/2014/main" id="{68A34C60-3925-2CCB-33AA-55BA2CAE3154}"/>
                    </a:ext>
                  </a:extLst>
                </p:cNvPr>
                <p:cNvSpPr>
                  <a:spLocks noChangeArrowheads="1"/>
                </p:cNvSpPr>
                <p:nvPr/>
              </p:nvSpPr>
              <p:spPr bwMode="auto">
                <a:xfrm>
                  <a:off x="0" y="2191"/>
                  <a:ext cx="1137"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1877" name="Group 46">
                <a:extLst>
                  <a:ext uri="{FF2B5EF4-FFF2-40B4-BE49-F238E27FC236}">
                    <a16:creationId xmlns:a16="http://schemas.microsoft.com/office/drawing/2014/main" id="{1D84FC4A-A299-A994-AE88-DA0D08576B99}"/>
                  </a:ext>
                </a:extLst>
              </p:cNvPr>
              <p:cNvGrpSpPr>
                <a:grpSpLocks/>
              </p:cNvGrpSpPr>
              <p:nvPr/>
            </p:nvGrpSpPr>
            <p:grpSpPr bwMode="auto">
              <a:xfrm>
                <a:off x="1137" y="2191"/>
                <a:ext cx="2426" cy="461"/>
                <a:chOff x="1137" y="2191"/>
                <a:chExt cx="2426" cy="461"/>
              </a:xfrm>
            </p:grpSpPr>
            <p:sp>
              <p:nvSpPr>
                <p:cNvPr id="121878" name="Rectangle 18">
                  <a:extLst>
                    <a:ext uri="{FF2B5EF4-FFF2-40B4-BE49-F238E27FC236}">
                      <a16:creationId xmlns:a16="http://schemas.microsoft.com/office/drawing/2014/main" id="{9C4A796A-02B9-3645-70C0-26F2CA4AF726}"/>
                    </a:ext>
                  </a:extLst>
                </p:cNvPr>
                <p:cNvSpPr>
                  <a:spLocks noChangeArrowheads="1"/>
                </p:cNvSpPr>
                <p:nvPr/>
              </p:nvSpPr>
              <p:spPr bwMode="auto">
                <a:xfrm>
                  <a:off x="1180" y="2191"/>
                  <a:ext cx="2340"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L’opérateur transmetteur demande à l’autorité rédactrice si le (ou la partie du) message est correct. </a:t>
                  </a:r>
                  <a:endParaRPr lang="fr-FR" altLang="fr-FR" sz="2000">
                    <a:latin typeface="Times New Roman" panose="02020603050405020304" pitchFamily="18" charset="0"/>
                  </a:endParaRPr>
                </a:p>
              </p:txBody>
            </p:sp>
            <p:sp>
              <p:nvSpPr>
                <p:cNvPr id="121879" name="Rectangle 45">
                  <a:extLst>
                    <a:ext uri="{FF2B5EF4-FFF2-40B4-BE49-F238E27FC236}">
                      <a16:creationId xmlns:a16="http://schemas.microsoft.com/office/drawing/2014/main" id="{4C0C020D-6ADA-75DB-EE86-16C988CF244B}"/>
                    </a:ext>
                  </a:extLst>
                </p:cNvPr>
                <p:cNvSpPr>
                  <a:spLocks noChangeArrowheads="1"/>
                </p:cNvSpPr>
                <p:nvPr/>
              </p:nvSpPr>
              <p:spPr bwMode="auto">
                <a:xfrm>
                  <a:off x="1137" y="2191"/>
                  <a:ext cx="2426"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sp>
          <p:nvSpPr>
            <p:cNvPr id="121863" name="Rectangle 48">
              <a:extLst>
                <a:ext uri="{FF2B5EF4-FFF2-40B4-BE49-F238E27FC236}">
                  <a16:creationId xmlns:a16="http://schemas.microsoft.com/office/drawing/2014/main" id="{850FEA52-C0F9-765C-F46D-3B05F6365882}"/>
                </a:ext>
              </a:extLst>
            </p:cNvPr>
            <p:cNvSpPr>
              <a:spLocks noChangeArrowheads="1"/>
            </p:cNvSpPr>
            <p:nvPr/>
          </p:nvSpPr>
          <p:spPr bwMode="auto">
            <a:xfrm>
              <a:off x="-3" y="-3"/>
              <a:ext cx="3569" cy="2658"/>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re 8">
            <a:extLst>
              <a:ext uri="{FF2B5EF4-FFF2-40B4-BE49-F238E27FC236}">
                <a16:creationId xmlns:a16="http://schemas.microsoft.com/office/drawing/2014/main" id="{8AE74CAF-B8C6-951A-01B0-FEEEC565F017}"/>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122883" name="Espace réservé du numéro de diapositive 4">
            <a:extLst>
              <a:ext uri="{FF2B5EF4-FFF2-40B4-BE49-F238E27FC236}">
                <a16:creationId xmlns:a16="http://schemas.microsoft.com/office/drawing/2014/main" id="{3854348A-E518-7C3C-04C7-1D40F978E4A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22FAE7A-DCD5-44B8-B5E8-6F00E8C9077F}" type="slidenum">
              <a:rPr lang="fr-FR" altLang="fr-FR" sz="2000">
                <a:solidFill>
                  <a:srgbClr val="984807"/>
                </a:solidFill>
              </a:rPr>
              <a:pPr algn="r" eaLnBrk="1" hangingPunct="1">
                <a:spcBef>
                  <a:spcPct val="0"/>
                </a:spcBef>
                <a:buFontTx/>
                <a:buNone/>
              </a:pPr>
              <a:t>118</a:t>
            </a:fld>
            <a:endParaRPr lang="fr-FR" altLang="fr-FR" sz="2000">
              <a:solidFill>
                <a:srgbClr val="984807"/>
              </a:solidFill>
            </a:endParaRPr>
          </a:p>
        </p:txBody>
      </p:sp>
      <p:sp>
        <p:nvSpPr>
          <p:cNvPr id="122884" name="Rectangle 1">
            <a:extLst>
              <a:ext uri="{FF2B5EF4-FFF2-40B4-BE49-F238E27FC236}">
                <a16:creationId xmlns:a16="http://schemas.microsoft.com/office/drawing/2014/main" id="{7EF72FEB-E777-89A6-0BEF-182066ACBD1E}"/>
              </a:ext>
            </a:extLst>
          </p:cNvPr>
          <p:cNvSpPr>
            <a:spLocks noChangeArrowheads="1"/>
          </p:cNvSpPr>
          <p:nvPr/>
        </p:nvSpPr>
        <p:spPr bwMode="auto">
          <a:xfrm>
            <a:off x="457200" y="1295400"/>
            <a:ext cx="8189913" cy="336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règles d'exploitation du réseau :</a:t>
            </a:r>
          </a:p>
          <a:p>
            <a:pPr algn="just">
              <a:lnSpc>
                <a:spcPct val="107000"/>
              </a:lnSpc>
              <a:spcBef>
                <a:spcPct val="0"/>
              </a:spcBef>
              <a:buFontTx/>
              <a:buNone/>
            </a:pP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Ne pas confondre " répétez " où c'est la station d'origine du message qui doit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répéter tout ou partie de son message et le terme " collationnez" où c'est la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station réceptrice qui répète le message tel qu'elle l'a reçu pour que le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correspondant s'assure que ce message a été bien compris.</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re 8">
            <a:extLst>
              <a:ext uri="{FF2B5EF4-FFF2-40B4-BE49-F238E27FC236}">
                <a16:creationId xmlns:a16="http://schemas.microsoft.com/office/drawing/2014/main" id="{C17D1260-43CD-38F2-3149-2723EC4F023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123907" name="Espace réservé du numéro de diapositive 4">
            <a:extLst>
              <a:ext uri="{FF2B5EF4-FFF2-40B4-BE49-F238E27FC236}">
                <a16:creationId xmlns:a16="http://schemas.microsoft.com/office/drawing/2014/main" id="{F07C0CCC-3F63-D10E-C589-9081FC9721A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A9339F0-421C-489B-84AC-0FCACB989751}" type="slidenum">
              <a:rPr lang="fr-FR" altLang="fr-FR" sz="2000">
                <a:solidFill>
                  <a:srgbClr val="984807"/>
                </a:solidFill>
              </a:rPr>
              <a:pPr algn="r" eaLnBrk="1" hangingPunct="1">
                <a:spcBef>
                  <a:spcPct val="0"/>
                </a:spcBef>
                <a:buFontTx/>
                <a:buNone/>
              </a:pPr>
              <a:t>119</a:t>
            </a:fld>
            <a:endParaRPr lang="fr-FR" altLang="fr-FR" sz="2000">
              <a:solidFill>
                <a:srgbClr val="984807"/>
              </a:solidFill>
            </a:endParaRPr>
          </a:p>
        </p:txBody>
      </p:sp>
      <p:sp>
        <p:nvSpPr>
          <p:cNvPr id="123908" name="Rectangle 1">
            <a:extLst>
              <a:ext uri="{FF2B5EF4-FFF2-40B4-BE49-F238E27FC236}">
                <a16:creationId xmlns:a16="http://schemas.microsoft.com/office/drawing/2014/main" id="{25AC69F7-B9C1-4588-BD10-9D1418DE010B}"/>
              </a:ext>
            </a:extLst>
          </p:cNvPr>
          <p:cNvSpPr>
            <a:spLocks noChangeArrowheads="1"/>
          </p:cNvSpPr>
          <p:nvPr/>
        </p:nvSpPr>
        <p:spPr bwMode="auto">
          <a:xfrm>
            <a:off x="457200" y="1447800"/>
            <a:ext cx="8189913"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règles d'exploitation du réseau :</a:t>
            </a:r>
          </a:p>
          <a:p>
            <a:pPr algn="just">
              <a:lnSpc>
                <a:spcPct val="107000"/>
              </a:lnSpc>
              <a:spcBef>
                <a:spcPct val="0"/>
              </a:spcBef>
              <a:buFontTx/>
              <a:buNone/>
            </a:pP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Incidents aux cours d'une transmission :</a:t>
            </a: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Lorsque des mots ou groupes de mots ont mal été compris, la station réceptrice en demande la répétition en utilisant le terme de procédure "répétez".</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Répétez : la station qui émet doit répéter l'ensemble du message.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32" descr="C:\Documents and Settings\Philippe\Mes documents\JSP SDMIS\Dématérialisation\doc\INC\B - connaissance du matériel\Antares\Images\doc papier\download_Page_016.jpg">
            <a:extLst>
              <a:ext uri="{FF2B5EF4-FFF2-40B4-BE49-F238E27FC236}">
                <a16:creationId xmlns:a16="http://schemas.microsoft.com/office/drawing/2014/main" id="{14B8265D-4E45-5F0A-FEC3-9FDED7ED72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668" t="36253" r="8157" b="7626"/>
          <a:stretch>
            <a:fillRect/>
          </a:stretch>
        </p:blipFill>
        <p:spPr bwMode="auto">
          <a:xfrm>
            <a:off x="1295400" y="2667000"/>
            <a:ext cx="708660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itre 8">
            <a:extLst>
              <a:ext uri="{FF2B5EF4-FFF2-40B4-BE49-F238E27FC236}">
                <a16:creationId xmlns:a16="http://schemas.microsoft.com/office/drawing/2014/main" id="{93913824-396F-A5B8-1BBA-C2DFBB34F32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a:t>
            </a:r>
          </a:p>
        </p:txBody>
      </p:sp>
      <p:sp>
        <p:nvSpPr>
          <p:cNvPr id="14340" name="Espace réservé du numéro de diapositive 4">
            <a:extLst>
              <a:ext uri="{FF2B5EF4-FFF2-40B4-BE49-F238E27FC236}">
                <a16:creationId xmlns:a16="http://schemas.microsoft.com/office/drawing/2014/main" id="{5261637C-BE88-C41A-38F9-CA17458E572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37A1268-95D0-4B60-BA95-A576071539D2}" type="slidenum">
              <a:rPr lang="fr-FR" altLang="fr-FR" sz="2000">
                <a:solidFill>
                  <a:srgbClr val="984807"/>
                </a:solidFill>
              </a:rPr>
              <a:pPr algn="r" eaLnBrk="1" hangingPunct="1">
                <a:spcBef>
                  <a:spcPct val="0"/>
                </a:spcBef>
                <a:buFontTx/>
                <a:buNone/>
              </a:pPr>
              <a:t>12</a:t>
            </a:fld>
            <a:endParaRPr lang="fr-FR" altLang="fr-FR" sz="2000">
              <a:solidFill>
                <a:srgbClr val="984807"/>
              </a:solidFill>
            </a:endParaRPr>
          </a:p>
        </p:txBody>
      </p:sp>
      <p:sp>
        <p:nvSpPr>
          <p:cNvPr id="14341" name="Rectangle 1">
            <a:extLst>
              <a:ext uri="{FF2B5EF4-FFF2-40B4-BE49-F238E27FC236}">
                <a16:creationId xmlns:a16="http://schemas.microsoft.com/office/drawing/2014/main" id="{88E16344-E058-A177-02E0-90E7E236D38A}"/>
              </a:ext>
            </a:extLst>
          </p:cNvPr>
          <p:cNvSpPr>
            <a:spLocks noChangeArrowheads="1"/>
          </p:cNvSpPr>
          <p:nvPr/>
        </p:nvSpPr>
        <p:spPr bwMode="auto">
          <a:xfrm>
            <a:off x="457200" y="1981200"/>
            <a:ext cx="8189913" cy="742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Les réseaux départementaux sont interconnectés entre eux pour former un réseau national.</a:t>
            </a:r>
          </a:p>
        </p:txBody>
      </p:sp>
      <p:sp>
        <p:nvSpPr>
          <p:cNvPr id="14342" name="Rectangle 1">
            <a:extLst>
              <a:ext uri="{FF2B5EF4-FFF2-40B4-BE49-F238E27FC236}">
                <a16:creationId xmlns:a16="http://schemas.microsoft.com/office/drawing/2014/main" id="{438C895C-6EBC-5C94-D3DA-23E74C85CD9D}"/>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Différents réseaux : Organisation du réseau :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re 8">
            <a:extLst>
              <a:ext uri="{FF2B5EF4-FFF2-40B4-BE49-F238E27FC236}">
                <a16:creationId xmlns:a16="http://schemas.microsoft.com/office/drawing/2014/main" id="{BE66BC20-797B-CC8E-994E-EC3ECDD4AF0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124931" name="Espace réservé du numéro de diapositive 4">
            <a:extLst>
              <a:ext uri="{FF2B5EF4-FFF2-40B4-BE49-F238E27FC236}">
                <a16:creationId xmlns:a16="http://schemas.microsoft.com/office/drawing/2014/main" id="{A9729797-9E1D-75FB-5C9C-02704FBFBB2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263B5DB-F827-4F63-AA7E-BB5E46AC398E}" type="slidenum">
              <a:rPr lang="fr-FR" altLang="fr-FR" sz="2000">
                <a:solidFill>
                  <a:srgbClr val="984807"/>
                </a:solidFill>
              </a:rPr>
              <a:pPr algn="r" eaLnBrk="1" hangingPunct="1">
                <a:spcBef>
                  <a:spcPct val="0"/>
                </a:spcBef>
                <a:buFontTx/>
                <a:buNone/>
              </a:pPr>
              <a:t>120</a:t>
            </a:fld>
            <a:endParaRPr lang="fr-FR" altLang="fr-FR" sz="2000">
              <a:solidFill>
                <a:srgbClr val="984807"/>
              </a:solidFill>
            </a:endParaRPr>
          </a:p>
        </p:txBody>
      </p:sp>
      <p:sp>
        <p:nvSpPr>
          <p:cNvPr id="124932" name="Rectangle 1">
            <a:extLst>
              <a:ext uri="{FF2B5EF4-FFF2-40B4-BE49-F238E27FC236}">
                <a16:creationId xmlns:a16="http://schemas.microsoft.com/office/drawing/2014/main" id="{F49B5E57-DD4B-6F26-61C1-CE79D5453076}"/>
              </a:ext>
            </a:extLst>
          </p:cNvPr>
          <p:cNvSpPr>
            <a:spLocks noChangeArrowheads="1"/>
          </p:cNvSpPr>
          <p:nvPr/>
        </p:nvSpPr>
        <p:spPr bwMode="auto">
          <a:xfrm>
            <a:off x="457200" y="1447800"/>
            <a:ext cx="8189913"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règles d'exploitation du réseau :</a:t>
            </a:r>
          </a:p>
          <a:p>
            <a:pPr algn="just">
              <a:lnSpc>
                <a:spcPct val="107000"/>
              </a:lnSpc>
              <a:spcBef>
                <a:spcPct val="0"/>
              </a:spcBef>
              <a:buFontTx/>
              <a:buNone/>
            </a:pP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Incidents aux cours d'une transmission :</a:t>
            </a: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Répétez tout avant "tel mot"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Répétez tout après "tel mot"	La station qui émet doit répéter la partie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Répétez le mot avant "tel mot"	ou le mot correspondant</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Répétez le mot après "tel mot"	</a:t>
            </a:r>
          </a:p>
        </p:txBody>
      </p:sp>
      <p:sp>
        <p:nvSpPr>
          <p:cNvPr id="124933" name="AutoShape 5">
            <a:extLst>
              <a:ext uri="{FF2B5EF4-FFF2-40B4-BE49-F238E27FC236}">
                <a16:creationId xmlns:a16="http://schemas.microsoft.com/office/drawing/2014/main" id="{DC73355E-3665-BA7D-F294-E551F57C2DB7}"/>
              </a:ext>
            </a:extLst>
          </p:cNvPr>
          <p:cNvSpPr>
            <a:spLocks/>
          </p:cNvSpPr>
          <p:nvPr/>
        </p:nvSpPr>
        <p:spPr bwMode="auto">
          <a:xfrm>
            <a:off x="3733800" y="3048000"/>
            <a:ext cx="381000" cy="1524000"/>
          </a:xfrm>
          <a:prstGeom prst="rightBrace">
            <a:avLst>
              <a:gd name="adj1" fmla="val 33333"/>
              <a:gd name="adj2" fmla="val 50000"/>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re 8">
            <a:extLst>
              <a:ext uri="{FF2B5EF4-FFF2-40B4-BE49-F238E27FC236}">
                <a16:creationId xmlns:a16="http://schemas.microsoft.com/office/drawing/2014/main" id="{9A299E1E-318C-9D6E-06C9-819D8B2F908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125955" name="Espace réservé du numéro de diapositive 4">
            <a:extLst>
              <a:ext uri="{FF2B5EF4-FFF2-40B4-BE49-F238E27FC236}">
                <a16:creationId xmlns:a16="http://schemas.microsoft.com/office/drawing/2014/main" id="{C2599664-B722-3A7E-D93A-E483DFFEA6A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51E96C5-6E40-42BF-947C-40A94C61F797}" type="slidenum">
              <a:rPr lang="fr-FR" altLang="fr-FR" sz="2000">
                <a:solidFill>
                  <a:srgbClr val="984807"/>
                </a:solidFill>
              </a:rPr>
              <a:pPr algn="r" eaLnBrk="1" hangingPunct="1">
                <a:spcBef>
                  <a:spcPct val="0"/>
                </a:spcBef>
                <a:buFontTx/>
                <a:buNone/>
              </a:pPr>
              <a:t>121</a:t>
            </a:fld>
            <a:endParaRPr lang="fr-FR" altLang="fr-FR" sz="2000">
              <a:solidFill>
                <a:srgbClr val="984807"/>
              </a:solidFill>
            </a:endParaRPr>
          </a:p>
        </p:txBody>
      </p:sp>
      <p:sp>
        <p:nvSpPr>
          <p:cNvPr id="125956" name="Rectangle 1">
            <a:extLst>
              <a:ext uri="{FF2B5EF4-FFF2-40B4-BE49-F238E27FC236}">
                <a16:creationId xmlns:a16="http://schemas.microsoft.com/office/drawing/2014/main" id="{BFB6BE5F-87C4-2AD8-92C9-1B01F19D40A5}"/>
              </a:ext>
            </a:extLst>
          </p:cNvPr>
          <p:cNvSpPr>
            <a:spLocks noChangeArrowheads="1"/>
          </p:cNvSpPr>
          <p:nvPr/>
        </p:nvSpPr>
        <p:spPr bwMode="auto">
          <a:xfrm>
            <a:off x="381000" y="1371600"/>
            <a:ext cx="8189913" cy="432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règles d'exploitation du réseau :</a:t>
            </a:r>
          </a:p>
          <a:p>
            <a:pPr algn="just">
              <a:lnSpc>
                <a:spcPct val="107000"/>
              </a:lnSpc>
              <a:spcBef>
                <a:spcPct val="0"/>
              </a:spcBef>
              <a:buFontTx/>
              <a:buNone/>
            </a:pP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Force du signal :</a:t>
            </a:r>
          </a:p>
          <a:p>
            <a:pPr algn="just">
              <a:lnSpc>
                <a:spcPct val="107000"/>
              </a:lnSpc>
              <a:spcBef>
                <a:spcPct val="0"/>
              </a:spcBef>
              <a:buFontTx/>
              <a:buNone/>
            </a:pP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Dans le cas où la station désire connaître les conditions de réception de ses signaux par une autre station, elle utilise, immédiatement après l’appel l’expression « CONTRÔLE RADIO ». </a:t>
            </a: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Les termes utilisés pour répondre à cette demande doivent exprimer :</a:t>
            </a: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Une appréciation en force </a:t>
            </a: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et 	</a:t>
            </a: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En lisibilité à la réception.</a:t>
            </a: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 </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re 8">
            <a:extLst>
              <a:ext uri="{FF2B5EF4-FFF2-40B4-BE49-F238E27FC236}">
                <a16:creationId xmlns:a16="http://schemas.microsoft.com/office/drawing/2014/main" id="{BB04C863-BC0C-D4CA-B814-A3D8BF43F42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126979" name="Espace réservé du numéro de diapositive 4">
            <a:extLst>
              <a:ext uri="{FF2B5EF4-FFF2-40B4-BE49-F238E27FC236}">
                <a16:creationId xmlns:a16="http://schemas.microsoft.com/office/drawing/2014/main" id="{D66E126C-1237-3B6C-2D9B-978436CE8D3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2E567BF-9158-41A1-9B1A-87719B87102B}" type="slidenum">
              <a:rPr lang="fr-FR" altLang="fr-FR" sz="2000">
                <a:solidFill>
                  <a:srgbClr val="984807"/>
                </a:solidFill>
              </a:rPr>
              <a:pPr algn="r" eaLnBrk="1" hangingPunct="1">
                <a:spcBef>
                  <a:spcPct val="0"/>
                </a:spcBef>
                <a:buFontTx/>
                <a:buNone/>
              </a:pPr>
              <a:t>122</a:t>
            </a:fld>
            <a:endParaRPr lang="fr-FR" altLang="fr-FR" sz="2000">
              <a:solidFill>
                <a:srgbClr val="984807"/>
              </a:solidFill>
            </a:endParaRPr>
          </a:p>
        </p:txBody>
      </p:sp>
      <p:sp>
        <p:nvSpPr>
          <p:cNvPr id="126980" name="Rectangle 1">
            <a:extLst>
              <a:ext uri="{FF2B5EF4-FFF2-40B4-BE49-F238E27FC236}">
                <a16:creationId xmlns:a16="http://schemas.microsoft.com/office/drawing/2014/main" id="{55BECD93-BFAC-8D39-59D6-FE86A4E5FDC2}"/>
              </a:ext>
            </a:extLst>
          </p:cNvPr>
          <p:cNvSpPr>
            <a:spLocks noChangeArrowheads="1"/>
          </p:cNvSpPr>
          <p:nvPr/>
        </p:nvSpPr>
        <p:spPr bwMode="auto">
          <a:xfrm>
            <a:off x="381000" y="1371600"/>
            <a:ext cx="8189913"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règles d'exploitation du réseau :</a:t>
            </a:r>
          </a:p>
          <a:p>
            <a:pPr algn="just">
              <a:lnSpc>
                <a:spcPct val="107000"/>
              </a:lnSpc>
              <a:spcBef>
                <a:spcPct val="0"/>
              </a:spcBef>
              <a:buFontTx/>
              <a:buNone/>
            </a:pP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Force du signal : TABLEAU 1 : 	Force. </a:t>
            </a:r>
          </a:p>
        </p:txBody>
      </p:sp>
      <p:grpSp>
        <p:nvGrpSpPr>
          <p:cNvPr id="126981" name="Group 66">
            <a:extLst>
              <a:ext uri="{FF2B5EF4-FFF2-40B4-BE49-F238E27FC236}">
                <a16:creationId xmlns:a16="http://schemas.microsoft.com/office/drawing/2014/main" id="{AFE566A5-E4C7-BB98-3FFF-F3B3E73BFF12}"/>
              </a:ext>
            </a:extLst>
          </p:cNvPr>
          <p:cNvGrpSpPr>
            <a:grpSpLocks/>
          </p:cNvGrpSpPr>
          <p:nvPr/>
        </p:nvGrpSpPr>
        <p:grpSpPr bwMode="auto">
          <a:xfrm>
            <a:off x="762000" y="2895600"/>
            <a:ext cx="7848600" cy="2746375"/>
            <a:chOff x="0" y="0"/>
            <a:chExt cx="2675" cy="1730"/>
          </a:xfrm>
        </p:grpSpPr>
        <p:grpSp>
          <p:nvGrpSpPr>
            <p:cNvPr id="126982" name="Group 47">
              <a:extLst>
                <a:ext uri="{FF2B5EF4-FFF2-40B4-BE49-F238E27FC236}">
                  <a16:creationId xmlns:a16="http://schemas.microsoft.com/office/drawing/2014/main" id="{A26AF77F-142E-998F-ED5F-ABB74A3148A7}"/>
                </a:ext>
              </a:extLst>
            </p:cNvPr>
            <p:cNvGrpSpPr>
              <a:grpSpLocks/>
            </p:cNvGrpSpPr>
            <p:nvPr/>
          </p:nvGrpSpPr>
          <p:grpSpPr bwMode="auto">
            <a:xfrm>
              <a:off x="0" y="0"/>
              <a:ext cx="1152" cy="346"/>
              <a:chOff x="0" y="0"/>
              <a:chExt cx="1152" cy="346"/>
            </a:xfrm>
          </p:grpSpPr>
          <p:sp>
            <p:nvSpPr>
              <p:cNvPr id="127010" name="Rectangle 36">
                <a:extLst>
                  <a:ext uri="{FF2B5EF4-FFF2-40B4-BE49-F238E27FC236}">
                    <a16:creationId xmlns:a16="http://schemas.microsoft.com/office/drawing/2014/main" id="{990CDB26-12C2-60BF-ABDF-118226BC3A35}"/>
                  </a:ext>
                </a:extLst>
              </p:cNvPr>
              <p:cNvSpPr>
                <a:spLocks noChangeArrowheads="1"/>
              </p:cNvSpPr>
              <p:nvPr/>
            </p:nvSpPr>
            <p:spPr bwMode="auto">
              <a:xfrm>
                <a:off x="28" y="0"/>
                <a:ext cx="109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Terme de procédure</a:t>
                </a:r>
                <a:endParaRPr lang="fr-FR" altLang="fr-FR" sz="2000">
                  <a:latin typeface="Times New Roman" panose="02020603050405020304" pitchFamily="18" charset="0"/>
                </a:endParaRPr>
              </a:p>
            </p:txBody>
          </p:sp>
          <p:sp>
            <p:nvSpPr>
              <p:cNvPr id="127011" name="Rectangle 46">
                <a:extLst>
                  <a:ext uri="{FF2B5EF4-FFF2-40B4-BE49-F238E27FC236}">
                    <a16:creationId xmlns:a16="http://schemas.microsoft.com/office/drawing/2014/main" id="{ADEDC895-CC49-8548-D626-B16A27720A79}"/>
                  </a:ext>
                </a:extLst>
              </p:cNvPr>
              <p:cNvSpPr>
                <a:spLocks noChangeArrowheads="1"/>
              </p:cNvSpPr>
              <p:nvPr/>
            </p:nvSpPr>
            <p:spPr bwMode="auto">
              <a:xfrm>
                <a:off x="0" y="0"/>
                <a:ext cx="115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6983" name="Group 49">
              <a:extLst>
                <a:ext uri="{FF2B5EF4-FFF2-40B4-BE49-F238E27FC236}">
                  <a16:creationId xmlns:a16="http://schemas.microsoft.com/office/drawing/2014/main" id="{18B36446-E5DF-24AD-5DC8-D018009BE798}"/>
                </a:ext>
              </a:extLst>
            </p:cNvPr>
            <p:cNvGrpSpPr>
              <a:grpSpLocks/>
            </p:cNvGrpSpPr>
            <p:nvPr/>
          </p:nvGrpSpPr>
          <p:grpSpPr bwMode="auto">
            <a:xfrm>
              <a:off x="1152" y="0"/>
              <a:ext cx="1523" cy="346"/>
              <a:chOff x="1152" y="0"/>
              <a:chExt cx="1523" cy="346"/>
            </a:xfrm>
          </p:grpSpPr>
          <p:sp>
            <p:nvSpPr>
              <p:cNvPr id="127008" name="Rectangle 37">
                <a:extLst>
                  <a:ext uri="{FF2B5EF4-FFF2-40B4-BE49-F238E27FC236}">
                    <a16:creationId xmlns:a16="http://schemas.microsoft.com/office/drawing/2014/main" id="{6CF143B0-656E-0E65-7451-B00036915703}"/>
                  </a:ext>
                </a:extLst>
              </p:cNvPr>
              <p:cNvSpPr>
                <a:spLocks noChangeArrowheads="1"/>
              </p:cNvSpPr>
              <p:nvPr/>
            </p:nvSpPr>
            <p:spPr bwMode="auto">
              <a:xfrm>
                <a:off x="1180" y="0"/>
                <a:ext cx="1467"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Signification</a:t>
                </a:r>
                <a:endParaRPr lang="fr-FR" altLang="fr-FR" sz="2000">
                  <a:latin typeface="Times New Roman" panose="02020603050405020304" pitchFamily="18" charset="0"/>
                </a:endParaRPr>
              </a:p>
            </p:txBody>
          </p:sp>
          <p:sp>
            <p:nvSpPr>
              <p:cNvPr id="127009" name="Rectangle 48">
                <a:extLst>
                  <a:ext uri="{FF2B5EF4-FFF2-40B4-BE49-F238E27FC236}">
                    <a16:creationId xmlns:a16="http://schemas.microsoft.com/office/drawing/2014/main" id="{13B9A077-80DB-276D-337B-614BC7B95036}"/>
                  </a:ext>
                </a:extLst>
              </p:cNvPr>
              <p:cNvSpPr>
                <a:spLocks noChangeArrowheads="1"/>
              </p:cNvSpPr>
              <p:nvPr/>
            </p:nvSpPr>
            <p:spPr bwMode="auto">
              <a:xfrm>
                <a:off x="1152" y="0"/>
                <a:ext cx="1523"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6984" name="Group 51">
              <a:extLst>
                <a:ext uri="{FF2B5EF4-FFF2-40B4-BE49-F238E27FC236}">
                  <a16:creationId xmlns:a16="http://schemas.microsoft.com/office/drawing/2014/main" id="{424A9924-C9BB-003E-1F2D-464A5EDAA954}"/>
                </a:ext>
              </a:extLst>
            </p:cNvPr>
            <p:cNvGrpSpPr>
              <a:grpSpLocks/>
            </p:cNvGrpSpPr>
            <p:nvPr/>
          </p:nvGrpSpPr>
          <p:grpSpPr bwMode="auto">
            <a:xfrm>
              <a:off x="0" y="346"/>
              <a:ext cx="1152" cy="346"/>
              <a:chOff x="0" y="346"/>
              <a:chExt cx="1152" cy="346"/>
            </a:xfrm>
          </p:grpSpPr>
          <p:sp>
            <p:nvSpPr>
              <p:cNvPr id="127006" name="Rectangle 38">
                <a:extLst>
                  <a:ext uri="{FF2B5EF4-FFF2-40B4-BE49-F238E27FC236}">
                    <a16:creationId xmlns:a16="http://schemas.microsoft.com/office/drawing/2014/main" id="{78A8195A-1541-A6A4-4FDE-BF88ED5F3EA7}"/>
                  </a:ext>
                </a:extLst>
              </p:cNvPr>
              <p:cNvSpPr>
                <a:spLocks noChangeArrowheads="1"/>
              </p:cNvSpPr>
              <p:nvPr/>
            </p:nvSpPr>
            <p:spPr bwMode="auto">
              <a:xfrm>
                <a:off x="28" y="346"/>
                <a:ext cx="109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FORT</a:t>
                </a:r>
                <a:endParaRPr lang="fr-FR" altLang="fr-FR" sz="2000">
                  <a:latin typeface="Times New Roman" panose="02020603050405020304" pitchFamily="18" charset="0"/>
                </a:endParaRPr>
              </a:p>
            </p:txBody>
          </p:sp>
          <p:sp>
            <p:nvSpPr>
              <p:cNvPr id="127007" name="Rectangle 50">
                <a:extLst>
                  <a:ext uri="{FF2B5EF4-FFF2-40B4-BE49-F238E27FC236}">
                    <a16:creationId xmlns:a16="http://schemas.microsoft.com/office/drawing/2014/main" id="{0CF3604E-2092-4ECE-D7CF-D8F70B51ECDD}"/>
                  </a:ext>
                </a:extLst>
              </p:cNvPr>
              <p:cNvSpPr>
                <a:spLocks noChangeArrowheads="1"/>
              </p:cNvSpPr>
              <p:nvPr/>
            </p:nvSpPr>
            <p:spPr bwMode="auto">
              <a:xfrm>
                <a:off x="0" y="346"/>
                <a:ext cx="115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6985" name="Group 53">
              <a:extLst>
                <a:ext uri="{FF2B5EF4-FFF2-40B4-BE49-F238E27FC236}">
                  <a16:creationId xmlns:a16="http://schemas.microsoft.com/office/drawing/2014/main" id="{00B2C2D5-2E02-1E6C-A8F9-DC21BA0ADF17}"/>
                </a:ext>
              </a:extLst>
            </p:cNvPr>
            <p:cNvGrpSpPr>
              <a:grpSpLocks/>
            </p:cNvGrpSpPr>
            <p:nvPr/>
          </p:nvGrpSpPr>
          <p:grpSpPr bwMode="auto">
            <a:xfrm>
              <a:off x="1152" y="346"/>
              <a:ext cx="1523" cy="346"/>
              <a:chOff x="1152" y="346"/>
              <a:chExt cx="1523" cy="346"/>
            </a:xfrm>
          </p:grpSpPr>
          <p:sp>
            <p:nvSpPr>
              <p:cNvPr id="127004" name="Rectangle 39">
                <a:extLst>
                  <a:ext uri="{FF2B5EF4-FFF2-40B4-BE49-F238E27FC236}">
                    <a16:creationId xmlns:a16="http://schemas.microsoft.com/office/drawing/2014/main" id="{B88FFD97-CC8E-97F3-A71E-1D8399D021AA}"/>
                  </a:ext>
                </a:extLst>
              </p:cNvPr>
              <p:cNvSpPr>
                <a:spLocks noChangeArrowheads="1"/>
              </p:cNvSpPr>
              <p:nvPr/>
            </p:nvSpPr>
            <p:spPr bwMode="auto">
              <a:xfrm>
                <a:off x="1180" y="346"/>
                <a:ext cx="1467"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Votre signal est fort</a:t>
                </a:r>
                <a:endParaRPr lang="fr-FR" altLang="fr-FR" sz="2000">
                  <a:latin typeface="Times New Roman" panose="02020603050405020304" pitchFamily="18" charset="0"/>
                </a:endParaRPr>
              </a:p>
            </p:txBody>
          </p:sp>
          <p:sp>
            <p:nvSpPr>
              <p:cNvPr id="127005" name="Rectangle 52">
                <a:extLst>
                  <a:ext uri="{FF2B5EF4-FFF2-40B4-BE49-F238E27FC236}">
                    <a16:creationId xmlns:a16="http://schemas.microsoft.com/office/drawing/2014/main" id="{F3CE1337-9F25-A7C7-AF4C-7C3C4BEFDB4E}"/>
                  </a:ext>
                </a:extLst>
              </p:cNvPr>
              <p:cNvSpPr>
                <a:spLocks noChangeArrowheads="1"/>
              </p:cNvSpPr>
              <p:nvPr/>
            </p:nvSpPr>
            <p:spPr bwMode="auto">
              <a:xfrm>
                <a:off x="1152" y="346"/>
                <a:ext cx="1523"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6986" name="Group 55">
              <a:extLst>
                <a:ext uri="{FF2B5EF4-FFF2-40B4-BE49-F238E27FC236}">
                  <a16:creationId xmlns:a16="http://schemas.microsoft.com/office/drawing/2014/main" id="{979E97F7-6B27-43F2-E6D8-593D8B9905E0}"/>
                </a:ext>
              </a:extLst>
            </p:cNvPr>
            <p:cNvGrpSpPr>
              <a:grpSpLocks/>
            </p:cNvGrpSpPr>
            <p:nvPr/>
          </p:nvGrpSpPr>
          <p:grpSpPr bwMode="auto">
            <a:xfrm>
              <a:off x="0" y="692"/>
              <a:ext cx="1152" cy="346"/>
              <a:chOff x="0" y="692"/>
              <a:chExt cx="1152" cy="346"/>
            </a:xfrm>
          </p:grpSpPr>
          <p:sp>
            <p:nvSpPr>
              <p:cNvPr id="127002" name="Rectangle 40">
                <a:extLst>
                  <a:ext uri="{FF2B5EF4-FFF2-40B4-BE49-F238E27FC236}">
                    <a16:creationId xmlns:a16="http://schemas.microsoft.com/office/drawing/2014/main" id="{F84870F7-80EC-E398-641A-D02370AAA62F}"/>
                  </a:ext>
                </a:extLst>
              </p:cNvPr>
              <p:cNvSpPr>
                <a:spLocks noChangeArrowheads="1"/>
              </p:cNvSpPr>
              <p:nvPr/>
            </p:nvSpPr>
            <p:spPr bwMode="auto">
              <a:xfrm>
                <a:off x="28" y="692"/>
                <a:ext cx="109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ASSEZ FORT</a:t>
                </a:r>
                <a:endParaRPr lang="fr-FR" altLang="fr-FR" sz="2000">
                  <a:latin typeface="Times New Roman" panose="02020603050405020304" pitchFamily="18" charset="0"/>
                </a:endParaRPr>
              </a:p>
            </p:txBody>
          </p:sp>
          <p:sp>
            <p:nvSpPr>
              <p:cNvPr id="127003" name="Rectangle 54">
                <a:extLst>
                  <a:ext uri="{FF2B5EF4-FFF2-40B4-BE49-F238E27FC236}">
                    <a16:creationId xmlns:a16="http://schemas.microsoft.com/office/drawing/2014/main" id="{29749BDE-7779-AD2A-9BEF-516BA02DA3DA}"/>
                  </a:ext>
                </a:extLst>
              </p:cNvPr>
              <p:cNvSpPr>
                <a:spLocks noChangeArrowheads="1"/>
              </p:cNvSpPr>
              <p:nvPr/>
            </p:nvSpPr>
            <p:spPr bwMode="auto">
              <a:xfrm>
                <a:off x="0" y="692"/>
                <a:ext cx="115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6987" name="Group 57">
              <a:extLst>
                <a:ext uri="{FF2B5EF4-FFF2-40B4-BE49-F238E27FC236}">
                  <a16:creationId xmlns:a16="http://schemas.microsoft.com/office/drawing/2014/main" id="{CFCEFC29-1138-901B-29F9-AF7CC467856E}"/>
                </a:ext>
              </a:extLst>
            </p:cNvPr>
            <p:cNvGrpSpPr>
              <a:grpSpLocks/>
            </p:cNvGrpSpPr>
            <p:nvPr/>
          </p:nvGrpSpPr>
          <p:grpSpPr bwMode="auto">
            <a:xfrm>
              <a:off x="1152" y="692"/>
              <a:ext cx="1523" cy="346"/>
              <a:chOff x="1152" y="692"/>
              <a:chExt cx="1523" cy="346"/>
            </a:xfrm>
          </p:grpSpPr>
          <p:sp>
            <p:nvSpPr>
              <p:cNvPr id="127000" name="Rectangle 41">
                <a:extLst>
                  <a:ext uri="{FF2B5EF4-FFF2-40B4-BE49-F238E27FC236}">
                    <a16:creationId xmlns:a16="http://schemas.microsoft.com/office/drawing/2014/main" id="{4FA180A2-E33B-8401-EF4F-64CF38AEE4B5}"/>
                  </a:ext>
                </a:extLst>
              </p:cNvPr>
              <p:cNvSpPr>
                <a:spLocks noChangeArrowheads="1"/>
              </p:cNvSpPr>
              <p:nvPr/>
            </p:nvSpPr>
            <p:spPr bwMode="auto">
              <a:xfrm>
                <a:off x="1180" y="692"/>
                <a:ext cx="1467"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Votre signal est bon</a:t>
                </a:r>
                <a:endParaRPr lang="fr-FR" altLang="fr-FR" sz="2000">
                  <a:latin typeface="Times New Roman" panose="02020603050405020304" pitchFamily="18" charset="0"/>
                </a:endParaRPr>
              </a:p>
            </p:txBody>
          </p:sp>
          <p:sp>
            <p:nvSpPr>
              <p:cNvPr id="127001" name="Rectangle 56">
                <a:extLst>
                  <a:ext uri="{FF2B5EF4-FFF2-40B4-BE49-F238E27FC236}">
                    <a16:creationId xmlns:a16="http://schemas.microsoft.com/office/drawing/2014/main" id="{82974268-A39E-40A1-47CA-51C70B43E0ED}"/>
                  </a:ext>
                </a:extLst>
              </p:cNvPr>
              <p:cNvSpPr>
                <a:spLocks noChangeArrowheads="1"/>
              </p:cNvSpPr>
              <p:nvPr/>
            </p:nvSpPr>
            <p:spPr bwMode="auto">
              <a:xfrm>
                <a:off x="1152" y="692"/>
                <a:ext cx="1523"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6988" name="Group 59">
              <a:extLst>
                <a:ext uri="{FF2B5EF4-FFF2-40B4-BE49-F238E27FC236}">
                  <a16:creationId xmlns:a16="http://schemas.microsoft.com/office/drawing/2014/main" id="{E2D5A5B5-5565-9D11-8C59-4294E5F2AF54}"/>
                </a:ext>
              </a:extLst>
            </p:cNvPr>
            <p:cNvGrpSpPr>
              <a:grpSpLocks/>
            </p:cNvGrpSpPr>
            <p:nvPr/>
          </p:nvGrpSpPr>
          <p:grpSpPr bwMode="auto">
            <a:xfrm>
              <a:off x="0" y="1038"/>
              <a:ext cx="1152" cy="346"/>
              <a:chOff x="0" y="1038"/>
              <a:chExt cx="1152" cy="346"/>
            </a:xfrm>
          </p:grpSpPr>
          <p:sp>
            <p:nvSpPr>
              <p:cNvPr id="126998" name="Rectangle 42">
                <a:extLst>
                  <a:ext uri="{FF2B5EF4-FFF2-40B4-BE49-F238E27FC236}">
                    <a16:creationId xmlns:a16="http://schemas.microsoft.com/office/drawing/2014/main" id="{A20537B7-63C3-D102-9D2B-A048A7C7319E}"/>
                  </a:ext>
                </a:extLst>
              </p:cNvPr>
              <p:cNvSpPr>
                <a:spLocks noChangeArrowheads="1"/>
              </p:cNvSpPr>
              <p:nvPr/>
            </p:nvSpPr>
            <p:spPr bwMode="auto">
              <a:xfrm>
                <a:off x="28" y="1038"/>
                <a:ext cx="109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FAIBLE</a:t>
                </a:r>
                <a:endParaRPr lang="fr-FR" altLang="fr-FR" sz="2000">
                  <a:latin typeface="Times New Roman" panose="02020603050405020304" pitchFamily="18" charset="0"/>
                </a:endParaRPr>
              </a:p>
            </p:txBody>
          </p:sp>
          <p:sp>
            <p:nvSpPr>
              <p:cNvPr id="126999" name="Rectangle 58">
                <a:extLst>
                  <a:ext uri="{FF2B5EF4-FFF2-40B4-BE49-F238E27FC236}">
                    <a16:creationId xmlns:a16="http://schemas.microsoft.com/office/drawing/2014/main" id="{30B02CA1-3884-ED5C-33F5-DE96B951DB8E}"/>
                  </a:ext>
                </a:extLst>
              </p:cNvPr>
              <p:cNvSpPr>
                <a:spLocks noChangeArrowheads="1"/>
              </p:cNvSpPr>
              <p:nvPr/>
            </p:nvSpPr>
            <p:spPr bwMode="auto">
              <a:xfrm>
                <a:off x="0" y="1038"/>
                <a:ext cx="115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6989" name="Group 61">
              <a:extLst>
                <a:ext uri="{FF2B5EF4-FFF2-40B4-BE49-F238E27FC236}">
                  <a16:creationId xmlns:a16="http://schemas.microsoft.com/office/drawing/2014/main" id="{80C549B7-35D4-536C-86CC-CA0AAC6D315D}"/>
                </a:ext>
              </a:extLst>
            </p:cNvPr>
            <p:cNvGrpSpPr>
              <a:grpSpLocks/>
            </p:cNvGrpSpPr>
            <p:nvPr/>
          </p:nvGrpSpPr>
          <p:grpSpPr bwMode="auto">
            <a:xfrm>
              <a:off x="1152" y="1038"/>
              <a:ext cx="1523" cy="346"/>
              <a:chOff x="1152" y="1038"/>
              <a:chExt cx="1523" cy="346"/>
            </a:xfrm>
          </p:grpSpPr>
          <p:sp>
            <p:nvSpPr>
              <p:cNvPr id="126996" name="Rectangle 43">
                <a:extLst>
                  <a:ext uri="{FF2B5EF4-FFF2-40B4-BE49-F238E27FC236}">
                    <a16:creationId xmlns:a16="http://schemas.microsoft.com/office/drawing/2014/main" id="{F99A53A9-F54B-0460-5666-2506E72F6980}"/>
                  </a:ext>
                </a:extLst>
              </p:cNvPr>
              <p:cNvSpPr>
                <a:spLocks noChangeArrowheads="1"/>
              </p:cNvSpPr>
              <p:nvPr/>
            </p:nvSpPr>
            <p:spPr bwMode="auto">
              <a:xfrm>
                <a:off x="1180" y="1038"/>
                <a:ext cx="1467"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 Je vous entends difficilement</a:t>
                </a:r>
                <a:endParaRPr lang="fr-FR" altLang="fr-FR" sz="2000">
                  <a:latin typeface="Times New Roman" panose="02020603050405020304" pitchFamily="18" charset="0"/>
                </a:endParaRPr>
              </a:p>
            </p:txBody>
          </p:sp>
          <p:sp>
            <p:nvSpPr>
              <p:cNvPr id="126997" name="Rectangle 60">
                <a:extLst>
                  <a:ext uri="{FF2B5EF4-FFF2-40B4-BE49-F238E27FC236}">
                    <a16:creationId xmlns:a16="http://schemas.microsoft.com/office/drawing/2014/main" id="{D64FE8DD-BC17-FA35-53C0-8B52DDD802DE}"/>
                  </a:ext>
                </a:extLst>
              </p:cNvPr>
              <p:cNvSpPr>
                <a:spLocks noChangeArrowheads="1"/>
              </p:cNvSpPr>
              <p:nvPr/>
            </p:nvSpPr>
            <p:spPr bwMode="auto">
              <a:xfrm>
                <a:off x="1152" y="1038"/>
                <a:ext cx="1523"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6990" name="Group 63">
              <a:extLst>
                <a:ext uri="{FF2B5EF4-FFF2-40B4-BE49-F238E27FC236}">
                  <a16:creationId xmlns:a16="http://schemas.microsoft.com/office/drawing/2014/main" id="{DADF9D4C-A4D3-25E1-A7D8-20DCC3118AA7}"/>
                </a:ext>
              </a:extLst>
            </p:cNvPr>
            <p:cNvGrpSpPr>
              <a:grpSpLocks/>
            </p:cNvGrpSpPr>
            <p:nvPr/>
          </p:nvGrpSpPr>
          <p:grpSpPr bwMode="auto">
            <a:xfrm>
              <a:off x="0" y="1384"/>
              <a:ext cx="1152" cy="346"/>
              <a:chOff x="0" y="1384"/>
              <a:chExt cx="1152" cy="346"/>
            </a:xfrm>
          </p:grpSpPr>
          <p:sp>
            <p:nvSpPr>
              <p:cNvPr id="126994" name="Rectangle 44">
                <a:extLst>
                  <a:ext uri="{FF2B5EF4-FFF2-40B4-BE49-F238E27FC236}">
                    <a16:creationId xmlns:a16="http://schemas.microsoft.com/office/drawing/2014/main" id="{A2887CD1-0FF0-377F-0C7C-841792C30606}"/>
                  </a:ext>
                </a:extLst>
              </p:cNvPr>
              <p:cNvSpPr>
                <a:spLocks noChangeArrowheads="1"/>
              </p:cNvSpPr>
              <p:nvPr/>
            </p:nvSpPr>
            <p:spPr bwMode="auto">
              <a:xfrm>
                <a:off x="28" y="1384"/>
                <a:ext cx="109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TRES FAIBLE</a:t>
                </a:r>
                <a:endParaRPr lang="fr-FR" altLang="fr-FR" sz="2000">
                  <a:latin typeface="Times New Roman" panose="02020603050405020304" pitchFamily="18" charset="0"/>
                </a:endParaRPr>
              </a:p>
            </p:txBody>
          </p:sp>
          <p:sp>
            <p:nvSpPr>
              <p:cNvPr id="126995" name="Rectangle 62">
                <a:extLst>
                  <a:ext uri="{FF2B5EF4-FFF2-40B4-BE49-F238E27FC236}">
                    <a16:creationId xmlns:a16="http://schemas.microsoft.com/office/drawing/2014/main" id="{E362EA15-B2DE-B632-4FB0-FF61C3B3C699}"/>
                  </a:ext>
                </a:extLst>
              </p:cNvPr>
              <p:cNvSpPr>
                <a:spLocks noChangeArrowheads="1"/>
              </p:cNvSpPr>
              <p:nvPr/>
            </p:nvSpPr>
            <p:spPr bwMode="auto">
              <a:xfrm>
                <a:off x="0" y="1384"/>
                <a:ext cx="115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6991" name="Group 65">
              <a:extLst>
                <a:ext uri="{FF2B5EF4-FFF2-40B4-BE49-F238E27FC236}">
                  <a16:creationId xmlns:a16="http://schemas.microsoft.com/office/drawing/2014/main" id="{DD58E940-9726-B762-A661-F8B7F37C9F05}"/>
                </a:ext>
              </a:extLst>
            </p:cNvPr>
            <p:cNvGrpSpPr>
              <a:grpSpLocks/>
            </p:cNvGrpSpPr>
            <p:nvPr/>
          </p:nvGrpSpPr>
          <p:grpSpPr bwMode="auto">
            <a:xfrm>
              <a:off x="1152" y="1384"/>
              <a:ext cx="1523" cy="346"/>
              <a:chOff x="1152" y="1384"/>
              <a:chExt cx="1523" cy="346"/>
            </a:xfrm>
          </p:grpSpPr>
          <p:sp>
            <p:nvSpPr>
              <p:cNvPr id="126992" name="Rectangle 45">
                <a:extLst>
                  <a:ext uri="{FF2B5EF4-FFF2-40B4-BE49-F238E27FC236}">
                    <a16:creationId xmlns:a16="http://schemas.microsoft.com/office/drawing/2014/main" id="{B91E57B6-AB7B-88DD-CF8D-0DA1207417C2}"/>
                  </a:ext>
                </a:extLst>
              </p:cNvPr>
              <p:cNvSpPr>
                <a:spLocks noChangeArrowheads="1"/>
              </p:cNvSpPr>
              <p:nvPr/>
            </p:nvSpPr>
            <p:spPr bwMode="auto">
              <a:xfrm>
                <a:off x="1180" y="1384"/>
                <a:ext cx="1467"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Je vous entends très difficilement</a:t>
                </a:r>
                <a:endParaRPr lang="fr-FR" altLang="fr-FR" sz="2000">
                  <a:latin typeface="Times New Roman" panose="02020603050405020304" pitchFamily="18" charset="0"/>
                </a:endParaRPr>
              </a:p>
            </p:txBody>
          </p:sp>
          <p:sp>
            <p:nvSpPr>
              <p:cNvPr id="126993" name="Rectangle 64">
                <a:extLst>
                  <a:ext uri="{FF2B5EF4-FFF2-40B4-BE49-F238E27FC236}">
                    <a16:creationId xmlns:a16="http://schemas.microsoft.com/office/drawing/2014/main" id="{71E4D760-FC13-8038-0AE2-DB244F58EF13}"/>
                  </a:ext>
                </a:extLst>
              </p:cNvPr>
              <p:cNvSpPr>
                <a:spLocks noChangeArrowheads="1"/>
              </p:cNvSpPr>
              <p:nvPr/>
            </p:nvSpPr>
            <p:spPr bwMode="auto">
              <a:xfrm>
                <a:off x="1152" y="1384"/>
                <a:ext cx="1523"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re 8">
            <a:extLst>
              <a:ext uri="{FF2B5EF4-FFF2-40B4-BE49-F238E27FC236}">
                <a16:creationId xmlns:a16="http://schemas.microsoft.com/office/drawing/2014/main" id="{F196F4AF-C08A-08FA-FFEF-D946F56F7B9E}"/>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128003" name="Espace réservé du numéro de diapositive 4">
            <a:extLst>
              <a:ext uri="{FF2B5EF4-FFF2-40B4-BE49-F238E27FC236}">
                <a16:creationId xmlns:a16="http://schemas.microsoft.com/office/drawing/2014/main" id="{1826CE31-CB45-F155-4A87-398052B07EB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BD3E2AC-CACC-4B37-901A-2970988AE146}" type="slidenum">
              <a:rPr lang="fr-FR" altLang="fr-FR" sz="2000">
                <a:solidFill>
                  <a:srgbClr val="984807"/>
                </a:solidFill>
              </a:rPr>
              <a:pPr algn="r" eaLnBrk="1" hangingPunct="1">
                <a:spcBef>
                  <a:spcPct val="0"/>
                </a:spcBef>
                <a:buFontTx/>
                <a:buNone/>
              </a:pPr>
              <a:t>123</a:t>
            </a:fld>
            <a:endParaRPr lang="fr-FR" altLang="fr-FR" sz="2000">
              <a:solidFill>
                <a:srgbClr val="984807"/>
              </a:solidFill>
            </a:endParaRPr>
          </a:p>
        </p:txBody>
      </p:sp>
      <p:sp>
        <p:nvSpPr>
          <p:cNvPr id="128004" name="Rectangle 1">
            <a:extLst>
              <a:ext uri="{FF2B5EF4-FFF2-40B4-BE49-F238E27FC236}">
                <a16:creationId xmlns:a16="http://schemas.microsoft.com/office/drawing/2014/main" id="{DB378533-F675-11A2-BE29-F3ABC450B295}"/>
              </a:ext>
            </a:extLst>
          </p:cNvPr>
          <p:cNvSpPr>
            <a:spLocks noChangeArrowheads="1"/>
          </p:cNvSpPr>
          <p:nvPr/>
        </p:nvSpPr>
        <p:spPr bwMode="auto">
          <a:xfrm>
            <a:off x="381000" y="1371600"/>
            <a:ext cx="8189913"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règles d'exploitation du réseau :</a:t>
            </a:r>
          </a:p>
          <a:p>
            <a:pPr algn="just">
              <a:lnSpc>
                <a:spcPct val="107000"/>
              </a:lnSpc>
              <a:spcBef>
                <a:spcPct val="0"/>
              </a:spcBef>
              <a:buFontTx/>
              <a:buNone/>
            </a:pP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Force du signal : TABLEAU 2 :	Lisibilité. </a:t>
            </a:r>
          </a:p>
        </p:txBody>
      </p:sp>
      <p:grpSp>
        <p:nvGrpSpPr>
          <p:cNvPr id="128005" name="Group 36">
            <a:extLst>
              <a:ext uri="{FF2B5EF4-FFF2-40B4-BE49-F238E27FC236}">
                <a16:creationId xmlns:a16="http://schemas.microsoft.com/office/drawing/2014/main" id="{CFFCDB26-52EE-8A1C-19F7-1AB7A2D4CC1F}"/>
              </a:ext>
            </a:extLst>
          </p:cNvPr>
          <p:cNvGrpSpPr>
            <a:grpSpLocks/>
          </p:cNvGrpSpPr>
          <p:nvPr/>
        </p:nvGrpSpPr>
        <p:grpSpPr bwMode="auto">
          <a:xfrm>
            <a:off x="685800" y="2819400"/>
            <a:ext cx="7848600" cy="2746375"/>
            <a:chOff x="0" y="0"/>
            <a:chExt cx="3121" cy="1730"/>
          </a:xfrm>
        </p:grpSpPr>
        <p:grpSp>
          <p:nvGrpSpPr>
            <p:cNvPr id="128006" name="Group 17">
              <a:extLst>
                <a:ext uri="{FF2B5EF4-FFF2-40B4-BE49-F238E27FC236}">
                  <a16:creationId xmlns:a16="http://schemas.microsoft.com/office/drawing/2014/main" id="{2AFAF58D-82AD-08E3-AE44-AE4019555346}"/>
                </a:ext>
              </a:extLst>
            </p:cNvPr>
            <p:cNvGrpSpPr>
              <a:grpSpLocks/>
            </p:cNvGrpSpPr>
            <p:nvPr/>
          </p:nvGrpSpPr>
          <p:grpSpPr bwMode="auto">
            <a:xfrm>
              <a:off x="0" y="0"/>
              <a:ext cx="1200" cy="346"/>
              <a:chOff x="0" y="0"/>
              <a:chExt cx="1200" cy="346"/>
            </a:xfrm>
          </p:grpSpPr>
          <p:sp>
            <p:nvSpPr>
              <p:cNvPr id="128034" name="Rectangle 6">
                <a:extLst>
                  <a:ext uri="{FF2B5EF4-FFF2-40B4-BE49-F238E27FC236}">
                    <a16:creationId xmlns:a16="http://schemas.microsoft.com/office/drawing/2014/main" id="{997E363D-1B7B-4B20-0DE2-4853C03DB1A9}"/>
                  </a:ext>
                </a:extLst>
              </p:cNvPr>
              <p:cNvSpPr>
                <a:spLocks noChangeArrowheads="1"/>
              </p:cNvSpPr>
              <p:nvPr/>
            </p:nvSpPr>
            <p:spPr bwMode="auto">
              <a:xfrm>
                <a:off x="28" y="0"/>
                <a:ext cx="114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Terme de procédure</a:t>
                </a:r>
                <a:endParaRPr lang="fr-FR" altLang="fr-FR" sz="2000">
                  <a:latin typeface="Times New Roman" panose="02020603050405020304" pitchFamily="18" charset="0"/>
                </a:endParaRPr>
              </a:p>
            </p:txBody>
          </p:sp>
          <p:sp>
            <p:nvSpPr>
              <p:cNvPr id="128035" name="Rectangle 16">
                <a:extLst>
                  <a:ext uri="{FF2B5EF4-FFF2-40B4-BE49-F238E27FC236}">
                    <a16:creationId xmlns:a16="http://schemas.microsoft.com/office/drawing/2014/main" id="{2E68A3E6-22D2-C9B8-BD99-FC5741B59980}"/>
                  </a:ext>
                </a:extLst>
              </p:cNvPr>
              <p:cNvSpPr>
                <a:spLocks noChangeArrowheads="1"/>
              </p:cNvSpPr>
              <p:nvPr/>
            </p:nvSpPr>
            <p:spPr bwMode="auto">
              <a:xfrm>
                <a:off x="0" y="0"/>
                <a:ext cx="120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8007" name="Group 19">
              <a:extLst>
                <a:ext uri="{FF2B5EF4-FFF2-40B4-BE49-F238E27FC236}">
                  <a16:creationId xmlns:a16="http://schemas.microsoft.com/office/drawing/2014/main" id="{A4943432-91D4-7E0A-CA10-D1FD555EE3E9}"/>
                </a:ext>
              </a:extLst>
            </p:cNvPr>
            <p:cNvGrpSpPr>
              <a:grpSpLocks/>
            </p:cNvGrpSpPr>
            <p:nvPr/>
          </p:nvGrpSpPr>
          <p:grpSpPr bwMode="auto">
            <a:xfrm>
              <a:off x="1200" y="0"/>
              <a:ext cx="1921" cy="346"/>
              <a:chOff x="1200" y="0"/>
              <a:chExt cx="1921" cy="346"/>
            </a:xfrm>
          </p:grpSpPr>
          <p:sp>
            <p:nvSpPr>
              <p:cNvPr id="128032" name="Rectangle 7">
                <a:extLst>
                  <a:ext uri="{FF2B5EF4-FFF2-40B4-BE49-F238E27FC236}">
                    <a16:creationId xmlns:a16="http://schemas.microsoft.com/office/drawing/2014/main" id="{E025842B-3979-E0DC-F9F8-77B951230647}"/>
                  </a:ext>
                </a:extLst>
              </p:cNvPr>
              <p:cNvSpPr>
                <a:spLocks noChangeArrowheads="1"/>
              </p:cNvSpPr>
              <p:nvPr/>
            </p:nvSpPr>
            <p:spPr bwMode="auto">
              <a:xfrm>
                <a:off x="1228" y="0"/>
                <a:ext cx="1865"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Signification</a:t>
                </a:r>
                <a:endParaRPr lang="fr-FR" altLang="fr-FR" sz="2000">
                  <a:latin typeface="Times New Roman" panose="02020603050405020304" pitchFamily="18" charset="0"/>
                </a:endParaRPr>
              </a:p>
            </p:txBody>
          </p:sp>
          <p:sp>
            <p:nvSpPr>
              <p:cNvPr id="128033" name="Rectangle 18">
                <a:extLst>
                  <a:ext uri="{FF2B5EF4-FFF2-40B4-BE49-F238E27FC236}">
                    <a16:creationId xmlns:a16="http://schemas.microsoft.com/office/drawing/2014/main" id="{9E7FFA6A-4E86-E818-2A78-F2DD2CCD5E8C}"/>
                  </a:ext>
                </a:extLst>
              </p:cNvPr>
              <p:cNvSpPr>
                <a:spLocks noChangeArrowheads="1"/>
              </p:cNvSpPr>
              <p:nvPr/>
            </p:nvSpPr>
            <p:spPr bwMode="auto">
              <a:xfrm>
                <a:off x="1200" y="0"/>
                <a:ext cx="1921"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8008" name="Group 21">
              <a:extLst>
                <a:ext uri="{FF2B5EF4-FFF2-40B4-BE49-F238E27FC236}">
                  <a16:creationId xmlns:a16="http://schemas.microsoft.com/office/drawing/2014/main" id="{8D6F216D-D4EB-6E8A-7CD3-C7A69D1F4731}"/>
                </a:ext>
              </a:extLst>
            </p:cNvPr>
            <p:cNvGrpSpPr>
              <a:grpSpLocks/>
            </p:cNvGrpSpPr>
            <p:nvPr/>
          </p:nvGrpSpPr>
          <p:grpSpPr bwMode="auto">
            <a:xfrm>
              <a:off x="0" y="346"/>
              <a:ext cx="1200" cy="346"/>
              <a:chOff x="0" y="346"/>
              <a:chExt cx="1200" cy="346"/>
            </a:xfrm>
          </p:grpSpPr>
          <p:sp>
            <p:nvSpPr>
              <p:cNvPr id="128030" name="Rectangle 8">
                <a:extLst>
                  <a:ext uri="{FF2B5EF4-FFF2-40B4-BE49-F238E27FC236}">
                    <a16:creationId xmlns:a16="http://schemas.microsoft.com/office/drawing/2014/main" id="{38E112F8-4D16-52C8-8462-2BCC2F9C4B09}"/>
                  </a:ext>
                </a:extLst>
              </p:cNvPr>
              <p:cNvSpPr>
                <a:spLocks noChangeArrowheads="1"/>
              </p:cNvSpPr>
              <p:nvPr/>
            </p:nvSpPr>
            <p:spPr bwMode="auto">
              <a:xfrm>
                <a:off x="28" y="346"/>
                <a:ext cx="114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CLAIR</a:t>
                </a:r>
                <a:endParaRPr lang="fr-FR" altLang="fr-FR" sz="2000">
                  <a:latin typeface="Times New Roman" panose="02020603050405020304" pitchFamily="18" charset="0"/>
                </a:endParaRPr>
              </a:p>
            </p:txBody>
          </p:sp>
          <p:sp>
            <p:nvSpPr>
              <p:cNvPr id="128031" name="Rectangle 20">
                <a:extLst>
                  <a:ext uri="{FF2B5EF4-FFF2-40B4-BE49-F238E27FC236}">
                    <a16:creationId xmlns:a16="http://schemas.microsoft.com/office/drawing/2014/main" id="{2E3D3511-FFC8-9988-4CCA-AD7F4CABB2BA}"/>
                  </a:ext>
                </a:extLst>
              </p:cNvPr>
              <p:cNvSpPr>
                <a:spLocks noChangeArrowheads="1"/>
              </p:cNvSpPr>
              <p:nvPr/>
            </p:nvSpPr>
            <p:spPr bwMode="auto">
              <a:xfrm>
                <a:off x="0" y="346"/>
                <a:ext cx="120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8009" name="Group 23">
              <a:extLst>
                <a:ext uri="{FF2B5EF4-FFF2-40B4-BE49-F238E27FC236}">
                  <a16:creationId xmlns:a16="http://schemas.microsoft.com/office/drawing/2014/main" id="{3E9AB388-CE64-7369-60B4-668C2501FA0F}"/>
                </a:ext>
              </a:extLst>
            </p:cNvPr>
            <p:cNvGrpSpPr>
              <a:grpSpLocks/>
            </p:cNvGrpSpPr>
            <p:nvPr/>
          </p:nvGrpSpPr>
          <p:grpSpPr bwMode="auto">
            <a:xfrm>
              <a:off x="1200" y="346"/>
              <a:ext cx="1921" cy="346"/>
              <a:chOff x="1200" y="346"/>
              <a:chExt cx="1921" cy="346"/>
            </a:xfrm>
          </p:grpSpPr>
          <p:sp>
            <p:nvSpPr>
              <p:cNvPr id="128028" name="Rectangle 9">
                <a:extLst>
                  <a:ext uri="{FF2B5EF4-FFF2-40B4-BE49-F238E27FC236}">
                    <a16:creationId xmlns:a16="http://schemas.microsoft.com/office/drawing/2014/main" id="{F977110C-4FB3-E27E-3DC6-A1C97C0550F4}"/>
                  </a:ext>
                </a:extLst>
              </p:cNvPr>
              <p:cNvSpPr>
                <a:spLocks noChangeArrowheads="1"/>
              </p:cNvSpPr>
              <p:nvPr/>
            </p:nvSpPr>
            <p:spPr bwMode="auto">
              <a:xfrm>
                <a:off x="1228" y="346"/>
                <a:ext cx="1865"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Excellente qualité</a:t>
                </a:r>
                <a:endParaRPr lang="fr-FR" altLang="fr-FR" sz="2000">
                  <a:latin typeface="Times New Roman" panose="02020603050405020304" pitchFamily="18" charset="0"/>
                </a:endParaRPr>
              </a:p>
            </p:txBody>
          </p:sp>
          <p:sp>
            <p:nvSpPr>
              <p:cNvPr id="128029" name="Rectangle 22">
                <a:extLst>
                  <a:ext uri="{FF2B5EF4-FFF2-40B4-BE49-F238E27FC236}">
                    <a16:creationId xmlns:a16="http://schemas.microsoft.com/office/drawing/2014/main" id="{733166A6-F412-E1AC-1E29-A6A3E7968C89}"/>
                  </a:ext>
                </a:extLst>
              </p:cNvPr>
              <p:cNvSpPr>
                <a:spLocks noChangeArrowheads="1"/>
              </p:cNvSpPr>
              <p:nvPr/>
            </p:nvSpPr>
            <p:spPr bwMode="auto">
              <a:xfrm>
                <a:off x="1200" y="346"/>
                <a:ext cx="1921"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8010" name="Group 25">
              <a:extLst>
                <a:ext uri="{FF2B5EF4-FFF2-40B4-BE49-F238E27FC236}">
                  <a16:creationId xmlns:a16="http://schemas.microsoft.com/office/drawing/2014/main" id="{648DE614-1244-E828-1067-EA7AE0973C0B}"/>
                </a:ext>
              </a:extLst>
            </p:cNvPr>
            <p:cNvGrpSpPr>
              <a:grpSpLocks/>
            </p:cNvGrpSpPr>
            <p:nvPr/>
          </p:nvGrpSpPr>
          <p:grpSpPr bwMode="auto">
            <a:xfrm>
              <a:off x="0" y="692"/>
              <a:ext cx="1200" cy="346"/>
              <a:chOff x="0" y="692"/>
              <a:chExt cx="1200" cy="346"/>
            </a:xfrm>
          </p:grpSpPr>
          <p:sp>
            <p:nvSpPr>
              <p:cNvPr id="128026" name="Rectangle 10">
                <a:extLst>
                  <a:ext uri="{FF2B5EF4-FFF2-40B4-BE49-F238E27FC236}">
                    <a16:creationId xmlns:a16="http://schemas.microsoft.com/office/drawing/2014/main" id="{8E48D28A-F138-C829-FCE8-D8E581C488A9}"/>
                  </a:ext>
                </a:extLst>
              </p:cNvPr>
              <p:cNvSpPr>
                <a:spLocks noChangeArrowheads="1"/>
              </p:cNvSpPr>
              <p:nvPr/>
            </p:nvSpPr>
            <p:spPr bwMode="auto">
              <a:xfrm>
                <a:off x="28" y="692"/>
                <a:ext cx="114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LISIBLE</a:t>
                </a:r>
                <a:endParaRPr lang="fr-FR" altLang="fr-FR" sz="2000">
                  <a:latin typeface="Times New Roman" panose="02020603050405020304" pitchFamily="18" charset="0"/>
                </a:endParaRPr>
              </a:p>
            </p:txBody>
          </p:sp>
          <p:sp>
            <p:nvSpPr>
              <p:cNvPr id="128027" name="Rectangle 24">
                <a:extLst>
                  <a:ext uri="{FF2B5EF4-FFF2-40B4-BE49-F238E27FC236}">
                    <a16:creationId xmlns:a16="http://schemas.microsoft.com/office/drawing/2014/main" id="{75795C42-BE00-9041-04FE-F0F537923CE6}"/>
                  </a:ext>
                </a:extLst>
              </p:cNvPr>
              <p:cNvSpPr>
                <a:spLocks noChangeArrowheads="1"/>
              </p:cNvSpPr>
              <p:nvPr/>
            </p:nvSpPr>
            <p:spPr bwMode="auto">
              <a:xfrm>
                <a:off x="0" y="692"/>
                <a:ext cx="120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8011" name="Group 27">
              <a:extLst>
                <a:ext uri="{FF2B5EF4-FFF2-40B4-BE49-F238E27FC236}">
                  <a16:creationId xmlns:a16="http://schemas.microsoft.com/office/drawing/2014/main" id="{68BA2250-1523-945C-99C6-2AE8D3867331}"/>
                </a:ext>
              </a:extLst>
            </p:cNvPr>
            <p:cNvGrpSpPr>
              <a:grpSpLocks/>
            </p:cNvGrpSpPr>
            <p:nvPr/>
          </p:nvGrpSpPr>
          <p:grpSpPr bwMode="auto">
            <a:xfrm>
              <a:off x="1200" y="692"/>
              <a:ext cx="1921" cy="346"/>
              <a:chOff x="1200" y="692"/>
              <a:chExt cx="1921" cy="346"/>
            </a:xfrm>
          </p:grpSpPr>
          <p:sp>
            <p:nvSpPr>
              <p:cNvPr id="128024" name="Rectangle 11">
                <a:extLst>
                  <a:ext uri="{FF2B5EF4-FFF2-40B4-BE49-F238E27FC236}">
                    <a16:creationId xmlns:a16="http://schemas.microsoft.com/office/drawing/2014/main" id="{F878407D-0C1F-2FCF-7807-5A1A7503B1D3}"/>
                  </a:ext>
                </a:extLst>
              </p:cNvPr>
              <p:cNvSpPr>
                <a:spLocks noChangeArrowheads="1"/>
              </p:cNvSpPr>
              <p:nvPr/>
            </p:nvSpPr>
            <p:spPr bwMode="auto">
              <a:xfrm>
                <a:off x="1228" y="692"/>
                <a:ext cx="1865"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Bonne qualité</a:t>
                </a:r>
                <a:endParaRPr lang="fr-FR" altLang="fr-FR" sz="2000">
                  <a:latin typeface="Times New Roman" panose="02020603050405020304" pitchFamily="18" charset="0"/>
                </a:endParaRPr>
              </a:p>
            </p:txBody>
          </p:sp>
          <p:sp>
            <p:nvSpPr>
              <p:cNvPr id="128025" name="Rectangle 26">
                <a:extLst>
                  <a:ext uri="{FF2B5EF4-FFF2-40B4-BE49-F238E27FC236}">
                    <a16:creationId xmlns:a16="http://schemas.microsoft.com/office/drawing/2014/main" id="{7F056572-819E-B54D-BC1C-332F37D83E23}"/>
                  </a:ext>
                </a:extLst>
              </p:cNvPr>
              <p:cNvSpPr>
                <a:spLocks noChangeArrowheads="1"/>
              </p:cNvSpPr>
              <p:nvPr/>
            </p:nvSpPr>
            <p:spPr bwMode="auto">
              <a:xfrm>
                <a:off x="1200" y="692"/>
                <a:ext cx="1921"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8012" name="Group 29">
              <a:extLst>
                <a:ext uri="{FF2B5EF4-FFF2-40B4-BE49-F238E27FC236}">
                  <a16:creationId xmlns:a16="http://schemas.microsoft.com/office/drawing/2014/main" id="{A6815E47-5B4F-BB2B-955D-D3ACB958A5A4}"/>
                </a:ext>
              </a:extLst>
            </p:cNvPr>
            <p:cNvGrpSpPr>
              <a:grpSpLocks/>
            </p:cNvGrpSpPr>
            <p:nvPr/>
          </p:nvGrpSpPr>
          <p:grpSpPr bwMode="auto">
            <a:xfrm>
              <a:off x="0" y="1038"/>
              <a:ext cx="1200" cy="346"/>
              <a:chOff x="0" y="1038"/>
              <a:chExt cx="1200" cy="346"/>
            </a:xfrm>
          </p:grpSpPr>
          <p:sp>
            <p:nvSpPr>
              <p:cNvPr id="128022" name="Rectangle 12">
                <a:extLst>
                  <a:ext uri="{FF2B5EF4-FFF2-40B4-BE49-F238E27FC236}">
                    <a16:creationId xmlns:a16="http://schemas.microsoft.com/office/drawing/2014/main" id="{4A7754EE-BE82-1643-630C-D00780B88C52}"/>
                  </a:ext>
                </a:extLst>
              </p:cNvPr>
              <p:cNvSpPr>
                <a:spLocks noChangeArrowheads="1"/>
              </p:cNvSpPr>
              <p:nvPr/>
            </p:nvSpPr>
            <p:spPr bwMode="auto">
              <a:xfrm>
                <a:off x="28" y="1038"/>
                <a:ext cx="114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DEFORMÉ</a:t>
                </a:r>
                <a:endParaRPr lang="fr-FR" altLang="fr-FR" sz="2000">
                  <a:latin typeface="Times New Roman" panose="02020603050405020304" pitchFamily="18" charset="0"/>
                </a:endParaRPr>
              </a:p>
            </p:txBody>
          </p:sp>
          <p:sp>
            <p:nvSpPr>
              <p:cNvPr id="128023" name="Rectangle 28">
                <a:extLst>
                  <a:ext uri="{FF2B5EF4-FFF2-40B4-BE49-F238E27FC236}">
                    <a16:creationId xmlns:a16="http://schemas.microsoft.com/office/drawing/2014/main" id="{5245D020-9C0A-96CB-38A5-532318D245C2}"/>
                  </a:ext>
                </a:extLst>
              </p:cNvPr>
              <p:cNvSpPr>
                <a:spLocks noChangeArrowheads="1"/>
              </p:cNvSpPr>
              <p:nvPr/>
            </p:nvSpPr>
            <p:spPr bwMode="auto">
              <a:xfrm>
                <a:off x="0" y="1038"/>
                <a:ext cx="120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8013" name="Group 31">
              <a:extLst>
                <a:ext uri="{FF2B5EF4-FFF2-40B4-BE49-F238E27FC236}">
                  <a16:creationId xmlns:a16="http://schemas.microsoft.com/office/drawing/2014/main" id="{09BB6FDE-A0E4-D1BE-DC38-3190B976DACD}"/>
                </a:ext>
              </a:extLst>
            </p:cNvPr>
            <p:cNvGrpSpPr>
              <a:grpSpLocks/>
            </p:cNvGrpSpPr>
            <p:nvPr/>
          </p:nvGrpSpPr>
          <p:grpSpPr bwMode="auto">
            <a:xfrm>
              <a:off x="1200" y="1038"/>
              <a:ext cx="1921" cy="346"/>
              <a:chOff x="1200" y="1038"/>
              <a:chExt cx="1921" cy="346"/>
            </a:xfrm>
          </p:grpSpPr>
          <p:sp>
            <p:nvSpPr>
              <p:cNvPr id="128020" name="Rectangle 13">
                <a:extLst>
                  <a:ext uri="{FF2B5EF4-FFF2-40B4-BE49-F238E27FC236}">
                    <a16:creationId xmlns:a16="http://schemas.microsoft.com/office/drawing/2014/main" id="{50C29939-57AA-A619-337B-B087E03953F9}"/>
                  </a:ext>
                </a:extLst>
              </p:cNvPr>
              <p:cNvSpPr>
                <a:spLocks noChangeArrowheads="1"/>
              </p:cNvSpPr>
              <p:nvPr/>
            </p:nvSpPr>
            <p:spPr bwMode="auto">
              <a:xfrm>
                <a:off x="1228" y="1038"/>
                <a:ext cx="1865"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J'ai des difficultés à vous comprendre</a:t>
                </a:r>
                <a:endParaRPr lang="fr-FR" altLang="fr-FR" sz="2000">
                  <a:latin typeface="Times New Roman" panose="02020603050405020304" pitchFamily="18" charset="0"/>
                </a:endParaRPr>
              </a:p>
            </p:txBody>
          </p:sp>
          <p:sp>
            <p:nvSpPr>
              <p:cNvPr id="128021" name="Rectangle 30">
                <a:extLst>
                  <a:ext uri="{FF2B5EF4-FFF2-40B4-BE49-F238E27FC236}">
                    <a16:creationId xmlns:a16="http://schemas.microsoft.com/office/drawing/2014/main" id="{6624C230-E436-E00D-5FB9-6AAD657EFC0E}"/>
                  </a:ext>
                </a:extLst>
              </p:cNvPr>
              <p:cNvSpPr>
                <a:spLocks noChangeArrowheads="1"/>
              </p:cNvSpPr>
              <p:nvPr/>
            </p:nvSpPr>
            <p:spPr bwMode="auto">
              <a:xfrm>
                <a:off x="1200" y="1038"/>
                <a:ext cx="1921"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8014" name="Group 33">
              <a:extLst>
                <a:ext uri="{FF2B5EF4-FFF2-40B4-BE49-F238E27FC236}">
                  <a16:creationId xmlns:a16="http://schemas.microsoft.com/office/drawing/2014/main" id="{D1676CDE-AF5D-ED8F-3922-10CF58487809}"/>
                </a:ext>
              </a:extLst>
            </p:cNvPr>
            <p:cNvGrpSpPr>
              <a:grpSpLocks/>
            </p:cNvGrpSpPr>
            <p:nvPr/>
          </p:nvGrpSpPr>
          <p:grpSpPr bwMode="auto">
            <a:xfrm>
              <a:off x="0" y="1384"/>
              <a:ext cx="1200" cy="346"/>
              <a:chOff x="0" y="1384"/>
              <a:chExt cx="1200" cy="346"/>
            </a:xfrm>
          </p:grpSpPr>
          <p:sp>
            <p:nvSpPr>
              <p:cNvPr id="128018" name="Rectangle 14">
                <a:extLst>
                  <a:ext uri="{FF2B5EF4-FFF2-40B4-BE49-F238E27FC236}">
                    <a16:creationId xmlns:a16="http://schemas.microsoft.com/office/drawing/2014/main" id="{D9BC5A22-4B02-FEB5-2FF2-1CABAB0D5F9A}"/>
                  </a:ext>
                </a:extLst>
              </p:cNvPr>
              <p:cNvSpPr>
                <a:spLocks noChangeArrowheads="1"/>
              </p:cNvSpPr>
              <p:nvPr/>
            </p:nvSpPr>
            <p:spPr bwMode="auto">
              <a:xfrm>
                <a:off x="28" y="1384"/>
                <a:ext cx="114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AVEC INTERFÉRENCE</a:t>
                </a:r>
                <a:endParaRPr lang="fr-FR" altLang="fr-FR" sz="2000">
                  <a:latin typeface="Times New Roman" panose="02020603050405020304" pitchFamily="18" charset="0"/>
                </a:endParaRPr>
              </a:p>
            </p:txBody>
          </p:sp>
          <p:sp>
            <p:nvSpPr>
              <p:cNvPr id="128019" name="Rectangle 32">
                <a:extLst>
                  <a:ext uri="{FF2B5EF4-FFF2-40B4-BE49-F238E27FC236}">
                    <a16:creationId xmlns:a16="http://schemas.microsoft.com/office/drawing/2014/main" id="{40945717-2326-EC3B-A880-6DF277B43137}"/>
                  </a:ext>
                </a:extLst>
              </p:cNvPr>
              <p:cNvSpPr>
                <a:spLocks noChangeArrowheads="1"/>
              </p:cNvSpPr>
              <p:nvPr/>
            </p:nvSpPr>
            <p:spPr bwMode="auto">
              <a:xfrm>
                <a:off x="0" y="1384"/>
                <a:ext cx="120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28015" name="Group 35">
              <a:extLst>
                <a:ext uri="{FF2B5EF4-FFF2-40B4-BE49-F238E27FC236}">
                  <a16:creationId xmlns:a16="http://schemas.microsoft.com/office/drawing/2014/main" id="{BF227936-1BE2-81FF-F958-4B284B901851}"/>
                </a:ext>
              </a:extLst>
            </p:cNvPr>
            <p:cNvGrpSpPr>
              <a:grpSpLocks/>
            </p:cNvGrpSpPr>
            <p:nvPr/>
          </p:nvGrpSpPr>
          <p:grpSpPr bwMode="auto">
            <a:xfrm>
              <a:off x="1200" y="1384"/>
              <a:ext cx="1921" cy="346"/>
              <a:chOff x="1200" y="1384"/>
              <a:chExt cx="1921" cy="346"/>
            </a:xfrm>
          </p:grpSpPr>
          <p:sp>
            <p:nvSpPr>
              <p:cNvPr id="128016" name="Rectangle 15">
                <a:extLst>
                  <a:ext uri="{FF2B5EF4-FFF2-40B4-BE49-F238E27FC236}">
                    <a16:creationId xmlns:a16="http://schemas.microsoft.com/office/drawing/2014/main" id="{6FDC702A-DC11-6788-C8DD-2D2B70462C55}"/>
                  </a:ext>
                </a:extLst>
              </p:cNvPr>
              <p:cNvSpPr>
                <a:spLocks noChangeArrowheads="1"/>
              </p:cNvSpPr>
              <p:nvPr/>
            </p:nvSpPr>
            <p:spPr bwMode="auto">
              <a:xfrm>
                <a:off x="1228" y="1384"/>
                <a:ext cx="1865"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Je ne peux pas vous comprendre</a:t>
                </a:r>
                <a:endParaRPr lang="fr-FR" altLang="fr-FR" sz="2000">
                  <a:latin typeface="Times New Roman" panose="02020603050405020304" pitchFamily="18" charset="0"/>
                </a:endParaRPr>
              </a:p>
            </p:txBody>
          </p:sp>
          <p:sp>
            <p:nvSpPr>
              <p:cNvPr id="128017" name="Rectangle 34">
                <a:extLst>
                  <a:ext uri="{FF2B5EF4-FFF2-40B4-BE49-F238E27FC236}">
                    <a16:creationId xmlns:a16="http://schemas.microsoft.com/office/drawing/2014/main" id="{56827740-7EEC-299A-72DC-094A36420090}"/>
                  </a:ext>
                </a:extLst>
              </p:cNvPr>
              <p:cNvSpPr>
                <a:spLocks noChangeArrowheads="1"/>
              </p:cNvSpPr>
              <p:nvPr/>
            </p:nvSpPr>
            <p:spPr bwMode="auto">
              <a:xfrm>
                <a:off x="1200" y="1384"/>
                <a:ext cx="1921"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re 8">
            <a:extLst>
              <a:ext uri="{FF2B5EF4-FFF2-40B4-BE49-F238E27FC236}">
                <a16:creationId xmlns:a16="http://schemas.microsoft.com/office/drawing/2014/main" id="{CE513FEE-C87E-8EBF-7EA2-FF0612BA1708}"/>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129027" name="Espace réservé du numéro de diapositive 4">
            <a:extLst>
              <a:ext uri="{FF2B5EF4-FFF2-40B4-BE49-F238E27FC236}">
                <a16:creationId xmlns:a16="http://schemas.microsoft.com/office/drawing/2014/main" id="{B0447A7A-0BA6-564D-B27D-B7B52B18EE6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360B3C6-8B2E-4434-9673-CFECABDAFD68}" type="slidenum">
              <a:rPr lang="fr-FR" altLang="fr-FR" sz="2000">
                <a:solidFill>
                  <a:srgbClr val="984807"/>
                </a:solidFill>
              </a:rPr>
              <a:pPr algn="r" eaLnBrk="1" hangingPunct="1">
                <a:spcBef>
                  <a:spcPct val="0"/>
                </a:spcBef>
                <a:buFontTx/>
                <a:buNone/>
              </a:pPr>
              <a:t>124</a:t>
            </a:fld>
            <a:endParaRPr lang="fr-FR" altLang="fr-FR" sz="2000">
              <a:solidFill>
                <a:srgbClr val="984807"/>
              </a:solidFill>
            </a:endParaRPr>
          </a:p>
        </p:txBody>
      </p:sp>
      <p:sp>
        <p:nvSpPr>
          <p:cNvPr id="129028" name="Rectangle 1">
            <a:extLst>
              <a:ext uri="{FF2B5EF4-FFF2-40B4-BE49-F238E27FC236}">
                <a16:creationId xmlns:a16="http://schemas.microsoft.com/office/drawing/2014/main" id="{9BDD734F-77FA-5ED2-8136-729CBBD88B98}"/>
              </a:ext>
            </a:extLst>
          </p:cNvPr>
          <p:cNvSpPr>
            <a:spLocks noChangeArrowheads="1"/>
          </p:cNvSpPr>
          <p:nvPr/>
        </p:nvSpPr>
        <p:spPr bwMode="auto">
          <a:xfrm>
            <a:off x="381000" y="1371600"/>
            <a:ext cx="8189913"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règles d'exploitation du réseau :       Autres termes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Lorsque plusieurs stations secondaires transmettent en même temps ou lorsque l'opérateur de la station directrice n'est pas disponible pour recevoir le message, ce dernier impose le silence sur les ondes par le terme </a:t>
            </a:r>
          </a:p>
          <a:p>
            <a:pPr algn="ctr">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07000"/>
              </a:lnSpc>
              <a:spcBef>
                <a:spcPct val="0"/>
              </a:spcBef>
              <a:buFontTx/>
              <a:buNone/>
            </a:pPr>
            <a:r>
              <a:rPr lang="fr-FR" altLang="fr-FR" sz="2000" i="1">
                <a:latin typeface="Times New Roman" panose="02020603050405020304" pitchFamily="18" charset="0"/>
                <a:ea typeface="Calibri" panose="020F0502020204030204" pitchFamily="34" charset="0"/>
                <a:cs typeface="Times New Roman" panose="02020603050405020304" pitchFamily="18" charset="0"/>
              </a:rPr>
              <a:t>Silence.</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Toutes les stations doivent alors, en dehors de l'urgence, cesser leur transmission.</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Celle-ci ne reprendra qu'après l'expression 	</a:t>
            </a:r>
            <a:r>
              <a:rPr lang="fr-FR" altLang="fr-FR" sz="2000" i="1">
                <a:latin typeface="Times New Roman" panose="02020603050405020304" pitchFamily="18" charset="0"/>
                <a:ea typeface="Calibri" panose="020F0502020204030204" pitchFamily="34" charset="0"/>
                <a:cs typeface="Times New Roman" panose="02020603050405020304" pitchFamily="18" charset="0"/>
              </a:rPr>
              <a:t>silence suspendu</a:t>
            </a:r>
            <a:r>
              <a:rPr lang="fr-FR" altLang="fr-FR" sz="200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Peut s'appliquer à toutes les stations du réseau ou à une station en particulier.</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re 8">
            <a:extLst>
              <a:ext uri="{FF2B5EF4-FFF2-40B4-BE49-F238E27FC236}">
                <a16:creationId xmlns:a16="http://schemas.microsoft.com/office/drawing/2014/main" id="{7F3B0D2F-4CC0-97DB-AC14-C6C1238ADF8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130051" name="Espace réservé du numéro de diapositive 4">
            <a:extLst>
              <a:ext uri="{FF2B5EF4-FFF2-40B4-BE49-F238E27FC236}">
                <a16:creationId xmlns:a16="http://schemas.microsoft.com/office/drawing/2014/main" id="{3FE42961-D7F1-989B-EB63-2E5579C4BE1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7BBCFBB-3EA5-4481-8313-C0A1A7C773BF}" type="slidenum">
              <a:rPr lang="fr-FR" altLang="fr-FR" sz="2000">
                <a:solidFill>
                  <a:srgbClr val="984807"/>
                </a:solidFill>
              </a:rPr>
              <a:pPr algn="r" eaLnBrk="1" hangingPunct="1">
                <a:spcBef>
                  <a:spcPct val="0"/>
                </a:spcBef>
                <a:buFontTx/>
                <a:buNone/>
              </a:pPr>
              <a:t>125</a:t>
            </a:fld>
            <a:endParaRPr lang="fr-FR" altLang="fr-FR" sz="2000">
              <a:solidFill>
                <a:srgbClr val="984807"/>
              </a:solidFill>
            </a:endParaRPr>
          </a:p>
        </p:txBody>
      </p:sp>
      <p:sp>
        <p:nvSpPr>
          <p:cNvPr id="130052" name="Rectangle 1">
            <a:extLst>
              <a:ext uri="{FF2B5EF4-FFF2-40B4-BE49-F238E27FC236}">
                <a16:creationId xmlns:a16="http://schemas.microsoft.com/office/drawing/2014/main" id="{9805D501-F474-DA82-D639-61045E0CAB73}"/>
              </a:ext>
            </a:extLst>
          </p:cNvPr>
          <p:cNvSpPr>
            <a:spLocks noChangeArrowheads="1"/>
          </p:cNvSpPr>
          <p:nvPr/>
        </p:nvSpPr>
        <p:spPr bwMode="auto">
          <a:xfrm>
            <a:off x="381000" y="1371600"/>
            <a:ext cx="8189913"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règles d'exploitation du réseau :</a:t>
            </a:r>
          </a:p>
          <a:p>
            <a:pPr algn="just">
              <a:lnSpc>
                <a:spcPct val="107000"/>
              </a:lnSpc>
              <a:spcBef>
                <a:spcPct val="0"/>
              </a:spcBef>
              <a:buFontTx/>
              <a:buNone/>
            </a:pP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Indicatif radio : </a:t>
            </a:r>
          </a:p>
          <a:p>
            <a:pPr algn="just">
              <a:lnSpc>
                <a:spcPct val="107000"/>
              </a:lnSpc>
              <a:spcBef>
                <a:spcPct val="0"/>
              </a:spcBef>
              <a:buFontTx/>
              <a:buNone/>
            </a:pP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Appellation conventionnelle destinée à identifier une station ou une autorité. </a:t>
            </a: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Les engins ont les indicatifs suivants  :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Nom de l'engin + nom du CT sur le synoptique</a:t>
            </a:r>
          </a:p>
          <a:p>
            <a:pPr algn="ctr">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Exemple : VSAV 2 Confluence </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re 8">
            <a:extLst>
              <a:ext uri="{FF2B5EF4-FFF2-40B4-BE49-F238E27FC236}">
                <a16:creationId xmlns:a16="http://schemas.microsoft.com/office/drawing/2014/main" id="{020D52D2-D419-C329-92BF-7422305A7A4E}"/>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131075" name="Espace réservé du numéro de diapositive 4">
            <a:extLst>
              <a:ext uri="{FF2B5EF4-FFF2-40B4-BE49-F238E27FC236}">
                <a16:creationId xmlns:a16="http://schemas.microsoft.com/office/drawing/2014/main" id="{34B0A118-127B-3029-C6B3-E326E922522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69B1C88-D60A-47C5-8E51-204B3B1126D7}" type="slidenum">
              <a:rPr lang="fr-FR" altLang="fr-FR" sz="2000">
                <a:solidFill>
                  <a:srgbClr val="984807"/>
                </a:solidFill>
              </a:rPr>
              <a:pPr algn="r" eaLnBrk="1" hangingPunct="1">
                <a:spcBef>
                  <a:spcPct val="0"/>
                </a:spcBef>
                <a:buFontTx/>
                <a:buNone/>
              </a:pPr>
              <a:t>126</a:t>
            </a:fld>
            <a:endParaRPr lang="fr-FR" altLang="fr-FR" sz="2000">
              <a:solidFill>
                <a:srgbClr val="984807"/>
              </a:solidFill>
            </a:endParaRPr>
          </a:p>
        </p:txBody>
      </p:sp>
      <p:sp>
        <p:nvSpPr>
          <p:cNvPr id="131076" name="Rectangle 1">
            <a:extLst>
              <a:ext uri="{FF2B5EF4-FFF2-40B4-BE49-F238E27FC236}">
                <a16:creationId xmlns:a16="http://schemas.microsoft.com/office/drawing/2014/main" id="{105EE7B4-AC54-9ABF-9C97-7F6C05FE5405}"/>
              </a:ext>
            </a:extLst>
          </p:cNvPr>
          <p:cNvSpPr>
            <a:spLocks noChangeArrowheads="1"/>
          </p:cNvSpPr>
          <p:nvPr/>
        </p:nvSpPr>
        <p:spPr bwMode="auto">
          <a:xfrm>
            <a:off x="381000" y="1371600"/>
            <a:ext cx="8189913"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règles d'exploitation du réseau : Indicatif radio : </a:t>
            </a:r>
          </a:p>
          <a:p>
            <a:pPr algn="just">
              <a:lnSpc>
                <a:spcPct val="107000"/>
              </a:lnSpc>
              <a:spcBef>
                <a:spcPct val="0"/>
              </a:spcBef>
              <a:buFontTx/>
              <a:buNone/>
            </a:pP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en-US" altLang="fr-FR" sz="2000" b="1" u="sng">
                <a:latin typeface="Times New Roman" panose="02020603050405020304" pitchFamily="18" charset="0"/>
                <a:ea typeface="Calibri" panose="020F0502020204030204" pitchFamily="34" charset="0"/>
                <a:cs typeface="Times New Roman" panose="02020603050405020304" pitchFamily="18" charset="0"/>
              </a:rPr>
              <a:t>Indicatifs REPRESENTANT UNE FONCTION :</a:t>
            </a: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31077" name="Group 49">
            <a:extLst>
              <a:ext uri="{FF2B5EF4-FFF2-40B4-BE49-F238E27FC236}">
                <a16:creationId xmlns:a16="http://schemas.microsoft.com/office/drawing/2014/main" id="{77A542FE-AF25-E2BA-0A41-777E9DB6CE5D}"/>
              </a:ext>
            </a:extLst>
          </p:cNvPr>
          <p:cNvGrpSpPr>
            <a:grpSpLocks/>
          </p:cNvGrpSpPr>
          <p:nvPr/>
        </p:nvGrpSpPr>
        <p:grpSpPr bwMode="auto">
          <a:xfrm>
            <a:off x="533400" y="2514600"/>
            <a:ext cx="8153400" cy="3702050"/>
            <a:chOff x="-3" y="-3"/>
            <a:chExt cx="3386" cy="2428"/>
          </a:xfrm>
        </p:grpSpPr>
        <p:grpSp>
          <p:nvGrpSpPr>
            <p:cNvPr id="131078" name="Group 47">
              <a:extLst>
                <a:ext uri="{FF2B5EF4-FFF2-40B4-BE49-F238E27FC236}">
                  <a16:creationId xmlns:a16="http://schemas.microsoft.com/office/drawing/2014/main" id="{B0FB3B2C-591F-9025-7BFD-A849F37E07EE}"/>
                </a:ext>
              </a:extLst>
            </p:cNvPr>
            <p:cNvGrpSpPr>
              <a:grpSpLocks/>
            </p:cNvGrpSpPr>
            <p:nvPr/>
          </p:nvGrpSpPr>
          <p:grpSpPr bwMode="auto">
            <a:xfrm>
              <a:off x="0" y="0"/>
              <a:ext cx="3380" cy="2422"/>
              <a:chOff x="0" y="0"/>
              <a:chExt cx="3380" cy="2422"/>
            </a:xfrm>
          </p:grpSpPr>
          <p:grpSp>
            <p:nvGrpSpPr>
              <p:cNvPr id="131080" name="Group 20">
                <a:extLst>
                  <a:ext uri="{FF2B5EF4-FFF2-40B4-BE49-F238E27FC236}">
                    <a16:creationId xmlns:a16="http://schemas.microsoft.com/office/drawing/2014/main" id="{ABBE8745-8ECA-44DA-E554-85E164E15FD4}"/>
                  </a:ext>
                </a:extLst>
              </p:cNvPr>
              <p:cNvGrpSpPr>
                <a:grpSpLocks/>
              </p:cNvGrpSpPr>
              <p:nvPr/>
            </p:nvGrpSpPr>
            <p:grpSpPr bwMode="auto">
              <a:xfrm>
                <a:off x="0" y="0"/>
                <a:ext cx="2172" cy="346"/>
                <a:chOff x="0" y="0"/>
                <a:chExt cx="2172" cy="346"/>
              </a:xfrm>
            </p:grpSpPr>
            <p:sp>
              <p:nvSpPr>
                <p:cNvPr id="131120" name="Rectangle 5">
                  <a:extLst>
                    <a:ext uri="{FF2B5EF4-FFF2-40B4-BE49-F238E27FC236}">
                      <a16:creationId xmlns:a16="http://schemas.microsoft.com/office/drawing/2014/main" id="{25D5BA15-CFED-E89A-A737-50143F121DAA}"/>
                    </a:ext>
                  </a:extLst>
                </p:cNvPr>
                <p:cNvSpPr>
                  <a:spLocks noChangeArrowheads="1"/>
                </p:cNvSpPr>
                <p:nvPr/>
              </p:nvSpPr>
              <p:spPr bwMode="auto">
                <a:xfrm>
                  <a:off x="28" y="0"/>
                  <a:ext cx="211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Fonction</a:t>
                  </a:r>
                  <a:endParaRPr lang="fr-FR" altLang="fr-FR" sz="2000">
                    <a:latin typeface="Times New Roman" panose="02020603050405020304" pitchFamily="18" charset="0"/>
                  </a:endParaRPr>
                </a:p>
              </p:txBody>
            </p:sp>
            <p:sp>
              <p:nvSpPr>
                <p:cNvPr id="131121" name="Rectangle 19">
                  <a:extLst>
                    <a:ext uri="{FF2B5EF4-FFF2-40B4-BE49-F238E27FC236}">
                      <a16:creationId xmlns:a16="http://schemas.microsoft.com/office/drawing/2014/main" id="{49AEB8BB-AD1B-46B3-64CA-E1DFB5F06084}"/>
                    </a:ext>
                  </a:extLst>
                </p:cNvPr>
                <p:cNvSpPr>
                  <a:spLocks noChangeArrowheads="1"/>
                </p:cNvSpPr>
                <p:nvPr/>
              </p:nvSpPr>
              <p:spPr bwMode="auto">
                <a:xfrm>
                  <a:off x="0" y="0"/>
                  <a:ext cx="217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1081" name="Group 22">
                <a:extLst>
                  <a:ext uri="{FF2B5EF4-FFF2-40B4-BE49-F238E27FC236}">
                    <a16:creationId xmlns:a16="http://schemas.microsoft.com/office/drawing/2014/main" id="{5004DF08-A54F-7BD1-37DC-DC2CEB7DB7D0}"/>
                  </a:ext>
                </a:extLst>
              </p:cNvPr>
              <p:cNvGrpSpPr>
                <a:grpSpLocks/>
              </p:cNvGrpSpPr>
              <p:nvPr/>
            </p:nvGrpSpPr>
            <p:grpSpPr bwMode="auto">
              <a:xfrm>
                <a:off x="2172" y="0"/>
                <a:ext cx="1208" cy="346"/>
                <a:chOff x="2172" y="0"/>
                <a:chExt cx="1208" cy="346"/>
              </a:xfrm>
            </p:grpSpPr>
            <p:sp>
              <p:nvSpPr>
                <p:cNvPr id="131118" name="Rectangle 6">
                  <a:extLst>
                    <a:ext uri="{FF2B5EF4-FFF2-40B4-BE49-F238E27FC236}">
                      <a16:creationId xmlns:a16="http://schemas.microsoft.com/office/drawing/2014/main" id="{FEFAD4EA-6906-3449-D301-74E1D406532A}"/>
                    </a:ext>
                  </a:extLst>
                </p:cNvPr>
                <p:cNvSpPr>
                  <a:spLocks noChangeArrowheads="1"/>
                </p:cNvSpPr>
                <p:nvPr/>
              </p:nvSpPr>
              <p:spPr bwMode="auto">
                <a:xfrm>
                  <a:off x="2200" y="0"/>
                  <a:ext cx="115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Indicatif</a:t>
                  </a:r>
                  <a:endParaRPr lang="fr-FR" altLang="fr-FR" sz="2000">
                    <a:latin typeface="Times New Roman" panose="02020603050405020304" pitchFamily="18" charset="0"/>
                  </a:endParaRPr>
                </a:p>
              </p:txBody>
            </p:sp>
            <p:sp>
              <p:nvSpPr>
                <p:cNvPr id="131119" name="Rectangle 21">
                  <a:extLst>
                    <a:ext uri="{FF2B5EF4-FFF2-40B4-BE49-F238E27FC236}">
                      <a16:creationId xmlns:a16="http://schemas.microsoft.com/office/drawing/2014/main" id="{D6B476A9-BA4A-03A3-300C-6AAFC546AFBC}"/>
                    </a:ext>
                  </a:extLst>
                </p:cNvPr>
                <p:cNvSpPr>
                  <a:spLocks noChangeArrowheads="1"/>
                </p:cNvSpPr>
                <p:nvPr/>
              </p:nvSpPr>
              <p:spPr bwMode="auto">
                <a:xfrm>
                  <a:off x="2172" y="0"/>
                  <a:ext cx="120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1082" name="Group 24">
                <a:extLst>
                  <a:ext uri="{FF2B5EF4-FFF2-40B4-BE49-F238E27FC236}">
                    <a16:creationId xmlns:a16="http://schemas.microsoft.com/office/drawing/2014/main" id="{1A4783FB-D07F-D5D3-E6B5-A0FCAC16E855}"/>
                  </a:ext>
                </a:extLst>
              </p:cNvPr>
              <p:cNvGrpSpPr>
                <a:grpSpLocks/>
              </p:cNvGrpSpPr>
              <p:nvPr/>
            </p:nvGrpSpPr>
            <p:grpSpPr bwMode="auto">
              <a:xfrm>
                <a:off x="0" y="346"/>
                <a:ext cx="2172" cy="346"/>
                <a:chOff x="0" y="346"/>
                <a:chExt cx="2172" cy="346"/>
              </a:xfrm>
            </p:grpSpPr>
            <p:sp>
              <p:nvSpPr>
                <p:cNvPr id="131116" name="Rectangle 7">
                  <a:extLst>
                    <a:ext uri="{FF2B5EF4-FFF2-40B4-BE49-F238E27FC236}">
                      <a16:creationId xmlns:a16="http://schemas.microsoft.com/office/drawing/2014/main" id="{D21B2000-3A05-972E-8D3C-0E3E9303986B}"/>
                    </a:ext>
                  </a:extLst>
                </p:cNvPr>
                <p:cNvSpPr>
                  <a:spLocks noChangeArrowheads="1"/>
                </p:cNvSpPr>
                <p:nvPr/>
              </p:nvSpPr>
              <p:spPr bwMode="auto">
                <a:xfrm>
                  <a:off x="28" y="346"/>
                  <a:ext cx="211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Directeur de la DGSCGC</a:t>
                  </a:r>
                  <a:endParaRPr lang="fr-FR" altLang="fr-FR" sz="2000">
                    <a:latin typeface="Times New Roman" panose="02020603050405020304" pitchFamily="18" charset="0"/>
                  </a:endParaRPr>
                </a:p>
              </p:txBody>
            </p:sp>
            <p:sp>
              <p:nvSpPr>
                <p:cNvPr id="131117" name="Rectangle 23">
                  <a:extLst>
                    <a:ext uri="{FF2B5EF4-FFF2-40B4-BE49-F238E27FC236}">
                      <a16:creationId xmlns:a16="http://schemas.microsoft.com/office/drawing/2014/main" id="{FAFF8739-4D5C-1443-8DB4-6BD8D9C88BE8}"/>
                    </a:ext>
                  </a:extLst>
                </p:cNvPr>
                <p:cNvSpPr>
                  <a:spLocks noChangeArrowheads="1"/>
                </p:cNvSpPr>
                <p:nvPr/>
              </p:nvSpPr>
              <p:spPr bwMode="auto">
                <a:xfrm>
                  <a:off x="0" y="346"/>
                  <a:ext cx="217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1083" name="Group 26">
                <a:extLst>
                  <a:ext uri="{FF2B5EF4-FFF2-40B4-BE49-F238E27FC236}">
                    <a16:creationId xmlns:a16="http://schemas.microsoft.com/office/drawing/2014/main" id="{9BF5F9D3-9FE9-01A3-D95D-28180113CA97}"/>
                  </a:ext>
                </a:extLst>
              </p:cNvPr>
              <p:cNvGrpSpPr>
                <a:grpSpLocks/>
              </p:cNvGrpSpPr>
              <p:nvPr/>
            </p:nvGrpSpPr>
            <p:grpSpPr bwMode="auto">
              <a:xfrm>
                <a:off x="2172" y="346"/>
                <a:ext cx="1208" cy="346"/>
                <a:chOff x="2172" y="346"/>
                <a:chExt cx="1208" cy="346"/>
              </a:xfrm>
            </p:grpSpPr>
            <p:sp>
              <p:nvSpPr>
                <p:cNvPr id="131114" name="Rectangle 8">
                  <a:extLst>
                    <a:ext uri="{FF2B5EF4-FFF2-40B4-BE49-F238E27FC236}">
                      <a16:creationId xmlns:a16="http://schemas.microsoft.com/office/drawing/2014/main" id="{74482E8F-1003-0F52-6C1B-4C7DC18B953A}"/>
                    </a:ext>
                  </a:extLst>
                </p:cNvPr>
                <p:cNvSpPr>
                  <a:spLocks noChangeArrowheads="1"/>
                </p:cNvSpPr>
                <p:nvPr/>
              </p:nvSpPr>
              <p:spPr bwMode="auto">
                <a:xfrm>
                  <a:off x="2200" y="346"/>
                  <a:ext cx="115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RAMEAU</a:t>
                  </a:r>
                  <a:endParaRPr lang="fr-FR" altLang="fr-FR" sz="2000">
                    <a:latin typeface="Times New Roman" panose="02020603050405020304" pitchFamily="18" charset="0"/>
                  </a:endParaRPr>
                </a:p>
              </p:txBody>
            </p:sp>
            <p:sp>
              <p:nvSpPr>
                <p:cNvPr id="131115" name="Rectangle 25">
                  <a:extLst>
                    <a:ext uri="{FF2B5EF4-FFF2-40B4-BE49-F238E27FC236}">
                      <a16:creationId xmlns:a16="http://schemas.microsoft.com/office/drawing/2014/main" id="{6289F300-D4FA-1C1E-93CD-9D318C0A4E75}"/>
                    </a:ext>
                  </a:extLst>
                </p:cNvPr>
                <p:cNvSpPr>
                  <a:spLocks noChangeArrowheads="1"/>
                </p:cNvSpPr>
                <p:nvPr/>
              </p:nvSpPr>
              <p:spPr bwMode="auto">
                <a:xfrm>
                  <a:off x="2172" y="346"/>
                  <a:ext cx="120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1084" name="Group 28">
                <a:extLst>
                  <a:ext uri="{FF2B5EF4-FFF2-40B4-BE49-F238E27FC236}">
                    <a16:creationId xmlns:a16="http://schemas.microsoft.com/office/drawing/2014/main" id="{512146FF-42DB-3164-2462-2CFAAF8EDEA6}"/>
                  </a:ext>
                </a:extLst>
              </p:cNvPr>
              <p:cNvGrpSpPr>
                <a:grpSpLocks/>
              </p:cNvGrpSpPr>
              <p:nvPr/>
            </p:nvGrpSpPr>
            <p:grpSpPr bwMode="auto">
              <a:xfrm>
                <a:off x="0" y="692"/>
                <a:ext cx="2172" cy="346"/>
                <a:chOff x="0" y="692"/>
                <a:chExt cx="2172" cy="346"/>
              </a:xfrm>
            </p:grpSpPr>
            <p:sp>
              <p:nvSpPr>
                <p:cNvPr id="131112" name="Rectangle 9">
                  <a:extLst>
                    <a:ext uri="{FF2B5EF4-FFF2-40B4-BE49-F238E27FC236}">
                      <a16:creationId xmlns:a16="http://schemas.microsoft.com/office/drawing/2014/main" id="{9BB05096-2BDA-6945-C2E5-B3A0B714FE76}"/>
                    </a:ext>
                  </a:extLst>
                </p:cNvPr>
                <p:cNvSpPr>
                  <a:spLocks noChangeArrowheads="1"/>
                </p:cNvSpPr>
                <p:nvPr/>
              </p:nvSpPr>
              <p:spPr bwMode="auto">
                <a:xfrm>
                  <a:off x="28" y="692"/>
                  <a:ext cx="211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Chef état-major de Zone de la sécurité civile</a:t>
                  </a:r>
                  <a:endParaRPr lang="fr-FR" altLang="fr-FR" sz="2000">
                    <a:latin typeface="Times New Roman" panose="02020603050405020304" pitchFamily="18" charset="0"/>
                  </a:endParaRPr>
                </a:p>
              </p:txBody>
            </p:sp>
            <p:sp>
              <p:nvSpPr>
                <p:cNvPr id="131113" name="Rectangle 27">
                  <a:extLst>
                    <a:ext uri="{FF2B5EF4-FFF2-40B4-BE49-F238E27FC236}">
                      <a16:creationId xmlns:a16="http://schemas.microsoft.com/office/drawing/2014/main" id="{D30877DB-DF9A-2D79-C34E-CD18F83989F1}"/>
                    </a:ext>
                  </a:extLst>
                </p:cNvPr>
                <p:cNvSpPr>
                  <a:spLocks noChangeArrowheads="1"/>
                </p:cNvSpPr>
                <p:nvPr/>
              </p:nvSpPr>
              <p:spPr bwMode="auto">
                <a:xfrm>
                  <a:off x="0" y="692"/>
                  <a:ext cx="217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1085" name="Group 30">
                <a:extLst>
                  <a:ext uri="{FF2B5EF4-FFF2-40B4-BE49-F238E27FC236}">
                    <a16:creationId xmlns:a16="http://schemas.microsoft.com/office/drawing/2014/main" id="{DD253481-20DE-BAA3-B3AA-1CD97214CF07}"/>
                  </a:ext>
                </a:extLst>
              </p:cNvPr>
              <p:cNvGrpSpPr>
                <a:grpSpLocks/>
              </p:cNvGrpSpPr>
              <p:nvPr/>
            </p:nvGrpSpPr>
            <p:grpSpPr bwMode="auto">
              <a:xfrm>
                <a:off x="2172" y="692"/>
                <a:ext cx="1208" cy="346"/>
                <a:chOff x="2172" y="692"/>
                <a:chExt cx="1208" cy="346"/>
              </a:xfrm>
            </p:grpSpPr>
            <p:sp>
              <p:nvSpPr>
                <p:cNvPr id="131110" name="Rectangle 10">
                  <a:extLst>
                    <a:ext uri="{FF2B5EF4-FFF2-40B4-BE49-F238E27FC236}">
                      <a16:creationId xmlns:a16="http://schemas.microsoft.com/office/drawing/2014/main" id="{E7C47B06-DB43-85F3-08F2-C9743FC44074}"/>
                    </a:ext>
                  </a:extLst>
                </p:cNvPr>
                <p:cNvSpPr>
                  <a:spLocks noChangeArrowheads="1"/>
                </p:cNvSpPr>
                <p:nvPr/>
              </p:nvSpPr>
              <p:spPr bwMode="auto">
                <a:xfrm>
                  <a:off x="2200" y="692"/>
                  <a:ext cx="115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PERCEVAL</a:t>
                  </a:r>
                  <a:endParaRPr lang="fr-FR" altLang="fr-FR" sz="2000">
                    <a:latin typeface="Times New Roman" panose="02020603050405020304" pitchFamily="18" charset="0"/>
                  </a:endParaRPr>
                </a:p>
              </p:txBody>
            </p:sp>
            <p:sp>
              <p:nvSpPr>
                <p:cNvPr id="131111" name="Rectangle 29">
                  <a:extLst>
                    <a:ext uri="{FF2B5EF4-FFF2-40B4-BE49-F238E27FC236}">
                      <a16:creationId xmlns:a16="http://schemas.microsoft.com/office/drawing/2014/main" id="{B67EA2A5-D65D-1882-6DD8-26527CB3C387}"/>
                    </a:ext>
                  </a:extLst>
                </p:cNvPr>
                <p:cNvSpPr>
                  <a:spLocks noChangeArrowheads="1"/>
                </p:cNvSpPr>
                <p:nvPr/>
              </p:nvSpPr>
              <p:spPr bwMode="auto">
                <a:xfrm>
                  <a:off x="2172" y="692"/>
                  <a:ext cx="120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1086" name="Group 32">
                <a:extLst>
                  <a:ext uri="{FF2B5EF4-FFF2-40B4-BE49-F238E27FC236}">
                    <a16:creationId xmlns:a16="http://schemas.microsoft.com/office/drawing/2014/main" id="{3580FAE2-F9B8-7605-198C-94720B10E8D9}"/>
                  </a:ext>
                </a:extLst>
              </p:cNvPr>
              <p:cNvGrpSpPr>
                <a:grpSpLocks/>
              </p:cNvGrpSpPr>
              <p:nvPr/>
            </p:nvGrpSpPr>
            <p:grpSpPr bwMode="auto">
              <a:xfrm>
                <a:off x="0" y="1038"/>
                <a:ext cx="2172" cy="346"/>
                <a:chOff x="0" y="1038"/>
                <a:chExt cx="2172" cy="346"/>
              </a:xfrm>
            </p:grpSpPr>
            <p:sp>
              <p:nvSpPr>
                <p:cNvPr id="131108" name="Rectangle 11">
                  <a:extLst>
                    <a:ext uri="{FF2B5EF4-FFF2-40B4-BE49-F238E27FC236}">
                      <a16:creationId xmlns:a16="http://schemas.microsoft.com/office/drawing/2014/main" id="{238C0534-F4D0-6C2A-B429-3F42B50E707D}"/>
                    </a:ext>
                  </a:extLst>
                </p:cNvPr>
                <p:cNvSpPr>
                  <a:spLocks noChangeArrowheads="1"/>
                </p:cNvSpPr>
                <p:nvPr/>
              </p:nvSpPr>
              <p:spPr bwMode="auto">
                <a:xfrm>
                  <a:off x="28" y="1038"/>
                  <a:ext cx="211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DDMSIS</a:t>
                  </a:r>
                  <a:endParaRPr lang="fr-FR" altLang="fr-FR" sz="2000">
                    <a:latin typeface="Times New Roman" panose="02020603050405020304" pitchFamily="18" charset="0"/>
                  </a:endParaRPr>
                </a:p>
              </p:txBody>
            </p:sp>
            <p:sp>
              <p:nvSpPr>
                <p:cNvPr id="131109" name="Rectangle 31">
                  <a:extLst>
                    <a:ext uri="{FF2B5EF4-FFF2-40B4-BE49-F238E27FC236}">
                      <a16:creationId xmlns:a16="http://schemas.microsoft.com/office/drawing/2014/main" id="{EF27037C-FEDE-582F-7973-6C889A7C0713}"/>
                    </a:ext>
                  </a:extLst>
                </p:cNvPr>
                <p:cNvSpPr>
                  <a:spLocks noChangeArrowheads="1"/>
                </p:cNvSpPr>
                <p:nvPr/>
              </p:nvSpPr>
              <p:spPr bwMode="auto">
                <a:xfrm>
                  <a:off x="0" y="1038"/>
                  <a:ext cx="217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1087" name="Group 34">
                <a:extLst>
                  <a:ext uri="{FF2B5EF4-FFF2-40B4-BE49-F238E27FC236}">
                    <a16:creationId xmlns:a16="http://schemas.microsoft.com/office/drawing/2014/main" id="{E757D446-7C30-B4A9-219F-C5E3B198684C}"/>
                  </a:ext>
                </a:extLst>
              </p:cNvPr>
              <p:cNvGrpSpPr>
                <a:grpSpLocks/>
              </p:cNvGrpSpPr>
              <p:nvPr/>
            </p:nvGrpSpPr>
            <p:grpSpPr bwMode="auto">
              <a:xfrm>
                <a:off x="2172" y="1038"/>
                <a:ext cx="1208" cy="346"/>
                <a:chOff x="2172" y="1038"/>
                <a:chExt cx="1208" cy="346"/>
              </a:xfrm>
            </p:grpSpPr>
            <p:sp>
              <p:nvSpPr>
                <p:cNvPr id="131106" name="Rectangle 12">
                  <a:extLst>
                    <a:ext uri="{FF2B5EF4-FFF2-40B4-BE49-F238E27FC236}">
                      <a16:creationId xmlns:a16="http://schemas.microsoft.com/office/drawing/2014/main" id="{08F53103-0F6E-8648-F32C-B71986245B7F}"/>
                    </a:ext>
                  </a:extLst>
                </p:cNvPr>
                <p:cNvSpPr>
                  <a:spLocks noChangeArrowheads="1"/>
                </p:cNvSpPr>
                <p:nvPr/>
              </p:nvSpPr>
              <p:spPr bwMode="auto">
                <a:xfrm>
                  <a:off x="2200" y="1038"/>
                  <a:ext cx="115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LANCELOT</a:t>
                  </a:r>
                  <a:endParaRPr lang="fr-FR" altLang="fr-FR" sz="2000">
                    <a:latin typeface="Times New Roman" panose="02020603050405020304" pitchFamily="18" charset="0"/>
                  </a:endParaRPr>
                </a:p>
              </p:txBody>
            </p:sp>
            <p:sp>
              <p:nvSpPr>
                <p:cNvPr id="131107" name="Rectangle 33">
                  <a:extLst>
                    <a:ext uri="{FF2B5EF4-FFF2-40B4-BE49-F238E27FC236}">
                      <a16:creationId xmlns:a16="http://schemas.microsoft.com/office/drawing/2014/main" id="{5C19E0DC-4556-8AC2-41CA-D03B8C7AF64D}"/>
                    </a:ext>
                  </a:extLst>
                </p:cNvPr>
                <p:cNvSpPr>
                  <a:spLocks noChangeArrowheads="1"/>
                </p:cNvSpPr>
                <p:nvPr/>
              </p:nvSpPr>
              <p:spPr bwMode="auto">
                <a:xfrm>
                  <a:off x="2172" y="1038"/>
                  <a:ext cx="120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1088" name="Group 36">
                <a:extLst>
                  <a:ext uri="{FF2B5EF4-FFF2-40B4-BE49-F238E27FC236}">
                    <a16:creationId xmlns:a16="http://schemas.microsoft.com/office/drawing/2014/main" id="{86476AD7-A926-5257-79D6-889343682E28}"/>
                  </a:ext>
                </a:extLst>
              </p:cNvPr>
              <p:cNvGrpSpPr>
                <a:grpSpLocks/>
              </p:cNvGrpSpPr>
              <p:nvPr/>
            </p:nvGrpSpPr>
            <p:grpSpPr bwMode="auto">
              <a:xfrm>
                <a:off x="0" y="1384"/>
                <a:ext cx="2172" cy="346"/>
                <a:chOff x="0" y="1384"/>
                <a:chExt cx="2172" cy="346"/>
              </a:xfrm>
            </p:grpSpPr>
            <p:sp>
              <p:nvSpPr>
                <p:cNvPr id="131104" name="Rectangle 13">
                  <a:extLst>
                    <a:ext uri="{FF2B5EF4-FFF2-40B4-BE49-F238E27FC236}">
                      <a16:creationId xmlns:a16="http://schemas.microsoft.com/office/drawing/2014/main" id="{B60AC236-CD66-99B3-510A-552DFCFF3233}"/>
                    </a:ext>
                  </a:extLst>
                </p:cNvPr>
                <p:cNvSpPr>
                  <a:spLocks noChangeArrowheads="1"/>
                </p:cNvSpPr>
                <p:nvPr/>
              </p:nvSpPr>
              <p:spPr bwMode="auto">
                <a:xfrm>
                  <a:off x="28" y="1384"/>
                  <a:ext cx="211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Médecin chef SDMIS</a:t>
                  </a:r>
                  <a:endParaRPr lang="fr-FR" altLang="fr-FR" sz="2000">
                    <a:latin typeface="Times New Roman" panose="02020603050405020304" pitchFamily="18" charset="0"/>
                  </a:endParaRPr>
                </a:p>
              </p:txBody>
            </p:sp>
            <p:sp>
              <p:nvSpPr>
                <p:cNvPr id="131105" name="Rectangle 35">
                  <a:extLst>
                    <a:ext uri="{FF2B5EF4-FFF2-40B4-BE49-F238E27FC236}">
                      <a16:creationId xmlns:a16="http://schemas.microsoft.com/office/drawing/2014/main" id="{C360D142-F539-2017-BB56-C5EAEE983607}"/>
                    </a:ext>
                  </a:extLst>
                </p:cNvPr>
                <p:cNvSpPr>
                  <a:spLocks noChangeArrowheads="1"/>
                </p:cNvSpPr>
                <p:nvPr/>
              </p:nvSpPr>
              <p:spPr bwMode="auto">
                <a:xfrm>
                  <a:off x="0" y="1384"/>
                  <a:ext cx="217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1089" name="Group 38">
                <a:extLst>
                  <a:ext uri="{FF2B5EF4-FFF2-40B4-BE49-F238E27FC236}">
                    <a16:creationId xmlns:a16="http://schemas.microsoft.com/office/drawing/2014/main" id="{39F88108-F8DD-61DF-C5B2-8BED00F77A66}"/>
                  </a:ext>
                </a:extLst>
              </p:cNvPr>
              <p:cNvGrpSpPr>
                <a:grpSpLocks/>
              </p:cNvGrpSpPr>
              <p:nvPr/>
            </p:nvGrpSpPr>
            <p:grpSpPr bwMode="auto">
              <a:xfrm>
                <a:off x="2172" y="1384"/>
                <a:ext cx="1208" cy="346"/>
                <a:chOff x="2172" y="1384"/>
                <a:chExt cx="1208" cy="346"/>
              </a:xfrm>
            </p:grpSpPr>
            <p:sp>
              <p:nvSpPr>
                <p:cNvPr id="131102" name="Rectangle 14">
                  <a:extLst>
                    <a:ext uri="{FF2B5EF4-FFF2-40B4-BE49-F238E27FC236}">
                      <a16:creationId xmlns:a16="http://schemas.microsoft.com/office/drawing/2014/main" id="{9C6244DD-4600-365B-9C5D-2388789EAF95}"/>
                    </a:ext>
                  </a:extLst>
                </p:cNvPr>
                <p:cNvSpPr>
                  <a:spLocks noChangeArrowheads="1"/>
                </p:cNvSpPr>
                <p:nvPr/>
              </p:nvSpPr>
              <p:spPr bwMode="auto">
                <a:xfrm>
                  <a:off x="2200" y="1384"/>
                  <a:ext cx="115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HIPPOCRATE</a:t>
                  </a:r>
                  <a:endParaRPr lang="fr-FR" altLang="fr-FR" sz="2000">
                    <a:latin typeface="Times New Roman" panose="02020603050405020304" pitchFamily="18" charset="0"/>
                  </a:endParaRPr>
                </a:p>
              </p:txBody>
            </p:sp>
            <p:sp>
              <p:nvSpPr>
                <p:cNvPr id="131103" name="Rectangle 37">
                  <a:extLst>
                    <a:ext uri="{FF2B5EF4-FFF2-40B4-BE49-F238E27FC236}">
                      <a16:creationId xmlns:a16="http://schemas.microsoft.com/office/drawing/2014/main" id="{2BC95612-35B9-9BC6-219A-9CD948A406B6}"/>
                    </a:ext>
                  </a:extLst>
                </p:cNvPr>
                <p:cNvSpPr>
                  <a:spLocks noChangeArrowheads="1"/>
                </p:cNvSpPr>
                <p:nvPr/>
              </p:nvSpPr>
              <p:spPr bwMode="auto">
                <a:xfrm>
                  <a:off x="2172" y="1384"/>
                  <a:ext cx="120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1090" name="Group 40">
                <a:extLst>
                  <a:ext uri="{FF2B5EF4-FFF2-40B4-BE49-F238E27FC236}">
                    <a16:creationId xmlns:a16="http://schemas.microsoft.com/office/drawing/2014/main" id="{4F1FBA46-29EA-466D-C52B-7632B1DC6149}"/>
                  </a:ext>
                </a:extLst>
              </p:cNvPr>
              <p:cNvGrpSpPr>
                <a:grpSpLocks/>
              </p:cNvGrpSpPr>
              <p:nvPr/>
            </p:nvGrpSpPr>
            <p:grpSpPr bwMode="auto">
              <a:xfrm>
                <a:off x="0" y="1730"/>
                <a:ext cx="2172" cy="346"/>
                <a:chOff x="0" y="1730"/>
                <a:chExt cx="2172" cy="346"/>
              </a:xfrm>
            </p:grpSpPr>
            <p:sp>
              <p:nvSpPr>
                <p:cNvPr id="131100" name="Rectangle 15">
                  <a:extLst>
                    <a:ext uri="{FF2B5EF4-FFF2-40B4-BE49-F238E27FC236}">
                      <a16:creationId xmlns:a16="http://schemas.microsoft.com/office/drawing/2014/main" id="{3774BE38-4C1E-346D-0E14-6F30DE9D2884}"/>
                    </a:ext>
                  </a:extLst>
                </p:cNvPr>
                <p:cNvSpPr>
                  <a:spLocks noChangeArrowheads="1"/>
                </p:cNvSpPr>
                <p:nvPr/>
              </p:nvSpPr>
              <p:spPr bwMode="auto">
                <a:xfrm>
                  <a:off x="28" y="1730"/>
                  <a:ext cx="211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Chef de groupement</a:t>
                  </a:r>
                  <a:endParaRPr lang="fr-FR" altLang="fr-FR" sz="2000">
                    <a:latin typeface="Times New Roman" panose="02020603050405020304" pitchFamily="18" charset="0"/>
                  </a:endParaRPr>
                </a:p>
              </p:txBody>
            </p:sp>
            <p:sp>
              <p:nvSpPr>
                <p:cNvPr id="131101" name="Rectangle 39">
                  <a:extLst>
                    <a:ext uri="{FF2B5EF4-FFF2-40B4-BE49-F238E27FC236}">
                      <a16:creationId xmlns:a16="http://schemas.microsoft.com/office/drawing/2014/main" id="{AA4F1840-D5A4-E658-F3D4-83F33D942D12}"/>
                    </a:ext>
                  </a:extLst>
                </p:cNvPr>
                <p:cNvSpPr>
                  <a:spLocks noChangeArrowheads="1"/>
                </p:cNvSpPr>
                <p:nvPr/>
              </p:nvSpPr>
              <p:spPr bwMode="auto">
                <a:xfrm>
                  <a:off x="0" y="1730"/>
                  <a:ext cx="217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1091" name="Group 42">
                <a:extLst>
                  <a:ext uri="{FF2B5EF4-FFF2-40B4-BE49-F238E27FC236}">
                    <a16:creationId xmlns:a16="http://schemas.microsoft.com/office/drawing/2014/main" id="{A81D4E06-8BE4-0112-1EA6-727C55AF92EC}"/>
                  </a:ext>
                </a:extLst>
              </p:cNvPr>
              <p:cNvGrpSpPr>
                <a:grpSpLocks/>
              </p:cNvGrpSpPr>
              <p:nvPr/>
            </p:nvGrpSpPr>
            <p:grpSpPr bwMode="auto">
              <a:xfrm>
                <a:off x="2172" y="1730"/>
                <a:ext cx="1208" cy="346"/>
                <a:chOff x="2172" y="1730"/>
                <a:chExt cx="1208" cy="346"/>
              </a:xfrm>
            </p:grpSpPr>
            <p:sp>
              <p:nvSpPr>
                <p:cNvPr id="131098" name="Rectangle 16">
                  <a:extLst>
                    <a:ext uri="{FF2B5EF4-FFF2-40B4-BE49-F238E27FC236}">
                      <a16:creationId xmlns:a16="http://schemas.microsoft.com/office/drawing/2014/main" id="{260EEB84-7572-1CEC-CE97-02659BC4F9F8}"/>
                    </a:ext>
                  </a:extLst>
                </p:cNvPr>
                <p:cNvSpPr>
                  <a:spLocks noChangeArrowheads="1"/>
                </p:cNvSpPr>
                <p:nvPr/>
              </p:nvSpPr>
              <p:spPr bwMode="auto">
                <a:xfrm>
                  <a:off x="2200" y="1730"/>
                  <a:ext cx="115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GARETH</a:t>
                  </a:r>
                  <a:endParaRPr lang="fr-FR" altLang="fr-FR" sz="2000">
                    <a:latin typeface="Times New Roman" panose="02020603050405020304" pitchFamily="18" charset="0"/>
                  </a:endParaRPr>
                </a:p>
              </p:txBody>
            </p:sp>
            <p:sp>
              <p:nvSpPr>
                <p:cNvPr id="131099" name="Rectangle 41">
                  <a:extLst>
                    <a:ext uri="{FF2B5EF4-FFF2-40B4-BE49-F238E27FC236}">
                      <a16:creationId xmlns:a16="http://schemas.microsoft.com/office/drawing/2014/main" id="{7FB3340F-A128-EBF7-6075-6FB0DAD86A2D}"/>
                    </a:ext>
                  </a:extLst>
                </p:cNvPr>
                <p:cNvSpPr>
                  <a:spLocks noChangeArrowheads="1"/>
                </p:cNvSpPr>
                <p:nvPr/>
              </p:nvSpPr>
              <p:spPr bwMode="auto">
                <a:xfrm>
                  <a:off x="2172" y="1730"/>
                  <a:ext cx="120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1092" name="Group 44">
                <a:extLst>
                  <a:ext uri="{FF2B5EF4-FFF2-40B4-BE49-F238E27FC236}">
                    <a16:creationId xmlns:a16="http://schemas.microsoft.com/office/drawing/2014/main" id="{FA0FD1A4-3DB0-5E7B-C45E-27C867387C9D}"/>
                  </a:ext>
                </a:extLst>
              </p:cNvPr>
              <p:cNvGrpSpPr>
                <a:grpSpLocks/>
              </p:cNvGrpSpPr>
              <p:nvPr/>
            </p:nvGrpSpPr>
            <p:grpSpPr bwMode="auto">
              <a:xfrm>
                <a:off x="0" y="2076"/>
                <a:ext cx="2172" cy="346"/>
                <a:chOff x="0" y="2076"/>
                <a:chExt cx="2172" cy="346"/>
              </a:xfrm>
            </p:grpSpPr>
            <p:sp>
              <p:nvSpPr>
                <p:cNvPr id="131096" name="Rectangle 17">
                  <a:extLst>
                    <a:ext uri="{FF2B5EF4-FFF2-40B4-BE49-F238E27FC236}">
                      <a16:creationId xmlns:a16="http://schemas.microsoft.com/office/drawing/2014/main" id="{54B0C8E5-6D28-345D-EB78-75700D0D49E5}"/>
                    </a:ext>
                  </a:extLst>
                </p:cNvPr>
                <p:cNvSpPr>
                  <a:spLocks noChangeArrowheads="1"/>
                </p:cNvSpPr>
                <p:nvPr/>
              </p:nvSpPr>
              <p:spPr bwMode="auto">
                <a:xfrm>
                  <a:off x="28" y="2076"/>
                  <a:ext cx="211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Chef de centre</a:t>
                  </a:r>
                  <a:endParaRPr lang="fr-FR" altLang="fr-FR" sz="2000">
                    <a:latin typeface="Times New Roman" panose="02020603050405020304" pitchFamily="18" charset="0"/>
                  </a:endParaRPr>
                </a:p>
              </p:txBody>
            </p:sp>
            <p:sp>
              <p:nvSpPr>
                <p:cNvPr id="131097" name="Rectangle 43">
                  <a:extLst>
                    <a:ext uri="{FF2B5EF4-FFF2-40B4-BE49-F238E27FC236}">
                      <a16:creationId xmlns:a16="http://schemas.microsoft.com/office/drawing/2014/main" id="{5FBD375B-33E9-EDC2-5517-6CC3615DB20D}"/>
                    </a:ext>
                  </a:extLst>
                </p:cNvPr>
                <p:cNvSpPr>
                  <a:spLocks noChangeArrowheads="1"/>
                </p:cNvSpPr>
                <p:nvPr/>
              </p:nvSpPr>
              <p:spPr bwMode="auto">
                <a:xfrm>
                  <a:off x="0" y="2076"/>
                  <a:ext cx="217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1093" name="Group 46">
                <a:extLst>
                  <a:ext uri="{FF2B5EF4-FFF2-40B4-BE49-F238E27FC236}">
                    <a16:creationId xmlns:a16="http://schemas.microsoft.com/office/drawing/2014/main" id="{0C0A02CD-317B-71DA-915F-4AC7D92E0726}"/>
                  </a:ext>
                </a:extLst>
              </p:cNvPr>
              <p:cNvGrpSpPr>
                <a:grpSpLocks/>
              </p:cNvGrpSpPr>
              <p:nvPr/>
            </p:nvGrpSpPr>
            <p:grpSpPr bwMode="auto">
              <a:xfrm>
                <a:off x="2172" y="2076"/>
                <a:ext cx="1208" cy="346"/>
                <a:chOff x="2172" y="2076"/>
                <a:chExt cx="1208" cy="346"/>
              </a:xfrm>
            </p:grpSpPr>
            <p:sp>
              <p:nvSpPr>
                <p:cNvPr id="131094" name="Rectangle 18">
                  <a:extLst>
                    <a:ext uri="{FF2B5EF4-FFF2-40B4-BE49-F238E27FC236}">
                      <a16:creationId xmlns:a16="http://schemas.microsoft.com/office/drawing/2014/main" id="{42E89634-4BF1-F808-8871-E753A7E65E08}"/>
                    </a:ext>
                  </a:extLst>
                </p:cNvPr>
                <p:cNvSpPr>
                  <a:spLocks noChangeArrowheads="1"/>
                </p:cNvSpPr>
                <p:nvPr/>
              </p:nvSpPr>
              <p:spPr bwMode="auto">
                <a:xfrm>
                  <a:off x="2200" y="2076"/>
                  <a:ext cx="115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MERLIN</a:t>
                  </a:r>
                  <a:endParaRPr lang="fr-FR" altLang="fr-FR" sz="2000">
                    <a:latin typeface="Times New Roman" panose="02020603050405020304" pitchFamily="18" charset="0"/>
                  </a:endParaRPr>
                </a:p>
              </p:txBody>
            </p:sp>
            <p:sp>
              <p:nvSpPr>
                <p:cNvPr id="131095" name="Rectangle 45">
                  <a:extLst>
                    <a:ext uri="{FF2B5EF4-FFF2-40B4-BE49-F238E27FC236}">
                      <a16:creationId xmlns:a16="http://schemas.microsoft.com/office/drawing/2014/main" id="{F947C6D9-F6FF-9AEC-5AE7-55E93DB7BCEA}"/>
                    </a:ext>
                  </a:extLst>
                </p:cNvPr>
                <p:cNvSpPr>
                  <a:spLocks noChangeArrowheads="1"/>
                </p:cNvSpPr>
                <p:nvPr/>
              </p:nvSpPr>
              <p:spPr bwMode="auto">
                <a:xfrm>
                  <a:off x="2172" y="2076"/>
                  <a:ext cx="120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sp>
          <p:nvSpPr>
            <p:cNvPr id="131079" name="Rectangle 48">
              <a:extLst>
                <a:ext uri="{FF2B5EF4-FFF2-40B4-BE49-F238E27FC236}">
                  <a16:creationId xmlns:a16="http://schemas.microsoft.com/office/drawing/2014/main" id="{0308EEBC-6669-14FC-3E6D-27ADD69DB741}"/>
                </a:ext>
              </a:extLst>
            </p:cNvPr>
            <p:cNvSpPr>
              <a:spLocks noChangeArrowheads="1"/>
            </p:cNvSpPr>
            <p:nvPr/>
          </p:nvSpPr>
          <p:spPr bwMode="auto">
            <a:xfrm>
              <a:off x="-3" y="-3"/>
              <a:ext cx="3386" cy="2428"/>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re 8">
            <a:extLst>
              <a:ext uri="{FF2B5EF4-FFF2-40B4-BE49-F238E27FC236}">
                <a16:creationId xmlns:a16="http://schemas.microsoft.com/office/drawing/2014/main" id="{772AFEA7-F182-77BD-E6F6-54B66C4F445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132099" name="Espace réservé du numéro de diapositive 4">
            <a:extLst>
              <a:ext uri="{FF2B5EF4-FFF2-40B4-BE49-F238E27FC236}">
                <a16:creationId xmlns:a16="http://schemas.microsoft.com/office/drawing/2014/main" id="{89E57F82-59F2-718A-F909-D12604D7E4B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F0E96D9-5749-4D9B-BEF4-1683D3AD2CD7}" type="slidenum">
              <a:rPr lang="fr-FR" altLang="fr-FR" sz="2000">
                <a:solidFill>
                  <a:srgbClr val="984807"/>
                </a:solidFill>
              </a:rPr>
              <a:pPr algn="r" eaLnBrk="1" hangingPunct="1">
                <a:spcBef>
                  <a:spcPct val="0"/>
                </a:spcBef>
                <a:buFontTx/>
                <a:buNone/>
              </a:pPr>
              <a:t>127</a:t>
            </a:fld>
            <a:endParaRPr lang="fr-FR" altLang="fr-FR" sz="2000">
              <a:solidFill>
                <a:srgbClr val="984807"/>
              </a:solidFill>
            </a:endParaRPr>
          </a:p>
        </p:txBody>
      </p:sp>
      <p:sp>
        <p:nvSpPr>
          <p:cNvPr id="132100" name="Rectangle 1">
            <a:extLst>
              <a:ext uri="{FF2B5EF4-FFF2-40B4-BE49-F238E27FC236}">
                <a16:creationId xmlns:a16="http://schemas.microsoft.com/office/drawing/2014/main" id="{213273EE-BFA8-D0F1-3B1C-5D8A24EA9F34}"/>
              </a:ext>
            </a:extLst>
          </p:cNvPr>
          <p:cNvSpPr>
            <a:spLocks noChangeArrowheads="1"/>
          </p:cNvSpPr>
          <p:nvPr/>
        </p:nvSpPr>
        <p:spPr bwMode="auto">
          <a:xfrm>
            <a:off x="381000" y="1371600"/>
            <a:ext cx="8189913"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règles d'exploitation du réseau : Indicatif radio :  </a:t>
            </a:r>
          </a:p>
          <a:p>
            <a:pPr algn="just">
              <a:lnSpc>
                <a:spcPct val="107000"/>
              </a:lnSpc>
              <a:spcBef>
                <a:spcPct val="0"/>
              </a:spcBef>
              <a:buFontTx/>
              <a:buNone/>
            </a:pP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en-US" altLang="fr-FR" sz="2000" b="1" u="sng">
                <a:latin typeface="Times New Roman" panose="02020603050405020304" pitchFamily="18" charset="0"/>
                <a:ea typeface="Calibri" panose="020F0502020204030204" pitchFamily="34" charset="0"/>
                <a:cs typeface="Times New Roman" panose="02020603050405020304" pitchFamily="18" charset="0"/>
              </a:rPr>
              <a:t>indicatifs REPRESENTANT UNE ENTITE OPERATIONNELLE :</a:t>
            </a: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32101" name="Group 111">
            <a:extLst>
              <a:ext uri="{FF2B5EF4-FFF2-40B4-BE49-F238E27FC236}">
                <a16:creationId xmlns:a16="http://schemas.microsoft.com/office/drawing/2014/main" id="{C757A287-A8ED-20A8-D71E-BF5D82DD0674}"/>
              </a:ext>
            </a:extLst>
          </p:cNvPr>
          <p:cNvGrpSpPr>
            <a:grpSpLocks/>
          </p:cNvGrpSpPr>
          <p:nvPr/>
        </p:nvGrpSpPr>
        <p:grpSpPr bwMode="auto">
          <a:xfrm>
            <a:off x="533400" y="2590800"/>
            <a:ext cx="7924800" cy="3565525"/>
            <a:chOff x="-3" y="-3"/>
            <a:chExt cx="3358" cy="2774"/>
          </a:xfrm>
        </p:grpSpPr>
        <p:grpSp>
          <p:nvGrpSpPr>
            <p:cNvPr id="132102" name="Group 109">
              <a:extLst>
                <a:ext uri="{FF2B5EF4-FFF2-40B4-BE49-F238E27FC236}">
                  <a16:creationId xmlns:a16="http://schemas.microsoft.com/office/drawing/2014/main" id="{4462C3B8-369B-59B7-81C2-D537CF84AEB8}"/>
                </a:ext>
              </a:extLst>
            </p:cNvPr>
            <p:cNvGrpSpPr>
              <a:grpSpLocks/>
            </p:cNvGrpSpPr>
            <p:nvPr/>
          </p:nvGrpSpPr>
          <p:grpSpPr bwMode="auto">
            <a:xfrm>
              <a:off x="0" y="0"/>
              <a:ext cx="3352" cy="2768"/>
              <a:chOff x="0" y="0"/>
              <a:chExt cx="3352" cy="2768"/>
            </a:xfrm>
          </p:grpSpPr>
          <p:grpSp>
            <p:nvGrpSpPr>
              <p:cNvPr id="132104" name="Group 78">
                <a:extLst>
                  <a:ext uri="{FF2B5EF4-FFF2-40B4-BE49-F238E27FC236}">
                    <a16:creationId xmlns:a16="http://schemas.microsoft.com/office/drawing/2014/main" id="{466759B6-5198-3855-BD9D-C4210906FE8D}"/>
                  </a:ext>
                </a:extLst>
              </p:cNvPr>
              <p:cNvGrpSpPr>
                <a:grpSpLocks/>
              </p:cNvGrpSpPr>
              <p:nvPr/>
            </p:nvGrpSpPr>
            <p:grpSpPr bwMode="auto">
              <a:xfrm>
                <a:off x="0" y="0"/>
                <a:ext cx="2072" cy="346"/>
                <a:chOff x="0" y="0"/>
                <a:chExt cx="2072" cy="346"/>
              </a:xfrm>
            </p:grpSpPr>
            <p:sp>
              <p:nvSpPr>
                <p:cNvPr id="132150" name="Rectangle 61">
                  <a:extLst>
                    <a:ext uri="{FF2B5EF4-FFF2-40B4-BE49-F238E27FC236}">
                      <a16:creationId xmlns:a16="http://schemas.microsoft.com/office/drawing/2014/main" id="{D8C1E11F-A842-F6F3-C1CF-6B8C4F9388F2}"/>
                    </a:ext>
                  </a:extLst>
                </p:cNvPr>
                <p:cNvSpPr>
                  <a:spLocks noChangeArrowheads="1"/>
                </p:cNvSpPr>
                <p:nvPr/>
              </p:nvSpPr>
              <p:spPr bwMode="auto">
                <a:xfrm>
                  <a:off x="28" y="0"/>
                  <a:ext cx="201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Entité opérationnelle</a:t>
                  </a:r>
                  <a:endParaRPr lang="fr-FR" altLang="fr-FR" sz="2000">
                    <a:latin typeface="Times New Roman" panose="02020603050405020304" pitchFamily="18" charset="0"/>
                  </a:endParaRPr>
                </a:p>
              </p:txBody>
            </p:sp>
            <p:sp>
              <p:nvSpPr>
                <p:cNvPr id="132151" name="Rectangle 77">
                  <a:extLst>
                    <a:ext uri="{FF2B5EF4-FFF2-40B4-BE49-F238E27FC236}">
                      <a16:creationId xmlns:a16="http://schemas.microsoft.com/office/drawing/2014/main" id="{A809AB58-EEAC-287E-2E6C-FFB77076B97F}"/>
                    </a:ext>
                  </a:extLst>
                </p:cNvPr>
                <p:cNvSpPr>
                  <a:spLocks noChangeArrowheads="1"/>
                </p:cNvSpPr>
                <p:nvPr/>
              </p:nvSpPr>
              <p:spPr bwMode="auto">
                <a:xfrm>
                  <a:off x="0" y="0"/>
                  <a:ext cx="207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2105" name="Group 80">
                <a:extLst>
                  <a:ext uri="{FF2B5EF4-FFF2-40B4-BE49-F238E27FC236}">
                    <a16:creationId xmlns:a16="http://schemas.microsoft.com/office/drawing/2014/main" id="{ACC13682-0B68-622D-C0DB-4FFCF76193B8}"/>
                  </a:ext>
                </a:extLst>
              </p:cNvPr>
              <p:cNvGrpSpPr>
                <a:grpSpLocks/>
              </p:cNvGrpSpPr>
              <p:nvPr/>
            </p:nvGrpSpPr>
            <p:grpSpPr bwMode="auto">
              <a:xfrm>
                <a:off x="2072" y="0"/>
                <a:ext cx="1280" cy="346"/>
                <a:chOff x="2072" y="0"/>
                <a:chExt cx="1280" cy="346"/>
              </a:xfrm>
            </p:grpSpPr>
            <p:sp>
              <p:nvSpPr>
                <p:cNvPr id="132148" name="Rectangle 62">
                  <a:extLst>
                    <a:ext uri="{FF2B5EF4-FFF2-40B4-BE49-F238E27FC236}">
                      <a16:creationId xmlns:a16="http://schemas.microsoft.com/office/drawing/2014/main" id="{E3380A3E-092D-82D5-6C5E-30E5A1DCD497}"/>
                    </a:ext>
                  </a:extLst>
                </p:cNvPr>
                <p:cNvSpPr>
                  <a:spLocks noChangeArrowheads="1"/>
                </p:cNvSpPr>
                <p:nvPr/>
              </p:nvSpPr>
              <p:spPr bwMode="auto">
                <a:xfrm>
                  <a:off x="2100" y="0"/>
                  <a:ext cx="122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Indicatif</a:t>
                  </a:r>
                  <a:endParaRPr lang="fr-FR" altLang="fr-FR" sz="2000">
                    <a:latin typeface="Times New Roman" panose="02020603050405020304" pitchFamily="18" charset="0"/>
                  </a:endParaRPr>
                </a:p>
              </p:txBody>
            </p:sp>
            <p:sp>
              <p:nvSpPr>
                <p:cNvPr id="132149" name="Rectangle 79">
                  <a:extLst>
                    <a:ext uri="{FF2B5EF4-FFF2-40B4-BE49-F238E27FC236}">
                      <a16:creationId xmlns:a16="http://schemas.microsoft.com/office/drawing/2014/main" id="{BD60E8E7-A2E3-3263-2953-D0DF54CF3ABA}"/>
                    </a:ext>
                  </a:extLst>
                </p:cNvPr>
                <p:cNvSpPr>
                  <a:spLocks noChangeArrowheads="1"/>
                </p:cNvSpPr>
                <p:nvPr/>
              </p:nvSpPr>
              <p:spPr bwMode="auto">
                <a:xfrm>
                  <a:off x="2072" y="0"/>
                  <a:ext cx="128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2106" name="Group 82">
                <a:extLst>
                  <a:ext uri="{FF2B5EF4-FFF2-40B4-BE49-F238E27FC236}">
                    <a16:creationId xmlns:a16="http://schemas.microsoft.com/office/drawing/2014/main" id="{14E846DF-5858-95A3-CFD5-B13F57BB0E6E}"/>
                  </a:ext>
                </a:extLst>
              </p:cNvPr>
              <p:cNvGrpSpPr>
                <a:grpSpLocks/>
              </p:cNvGrpSpPr>
              <p:nvPr/>
            </p:nvGrpSpPr>
            <p:grpSpPr bwMode="auto">
              <a:xfrm>
                <a:off x="0" y="346"/>
                <a:ext cx="2072" cy="346"/>
                <a:chOff x="0" y="346"/>
                <a:chExt cx="2072" cy="346"/>
              </a:xfrm>
            </p:grpSpPr>
            <p:sp>
              <p:nvSpPr>
                <p:cNvPr id="132146" name="Rectangle 63">
                  <a:extLst>
                    <a:ext uri="{FF2B5EF4-FFF2-40B4-BE49-F238E27FC236}">
                      <a16:creationId xmlns:a16="http://schemas.microsoft.com/office/drawing/2014/main" id="{D336C31D-69E6-87F5-DC8D-41AE82301D21}"/>
                    </a:ext>
                  </a:extLst>
                </p:cNvPr>
                <p:cNvSpPr>
                  <a:spLocks noChangeArrowheads="1"/>
                </p:cNvSpPr>
                <p:nvPr/>
              </p:nvSpPr>
              <p:spPr bwMode="auto">
                <a:xfrm>
                  <a:off x="28" y="346"/>
                  <a:ext cx="201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Equipe déminage sécurité civile</a:t>
                  </a:r>
                  <a:endParaRPr lang="fr-FR" altLang="fr-FR" sz="2000">
                    <a:latin typeface="Times New Roman" panose="02020603050405020304" pitchFamily="18" charset="0"/>
                  </a:endParaRPr>
                </a:p>
              </p:txBody>
            </p:sp>
            <p:sp>
              <p:nvSpPr>
                <p:cNvPr id="132147" name="Rectangle 81">
                  <a:extLst>
                    <a:ext uri="{FF2B5EF4-FFF2-40B4-BE49-F238E27FC236}">
                      <a16:creationId xmlns:a16="http://schemas.microsoft.com/office/drawing/2014/main" id="{E4D7052C-AEB6-0B33-B533-F8513048EFF6}"/>
                    </a:ext>
                  </a:extLst>
                </p:cNvPr>
                <p:cNvSpPr>
                  <a:spLocks noChangeArrowheads="1"/>
                </p:cNvSpPr>
                <p:nvPr/>
              </p:nvSpPr>
              <p:spPr bwMode="auto">
                <a:xfrm>
                  <a:off x="0" y="346"/>
                  <a:ext cx="207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2107" name="Group 84">
                <a:extLst>
                  <a:ext uri="{FF2B5EF4-FFF2-40B4-BE49-F238E27FC236}">
                    <a16:creationId xmlns:a16="http://schemas.microsoft.com/office/drawing/2014/main" id="{65FB6B3B-17C4-63EF-383D-4BA6D07ACA24}"/>
                  </a:ext>
                </a:extLst>
              </p:cNvPr>
              <p:cNvGrpSpPr>
                <a:grpSpLocks/>
              </p:cNvGrpSpPr>
              <p:nvPr/>
            </p:nvGrpSpPr>
            <p:grpSpPr bwMode="auto">
              <a:xfrm>
                <a:off x="2072" y="346"/>
                <a:ext cx="1280" cy="346"/>
                <a:chOff x="2072" y="346"/>
                <a:chExt cx="1280" cy="346"/>
              </a:xfrm>
            </p:grpSpPr>
            <p:sp>
              <p:nvSpPr>
                <p:cNvPr id="132144" name="Rectangle 64">
                  <a:extLst>
                    <a:ext uri="{FF2B5EF4-FFF2-40B4-BE49-F238E27FC236}">
                      <a16:creationId xmlns:a16="http://schemas.microsoft.com/office/drawing/2014/main" id="{A0748250-EC55-6D0A-4BA0-2AB244B2A0AB}"/>
                    </a:ext>
                  </a:extLst>
                </p:cNvPr>
                <p:cNvSpPr>
                  <a:spLocks noChangeArrowheads="1"/>
                </p:cNvSpPr>
                <p:nvPr/>
              </p:nvSpPr>
              <p:spPr bwMode="auto">
                <a:xfrm>
                  <a:off x="2100" y="346"/>
                  <a:ext cx="122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Rossini</a:t>
                  </a:r>
                  <a:endParaRPr lang="fr-FR" altLang="fr-FR" sz="2000">
                    <a:latin typeface="Times New Roman" panose="02020603050405020304" pitchFamily="18" charset="0"/>
                  </a:endParaRPr>
                </a:p>
              </p:txBody>
            </p:sp>
            <p:sp>
              <p:nvSpPr>
                <p:cNvPr id="132145" name="Rectangle 83">
                  <a:extLst>
                    <a:ext uri="{FF2B5EF4-FFF2-40B4-BE49-F238E27FC236}">
                      <a16:creationId xmlns:a16="http://schemas.microsoft.com/office/drawing/2014/main" id="{18437702-2E84-0CE1-57B3-AF76E648DADE}"/>
                    </a:ext>
                  </a:extLst>
                </p:cNvPr>
                <p:cNvSpPr>
                  <a:spLocks noChangeArrowheads="1"/>
                </p:cNvSpPr>
                <p:nvPr/>
              </p:nvSpPr>
              <p:spPr bwMode="auto">
                <a:xfrm>
                  <a:off x="2072" y="346"/>
                  <a:ext cx="128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2108" name="Group 86">
                <a:extLst>
                  <a:ext uri="{FF2B5EF4-FFF2-40B4-BE49-F238E27FC236}">
                    <a16:creationId xmlns:a16="http://schemas.microsoft.com/office/drawing/2014/main" id="{D9209894-7074-3FB6-BD06-A302AE6FEB3A}"/>
                  </a:ext>
                </a:extLst>
              </p:cNvPr>
              <p:cNvGrpSpPr>
                <a:grpSpLocks/>
              </p:cNvGrpSpPr>
              <p:nvPr/>
            </p:nvGrpSpPr>
            <p:grpSpPr bwMode="auto">
              <a:xfrm>
                <a:off x="0" y="692"/>
                <a:ext cx="2072" cy="346"/>
                <a:chOff x="0" y="692"/>
                <a:chExt cx="2072" cy="346"/>
              </a:xfrm>
            </p:grpSpPr>
            <p:sp>
              <p:nvSpPr>
                <p:cNvPr id="132142" name="Rectangle 65">
                  <a:extLst>
                    <a:ext uri="{FF2B5EF4-FFF2-40B4-BE49-F238E27FC236}">
                      <a16:creationId xmlns:a16="http://schemas.microsoft.com/office/drawing/2014/main" id="{91E910F8-02D0-EAEA-89B9-5578864979B9}"/>
                    </a:ext>
                  </a:extLst>
                </p:cNvPr>
                <p:cNvSpPr>
                  <a:spLocks noChangeArrowheads="1"/>
                </p:cNvSpPr>
                <p:nvPr/>
              </p:nvSpPr>
              <p:spPr bwMode="auto">
                <a:xfrm>
                  <a:off x="28" y="692"/>
                  <a:ext cx="201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Hélicoptères bombardiers d'eau</a:t>
                  </a:r>
                  <a:endParaRPr lang="fr-FR" altLang="fr-FR" sz="2000">
                    <a:latin typeface="Times New Roman" panose="02020603050405020304" pitchFamily="18" charset="0"/>
                  </a:endParaRPr>
                </a:p>
              </p:txBody>
            </p:sp>
            <p:sp>
              <p:nvSpPr>
                <p:cNvPr id="132143" name="Rectangle 85">
                  <a:extLst>
                    <a:ext uri="{FF2B5EF4-FFF2-40B4-BE49-F238E27FC236}">
                      <a16:creationId xmlns:a16="http://schemas.microsoft.com/office/drawing/2014/main" id="{4FF62DF5-69A6-589B-CB56-6BD5E2F3799D}"/>
                    </a:ext>
                  </a:extLst>
                </p:cNvPr>
                <p:cNvSpPr>
                  <a:spLocks noChangeArrowheads="1"/>
                </p:cNvSpPr>
                <p:nvPr/>
              </p:nvSpPr>
              <p:spPr bwMode="auto">
                <a:xfrm>
                  <a:off x="0" y="692"/>
                  <a:ext cx="207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2109" name="Group 88">
                <a:extLst>
                  <a:ext uri="{FF2B5EF4-FFF2-40B4-BE49-F238E27FC236}">
                    <a16:creationId xmlns:a16="http://schemas.microsoft.com/office/drawing/2014/main" id="{483AFA6F-9EB4-501C-E65A-A18D192029E2}"/>
                  </a:ext>
                </a:extLst>
              </p:cNvPr>
              <p:cNvGrpSpPr>
                <a:grpSpLocks/>
              </p:cNvGrpSpPr>
              <p:nvPr/>
            </p:nvGrpSpPr>
            <p:grpSpPr bwMode="auto">
              <a:xfrm>
                <a:off x="2072" y="692"/>
                <a:ext cx="1280" cy="346"/>
                <a:chOff x="2072" y="692"/>
                <a:chExt cx="1280" cy="346"/>
              </a:xfrm>
            </p:grpSpPr>
            <p:sp>
              <p:nvSpPr>
                <p:cNvPr id="132140" name="Rectangle 66">
                  <a:extLst>
                    <a:ext uri="{FF2B5EF4-FFF2-40B4-BE49-F238E27FC236}">
                      <a16:creationId xmlns:a16="http://schemas.microsoft.com/office/drawing/2014/main" id="{00E048C4-7DE2-D2EA-4209-F3761B7BFB87}"/>
                    </a:ext>
                  </a:extLst>
                </p:cNvPr>
                <p:cNvSpPr>
                  <a:spLocks noChangeArrowheads="1"/>
                </p:cNvSpPr>
                <p:nvPr/>
              </p:nvSpPr>
              <p:spPr bwMode="auto">
                <a:xfrm>
                  <a:off x="2100" y="692"/>
                  <a:ext cx="122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Dragon</a:t>
                  </a:r>
                  <a:endParaRPr lang="fr-FR" altLang="fr-FR" sz="2000">
                    <a:latin typeface="Times New Roman" panose="02020603050405020304" pitchFamily="18" charset="0"/>
                  </a:endParaRPr>
                </a:p>
              </p:txBody>
            </p:sp>
            <p:sp>
              <p:nvSpPr>
                <p:cNvPr id="132141" name="Rectangle 87">
                  <a:extLst>
                    <a:ext uri="{FF2B5EF4-FFF2-40B4-BE49-F238E27FC236}">
                      <a16:creationId xmlns:a16="http://schemas.microsoft.com/office/drawing/2014/main" id="{CC52AF2F-46CE-4CD6-DBA6-DADE7B9B3DF5}"/>
                    </a:ext>
                  </a:extLst>
                </p:cNvPr>
                <p:cNvSpPr>
                  <a:spLocks noChangeArrowheads="1"/>
                </p:cNvSpPr>
                <p:nvPr/>
              </p:nvSpPr>
              <p:spPr bwMode="auto">
                <a:xfrm>
                  <a:off x="2072" y="692"/>
                  <a:ext cx="128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2110" name="Group 90">
                <a:extLst>
                  <a:ext uri="{FF2B5EF4-FFF2-40B4-BE49-F238E27FC236}">
                    <a16:creationId xmlns:a16="http://schemas.microsoft.com/office/drawing/2014/main" id="{640BC3D7-9611-9DE2-D6FC-61F5F257FE6B}"/>
                  </a:ext>
                </a:extLst>
              </p:cNvPr>
              <p:cNvGrpSpPr>
                <a:grpSpLocks/>
              </p:cNvGrpSpPr>
              <p:nvPr/>
            </p:nvGrpSpPr>
            <p:grpSpPr bwMode="auto">
              <a:xfrm>
                <a:off x="0" y="1038"/>
                <a:ext cx="2072" cy="346"/>
                <a:chOff x="0" y="1038"/>
                <a:chExt cx="2072" cy="346"/>
              </a:xfrm>
            </p:grpSpPr>
            <p:sp>
              <p:nvSpPr>
                <p:cNvPr id="132138" name="Rectangle 67">
                  <a:extLst>
                    <a:ext uri="{FF2B5EF4-FFF2-40B4-BE49-F238E27FC236}">
                      <a16:creationId xmlns:a16="http://schemas.microsoft.com/office/drawing/2014/main" id="{8257564D-B8C8-3B18-E078-F5FB901F6FA5}"/>
                    </a:ext>
                  </a:extLst>
                </p:cNvPr>
                <p:cNvSpPr>
                  <a:spLocks noChangeArrowheads="1"/>
                </p:cNvSpPr>
                <p:nvPr/>
              </p:nvSpPr>
              <p:spPr bwMode="auto">
                <a:xfrm>
                  <a:off x="28" y="1038"/>
                  <a:ext cx="201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Canadairs de la sécurité civile</a:t>
                  </a:r>
                  <a:endParaRPr lang="fr-FR" altLang="fr-FR" sz="2000">
                    <a:latin typeface="Times New Roman" panose="02020603050405020304" pitchFamily="18" charset="0"/>
                  </a:endParaRPr>
                </a:p>
              </p:txBody>
            </p:sp>
            <p:sp>
              <p:nvSpPr>
                <p:cNvPr id="132139" name="Rectangle 89">
                  <a:extLst>
                    <a:ext uri="{FF2B5EF4-FFF2-40B4-BE49-F238E27FC236}">
                      <a16:creationId xmlns:a16="http://schemas.microsoft.com/office/drawing/2014/main" id="{A4FCAB5A-C4A2-B3E8-1B31-ECB5B8297740}"/>
                    </a:ext>
                  </a:extLst>
                </p:cNvPr>
                <p:cNvSpPr>
                  <a:spLocks noChangeArrowheads="1"/>
                </p:cNvSpPr>
                <p:nvPr/>
              </p:nvSpPr>
              <p:spPr bwMode="auto">
                <a:xfrm>
                  <a:off x="0" y="1038"/>
                  <a:ext cx="207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2111" name="Group 92">
                <a:extLst>
                  <a:ext uri="{FF2B5EF4-FFF2-40B4-BE49-F238E27FC236}">
                    <a16:creationId xmlns:a16="http://schemas.microsoft.com/office/drawing/2014/main" id="{44088E9C-EE53-5040-704C-8896AE59AB46}"/>
                  </a:ext>
                </a:extLst>
              </p:cNvPr>
              <p:cNvGrpSpPr>
                <a:grpSpLocks/>
              </p:cNvGrpSpPr>
              <p:nvPr/>
            </p:nvGrpSpPr>
            <p:grpSpPr bwMode="auto">
              <a:xfrm>
                <a:off x="2072" y="1038"/>
                <a:ext cx="1280" cy="346"/>
                <a:chOff x="2072" y="1038"/>
                <a:chExt cx="1280" cy="346"/>
              </a:xfrm>
            </p:grpSpPr>
            <p:sp>
              <p:nvSpPr>
                <p:cNvPr id="132136" name="Rectangle 68">
                  <a:extLst>
                    <a:ext uri="{FF2B5EF4-FFF2-40B4-BE49-F238E27FC236}">
                      <a16:creationId xmlns:a16="http://schemas.microsoft.com/office/drawing/2014/main" id="{843998EA-635E-F241-2134-BDCA20558FE6}"/>
                    </a:ext>
                  </a:extLst>
                </p:cNvPr>
                <p:cNvSpPr>
                  <a:spLocks noChangeArrowheads="1"/>
                </p:cNvSpPr>
                <p:nvPr/>
              </p:nvSpPr>
              <p:spPr bwMode="auto">
                <a:xfrm>
                  <a:off x="2100" y="1038"/>
                  <a:ext cx="122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Pélican</a:t>
                  </a:r>
                  <a:endParaRPr lang="fr-FR" altLang="fr-FR" sz="2000">
                    <a:latin typeface="Times New Roman" panose="02020603050405020304" pitchFamily="18" charset="0"/>
                  </a:endParaRPr>
                </a:p>
              </p:txBody>
            </p:sp>
            <p:sp>
              <p:nvSpPr>
                <p:cNvPr id="132137" name="Rectangle 91">
                  <a:extLst>
                    <a:ext uri="{FF2B5EF4-FFF2-40B4-BE49-F238E27FC236}">
                      <a16:creationId xmlns:a16="http://schemas.microsoft.com/office/drawing/2014/main" id="{32C7F8F2-88B8-A203-6FD3-B3E01E138F1E}"/>
                    </a:ext>
                  </a:extLst>
                </p:cNvPr>
                <p:cNvSpPr>
                  <a:spLocks noChangeArrowheads="1"/>
                </p:cNvSpPr>
                <p:nvPr/>
              </p:nvSpPr>
              <p:spPr bwMode="auto">
                <a:xfrm>
                  <a:off x="2072" y="1038"/>
                  <a:ext cx="128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2112" name="Group 94">
                <a:extLst>
                  <a:ext uri="{FF2B5EF4-FFF2-40B4-BE49-F238E27FC236}">
                    <a16:creationId xmlns:a16="http://schemas.microsoft.com/office/drawing/2014/main" id="{348EE390-A091-E54B-8BC1-AE7257B4DB04}"/>
                  </a:ext>
                </a:extLst>
              </p:cNvPr>
              <p:cNvGrpSpPr>
                <a:grpSpLocks/>
              </p:cNvGrpSpPr>
              <p:nvPr/>
            </p:nvGrpSpPr>
            <p:grpSpPr bwMode="auto">
              <a:xfrm>
                <a:off x="0" y="1384"/>
                <a:ext cx="2072" cy="346"/>
                <a:chOff x="0" y="1384"/>
                <a:chExt cx="2072" cy="346"/>
              </a:xfrm>
            </p:grpSpPr>
            <p:sp>
              <p:nvSpPr>
                <p:cNvPr id="132134" name="Rectangle 69">
                  <a:extLst>
                    <a:ext uri="{FF2B5EF4-FFF2-40B4-BE49-F238E27FC236}">
                      <a16:creationId xmlns:a16="http://schemas.microsoft.com/office/drawing/2014/main" id="{8C7DC3E1-2ECB-ED7D-7EE6-8FF84C4439A6}"/>
                    </a:ext>
                  </a:extLst>
                </p:cNvPr>
                <p:cNvSpPr>
                  <a:spLocks noChangeArrowheads="1"/>
                </p:cNvSpPr>
                <p:nvPr/>
              </p:nvSpPr>
              <p:spPr bwMode="auto">
                <a:xfrm>
                  <a:off x="28" y="1384"/>
                  <a:ext cx="201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Trackers de la sécurité civile</a:t>
                  </a:r>
                  <a:endParaRPr lang="fr-FR" altLang="fr-FR" sz="2000">
                    <a:latin typeface="Times New Roman" panose="02020603050405020304" pitchFamily="18" charset="0"/>
                  </a:endParaRPr>
                </a:p>
              </p:txBody>
            </p:sp>
            <p:sp>
              <p:nvSpPr>
                <p:cNvPr id="132135" name="Rectangle 93">
                  <a:extLst>
                    <a:ext uri="{FF2B5EF4-FFF2-40B4-BE49-F238E27FC236}">
                      <a16:creationId xmlns:a16="http://schemas.microsoft.com/office/drawing/2014/main" id="{77D8F597-3806-C6BA-DF05-52402BADE48D}"/>
                    </a:ext>
                  </a:extLst>
                </p:cNvPr>
                <p:cNvSpPr>
                  <a:spLocks noChangeArrowheads="1"/>
                </p:cNvSpPr>
                <p:nvPr/>
              </p:nvSpPr>
              <p:spPr bwMode="auto">
                <a:xfrm>
                  <a:off x="0" y="1384"/>
                  <a:ext cx="207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2113" name="Group 96">
                <a:extLst>
                  <a:ext uri="{FF2B5EF4-FFF2-40B4-BE49-F238E27FC236}">
                    <a16:creationId xmlns:a16="http://schemas.microsoft.com/office/drawing/2014/main" id="{CC89A93B-F71F-77C4-A52A-793EE92289B7}"/>
                  </a:ext>
                </a:extLst>
              </p:cNvPr>
              <p:cNvGrpSpPr>
                <a:grpSpLocks/>
              </p:cNvGrpSpPr>
              <p:nvPr/>
            </p:nvGrpSpPr>
            <p:grpSpPr bwMode="auto">
              <a:xfrm>
                <a:off x="2072" y="1384"/>
                <a:ext cx="1280" cy="346"/>
                <a:chOff x="2072" y="1384"/>
                <a:chExt cx="1280" cy="346"/>
              </a:xfrm>
            </p:grpSpPr>
            <p:sp>
              <p:nvSpPr>
                <p:cNvPr id="132132" name="Rectangle 70">
                  <a:extLst>
                    <a:ext uri="{FF2B5EF4-FFF2-40B4-BE49-F238E27FC236}">
                      <a16:creationId xmlns:a16="http://schemas.microsoft.com/office/drawing/2014/main" id="{6C868C24-A037-E945-BD16-D8EEFCAD0FE8}"/>
                    </a:ext>
                  </a:extLst>
                </p:cNvPr>
                <p:cNvSpPr>
                  <a:spLocks noChangeArrowheads="1"/>
                </p:cNvSpPr>
                <p:nvPr/>
              </p:nvSpPr>
              <p:spPr bwMode="auto">
                <a:xfrm>
                  <a:off x="2100" y="1384"/>
                  <a:ext cx="122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Tracker</a:t>
                  </a:r>
                  <a:endParaRPr lang="fr-FR" altLang="fr-FR" sz="2000">
                    <a:latin typeface="Times New Roman" panose="02020603050405020304" pitchFamily="18" charset="0"/>
                  </a:endParaRPr>
                </a:p>
              </p:txBody>
            </p:sp>
            <p:sp>
              <p:nvSpPr>
                <p:cNvPr id="132133" name="Rectangle 95">
                  <a:extLst>
                    <a:ext uri="{FF2B5EF4-FFF2-40B4-BE49-F238E27FC236}">
                      <a16:creationId xmlns:a16="http://schemas.microsoft.com/office/drawing/2014/main" id="{3ABFA0B8-AAA3-AB78-011B-B40A4ED2045A}"/>
                    </a:ext>
                  </a:extLst>
                </p:cNvPr>
                <p:cNvSpPr>
                  <a:spLocks noChangeArrowheads="1"/>
                </p:cNvSpPr>
                <p:nvPr/>
              </p:nvSpPr>
              <p:spPr bwMode="auto">
                <a:xfrm>
                  <a:off x="2072" y="1384"/>
                  <a:ext cx="128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2114" name="Group 98">
                <a:extLst>
                  <a:ext uri="{FF2B5EF4-FFF2-40B4-BE49-F238E27FC236}">
                    <a16:creationId xmlns:a16="http://schemas.microsoft.com/office/drawing/2014/main" id="{717B2DEB-0214-54C3-43C2-DB4DEEB9CEF6}"/>
                  </a:ext>
                </a:extLst>
              </p:cNvPr>
              <p:cNvGrpSpPr>
                <a:grpSpLocks/>
              </p:cNvGrpSpPr>
              <p:nvPr/>
            </p:nvGrpSpPr>
            <p:grpSpPr bwMode="auto">
              <a:xfrm>
                <a:off x="0" y="1730"/>
                <a:ext cx="2072" cy="346"/>
                <a:chOff x="0" y="1730"/>
                <a:chExt cx="2072" cy="346"/>
              </a:xfrm>
            </p:grpSpPr>
            <p:sp>
              <p:nvSpPr>
                <p:cNvPr id="132130" name="Rectangle 71">
                  <a:extLst>
                    <a:ext uri="{FF2B5EF4-FFF2-40B4-BE49-F238E27FC236}">
                      <a16:creationId xmlns:a16="http://schemas.microsoft.com/office/drawing/2014/main" id="{ED87BEFE-3445-0FB4-9E20-39F78395D983}"/>
                    </a:ext>
                  </a:extLst>
                </p:cNvPr>
                <p:cNvSpPr>
                  <a:spLocks noChangeArrowheads="1"/>
                </p:cNvSpPr>
                <p:nvPr/>
              </p:nvSpPr>
              <p:spPr bwMode="auto">
                <a:xfrm>
                  <a:off x="28" y="1730"/>
                  <a:ext cx="201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Fokkers de la sécurité civile</a:t>
                  </a:r>
                  <a:endParaRPr lang="fr-FR" altLang="fr-FR" sz="2000">
                    <a:latin typeface="Times New Roman" panose="02020603050405020304" pitchFamily="18" charset="0"/>
                  </a:endParaRPr>
                </a:p>
              </p:txBody>
            </p:sp>
            <p:sp>
              <p:nvSpPr>
                <p:cNvPr id="132131" name="Rectangle 97">
                  <a:extLst>
                    <a:ext uri="{FF2B5EF4-FFF2-40B4-BE49-F238E27FC236}">
                      <a16:creationId xmlns:a16="http://schemas.microsoft.com/office/drawing/2014/main" id="{3501F1E8-2F07-3F52-B04F-6DC9353A564C}"/>
                    </a:ext>
                  </a:extLst>
                </p:cNvPr>
                <p:cNvSpPr>
                  <a:spLocks noChangeArrowheads="1"/>
                </p:cNvSpPr>
                <p:nvPr/>
              </p:nvSpPr>
              <p:spPr bwMode="auto">
                <a:xfrm>
                  <a:off x="0" y="1730"/>
                  <a:ext cx="207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2115" name="Group 100">
                <a:extLst>
                  <a:ext uri="{FF2B5EF4-FFF2-40B4-BE49-F238E27FC236}">
                    <a16:creationId xmlns:a16="http://schemas.microsoft.com/office/drawing/2014/main" id="{0D70D269-2E13-E506-016F-517496AD66E7}"/>
                  </a:ext>
                </a:extLst>
              </p:cNvPr>
              <p:cNvGrpSpPr>
                <a:grpSpLocks/>
              </p:cNvGrpSpPr>
              <p:nvPr/>
            </p:nvGrpSpPr>
            <p:grpSpPr bwMode="auto">
              <a:xfrm>
                <a:off x="2072" y="1730"/>
                <a:ext cx="1280" cy="346"/>
                <a:chOff x="2072" y="1730"/>
                <a:chExt cx="1280" cy="346"/>
              </a:xfrm>
            </p:grpSpPr>
            <p:sp>
              <p:nvSpPr>
                <p:cNvPr id="132128" name="Rectangle 72">
                  <a:extLst>
                    <a:ext uri="{FF2B5EF4-FFF2-40B4-BE49-F238E27FC236}">
                      <a16:creationId xmlns:a16="http://schemas.microsoft.com/office/drawing/2014/main" id="{5618A616-303B-9A65-F88F-5C1C8DA4FEE8}"/>
                    </a:ext>
                  </a:extLst>
                </p:cNvPr>
                <p:cNvSpPr>
                  <a:spLocks noChangeArrowheads="1"/>
                </p:cNvSpPr>
                <p:nvPr/>
              </p:nvSpPr>
              <p:spPr bwMode="auto">
                <a:xfrm>
                  <a:off x="2100" y="1730"/>
                  <a:ext cx="122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Fokker</a:t>
                  </a:r>
                  <a:endParaRPr lang="fr-FR" altLang="fr-FR" sz="2000">
                    <a:latin typeface="Times New Roman" panose="02020603050405020304" pitchFamily="18" charset="0"/>
                  </a:endParaRPr>
                </a:p>
              </p:txBody>
            </p:sp>
            <p:sp>
              <p:nvSpPr>
                <p:cNvPr id="132129" name="Rectangle 99">
                  <a:extLst>
                    <a:ext uri="{FF2B5EF4-FFF2-40B4-BE49-F238E27FC236}">
                      <a16:creationId xmlns:a16="http://schemas.microsoft.com/office/drawing/2014/main" id="{7B18C1CD-A908-779F-73CE-4A17F6B5B6D1}"/>
                    </a:ext>
                  </a:extLst>
                </p:cNvPr>
                <p:cNvSpPr>
                  <a:spLocks noChangeArrowheads="1"/>
                </p:cNvSpPr>
                <p:nvPr/>
              </p:nvSpPr>
              <p:spPr bwMode="auto">
                <a:xfrm>
                  <a:off x="2072" y="1730"/>
                  <a:ext cx="128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2116" name="Group 102">
                <a:extLst>
                  <a:ext uri="{FF2B5EF4-FFF2-40B4-BE49-F238E27FC236}">
                    <a16:creationId xmlns:a16="http://schemas.microsoft.com/office/drawing/2014/main" id="{E74BF7DB-6475-FF45-9E7A-1C3A4B5E5393}"/>
                  </a:ext>
                </a:extLst>
              </p:cNvPr>
              <p:cNvGrpSpPr>
                <a:grpSpLocks/>
              </p:cNvGrpSpPr>
              <p:nvPr/>
            </p:nvGrpSpPr>
            <p:grpSpPr bwMode="auto">
              <a:xfrm>
                <a:off x="0" y="2076"/>
                <a:ext cx="2072" cy="346"/>
                <a:chOff x="0" y="2076"/>
                <a:chExt cx="2072" cy="346"/>
              </a:xfrm>
            </p:grpSpPr>
            <p:sp>
              <p:nvSpPr>
                <p:cNvPr id="132126" name="Rectangle 73">
                  <a:extLst>
                    <a:ext uri="{FF2B5EF4-FFF2-40B4-BE49-F238E27FC236}">
                      <a16:creationId xmlns:a16="http://schemas.microsoft.com/office/drawing/2014/main" id="{5B9F52AD-DF66-F5D6-84A4-409B4AC5CD4B}"/>
                    </a:ext>
                  </a:extLst>
                </p:cNvPr>
                <p:cNvSpPr>
                  <a:spLocks noChangeArrowheads="1"/>
                </p:cNvSpPr>
                <p:nvPr/>
              </p:nvSpPr>
              <p:spPr bwMode="auto">
                <a:xfrm>
                  <a:off x="28" y="2076"/>
                  <a:ext cx="201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Hélicoptère bombardier d'eau</a:t>
                  </a:r>
                  <a:endParaRPr lang="fr-FR" altLang="fr-FR" sz="2000">
                    <a:latin typeface="Times New Roman" panose="02020603050405020304" pitchFamily="18" charset="0"/>
                  </a:endParaRPr>
                </a:p>
              </p:txBody>
            </p:sp>
            <p:sp>
              <p:nvSpPr>
                <p:cNvPr id="132127" name="Rectangle 101">
                  <a:extLst>
                    <a:ext uri="{FF2B5EF4-FFF2-40B4-BE49-F238E27FC236}">
                      <a16:creationId xmlns:a16="http://schemas.microsoft.com/office/drawing/2014/main" id="{ED4386CB-0E93-F0A1-3EB6-9DD75C47B66B}"/>
                    </a:ext>
                  </a:extLst>
                </p:cNvPr>
                <p:cNvSpPr>
                  <a:spLocks noChangeArrowheads="1"/>
                </p:cNvSpPr>
                <p:nvPr/>
              </p:nvSpPr>
              <p:spPr bwMode="auto">
                <a:xfrm>
                  <a:off x="0" y="2076"/>
                  <a:ext cx="207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2117" name="Group 104">
                <a:extLst>
                  <a:ext uri="{FF2B5EF4-FFF2-40B4-BE49-F238E27FC236}">
                    <a16:creationId xmlns:a16="http://schemas.microsoft.com/office/drawing/2014/main" id="{1BF2A87E-C1DB-7683-AA13-DAF85C829894}"/>
                  </a:ext>
                </a:extLst>
              </p:cNvPr>
              <p:cNvGrpSpPr>
                <a:grpSpLocks/>
              </p:cNvGrpSpPr>
              <p:nvPr/>
            </p:nvGrpSpPr>
            <p:grpSpPr bwMode="auto">
              <a:xfrm>
                <a:off x="2072" y="2076"/>
                <a:ext cx="1280" cy="346"/>
                <a:chOff x="2072" y="2076"/>
                <a:chExt cx="1280" cy="346"/>
              </a:xfrm>
            </p:grpSpPr>
            <p:sp>
              <p:nvSpPr>
                <p:cNvPr id="132124" name="Rectangle 74">
                  <a:extLst>
                    <a:ext uri="{FF2B5EF4-FFF2-40B4-BE49-F238E27FC236}">
                      <a16:creationId xmlns:a16="http://schemas.microsoft.com/office/drawing/2014/main" id="{8A2D021B-918F-BFF4-EB44-CE0497635EA6}"/>
                    </a:ext>
                  </a:extLst>
                </p:cNvPr>
                <p:cNvSpPr>
                  <a:spLocks noChangeArrowheads="1"/>
                </p:cNvSpPr>
                <p:nvPr/>
              </p:nvSpPr>
              <p:spPr bwMode="auto">
                <a:xfrm>
                  <a:off x="2100" y="2076"/>
                  <a:ext cx="122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HBE</a:t>
                  </a:r>
                  <a:endParaRPr lang="fr-FR" altLang="fr-FR" sz="2000">
                    <a:latin typeface="Times New Roman" panose="02020603050405020304" pitchFamily="18" charset="0"/>
                  </a:endParaRPr>
                </a:p>
              </p:txBody>
            </p:sp>
            <p:sp>
              <p:nvSpPr>
                <p:cNvPr id="132125" name="Rectangle 103">
                  <a:extLst>
                    <a:ext uri="{FF2B5EF4-FFF2-40B4-BE49-F238E27FC236}">
                      <a16:creationId xmlns:a16="http://schemas.microsoft.com/office/drawing/2014/main" id="{022456BB-CF27-DD93-8FED-4090985F986B}"/>
                    </a:ext>
                  </a:extLst>
                </p:cNvPr>
                <p:cNvSpPr>
                  <a:spLocks noChangeArrowheads="1"/>
                </p:cNvSpPr>
                <p:nvPr/>
              </p:nvSpPr>
              <p:spPr bwMode="auto">
                <a:xfrm>
                  <a:off x="2072" y="2076"/>
                  <a:ext cx="128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2118" name="Group 106">
                <a:extLst>
                  <a:ext uri="{FF2B5EF4-FFF2-40B4-BE49-F238E27FC236}">
                    <a16:creationId xmlns:a16="http://schemas.microsoft.com/office/drawing/2014/main" id="{C8A15E0C-7444-4452-5E4F-B56AD0A42597}"/>
                  </a:ext>
                </a:extLst>
              </p:cNvPr>
              <p:cNvGrpSpPr>
                <a:grpSpLocks/>
              </p:cNvGrpSpPr>
              <p:nvPr/>
            </p:nvGrpSpPr>
            <p:grpSpPr bwMode="auto">
              <a:xfrm>
                <a:off x="0" y="2422"/>
                <a:ext cx="2072" cy="346"/>
                <a:chOff x="0" y="2422"/>
                <a:chExt cx="2072" cy="346"/>
              </a:xfrm>
            </p:grpSpPr>
            <p:sp>
              <p:nvSpPr>
                <p:cNvPr id="132122" name="Rectangle 75">
                  <a:extLst>
                    <a:ext uri="{FF2B5EF4-FFF2-40B4-BE49-F238E27FC236}">
                      <a16:creationId xmlns:a16="http://schemas.microsoft.com/office/drawing/2014/main" id="{89F4E276-B00C-9451-A686-37998906B801}"/>
                    </a:ext>
                  </a:extLst>
                </p:cNvPr>
                <p:cNvSpPr>
                  <a:spLocks noChangeArrowheads="1"/>
                </p:cNvSpPr>
                <p:nvPr/>
              </p:nvSpPr>
              <p:spPr bwMode="auto">
                <a:xfrm>
                  <a:off x="28" y="2422"/>
                  <a:ext cx="201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Avions de liaison et de reconnaissance </a:t>
                  </a:r>
                  <a:endParaRPr lang="fr-FR" altLang="fr-FR" sz="2000">
                    <a:latin typeface="Times New Roman" panose="02020603050405020304" pitchFamily="18" charset="0"/>
                  </a:endParaRPr>
                </a:p>
              </p:txBody>
            </p:sp>
            <p:sp>
              <p:nvSpPr>
                <p:cNvPr id="132123" name="Rectangle 105">
                  <a:extLst>
                    <a:ext uri="{FF2B5EF4-FFF2-40B4-BE49-F238E27FC236}">
                      <a16:creationId xmlns:a16="http://schemas.microsoft.com/office/drawing/2014/main" id="{EAA42784-5EE4-B11E-10CF-152B57D6EFAD}"/>
                    </a:ext>
                  </a:extLst>
                </p:cNvPr>
                <p:cNvSpPr>
                  <a:spLocks noChangeArrowheads="1"/>
                </p:cNvSpPr>
                <p:nvPr/>
              </p:nvSpPr>
              <p:spPr bwMode="auto">
                <a:xfrm>
                  <a:off x="0" y="2422"/>
                  <a:ext cx="207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2119" name="Group 108">
                <a:extLst>
                  <a:ext uri="{FF2B5EF4-FFF2-40B4-BE49-F238E27FC236}">
                    <a16:creationId xmlns:a16="http://schemas.microsoft.com/office/drawing/2014/main" id="{C8465930-0223-0482-D91A-19AF3B2DEDBE}"/>
                  </a:ext>
                </a:extLst>
              </p:cNvPr>
              <p:cNvGrpSpPr>
                <a:grpSpLocks/>
              </p:cNvGrpSpPr>
              <p:nvPr/>
            </p:nvGrpSpPr>
            <p:grpSpPr bwMode="auto">
              <a:xfrm>
                <a:off x="2072" y="2422"/>
                <a:ext cx="1280" cy="346"/>
                <a:chOff x="2072" y="2422"/>
                <a:chExt cx="1280" cy="346"/>
              </a:xfrm>
            </p:grpSpPr>
            <p:sp>
              <p:nvSpPr>
                <p:cNvPr id="132120" name="Rectangle 76">
                  <a:extLst>
                    <a:ext uri="{FF2B5EF4-FFF2-40B4-BE49-F238E27FC236}">
                      <a16:creationId xmlns:a16="http://schemas.microsoft.com/office/drawing/2014/main" id="{06F665C6-C2B4-02DD-3B9A-32215235CA8B}"/>
                    </a:ext>
                  </a:extLst>
                </p:cNvPr>
                <p:cNvSpPr>
                  <a:spLocks noChangeArrowheads="1"/>
                </p:cNvSpPr>
                <p:nvPr/>
              </p:nvSpPr>
              <p:spPr bwMode="auto">
                <a:xfrm>
                  <a:off x="2100" y="2422"/>
                  <a:ext cx="122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Bengale</a:t>
                  </a:r>
                  <a:endParaRPr lang="fr-FR" altLang="fr-FR" sz="2000">
                    <a:latin typeface="Times New Roman" panose="02020603050405020304" pitchFamily="18" charset="0"/>
                  </a:endParaRPr>
                </a:p>
              </p:txBody>
            </p:sp>
            <p:sp>
              <p:nvSpPr>
                <p:cNvPr id="132121" name="Rectangle 107">
                  <a:extLst>
                    <a:ext uri="{FF2B5EF4-FFF2-40B4-BE49-F238E27FC236}">
                      <a16:creationId xmlns:a16="http://schemas.microsoft.com/office/drawing/2014/main" id="{FCA626E0-F9A3-9651-F7E0-22306FF91F91}"/>
                    </a:ext>
                  </a:extLst>
                </p:cNvPr>
                <p:cNvSpPr>
                  <a:spLocks noChangeArrowheads="1"/>
                </p:cNvSpPr>
                <p:nvPr/>
              </p:nvSpPr>
              <p:spPr bwMode="auto">
                <a:xfrm>
                  <a:off x="2072" y="2422"/>
                  <a:ext cx="128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sp>
          <p:nvSpPr>
            <p:cNvPr id="132103" name="Rectangle 110">
              <a:extLst>
                <a:ext uri="{FF2B5EF4-FFF2-40B4-BE49-F238E27FC236}">
                  <a16:creationId xmlns:a16="http://schemas.microsoft.com/office/drawing/2014/main" id="{C7B17897-1727-9E2B-5DF6-4A4A8292C202}"/>
                </a:ext>
              </a:extLst>
            </p:cNvPr>
            <p:cNvSpPr>
              <a:spLocks noChangeArrowheads="1"/>
            </p:cNvSpPr>
            <p:nvPr/>
          </p:nvSpPr>
          <p:spPr bwMode="auto">
            <a:xfrm>
              <a:off x="-3" y="-3"/>
              <a:ext cx="3358" cy="2774"/>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re 8">
            <a:extLst>
              <a:ext uri="{FF2B5EF4-FFF2-40B4-BE49-F238E27FC236}">
                <a16:creationId xmlns:a16="http://schemas.microsoft.com/office/drawing/2014/main" id="{785B7A23-5F5B-1122-A20F-FDF6631C7B64}"/>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133123" name="Espace réservé du numéro de diapositive 4">
            <a:extLst>
              <a:ext uri="{FF2B5EF4-FFF2-40B4-BE49-F238E27FC236}">
                <a16:creationId xmlns:a16="http://schemas.microsoft.com/office/drawing/2014/main" id="{FFC398B8-85A0-1295-68D3-AE3DB159D8B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6AC01D7-8C88-4B56-ACB6-74A2E43A07E8}" type="slidenum">
              <a:rPr lang="fr-FR" altLang="fr-FR" sz="2000">
                <a:solidFill>
                  <a:srgbClr val="984807"/>
                </a:solidFill>
              </a:rPr>
              <a:pPr algn="r" eaLnBrk="1" hangingPunct="1">
                <a:spcBef>
                  <a:spcPct val="0"/>
                </a:spcBef>
                <a:buFontTx/>
                <a:buNone/>
              </a:pPr>
              <a:t>128</a:t>
            </a:fld>
            <a:endParaRPr lang="fr-FR" altLang="fr-FR" sz="2000">
              <a:solidFill>
                <a:srgbClr val="984807"/>
              </a:solidFill>
            </a:endParaRPr>
          </a:p>
        </p:txBody>
      </p:sp>
      <p:sp>
        <p:nvSpPr>
          <p:cNvPr id="133124" name="Rectangle 1">
            <a:extLst>
              <a:ext uri="{FF2B5EF4-FFF2-40B4-BE49-F238E27FC236}">
                <a16:creationId xmlns:a16="http://schemas.microsoft.com/office/drawing/2014/main" id="{83097710-04C9-D5CF-4536-E6AC90126033}"/>
              </a:ext>
            </a:extLst>
          </p:cNvPr>
          <p:cNvSpPr>
            <a:spLocks noChangeArrowheads="1"/>
          </p:cNvSpPr>
          <p:nvPr/>
        </p:nvSpPr>
        <p:spPr bwMode="auto">
          <a:xfrm>
            <a:off x="381000" y="1371600"/>
            <a:ext cx="8189913"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messages :</a:t>
            </a:r>
          </a:p>
          <a:p>
            <a:pPr algn="just">
              <a:lnSpc>
                <a:spcPct val="107000"/>
              </a:lnSpc>
              <a:spcBef>
                <a:spcPct val="0"/>
              </a:spcBef>
              <a:buFontTx/>
              <a:buNone/>
            </a:pP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Contenu des messages doit-être limiter aux informations essentielles afin de ne pas encombrer le réseau radio.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L'emploi des status est donc à privilégier.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Seuls les messages essentiels (ambiance, compte rendu, renforts) seront faits en phonie.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Au bout de 2 échecs, passage du message en phonie : les messages de départ, sur les lieux se font à la volée c'est-à-dire sans demande de prise de parole et sans attente de la réception.</a:t>
            </a: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re 8">
            <a:extLst>
              <a:ext uri="{FF2B5EF4-FFF2-40B4-BE49-F238E27FC236}">
                <a16:creationId xmlns:a16="http://schemas.microsoft.com/office/drawing/2014/main" id="{E72EEE14-35FD-932F-6C2D-0DFB2770F5C9}"/>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134147" name="Espace réservé du numéro de diapositive 4">
            <a:extLst>
              <a:ext uri="{FF2B5EF4-FFF2-40B4-BE49-F238E27FC236}">
                <a16:creationId xmlns:a16="http://schemas.microsoft.com/office/drawing/2014/main" id="{AA0072ED-55C1-CCF2-89A3-A988AC20D24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ED71AF1-E2C4-46DF-AA41-0B87C3243FBF}" type="slidenum">
              <a:rPr lang="fr-FR" altLang="fr-FR" sz="2000">
                <a:solidFill>
                  <a:srgbClr val="984807"/>
                </a:solidFill>
              </a:rPr>
              <a:pPr algn="r" eaLnBrk="1" hangingPunct="1">
                <a:spcBef>
                  <a:spcPct val="0"/>
                </a:spcBef>
                <a:buFontTx/>
                <a:buNone/>
              </a:pPr>
              <a:t>129</a:t>
            </a:fld>
            <a:endParaRPr lang="fr-FR" altLang="fr-FR" sz="2000">
              <a:solidFill>
                <a:srgbClr val="984807"/>
              </a:solidFill>
            </a:endParaRPr>
          </a:p>
        </p:txBody>
      </p:sp>
      <p:sp>
        <p:nvSpPr>
          <p:cNvPr id="134148" name="Rectangle 1">
            <a:extLst>
              <a:ext uri="{FF2B5EF4-FFF2-40B4-BE49-F238E27FC236}">
                <a16:creationId xmlns:a16="http://schemas.microsoft.com/office/drawing/2014/main" id="{4A956943-EFA5-0B28-6899-F0F4F299DC7B}"/>
              </a:ext>
            </a:extLst>
          </p:cNvPr>
          <p:cNvSpPr>
            <a:spLocks noChangeArrowheads="1"/>
          </p:cNvSpPr>
          <p:nvPr/>
        </p:nvSpPr>
        <p:spPr bwMode="auto">
          <a:xfrm>
            <a:off x="381000" y="1371600"/>
            <a:ext cx="818991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messages </a:t>
            </a:r>
            <a:r>
              <a:rPr lang="fr-FR" altLang="fr-FR" sz="2000">
                <a:latin typeface="Times New Roman" panose="02020603050405020304" pitchFamily="18" charset="0"/>
                <a:ea typeface="Calibri" panose="020F0502020204030204" pitchFamily="34" charset="0"/>
                <a:cs typeface="Times New Roman" panose="02020603050405020304" pitchFamily="18" charset="0"/>
              </a:rPr>
              <a:t>: Les différents messages lors d'une intervention et leur chronologie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Départ de la caserne (status 1),</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Sur les lieux (status 2),</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Message de situation (ambiance) (status 3) puis phonie,</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Message flash ou de renforts (status 3 dans certains cas status 4) puis phonie,</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Messages de renseignements (status 3) puis phonie,</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Message au SAMU (demande de parole en phonie),</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Transport hôpital (status 5),</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Arrivée hôpital (status 6),</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Retour disponible sur secteur (status 7),</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Indisponible (status 8),</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Rentré à la caserne (status 9).</a:t>
            </a: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8">
            <a:extLst>
              <a:ext uri="{FF2B5EF4-FFF2-40B4-BE49-F238E27FC236}">
                <a16:creationId xmlns:a16="http://schemas.microsoft.com/office/drawing/2014/main" id="{607300BC-331D-7E45-D5A4-D34FF3F70356}"/>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a:t>
            </a:r>
          </a:p>
        </p:txBody>
      </p:sp>
      <p:sp>
        <p:nvSpPr>
          <p:cNvPr id="15363" name="Espace réservé du numéro de diapositive 4">
            <a:extLst>
              <a:ext uri="{FF2B5EF4-FFF2-40B4-BE49-F238E27FC236}">
                <a16:creationId xmlns:a16="http://schemas.microsoft.com/office/drawing/2014/main" id="{AC855056-6F34-A733-4E76-E17A70A3326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E842AD0-E30B-4EA9-A996-F3E085C13395}" type="slidenum">
              <a:rPr lang="fr-FR" altLang="fr-FR" sz="2000">
                <a:solidFill>
                  <a:srgbClr val="984807"/>
                </a:solidFill>
              </a:rPr>
              <a:pPr algn="r" eaLnBrk="1" hangingPunct="1">
                <a:spcBef>
                  <a:spcPct val="0"/>
                </a:spcBef>
                <a:buFontTx/>
                <a:buNone/>
              </a:pPr>
              <a:t>13</a:t>
            </a:fld>
            <a:endParaRPr lang="fr-FR" altLang="fr-FR" sz="2000">
              <a:solidFill>
                <a:srgbClr val="984807"/>
              </a:solidFill>
            </a:endParaRPr>
          </a:p>
        </p:txBody>
      </p:sp>
      <p:sp>
        <p:nvSpPr>
          <p:cNvPr id="15364" name="Rectangle 1">
            <a:extLst>
              <a:ext uri="{FF2B5EF4-FFF2-40B4-BE49-F238E27FC236}">
                <a16:creationId xmlns:a16="http://schemas.microsoft.com/office/drawing/2014/main" id="{EC10D3E5-5F52-5BDF-3E5E-7C120760AC19}"/>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Différents réseaux : Organisation du réseau : </a:t>
            </a:r>
          </a:p>
        </p:txBody>
      </p:sp>
      <p:sp>
        <p:nvSpPr>
          <p:cNvPr id="15365" name="Rectangle 7">
            <a:extLst>
              <a:ext uri="{FF2B5EF4-FFF2-40B4-BE49-F238E27FC236}">
                <a16:creationId xmlns:a16="http://schemas.microsoft.com/office/drawing/2014/main" id="{8792414B-75F7-3617-A0AD-BCE4F7526155}"/>
              </a:ext>
            </a:extLst>
          </p:cNvPr>
          <p:cNvSpPr>
            <a:spLocks noChangeArrowheads="1"/>
          </p:cNvSpPr>
          <p:nvPr/>
        </p:nvSpPr>
        <p:spPr bwMode="auto">
          <a:xfrm>
            <a:off x="1771650" y="19288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aphicFrame>
        <p:nvGraphicFramePr>
          <p:cNvPr id="15366" name="Object 6">
            <a:extLst>
              <a:ext uri="{FF2B5EF4-FFF2-40B4-BE49-F238E27FC236}">
                <a16:creationId xmlns:a16="http://schemas.microsoft.com/office/drawing/2014/main" id="{2159020F-F3AC-6C26-8546-CB2BD4DB1A78}"/>
              </a:ext>
            </a:extLst>
          </p:cNvPr>
          <p:cNvGraphicFramePr>
            <a:graphicFrameLocks noChangeAspect="1"/>
          </p:cNvGraphicFramePr>
          <p:nvPr/>
        </p:nvGraphicFramePr>
        <p:xfrm>
          <a:off x="762000" y="1752600"/>
          <a:ext cx="7696200" cy="4122738"/>
        </p:xfrm>
        <a:graphic>
          <a:graphicData uri="http://schemas.openxmlformats.org/presentationml/2006/ole">
            <mc:AlternateContent xmlns:mc="http://schemas.openxmlformats.org/markup-compatibility/2006">
              <mc:Choice xmlns:v="urn:schemas-microsoft-com:vml" Requires="v">
                <p:oleObj r:id="rId2" imgW="4572000" imgH="3429000" progId="PowerPoint.Slide.8">
                  <p:embed/>
                </p:oleObj>
              </mc:Choice>
              <mc:Fallback>
                <p:oleObj r:id="rId2" imgW="4572000" imgH="3429000" progId="PowerPoint.Slide.8">
                  <p:embed/>
                  <p:pic>
                    <p:nvPicPr>
                      <p:cNvPr id="0" name="Object 6"/>
                      <p:cNvPicPr>
                        <a:picLocks noChangeAspect="1" noChangeArrowheads="1"/>
                      </p:cNvPicPr>
                      <p:nvPr/>
                    </p:nvPicPr>
                    <p:blipFill>
                      <a:blip r:embed="rId3">
                        <a:extLst>
                          <a:ext uri="{28A0092B-C50C-407E-A947-70E740481C1C}">
                            <a14:useLocalDpi xmlns:a14="http://schemas.microsoft.com/office/drawing/2010/main" val="0"/>
                          </a:ext>
                        </a:extLst>
                      </a:blip>
                      <a:srcRect t="18047" b="10495"/>
                      <a:stretch>
                        <a:fillRect/>
                      </a:stretch>
                    </p:blipFill>
                    <p:spPr bwMode="auto">
                      <a:xfrm>
                        <a:off x="762000" y="1752600"/>
                        <a:ext cx="7696200" cy="412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367" name="Text Box 9">
            <a:extLst>
              <a:ext uri="{FF2B5EF4-FFF2-40B4-BE49-F238E27FC236}">
                <a16:creationId xmlns:a16="http://schemas.microsoft.com/office/drawing/2014/main" id="{95EA07BE-9F3E-2A04-4A9D-BD3604E820CF}"/>
              </a:ext>
            </a:extLst>
          </p:cNvPr>
          <p:cNvSpPr txBox="1">
            <a:spLocks noChangeArrowheads="1"/>
          </p:cNvSpPr>
          <p:nvPr/>
        </p:nvSpPr>
        <p:spPr bwMode="auto">
          <a:xfrm>
            <a:off x="1600200" y="5775325"/>
            <a:ext cx="2636838" cy="40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rPr>
              <a:t>Station directrice : CTA</a:t>
            </a:r>
          </a:p>
        </p:txBody>
      </p:sp>
      <p:sp>
        <p:nvSpPr>
          <p:cNvPr id="15368" name="Text Box 10">
            <a:extLst>
              <a:ext uri="{FF2B5EF4-FFF2-40B4-BE49-F238E27FC236}">
                <a16:creationId xmlns:a16="http://schemas.microsoft.com/office/drawing/2014/main" id="{00E6BF6A-F357-36FA-9928-6694599F055C}"/>
              </a:ext>
            </a:extLst>
          </p:cNvPr>
          <p:cNvSpPr txBox="1">
            <a:spLocks noChangeArrowheads="1"/>
          </p:cNvSpPr>
          <p:nvPr/>
        </p:nvSpPr>
        <p:spPr bwMode="auto">
          <a:xfrm>
            <a:off x="381000" y="4479925"/>
            <a:ext cx="20494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rPr>
              <a:t>Station secondaire</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re 8">
            <a:extLst>
              <a:ext uri="{FF2B5EF4-FFF2-40B4-BE49-F238E27FC236}">
                <a16:creationId xmlns:a16="http://schemas.microsoft.com/office/drawing/2014/main" id="{FD6D7CFA-1B02-99F5-A4EC-BBFAC1CA8AE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135171" name="Espace réservé du numéro de diapositive 4">
            <a:extLst>
              <a:ext uri="{FF2B5EF4-FFF2-40B4-BE49-F238E27FC236}">
                <a16:creationId xmlns:a16="http://schemas.microsoft.com/office/drawing/2014/main" id="{B09825FB-92E1-1153-F00A-9467F73A277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553A764-5743-4857-B274-38406E09156E}" type="slidenum">
              <a:rPr lang="fr-FR" altLang="fr-FR" sz="2000">
                <a:solidFill>
                  <a:srgbClr val="984807"/>
                </a:solidFill>
              </a:rPr>
              <a:pPr algn="r" eaLnBrk="1" hangingPunct="1">
                <a:spcBef>
                  <a:spcPct val="0"/>
                </a:spcBef>
                <a:buFontTx/>
                <a:buNone/>
              </a:pPr>
              <a:t>130</a:t>
            </a:fld>
            <a:endParaRPr lang="fr-FR" altLang="fr-FR" sz="2000">
              <a:solidFill>
                <a:srgbClr val="984807"/>
              </a:solidFill>
            </a:endParaRPr>
          </a:p>
        </p:txBody>
      </p:sp>
      <p:sp>
        <p:nvSpPr>
          <p:cNvPr id="135172" name="Rectangle 1">
            <a:extLst>
              <a:ext uri="{FF2B5EF4-FFF2-40B4-BE49-F238E27FC236}">
                <a16:creationId xmlns:a16="http://schemas.microsoft.com/office/drawing/2014/main" id="{2A673224-EDD0-9080-1D6A-0CB2B84F5A99}"/>
              </a:ext>
            </a:extLst>
          </p:cNvPr>
          <p:cNvSpPr>
            <a:spLocks noChangeArrowheads="1"/>
          </p:cNvSpPr>
          <p:nvPr/>
        </p:nvSpPr>
        <p:spPr bwMode="auto">
          <a:xfrm>
            <a:off x="381000" y="1371600"/>
            <a:ext cx="818991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messages :   Contenu des messages en phonie :</a:t>
            </a:r>
          </a:p>
        </p:txBody>
      </p:sp>
      <p:grpSp>
        <p:nvGrpSpPr>
          <p:cNvPr id="135173" name="Group 25">
            <a:extLst>
              <a:ext uri="{FF2B5EF4-FFF2-40B4-BE49-F238E27FC236}">
                <a16:creationId xmlns:a16="http://schemas.microsoft.com/office/drawing/2014/main" id="{33D2DC19-6BBF-CE93-1F9E-DABFAC36F615}"/>
              </a:ext>
            </a:extLst>
          </p:cNvPr>
          <p:cNvGrpSpPr>
            <a:grpSpLocks/>
          </p:cNvGrpSpPr>
          <p:nvPr/>
        </p:nvGrpSpPr>
        <p:grpSpPr bwMode="auto">
          <a:xfrm>
            <a:off x="457200" y="1905000"/>
            <a:ext cx="8305800" cy="4191000"/>
            <a:chOff x="-3" y="-3"/>
            <a:chExt cx="3286" cy="1389"/>
          </a:xfrm>
        </p:grpSpPr>
        <p:grpSp>
          <p:nvGrpSpPr>
            <p:cNvPr id="135174" name="Group 23">
              <a:extLst>
                <a:ext uri="{FF2B5EF4-FFF2-40B4-BE49-F238E27FC236}">
                  <a16:creationId xmlns:a16="http://schemas.microsoft.com/office/drawing/2014/main" id="{9E018B17-9022-F90F-183C-54637F56776A}"/>
                </a:ext>
              </a:extLst>
            </p:cNvPr>
            <p:cNvGrpSpPr>
              <a:grpSpLocks/>
            </p:cNvGrpSpPr>
            <p:nvPr/>
          </p:nvGrpSpPr>
          <p:grpSpPr bwMode="auto">
            <a:xfrm>
              <a:off x="0" y="0"/>
              <a:ext cx="3280" cy="1383"/>
              <a:chOff x="0" y="0"/>
              <a:chExt cx="3280" cy="1383"/>
            </a:xfrm>
          </p:grpSpPr>
          <p:grpSp>
            <p:nvGrpSpPr>
              <p:cNvPr id="135176" name="Group 12">
                <a:extLst>
                  <a:ext uri="{FF2B5EF4-FFF2-40B4-BE49-F238E27FC236}">
                    <a16:creationId xmlns:a16="http://schemas.microsoft.com/office/drawing/2014/main" id="{3F73FD7A-4248-8B0F-F38A-32F598F2BB6D}"/>
                  </a:ext>
                </a:extLst>
              </p:cNvPr>
              <p:cNvGrpSpPr>
                <a:grpSpLocks/>
              </p:cNvGrpSpPr>
              <p:nvPr/>
            </p:nvGrpSpPr>
            <p:grpSpPr bwMode="auto">
              <a:xfrm>
                <a:off x="0" y="0"/>
                <a:ext cx="920" cy="346"/>
                <a:chOff x="0" y="0"/>
                <a:chExt cx="920" cy="346"/>
              </a:xfrm>
            </p:grpSpPr>
            <p:sp>
              <p:nvSpPr>
                <p:cNvPr id="135192" name="Rectangle 5">
                  <a:extLst>
                    <a:ext uri="{FF2B5EF4-FFF2-40B4-BE49-F238E27FC236}">
                      <a16:creationId xmlns:a16="http://schemas.microsoft.com/office/drawing/2014/main" id="{F8DD805C-E163-6165-32AB-F32568E6BB97}"/>
                    </a:ext>
                  </a:extLst>
                </p:cNvPr>
                <p:cNvSpPr>
                  <a:spLocks noChangeArrowheads="1"/>
                </p:cNvSpPr>
                <p:nvPr/>
              </p:nvSpPr>
              <p:spPr bwMode="auto">
                <a:xfrm>
                  <a:off x="28" y="0"/>
                  <a:ext cx="86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latin typeface="Times New Roman" panose="02020603050405020304" pitchFamily="18" charset="0"/>
                      <a:cs typeface="Times New Roman" panose="02020603050405020304" pitchFamily="18" charset="0"/>
                    </a:rPr>
                    <a:t>Origine</a:t>
                  </a:r>
                  <a:endParaRPr lang="fr-FR" altLang="fr-FR" sz="2000">
                    <a:latin typeface="Times New Roman" panose="02020603050405020304" pitchFamily="18" charset="0"/>
                  </a:endParaRPr>
                </a:p>
              </p:txBody>
            </p:sp>
            <p:sp>
              <p:nvSpPr>
                <p:cNvPr id="135193" name="Rectangle 11">
                  <a:extLst>
                    <a:ext uri="{FF2B5EF4-FFF2-40B4-BE49-F238E27FC236}">
                      <a16:creationId xmlns:a16="http://schemas.microsoft.com/office/drawing/2014/main" id="{F7FDC26B-92E9-1B53-7B1B-8E12E48D7CC0}"/>
                    </a:ext>
                  </a:extLst>
                </p:cNvPr>
                <p:cNvSpPr>
                  <a:spLocks noChangeArrowheads="1"/>
                </p:cNvSpPr>
                <p:nvPr/>
              </p:nvSpPr>
              <p:spPr bwMode="auto">
                <a:xfrm>
                  <a:off x="0" y="0"/>
                  <a:ext cx="92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5177" name="Group 14">
                <a:extLst>
                  <a:ext uri="{FF2B5EF4-FFF2-40B4-BE49-F238E27FC236}">
                    <a16:creationId xmlns:a16="http://schemas.microsoft.com/office/drawing/2014/main" id="{B2573992-5584-0A49-E341-CA66BBAF263B}"/>
                  </a:ext>
                </a:extLst>
              </p:cNvPr>
              <p:cNvGrpSpPr>
                <a:grpSpLocks/>
              </p:cNvGrpSpPr>
              <p:nvPr/>
            </p:nvGrpSpPr>
            <p:grpSpPr bwMode="auto">
              <a:xfrm>
                <a:off x="920" y="0"/>
                <a:ext cx="2360" cy="346"/>
                <a:chOff x="920" y="0"/>
                <a:chExt cx="2360" cy="346"/>
              </a:xfrm>
            </p:grpSpPr>
            <p:sp>
              <p:nvSpPr>
                <p:cNvPr id="135190" name="Rectangle 6">
                  <a:extLst>
                    <a:ext uri="{FF2B5EF4-FFF2-40B4-BE49-F238E27FC236}">
                      <a16:creationId xmlns:a16="http://schemas.microsoft.com/office/drawing/2014/main" id="{3397A620-E2B7-F6CE-80B8-8292A25AD467}"/>
                    </a:ext>
                  </a:extLst>
                </p:cNvPr>
                <p:cNvSpPr>
                  <a:spLocks noChangeArrowheads="1"/>
                </p:cNvSpPr>
                <p:nvPr/>
              </p:nvSpPr>
              <p:spPr bwMode="auto">
                <a:xfrm>
                  <a:off x="948" y="0"/>
                  <a:ext cx="230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latin typeface="Times New Roman" panose="02020603050405020304" pitchFamily="18" charset="0"/>
                      <a:cs typeface="Times New Roman" panose="02020603050405020304" pitchFamily="18" charset="0"/>
                    </a:rPr>
                    <a:t>Indicatif de l'engin</a:t>
                  </a:r>
                  <a:endParaRPr lang="fr-FR" altLang="fr-FR" sz="2000">
                    <a:latin typeface="Times New Roman" panose="02020603050405020304" pitchFamily="18" charset="0"/>
                  </a:endParaRPr>
                </a:p>
              </p:txBody>
            </p:sp>
            <p:sp>
              <p:nvSpPr>
                <p:cNvPr id="135191" name="Rectangle 13">
                  <a:extLst>
                    <a:ext uri="{FF2B5EF4-FFF2-40B4-BE49-F238E27FC236}">
                      <a16:creationId xmlns:a16="http://schemas.microsoft.com/office/drawing/2014/main" id="{418035F7-EFC0-8F9C-C7CF-CD81722A0BF0}"/>
                    </a:ext>
                  </a:extLst>
                </p:cNvPr>
                <p:cNvSpPr>
                  <a:spLocks noChangeArrowheads="1"/>
                </p:cNvSpPr>
                <p:nvPr/>
              </p:nvSpPr>
              <p:spPr bwMode="auto">
                <a:xfrm>
                  <a:off x="920" y="0"/>
                  <a:ext cx="236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5178" name="Group 16">
                <a:extLst>
                  <a:ext uri="{FF2B5EF4-FFF2-40B4-BE49-F238E27FC236}">
                    <a16:creationId xmlns:a16="http://schemas.microsoft.com/office/drawing/2014/main" id="{3F925186-42B1-95AC-505A-D274674FF727}"/>
                  </a:ext>
                </a:extLst>
              </p:cNvPr>
              <p:cNvGrpSpPr>
                <a:grpSpLocks/>
              </p:cNvGrpSpPr>
              <p:nvPr/>
            </p:nvGrpSpPr>
            <p:grpSpPr bwMode="auto">
              <a:xfrm>
                <a:off x="0" y="346"/>
                <a:ext cx="920" cy="346"/>
                <a:chOff x="0" y="346"/>
                <a:chExt cx="920" cy="346"/>
              </a:xfrm>
            </p:grpSpPr>
            <p:sp>
              <p:nvSpPr>
                <p:cNvPr id="135188" name="Rectangle 7">
                  <a:extLst>
                    <a:ext uri="{FF2B5EF4-FFF2-40B4-BE49-F238E27FC236}">
                      <a16:creationId xmlns:a16="http://schemas.microsoft.com/office/drawing/2014/main" id="{6DE7D576-808E-4E3B-16B3-DFD9A995AD2B}"/>
                    </a:ext>
                  </a:extLst>
                </p:cNvPr>
                <p:cNvSpPr>
                  <a:spLocks noChangeArrowheads="1"/>
                </p:cNvSpPr>
                <p:nvPr/>
              </p:nvSpPr>
              <p:spPr bwMode="auto">
                <a:xfrm>
                  <a:off x="28" y="346"/>
                  <a:ext cx="86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a:latin typeface="Times New Roman" panose="02020603050405020304" pitchFamily="18" charset="0"/>
                      <a:cs typeface="Times New Roman" panose="02020603050405020304" pitchFamily="18" charset="0"/>
                    </a:rPr>
                    <a:t>Destinataire</a:t>
                  </a:r>
                  <a:endParaRPr lang="fr-FR" altLang="fr-FR" sz="2000">
                    <a:latin typeface="Times New Roman" panose="02020603050405020304" pitchFamily="18" charset="0"/>
                  </a:endParaRPr>
                </a:p>
              </p:txBody>
            </p:sp>
            <p:sp>
              <p:nvSpPr>
                <p:cNvPr id="135189" name="Rectangle 15">
                  <a:extLst>
                    <a:ext uri="{FF2B5EF4-FFF2-40B4-BE49-F238E27FC236}">
                      <a16:creationId xmlns:a16="http://schemas.microsoft.com/office/drawing/2014/main" id="{E5172400-A159-5F78-0D09-6A7B0BB65856}"/>
                    </a:ext>
                  </a:extLst>
                </p:cNvPr>
                <p:cNvSpPr>
                  <a:spLocks noChangeArrowheads="1"/>
                </p:cNvSpPr>
                <p:nvPr/>
              </p:nvSpPr>
              <p:spPr bwMode="auto">
                <a:xfrm>
                  <a:off x="0" y="346"/>
                  <a:ext cx="92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5179" name="Group 18">
                <a:extLst>
                  <a:ext uri="{FF2B5EF4-FFF2-40B4-BE49-F238E27FC236}">
                    <a16:creationId xmlns:a16="http://schemas.microsoft.com/office/drawing/2014/main" id="{F927B55E-4C84-720B-405E-7C1CA0446FEF}"/>
                  </a:ext>
                </a:extLst>
              </p:cNvPr>
              <p:cNvGrpSpPr>
                <a:grpSpLocks/>
              </p:cNvGrpSpPr>
              <p:nvPr/>
            </p:nvGrpSpPr>
            <p:grpSpPr bwMode="auto">
              <a:xfrm>
                <a:off x="920" y="346"/>
                <a:ext cx="2360" cy="346"/>
                <a:chOff x="920" y="346"/>
                <a:chExt cx="2360" cy="346"/>
              </a:xfrm>
            </p:grpSpPr>
            <p:sp>
              <p:nvSpPr>
                <p:cNvPr id="135186" name="Rectangle 8">
                  <a:extLst>
                    <a:ext uri="{FF2B5EF4-FFF2-40B4-BE49-F238E27FC236}">
                      <a16:creationId xmlns:a16="http://schemas.microsoft.com/office/drawing/2014/main" id="{E490E826-4937-7DE3-181C-2A6E7C1EA60D}"/>
                    </a:ext>
                  </a:extLst>
                </p:cNvPr>
                <p:cNvSpPr>
                  <a:spLocks noChangeArrowheads="1"/>
                </p:cNvSpPr>
                <p:nvPr/>
              </p:nvSpPr>
              <p:spPr bwMode="auto">
                <a:xfrm>
                  <a:off x="948" y="346"/>
                  <a:ext cx="230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a:latin typeface="Times New Roman" panose="02020603050405020304" pitchFamily="18" charset="0"/>
                      <a:cs typeface="Times New Roman" panose="02020603050405020304" pitchFamily="18" charset="0"/>
                    </a:rPr>
                    <a:t>CODIS 69 – SAMU</a:t>
                  </a:r>
                  <a:endParaRPr lang="fr-FR" altLang="fr-FR" sz="2000">
                    <a:latin typeface="Times New Roman" panose="02020603050405020304" pitchFamily="18" charset="0"/>
                  </a:endParaRPr>
                </a:p>
              </p:txBody>
            </p:sp>
            <p:sp>
              <p:nvSpPr>
                <p:cNvPr id="135187" name="Rectangle 17">
                  <a:extLst>
                    <a:ext uri="{FF2B5EF4-FFF2-40B4-BE49-F238E27FC236}">
                      <a16:creationId xmlns:a16="http://schemas.microsoft.com/office/drawing/2014/main" id="{9AF4F64A-0DFA-D872-CA97-B64BF1E3A521}"/>
                    </a:ext>
                  </a:extLst>
                </p:cNvPr>
                <p:cNvSpPr>
                  <a:spLocks noChangeArrowheads="1"/>
                </p:cNvSpPr>
                <p:nvPr/>
              </p:nvSpPr>
              <p:spPr bwMode="auto">
                <a:xfrm>
                  <a:off x="920" y="346"/>
                  <a:ext cx="236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5180" name="Group 20">
                <a:extLst>
                  <a:ext uri="{FF2B5EF4-FFF2-40B4-BE49-F238E27FC236}">
                    <a16:creationId xmlns:a16="http://schemas.microsoft.com/office/drawing/2014/main" id="{B761C68B-1613-E18D-0574-C825D4082BD0}"/>
                  </a:ext>
                </a:extLst>
              </p:cNvPr>
              <p:cNvGrpSpPr>
                <a:grpSpLocks/>
              </p:cNvGrpSpPr>
              <p:nvPr/>
            </p:nvGrpSpPr>
            <p:grpSpPr bwMode="auto">
              <a:xfrm>
                <a:off x="0" y="692"/>
                <a:ext cx="920" cy="691"/>
                <a:chOff x="0" y="692"/>
                <a:chExt cx="920" cy="691"/>
              </a:xfrm>
            </p:grpSpPr>
            <p:sp>
              <p:nvSpPr>
                <p:cNvPr id="135184" name="Rectangle 9">
                  <a:extLst>
                    <a:ext uri="{FF2B5EF4-FFF2-40B4-BE49-F238E27FC236}">
                      <a16:creationId xmlns:a16="http://schemas.microsoft.com/office/drawing/2014/main" id="{B690312B-F8A2-7861-178A-F3E7370C25F3}"/>
                    </a:ext>
                  </a:extLst>
                </p:cNvPr>
                <p:cNvSpPr>
                  <a:spLocks noChangeArrowheads="1"/>
                </p:cNvSpPr>
                <p:nvPr/>
              </p:nvSpPr>
              <p:spPr bwMode="auto">
                <a:xfrm>
                  <a:off x="28" y="692"/>
                  <a:ext cx="864" cy="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a:latin typeface="Times New Roman" panose="02020603050405020304" pitchFamily="18" charset="0"/>
                      <a:cs typeface="Times New Roman" panose="02020603050405020304" pitchFamily="18" charset="0"/>
                    </a:rPr>
                    <a:t>Corps de message</a:t>
                  </a:r>
                  <a:endParaRPr lang="fr-FR" altLang="fr-FR" sz="2000">
                    <a:latin typeface="Times New Roman" panose="02020603050405020304" pitchFamily="18" charset="0"/>
                  </a:endParaRPr>
                </a:p>
              </p:txBody>
            </p:sp>
            <p:sp>
              <p:nvSpPr>
                <p:cNvPr id="135185" name="Rectangle 19">
                  <a:extLst>
                    <a:ext uri="{FF2B5EF4-FFF2-40B4-BE49-F238E27FC236}">
                      <a16:creationId xmlns:a16="http://schemas.microsoft.com/office/drawing/2014/main" id="{14854C78-79DB-0900-59F0-79CD82295333}"/>
                    </a:ext>
                  </a:extLst>
                </p:cNvPr>
                <p:cNvSpPr>
                  <a:spLocks noChangeArrowheads="1"/>
                </p:cNvSpPr>
                <p:nvPr/>
              </p:nvSpPr>
              <p:spPr bwMode="auto">
                <a:xfrm>
                  <a:off x="0" y="692"/>
                  <a:ext cx="920" cy="69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135181" name="Group 22">
                <a:extLst>
                  <a:ext uri="{FF2B5EF4-FFF2-40B4-BE49-F238E27FC236}">
                    <a16:creationId xmlns:a16="http://schemas.microsoft.com/office/drawing/2014/main" id="{A7D17264-A1DA-D542-C023-FE956B291968}"/>
                  </a:ext>
                </a:extLst>
              </p:cNvPr>
              <p:cNvGrpSpPr>
                <a:grpSpLocks/>
              </p:cNvGrpSpPr>
              <p:nvPr/>
            </p:nvGrpSpPr>
            <p:grpSpPr bwMode="auto">
              <a:xfrm>
                <a:off x="920" y="692"/>
                <a:ext cx="2360" cy="691"/>
                <a:chOff x="920" y="692"/>
                <a:chExt cx="2360" cy="691"/>
              </a:xfrm>
            </p:grpSpPr>
            <p:sp>
              <p:nvSpPr>
                <p:cNvPr id="135182" name="Rectangle 10">
                  <a:extLst>
                    <a:ext uri="{FF2B5EF4-FFF2-40B4-BE49-F238E27FC236}">
                      <a16:creationId xmlns:a16="http://schemas.microsoft.com/office/drawing/2014/main" id="{CF297756-0A53-5F43-9C32-C4FE0B4ED319}"/>
                    </a:ext>
                  </a:extLst>
                </p:cNvPr>
                <p:cNvSpPr>
                  <a:spLocks noChangeArrowheads="1"/>
                </p:cNvSpPr>
                <p:nvPr/>
              </p:nvSpPr>
              <p:spPr bwMode="auto">
                <a:xfrm>
                  <a:off x="948" y="692"/>
                  <a:ext cx="2304" cy="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a:latin typeface="Times New Roman" panose="02020603050405020304" pitchFamily="18" charset="0"/>
                      <a:cs typeface="Times New Roman" panose="02020603050405020304" pitchFamily="18" charset="0"/>
                    </a:rPr>
                    <a:t>Je vois : exemple : un feu, un accident de deux VL, etc.</a:t>
                  </a:r>
                </a:p>
                <a:p>
                  <a:pPr algn="just">
                    <a:spcBef>
                      <a:spcPct val="0"/>
                    </a:spcBef>
                    <a:buFontTx/>
                    <a:buNone/>
                  </a:pPr>
                  <a:r>
                    <a:rPr lang="fr-FR" altLang="fr-FR" sz="2000">
                      <a:latin typeface="Times New Roman" panose="02020603050405020304" pitchFamily="18" charset="0"/>
                      <a:cs typeface="Times New Roman" panose="02020603050405020304" pitchFamily="18" charset="0"/>
                    </a:rPr>
                    <a:t>Je prévois: exemple : une propagation aux combles, etc.</a:t>
                  </a:r>
                </a:p>
                <a:p>
                  <a:pPr algn="just">
                    <a:spcBef>
                      <a:spcPct val="0"/>
                    </a:spcBef>
                    <a:buFontTx/>
                    <a:buNone/>
                  </a:pPr>
                  <a:r>
                    <a:rPr lang="fr-FR" altLang="fr-FR" sz="2000">
                      <a:latin typeface="Times New Roman" panose="02020603050405020304" pitchFamily="18" charset="0"/>
                      <a:cs typeface="Times New Roman" panose="02020603050405020304" pitchFamily="18" charset="0"/>
                    </a:rPr>
                    <a:t>Je fais : exemple : 2 LDV en cours d'établissement, etc.</a:t>
                  </a:r>
                </a:p>
                <a:p>
                  <a:pPr algn="just">
                    <a:spcBef>
                      <a:spcPct val="0"/>
                    </a:spcBef>
                    <a:buFontTx/>
                    <a:buNone/>
                  </a:pPr>
                  <a:r>
                    <a:rPr lang="fr-FR" altLang="fr-FR" sz="2000">
                      <a:latin typeface="Times New Roman" panose="02020603050405020304" pitchFamily="18" charset="0"/>
                      <a:cs typeface="Times New Roman" panose="02020603050405020304" pitchFamily="18" charset="0"/>
                    </a:rPr>
                    <a:t>Je demande : exemple : Grdf, Erdf, etc.</a:t>
                  </a:r>
                  <a:endParaRPr lang="fr-FR" altLang="fr-FR" sz="2000">
                    <a:latin typeface="Times New Roman" panose="02020603050405020304" pitchFamily="18" charset="0"/>
                  </a:endParaRPr>
                </a:p>
              </p:txBody>
            </p:sp>
            <p:sp>
              <p:nvSpPr>
                <p:cNvPr id="135183" name="Rectangle 21">
                  <a:extLst>
                    <a:ext uri="{FF2B5EF4-FFF2-40B4-BE49-F238E27FC236}">
                      <a16:creationId xmlns:a16="http://schemas.microsoft.com/office/drawing/2014/main" id="{3FAE56B7-BC68-B773-3CB1-474DD7F064E5}"/>
                    </a:ext>
                  </a:extLst>
                </p:cNvPr>
                <p:cNvSpPr>
                  <a:spLocks noChangeArrowheads="1"/>
                </p:cNvSpPr>
                <p:nvPr/>
              </p:nvSpPr>
              <p:spPr bwMode="auto">
                <a:xfrm>
                  <a:off x="920" y="692"/>
                  <a:ext cx="2360" cy="69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sp>
          <p:nvSpPr>
            <p:cNvPr id="135175" name="Rectangle 24">
              <a:extLst>
                <a:ext uri="{FF2B5EF4-FFF2-40B4-BE49-F238E27FC236}">
                  <a16:creationId xmlns:a16="http://schemas.microsoft.com/office/drawing/2014/main" id="{15A86AA2-AC08-3CDC-F9AE-A3C95CD20B29}"/>
                </a:ext>
              </a:extLst>
            </p:cNvPr>
            <p:cNvSpPr>
              <a:spLocks noChangeArrowheads="1"/>
            </p:cNvSpPr>
            <p:nvPr/>
          </p:nvSpPr>
          <p:spPr bwMode="auto">
            <a:xfrm>
              <a:off x="-3" y="-3"/>
              <a:ext cx="3286" cy="1389"/>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re 8">
            <a:extLst>
              <a:ext uri="{FF2B5EF4-FFF2-40B4-BE49-F238E27FC236}">
                <a16:creationId xmlns:a16="http://schemas.microsoft.com/office/drawing/2014/main" id="{30354BFF-7209-A2E5-4E8E-8E06D5B62A41}"/>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136195" name="Espace réservé du numéro de diapositive 4">
            <a:extLst>
              <a:ext uri="{FF2B5EF4-FFF2-40B4-BE49-F238E27FC236}">
                <a16:creationId xmlns:a16="http://schemas.microsoft.com/office/drawing/2014/main" id="{8F9D3B87-F57D-D516-2D3A-AB440C2BF90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0A5460F-6C5B-465F-8FBD-9652ED454319}" type="slidenum">
              <a:rPr lang="fr-FR" altLang="fr-FR" sz="2000">
                <a:solidFill>
                  <a:srgbClr val="984807"/>
                </a:solidFill>
              </a:rPr>
              <a:pPr algn="r" eaLnBrk="1" hangingPunct="1">
                <a:spcBef>
                  <a:spcPct val="0"/>
                </a:spcBef>
                <a:buFontTx/>
                <a:buNone/>
              </a:pPr>
              <a:t>131</a:t>
            </a:fld>
            <a:endParaRPr lang="fr-FR" altLang="fr-FR" sz="2000">
              <a:solidFill>
                <a:srgbClr val="984807"/>
              </a:solidFill>
            </a:endParaRPr>
          </a:p>
        </p:txBody>
      </p:sp>
      <p:sp>
        <p:nvSpPr>
          <p:cNvPr id="136196" name="Rectangle 1">
            <a:extLst>
              <a:ext uri="{FF2B5EF4-FFF2-40B4-BE49-F238E27FC236}">
                <a16:creationId xmlns:a16="http://schemas.microsoft.com/office/drawing/2014/main" id="{BF8BFAFF-3FF2-142C-C622-284C48134CE6}"/>
              </a:ext>
            </a:extLst>
          </p:cNvPr>
          <p:cNvSpPr>
            <a:spLocks noChangeArrowheads="1"/>
          </p:cNvSpPr>
          <p:nvPr/>
        </p:nvSpPr>
        <p:spPr bwMode="auto">
          <a:xfrm>
            <a:off x="381000" y="1371600"/>
            <a:ext cx="8189913" cy="432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messages :</a:t>
            </a:r>
          </a:p>
          <a:p>
            <a:pPr algn="just">
              <a:lnSpc>
                <a:spcPct val="107000"/>
              </a:lnSpc>
              <a:spcBef>
                <a:spcPct val="0"/>
              </a:spcBef>
              <a:buFontTx/>
              <a:buNone/>
            </a:pP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Le final est caractérisé par les termes de procédure, comme :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"PARLEZ"</a:t>
            </a:r>
          </a:p>
          <a:p>
            <a:pPr algn="ctr">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"TERMINE"</a:t>
            </a:r>
          </a:p>
          <a:p>
            <a:pPr algn="ctr">
              <a:lnSpc>
                <a:spcPct val="107000"/>
              </a:lnSpc>
              <a:spcBef>
                <a:spcPct val="0"/>
              </a:spcBef>
              <a:buFontTx/>
              <a:buNone/>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"collationnez"</a:t>
            </a:r>
          </a:p>
          <a:p>
            <a:pPr algn="ctr">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07000"/>
              </a:lnSpc>
              <a:spcBef>
                <a:spcPct val="0"/>
              </a:spcBef>
              <a:buFontTx/>
              <a:buNone/>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Chaque communication s'achève lorsque chaque interlocuteur a transmis "terminé"</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re 8">
            <a:extLst>
              <a:ext uri="{FF2B5EF4-FFF2-40B4-BE49-F238E27FC236}">
                <a16:creationId xmlns:a16="http://schemas.microsoft.com/office/drawing/2014/main" id="{95571A71-42A2-B566-E9B7-F867A6C4BFC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Conclusion</a:t>
            </a:r>
          </a:p>
        </p:txBody>
      </p:sp>
      <p:sp>
        <p:nvSpPr>
          <p:cNvPr id="137219" name="Espace réservé du numéro de diapositive 4">
            <a:extLst>
              <a:ext uri="{FF2B5EF4-FFF2-40B4-BE49-F238E27FC236}">
                <a16:creationId xmlns:a16="http://schemas.microsoft.com/office/drawing/2014/main" id="{0A633CAC-956A-70E8-4228-2C6476BC1F2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27CE463-7D42-4326-8363-DF3207984075}" type="slidenum">
              <a:rPr lang="fr-FR" altLang="fr-FR" sz="2000">
                <a:solidFill>
                  <a:srgbClr val="984807"/>
                </a:solidFill>
              </a:rPr>
              <a:pPr algn="r" eaLnBrk="1" hangingPunct="1">
                <a:spcBef>
                  <a:spcPct val="0"/>
                </a:spcBef>
                <a:buFontTx/>
                <a:buNone/>
              </a:pPr>
              <a:t>132</a:t>
            </a:fld>
            <a:endParaRPr lang="fr-FR" altLang="fr-FR" sz="2000">
              <a:solidFill>
                <a:srgbClr val="984807"/>
              </a:solidFill>
            </a:endParaRPr>
          </a:p>
        </p:txBody>
      </p:sp>
      <p:cxnSp>
        <p:nvCxnSpPr>
          <p:cNvPr id="5" name="Connecteur droit 4">
            <a:extLst>
              <a:ext uri="{FF2B5EF4-FFF2-40B4-BE49-F238E27FC236}">
                <a16:creationId xmlns:a16="http://schemas.microsoft.com/office/drawing/2014/main" id="{184B1D69-7061-B96D-BECD-71670A9C4822}"/>
              </a:ext>
            </a:extLst>
          </p:cNvPr>
          <p:cNvCxnSpPr/>
          <p:nvPr/>
        </p:nvCxnSpPr>
        <p:spPr>
          <a:xfrm rot="5400000">
            <a:off x="2143125" y="3721100"/>
            <a:ext cx="4859338" cy="1588"/>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37221" name="ZoneTexte 12">
            <a:extLst>
              <a:ext uri="{FF2B5EF4-FFF2-40B4-BE49-F238E27FC236}">
                <a16:creationId xmlns:a16="http://schemas.microsoft.com/office/drawing/2014/main" id="{50EE9740-CEC7-9706-DFBC-402CE6EF6FB2}"/>
              </a:ext>
            </a:extLst>
          </p:cNvPr>
          <p:cNvSpPr txBox="1">
            <a:spLocks noChangeArrowheads="1"/>
          </p:cNvSpPr>
          <p:nvPr/>
        </p:nvSpPr>
        <p:spPr bwMode="auto">
          <a:xfrm>
            <a:off x="4711700" y="2133600"/>
            <a:ext cx="4037013"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1800">
                <a:latin typeface="Times New Roman" panose="02020603050405020304" pitchFamily="18" charset="0"/>
                <a:cs typeface="Arial" panose="020B0604020202020204" pitchFamily="34" charset="0"/>
              </a:rPr>
              <a:t>Année : 2022</a:t>
            </a:r>
          </a:p>
          <a:p>
            <a:pPr>
              <a:spcBef>
                <a:spcPct val="0"/>
              </a:spcBef>
              <a:buFontTx/>
              <a:buNone/>
            </a:pPr>
            <a:endParaRPr lang="fr-FR" altLang="fr-FR" sz="1800">
              <a:latin typeface="Times New Roman" panose="02020603050405020304" pitchFamily="18" charset="0"/>
              <a:cs typeface="Arial" panose="020B0604020202020204" pitchFamily="34" charset="0"/>
            </a:endParaRPr>
          </a:p>
          <a:p>
            <a:pPr>
              <a:spcBef>
                <a:spcPct val="0"/>
              </a:spcBef>
              <a:buFontTx/>
              <a:buNone/>
            </a:pPr>
            <a:endParaRPr lang="fr-FR" altLang="fr-FR" sz="1800">
              <a:latin typeface="Times New Roman" panose="02020603050405020304" pitchFamily="18" charset="0"/>
              <a:cs typeface="Arial" panose="020B0604020202020204" pitchFamily="34" charset="0"/>
            </a:endParaRPr>
          </a:p>
          <a:p>
            <a:pPr algn="just">
              <a:spcBef>
                <a:spcPct val="0"/>
              </a:spcBef>
              <a:buFontTx/>
              <a:buNone/>
            </a:pPr>
            <a:r>
              <a:rPr lang="fr-FR" altLang="fr-FR" sz="1800">
                <a:latin typeface="Times New Roman" panose="02020603050405020304" pitchFamily="18" charset="0"/>
                <a:cs typeface="Arial" panose="020B0604020202020204" pitchFamily="34" charset="0"/>
              </a:rPr>
              <a:t>Contact : pour toute remarque concernant ce document, merci d’envoyer un mail sur l’adresse suivante :</a:t>
            </a:r>
          </a:p>
          <a:p>
            <a:pPr algn="just">
              <a:spcBef>
                <a:spcPct val="0"/>
              </a:spcBef>
              <a:buFontTx/>
              <a:buNone/>
            </a:pPr>
            <a:endParaRPr lang="fr-FR" altLang="fr-FR" sz="1800">
              <a:latin typeface="Times New Roman" panose="02020603050405020304" pitchFamily="18" charset="0"/>
              <a:cs typeface="Arial" panose="020B0604020202020204" pitchFamily="34" charset="0"/>
            </a:endParaRPr>
          </a:p>
          <a:p>
            <a:pPr algn="ctr">
              <a:spcBef>
                <a:spcPct val="0"/>
              </a:spcBef>
              <a:buFontTx/>
              <a:buNone/>
            </a:pPr>
            <a:r>
              <a:rPr lang="fr-FR" altLang="fr-FR" sz="1800" b="1">
                <a:latin typeface="Times New Roman" panose="02020603050405020304" pitchFamily="18" charset="0"/>
                <a:cs typeface="Arial" panose="020B0604020202020204" pitchFamily="34" charset="0"/>
              </a:rPr>
              <a:t>gfor_jsp@sdmis.fr</a:t>
            </a:r>
            <a:endParaRPr lang="fr-FR" altLang="fr-FR" sz="1800">
              <a:latin typeface="Times New Roman" panose="02020603050405020304" pitchFamily="18" charset="0"/>
              <a:cs typeface="Arial" panose="020B0604020202020204" pitchFamily="34" charset="0"/>
            </a:endParaRPr>
          </a:p>
          <a:p>
            <a:pPr>
              <a:spcBef>
                <a:spcPct val="0"/>
              </a:spcBef>
              <a:buFontTx/>
              <a:buNone/>
            </a:pPr>
            <a:endParaRPr lang="fr-FR" altLang="fr-FR" sz="1800">
              <a:latin typeface="Times New Roman" panose="02020603050405020304" pitchFamily="18" charset="0"/>
              <a:cs typeface="Arial" panose="020B0604020202020204" pitchFamily="34" charset="0"/>
            </a:endParaRPr>
          </a:p>
        </p:txBody>
      </p:sp>
      <p:sp>
        <p:nvSpPr>
          <p:cNvPr id="137222" name="ZoneTexte 15">
            <a:extLst>
              <a:ext uri="{FF2B5EF4-FFF2-40B4-BE49-F238E27FC236}">
                <a16:creationId xmlns:a16="http://schemas.microsoft.com/office/drawing/2014/main" id="{66445E24-1051-0FC0-FA08-6BEE5D46E9E7}"/>
              </a:ext>
            </a:extLst>
          </p:cNvPr>
          <p:cNvSpPr txBox="1">
            <a:spLocks noChangeArrowheads="1"/>
          </p:cNvSpPr>
          <p:nvPr/>
        </p:nvSpPr>
        <p:spPr bwMode="auto">
          <a:xfrm>
            <a:off x="609600" y="2667000"/>
            <a:ext cx="3429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latin typeface="Times New Roman" panose="02020603050405020304" pitchFamily="18" charset="0"/>
              </a:rPr>
              <a:t>Utilisation technique</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Utilisation opérationnelle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re 8">
            <a:extLst>
              <a:ext uri="{FF2B5EF4-FFF2-40B4-BE49-F238E27FC236}">
                <a16:creationId xmlns:a16="http://schemas.microsoft.com/office/drawing/2014/main" id="{BA21B388-2D22-802A-97B1-97BA5172A41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a:t>
            </a:r>
          </a:p>
        </p:txBody>
      </p:sp>
      <p:sp>
        <p:nvSpPr>
          <p:cNvPr id="16387" name="Espace réservé du numéro de diapositive 4">
            <a:extLst>
              <a:ext uri="{FF2B5EF4-FFF2-40B4-BE49-F238E27FC236}">
                <a16:creationId xmlns:a16="http://schemas.microsoft.com/office/drawing/2014/main" id="{83EF803D-172B-65FB-8AAA-F1240CBC9DD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59F249B-0EDD-4F14-933B-0279DF0CF765}" type="slidenum">
              <a:rPr lang="fr-FR" altLang="fr-FR" sz="2000">
                <a:solidFill>
                  <a:srgbClr val="984807"/>
                </a:solidFill>
              </a:rPr>
              <a:pPr algn="r" eaLnBrk="1" hangingPunct="1">
                <a:spcBef>
                  <a:spcPct val="0"/>
                </a:spcBef>
                <a:buFontTx/>
                <a:buNone/>
              </a:pPr>
              <a:t>14</a:t>
            </a:fld>
            <a:endParaRPr lang="fr-FR" altLang="fr-FR" sz="2000">
              <a:solidFill>
                <a:srgbClr val="984807"/>
              </a:solidFill>
            </a:endParaRPr>
          </a:p>
        </p:txBody>
      </p:sp>
      <p:sp>
        <p:nvSpPr>
          <p:cNvPr id="16388" name="Rectangle 1">
            <a:extLst>
              <a:ext uri="{FF2B5EF4-FFF2-40B4-BE49-F238E27FC236}">
                <a16:creationId xmlns:a16="http://schemas.microsoft.com/office/drawing/2014/main" id="{E80088C6-F447-6AB3-926B-5DE05EB01178}"/>
              </a:ext>
            </a:extLst>
          </p:cNvPr>
          <p:cNvSpPr>
            <a:spLocks noChangeArrowheads="1"/>
          </p:cNvSpPr>
          <p:nvPr/>
        </p:nvSpPr>
        <p:spPr bwMode="auto">
          <a:xfrm>
            <a:off x="457200" y="2362200"/>
            <a:ext cx="8189913"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L'ordre de base nationale des systèmes d'informations et de communication de la sécurité civile (O.B.N.S.I.C) définit l'organisation des systèmes d'informations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et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fixe les règles de l'architecture unique des transmissions au niveau national, zonal, départemental et tactique.</a:t>
            </a:r>
          </a:p>
        </p:txBody>
      </p:sp>
      <p:sp>
        <p:nvSpPr>
          <p:cNvPr id="16389" name="Rectangle 1">
            <a:extLst>
              <a:ext uri="{FF2B5EF4-FFF2-40B4-BE49-F238E27FC236}">
                <a16:creationId xmlns:a16="http://schemas.microsoft.com/office/drawing/2014/main" id="{49EA6DD2-90D8-0FA1-788E-88831EEE7439}"/>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Différents réseaux : OBDSIC - OPT  et OCT :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re 8">
            <a:extLst>
              <a:ext uri="{FF2B5EF4-FFF2-40B4-BE49-F238E27FC236}">
                <a16:creationId xmlns:a16="http://schemas.microsoft.com/office/drawing/2014/main" id="{67E94BE0-E68A-9E2E-E0BA-591A8EFA0A4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a:t>
            </a:r>
          </a:p>
        </p:txBody>
      </p:sp>
      <p:sp>
        <p:nvSpPr>
          <p:cNvPr id="17411" name="Espace réservé du numéro de diapositive 4">
            <a:extLst>
              <a:ext uri="{FF2B5EF4-FFF2-40B4-BE49-F238E27FC236}">
                <a16:creationId xmlns:a16="http://schemas.microsoft.com/office/drawing/2014/main" id="{0EFCE131-EE1F-A176-C094-FFE437486F1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D3B78C5-F1DA-4234-8042-05BD84DA662D}" type="slidenum">
              <a:rPr lang="fr-FR" altLang="fr-FR" sz="2000">
                <a:solidFill>
                  <a:srgbClr val="984807"/>
                </a:solidFill>
              </a:rPr>
              <a:pPr algn="r" eaLnBrk="1" hangingPunct="1">
                <a:spcBef>
                  <a:spcPct val="0"/>
                </a:spcBef>
                <a:buFontTx/>
                <a:buNone/>
              </a:pPr>
              <a:t>15</a:t>
            </a:fld>
            <a:endParaRPr lang="fr-FR" altLang="fr-FR" sz="2000">
              <a:solidFill>
                <a:srgbClr val="984807"/>
              </a:solidFill>
            </a:endParaRPr>
          </a:p>
        </p:txBody>
      </p:sp>
      <p:sp>
        <p:nvSpPr>
          <p:cNvPr id="17412" name="Rectangle 1">
            <a:extLst>
              <a:ext uri="{FF2B5EF4-FFF2-40B4-BE49-F238E27FC236}">
                <a16:creationId xmlns:a16="http://schemas.microsoft.com/office/drawing/2014/main" id="{CAB82EE3-F5C1-BFB8-9C1C-EF8377812831}"/>
              </a:ext>
            </a:extLst>
          </p:cNvPr>
          <p:cNvSpPr>
            <a:spLocks noChangeArrowheads="1"/>
          </p:cNvSpPr>
          <p:nvPr/>
        </p:nvSpPr>
        <p:spPr bwMode="auto">
          <a:xfrm>
            <a:off x="457200" y="1981200"/>
            <a:ext cx="8189913" cy="336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Ordre de base départemental des systèmes d’information et de communication (OBDSIC) :</a:t>
            </a:r>
            <a:endParaRPr lang="fr-FR" altLang="fr-FR" sz="2000" b="1" u="sng">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Définit l’organisation des systèmes d’information et de communication mis en œuvre par les services qui concourent aux missions de sécurité civile. </a:t>
            </a:r>
            <a:endParaRPr lang="fr-FR" altLang="fr-FR" sz="200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Précise l’organisation des transmissions à mettre en œuvre pour répondre aux besoins opérationnels du département, notamment ceux précisés dans les schémas (SACR par exemple), plans Orsec et règlements comme le RO. </a:t>
            </a:r>
            <a:endParaRPr lang="fr-FR" altLang="fr-FR" sz="200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L’OBDSIC est arrêté par le préfet du département. </a:t>
            </a:r>
          </a:p>
        </p:txBody>
      </p:sp>
      <p:sp>
        <p:nvSpPr>
          <p:cNvPr id="17413" name="Rectangle 1">
            <a:extLst>
              <a:ext uri="{FF2B5EF4-FFF2-40B4-BE49-F238E27FC236}">
                <a16:creationId xmlns:a16="http://schemas.microsoft.com/office/drawing/2014/main" id="{C9413190-14F4-5FC6-7A06-62CA7D7DF577}"/>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Différents réseaux : OBDSIC - OPT  et OCT :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re 8">
            <a:extLst>
              <a:ext uri="{FF2B5EF4-FFF2-40B4-BE49-F238E27FC236}">
                <a16:creationId xmlns:a16="http://schemas.microsoft.com/office/drawing/2014/main" id="{761171FD-16D0-69F9-E838-98E631313D2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a:t>
            </a:r>
          </a:p>
        </p:txBody>
      </p:sp>
      <p:sp>
        <p:nvSpPr>
          <p:cNvPr id="18435" name="Espace réservé du numéro de diapositive 4">
            <a:extLst>
              <a:ext uri="{FF2B5EF4-FFF2-40B4-BE49-F238E27FC236}">
                <a16:creationId xmlns:a16="http://schemas.microsoft.com/office/drawing/2014/main" id="{B23D2475-F0B9-58BA-C9B2-7458BA0432D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5034112-B350-45A6-80E4-C9AE3CFB9E22}" type="slidenum">
              <a:rPr lang="fr-FR" altLang="fr-FR" sz="2000">
                <a:solidFill>
                  <a:srgbClr val="984807"/>
                </a:solidFill>
              </a:rPr>
              <a:pPr algn="r" eaLnBrk="1" hangingPunct="1">
                <a:spcBef>
                  <a:spcPct val="0"/>
                </a:spcBef>
                <a:buFontTx/>
                <a:buNone/>
              </a:pPr>
              <a:t>16</a:t>
            </a:fld>
            <a:endParaRPr lang="fr-FR" altLang="fr-FR" sz="2000">
              <a:solidFill>
                <a:srgbClr val="984807"/>
              </a:solidFill>
            </a:endParaRPr>
          </a:p>
        </p:txBody>
      </p:sp>
      <p:sp>
        <p:nvSpPr>
          <p:cNvPr id="18436" name="Rectangle 1">
            <a:extLst>
              <a:ext uri="{FF2B5EF4-FFF2-40B4-BE49-F238E27FC236}">
                <a16:creationId xmlns:a16="http://schemas.microsoft.com/office/drawing/2014/main" id="{0E65975F-8EBC-613C-70AC-B220DABD88DC}"/>
              </a:ext>
            </a:extLst>
          </p:cNvPr>
          <p:cNvSpPr>
            <a:spLocks noChangeArrowheads="1"/>
          </p:cNvSpPr>
          <p:nvPr/>
        </p:nvSpPr>
        <p:spPr bwMode="auto">
          <a:xfrm>
            <a:off x="457200" y="1981200"/>
            <a:ext cx="8189913" cy="303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Ordre particulier des transmissions (OPT) :</a:t>
            </a:r>
            <a:endParaRPr lang="fr-FR" altLang="fr-FR" sz="2000" b="1" u="sng">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Définit pour un plan d’intervention relatif à un risque potentiel déterminé ou prédéterminé, l’organisation des systèmes d’information et de communication mise en œuvre par les SP.  </a:t>
            </a:r>
            <a:endParaRPr lang="fr-FR" altLang="fr-FR" sz="200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L’OPT précise à l’avance l’organisation des transmissions mise en œuvre pour répondre au besoin de commandement défini dans le plan d’intervention. </a:t>
            </a:r>
          </a:p>
        </p:txBody>
      </p:sp>
      <p:sp>
        <p:nvSpPr>
          <p:cNvPr id="18437" name="Rectangle 1">
            <a:extLst>
              <a:ext uri="{FF2B5EF4-FFF2-40B4-BE49-F238E27FC236}">
                <a16:creationId xmlns:a16="http://schemas.microsoft.com/office/drawing/2014/main" id="{452FADFE-E42C-7A7A-1F18-0D566B6BF198}"/>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Différents réseaux : OBDSIC - OPT  et OCT :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re 8">
            <a:extLst>
              <a:ext uri="{FF2B5EF4-FFF2-40B4-BE49-F238E27FC236}">
                <a16:creationId xmlns:a16="http://schemas.microsoft.com/office/drawing/2014/main" id="{0FF7B6F0-D653-2920-F089-5EA817EFD62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a:t>
            </a:r>
          </a:p>
        </p:txBody>
      </p:sp>
      <p:sp>
        <p:nvSpPr>
          <p:cNvPr id="19459" name="Espace réservé du numéro de diapositive 4">
            <a:extLst>
              <a:ext uri="{FF2B5EF4-FFF2-40B4-BE49-F238E27FC236}">
                <a16:creationId xmlns:a16="http://schemas.microsoft.com/office/drawing/2014/main" id="{F35BA378-7003-64F1-C09C-E45A09C1383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806B24A-8DF5-4163-9E0C-F31110DAD321}" type="slidenum">
              <a:rPr lang="fr-FR" altLang="fr-FR" sz="2000">
                <a:solidFill>
                  <a:srgbClr val="984807"/>
                </a:solidFill>
              </a:rPr>
              <a:pPr algn="r" eaLnBrk="1" hangingPunct="1">
                <a:spcBef>
                  <a:spcPct val="0"/>
                </a:spcBef>
                <a:buFontTx/>
                <a:buNone/>
              </a:pPr>
              <a:t>17</a:t>
            </a:fld>
            <a:endParaRPr lang="fr-FR" altLang="fr-FR" sz="2000">
              <a:solidFill>
                <a:srgbClr val="984807"/>
              </a:solidFill>
            </a:endParaRPr>
          </a:p>
        </p:txBody>
      </p:sp>
      <p:sp>
        <p:nvSpPr>
          <p:cNvPr id="19460" name="Rectangle 1">
            <a:extLst>
              <a:ext uri="{FF2B5EF4-FFF2-40B4-BE49-F238E27FC236}">
                <a16:creationId xmlns:a16="http://schemas.microsoft.com/office/drawing/2014/main" id="{46ED4469-CFCD-BBAD-7B2E-E5740308C6B0}"/>
              </a:ext>
            </a:extLst>
          </p:cNvPr>
          <p:cNvSpPr>
            <a:spLocks noChangeArrowheads="1"/>
          </p:cNvSpPr>
          <p:nvPr/>
        </p:nvSpPr>
        <p:spPr bwMode="auto">
          <a:xfrm>
            <a:off x="457200" y="1981200"/>
            <a:ext cx="8189913"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Ordre particulier des transmissions (OPT) :</a:t>
            </a:r>
            <a:endParaRPr lang="fr-FR" altLang="fr-FR" sz="2000" b="1" u="sng">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Est établi sous la forme d’un schéma correspondant au format national fixé pour les OCT.</a:t>
            </a:r>
            <a:endParaRPr lang="fr-FR" altLang="fr-FR" sz="200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L'ensemble des communications radio est réalisé conformément au plan de service du SDMIS. Il est complété par les Ordres Particuliers des Transmissions (OPT).</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Exemples de 2 OPT du SDMIS :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461" name="Rectangle 1">
            <a:extLst>
              <a:ext uri="{FF2B5EF4-FFF2-40B4-BE49-F238E27FC236}">
                <a16:creationId xmlns:a16="http://schemas.microsoft.com/office/drawing/2014/main" id="{B71D0B97-85CE-ACA2-32E9-BE6037D21A75}"/>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Différents réseaux : OBDSIC - OPT  et OCT :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re 8">
            <a:extLst>
              <a:ext uri="{FF2B5EF4-FFF2-40B4-BE49-F238E27FC236}">
                <a16:creationId xmlns:a16="http://schemas.microsoft.com/office/drawing/2014/main" id="{A53E28F7-90A2-B606-8052-4176A4F6FA4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a:t>
            </a:r>
          </a:p>
        </p:txBody>
      </p:sp>
      <p:sp>
        <p:nvSpPr>
          <p:cNvPr id="20483" name="Espace réservé du numéro de diapositive 4">
            <a:extLst>
              <a:ext uri="{FF2B5EF4-FFF2-40B4-BE49-F238E27FC236}">
                <a16:creationId xmlns:a16="http://schemas.microsoft.com/office/drawing/2014/main" id="{6E507467-EF1C-ECB3-4F09-6623E70B3FC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7D30CF9-744C-4A76-BBA9-25473FF9BFBA}" type="slidenum">
              <a:rPr lang="fr-FR" altLang="fr-FR" sz="2000">
                <a:solidFill>
                  <a:srgbClr val="984807"/>
                </a:solidFill>
              </a:rPr>
              <a:pPr algn="r" eaLnBrk="1" hangingPunct="1">
                <a:spcBef>
                  <a:spcPct val="0"/>
                </a:spcBef>
                <a:buFontTx/>
                <a:buNone/>
              </a:pPr>
              <a:t>18</a:t>
            </a:fld>
            <a:endParaRPr lang="fr-FR" altLang="fr-FR" sz="2000">
              <a:solidFill>
                <a:srgbClr val="984807"/>
              </a:solidFill>
            </a:endParaRPr>
          </a:p>
        </p:txBody>
      </p:sp>
      <p:sp>
        <p:nvSpPr>
          <p:cNvPr id="20484" name="Rectangle 1">
            <a:extLst>
              <a:ext uri="{FF2B5EF4-FFF2-40B4-BE49-F238E27FC236}">
                <a16:creationId xmlns:a16="http://schemas.microsoft.com/office/drawing/2014/main" id="{A79AC5E9-2EF2-10B4-E794-56DE1F152F4B}"/>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Différents réseaux : OBDSIC - OPT  et OCT : </a:t>
            </a:r>
          </a:p>
        </p:txBody>
      </p:sp>
      <p:sp>
        <p:nvSpPr>
          <p:cNvPr id="20485" name="Rectangle 7">
            <a:extLst>
              <a:ext uri="{FF2B5EF4-FFF2-40B4-BE49-F238E27FC236}">
                <a16:creationId xmlns:a16="http://schemas.microsoft.com/office/drawing/2014/main" id="{A669ED65-08CF-F74F-1B7D-24F0ED01089D}"/>
              </a:ext>
            </a:extLst>
          </p:cNvPr>
          <p:cNvSpPr>
            <a:spLocks noChangeArrowheads="1"/>
          </p:cNvSpPr>
          <p:nvPr/>
        </p:nvSpPr>
        <p:spPr bwMode="auto">
          <a:xfrm>
            <a:off x="1990725" y="19764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sp>
        <p:nvSpPr>
          <p:cNvPr id="20486" name="Rectangle 9">
            <a:extLst>
              <a:ext uri="{FF2B5EF4-FFF2-40B4-BE49-F238E27FC236}">
                <a16:creationId xmlns:a16="http://schemas.microsoft.com/office/drawing/2014/main" id="{6A442280-7173-927C-9622-CBC8E893DA75}"/>
              </a:ext>
            </a:extLst>
          </p:cNvPr>
          <p:cNvSpPr>
            <a:spLocks noChangeArrowheads="1"/>
          </p:cNvSpPr>
          <p:nvPr/>
        </p:nvSpPr>
        <p:spPr bwMode="auto">
          <a:xfrm>
            <a:off x="1981200" y="2047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pic>
        <p:nvPicPr>
          <p:cNvPr id="20487" name="Picture 8" descr="do 2010-12 antarès_Page_14">
            <a:extLst>
              <a:ext uri="{FF2B5EF4-FFF2-40B4-BE49-F238E27FC236}">
                <a16:creationId xmlns:a16="http://schemas.microsoft.com/office/drawing/2014/main" id="{D652C98B-4866-3E5B-7504-98301E26C7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022" t="12471" b="19702"/>
          <a:stretch>
            <a:fillRect/>
          </a:stretch>
        </p:blipFill>
        <p:spPr bwMode="auto">
          <a:xfrm>
            <a:off x="762000" y="1828800"/>
            <a:ext cx="7848600"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re 8">
            <a:extLst>
              <a:ext uri="{FF2B5EF4-FFF2-40B4-BE49-F238E27FC236}">
                <a16:creationId xmlns:a16="http://schemas.microsoft.com/office/drawing/2014/main" id="{501A099D-D9B2-795F-3FB3-556372CA4A8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a:t>
            </a:r>
          </a:p>
        </p:txBody>
      </p:sp>
      <p:sp>
        <p:nvSpPr>
          <p:cNvPr id="21507" name="Espace réservé du numéro de diapositive 4">
            <a:extLst>
              <a:ext uri="{FF2B5EF4-FFF2-40B4-BE49-F238E27FC236}">
                <a16:creationId xmlns:a16="http://schemas.microsoft.com/office/drawing/2014/main" id="{FCD1F6CF-8A4E-D414-1C71-31AF126D41C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5DC0919-9F61-4493-A4A7-5BA7BA4842A9}" type="slidenum">
              <a:rPr lang="fr-FR" altLang="fr-FR" sz="2000">
                <a:solidFill>
                  <a:srgbClr val="984807"/>
                </a:solidFill>
              </a:rPr>
              <a:pPr algn="r" eaLnBrk="1" hangingPunct="1">
                <a:spcBef>
                  <a:spcPct val="0"/>
                </a:spcBef>
                <a:buFontTx/>
                <a:buNone/>
              </a:pPr>
              <a:t>19</a:t>
            </a:fld>
            <a:endParaRPr lang="fr-FR" altLang="fr-FR" sz="2000">
              <a:solidFill>
                <a:srgbClr val="984807"/>
              </a:solidFill>
            </a:endParaRPr>
          </a:p>
        </p:txBody>
      </p:sp>
      <p:sp>
        <p:nvSpPr>
          <p:cNvPr id="21508" name="Rectangle 1">
            <a:extLst>
              <a:ext uri="{FF2B5EF4-FFF2-40B4-BE49-F238E27FC236}">
                <a16:creationId xmlns:a16="http://schemas.microsoft.com/office/drawing/2014/main" id="{1BA1BD07-1D7E-269A-74D9-DE6A5B0768C5}"/>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Différents réseaux : OBDSIC - OPT  et OCT : </a:t>
            </a:r>
          </a:p>
        </p:txBody>
      </p:sp>
      <p:sp>
        <p:nvSpPr>
          <p:cNvPr id="21509" name="Rectangle 7">
            <a:extLst>
              <a:ext uri="{FF2B5EF4-FFF2-40B4-BE49-F238E27FC236}">
                <a16:creationId xmlns:a16="http://schemas.microsoft.com/office/drawing/2014/main" id="{58B47FAC-B52E-6D88-CB01-009D5920F055}"/>
              </a:ext>
            </a:extLst>
          </p:cNvPr>
          <p:cNvSpPr>
            <a:spLocks noChangeArrowheads="1"/>
          </p:cNvSpPr>
          <p:nvPr/>
        </p:nvSpPr>
        <p:spPr bwMode="auto">
          <a:xfrm>
            <a:off x="1990725" y="19764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pic>
        <p:nvPicPr>
          <p:cNvPr id="21510" name="Picture 6" descr="do 2010-12 antarès_Page_15">
            <a:extLst>
              <a:ext uri="{FF2B5EF4-FFF2-40B4-BE49-F238E27FC236}">
                <a16:creationId xmlns:a16="http://schemas.microsoft.com/office/drawing/2014/main" id="{57B66354-EA84-BF91-434A-EF8A212BCA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049" t="13234" r="4543" b="15477"/>
          <a:stretch>
            <a:fillRect/>
          </a:stretch>
        </p:blipFill>
        <p:spPr bwMode="auto">
          <a:xfrm>
            <a:off x="533400" y="1828800"/>
            <a:ext cx="7620000" cy="428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8">
            <a:extLst>
              <a:ext uri="{FF2B5EF4-FFF2-40B4-BE49-F238E27FC236}">
                <a16:creationId xmlns:a16="http://schemas.microsoft.com/office/drawing/2014/main" id="{4A8C7C77-D7C5-5619-A13D-9185B03BC94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Système d’information et de communication</a:t>
            </a:r>
          </a:p>
        </p:txBody>
      </p:sp>
      <p:sp>
        <p:nvSpPr>
          <p:cNvPr id="4099" name="Espace réservé du numéro de diapositive 4">
            <a:extLst>
              <a:ext uri="{FF2B5EF4-FFF2-40B4-BE49-F238E27FC236}">
                <a16:creationId xmlns:a16="http://schemas.microsoft.com/office/drawing/2014/main" id="{540B4A91-BAF5-D3D4-ED5F-DD0A807A8A4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1CF99F4-36DB-4AD1-8BE3-0586081BC545}" type="slidenum">
              <a:rPr lang="fr-FR" altLang="fr-FR" sz="2000">
                <a:solidFill>
                  <a:srgbClr val="984807"/>
                </a:solidFill>
              </a:rPr>
              <a:pPr algn="r" eaLnBrk="1" hangingPunct="1">
                <a:spcBef>
                  <a:spcPct val="0"/>
                </a:spcBef>
                <a:buFontTx/>
                <a:buNone/>
              </a:pPr>
              <a:t>2</a:t>
            </a:fld>
            <a:endParaRPr lang="fr-FR" altLang="fr-FR" sz="2000">
              <a:solidFill>
                <a:srgbClr val="984807"/>
              </a:solidFill>
            </a:endParaRPr>
          </a:p>
        </p:txBody>
      </p:sp>
      <p:cxnSp>
        <p:nvCxnSpPr>
          <p:cNvPr id="5" name="Connecteur droit 4">
            <a:extLst>
              <a:ext uri="{FF2B5EF4-FFF2-40B4-BE49-F238E27FC236}">
                <a16:creationId xmlns:a16="http://schemas.microsoft.com/office/drawing/2014/main" id="{35913E64-099C-1BB0-3D00-7A330139BFF8}"/>
              </a:ext>
            </a:extLst>
          </p:cNvPr>
          <p:cNvCxnSpPr/>
          <p:nvPr/>
        </p:nvCxnSpPr>
        <p:spPr>
          <a:xfrm rot="5400000">
            <a:off x="2143125" y="3721100"/>
            <a:ext cx="4859338" cy="1588"/>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101" name="ZoneTexte 16">
            <a:extLst>
              <a:ext uri="{FF2B5EF4-FFF2-40B4-BE49-F238E27FC236}">
                <a16:creationId xmlns:a16="http://schemas.microsoft.com/office/drawing/2014/main" id="{C39B8DF0-5ACE-F2D2-6B7C-31DAB8C9A2D9}"/>
              </a:ext>
            </a:extLst>
          </p:cNvPr>
          <p:cNvSpPr txBox="1">
            <a:spLocks noChangeArrowheads="1"/>
          </p:cNvSpPr>
          <p:nvPr/>
        </p:nvSpPr>
        <p:spPr bwMode="auto">
          <a:xfrm>
            <a:off x="4572000" y="1916113"/>
            <a:ext cx="4300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latin typeface="Times New Roman" panose="02020603050405020304" pitchFamily="18" charset="0"/>
                <a:cs typeface="Arial" panose="020B0604020202020204" pitchFamily="34" charset="0"/>
              </a:rPr>
              <a:t>Objectifs</a:t>
            </a:r>
          </a:p>
        </p:txBody>
      </p:sp>
      <p:sp>
        <p:nvSpPr>
          <p:cNvPr id="4102" name="ZoneTexte 20">
            <a:extLst>
              <a:ext uri="{FF2B5EF4-FFF2-40B4-BE49-F238E27FC236}">
                <a16:creationId xmlns:a16="http://schemas.microsoft.com/office/drawing/2014/main" id="{F2983F16-58E8-F4DB-C322-3A42B4D87926}"/>
              </a:ext>
            </a:extLst>
          </p:cNvPr>
          <p:cNvSpPr txBox="1">
            <a:spLocks noChangeArrowheads="1"/>
          </p:cNvSpPr>
          <p:nvPr/>
        </p:nvSpPr>
        <p:spPr bwMode="auto">
          <a:xfrm>
            <a:off x="4811713" y="2632075"/>
            <a:ext cx="38211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90000"/>
              </a:lnSpc>
              <a:spcBef>
                <a:spcPct val="0"/>
              </a:spcBef>
              <a:buClr>
                <a:schemeClr val="hlink"/>
              </a:buClr>
              <a:buFontTx/>
              <a:buChar char=" "/>
            </a:pPr>
            <a:r>
              <a:rPr lang="fr-FR" altLang="fr-FR" sz="2000">
                <a:latin typeface="Times New Roman" panose="02020603050405020304" pitchFamily="18" charset="0"/>
                <a:cs typeface="Arial" panose="020B0604020202020204" pitchFamily="34" charset="0"/>
              </a:rPr>
              <a:t>A la fin de cette partie, vous serez capable de connaître les différents systèmes d’information et de communication et leurs utilisation.</a:t>
            </a:r>
          </a:p>
        </p:txBody>
      </p:sp>
      <p:sp>
        <p:nvSpPr>
          <p:cNvPr id="4103" name="ZoneTexte 15">
            <a:extLst>
              <a:ext uri="{FF2B5EF4-FFF2-40B4-BE49-F238E27FC236}">
                <a16:creationId xmlns:a16="http://schemas.microsoft.com/office/drawing/2014/main" id="{B65A99C1-4A46-8798-A013-69B1210FD687}"/>
              </a:ext>
            </a:extLst>
          </p:cNvPr>
          <p:cNvSpPr txBox="1">
            <a:spLocks noChangeArrowheads="1"/>
          </p:cNvSpPr>
          <p:nvPr/>
        </p:nvSpPr>
        <p:spPr bwMode="auto">
          <a:xfrm>
            <a:off x="609600" y="2667000"/>
            <a:ext cx="3429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latin typeface="Times New Roman" panose="02020603050405020304" pitchFamily="18" charset="0"/>
              </a:rPr>
              <a:t>Utilisation technique</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Utilisation opérationnelle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8">
            <a:extLst>
              <a:ext uri="{FF2B5EF4-FFF2-40B4-BE49-F238E27FC236}">
                <a16:creationId xmlns:a16="http://schemas.microsoft.com/office/drawing/2014/main" id="{C459C7B1-AD17-9CB0-05C0-FF0A2B8362DC}"/>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a:t>
            </a:r>
          </a:p>
        </p:txBody>
      </p:sp>
      <p:sp>
        <p:nvSpPr>
          <p:cNvPr id="22531" name="Espace réservé du numéro de diapositive 4">
            <a:extLst>
              <a:ext uri="{FF2B5EF4-FFF2-40B4-BE49-F238E27FC236}">
                <a16:creationId xmlns:a16="http://schemas.microsoft.com/office/drawing/2014/main" id="{69D791B6-A93E-BFEC-59EB-C34EC328AC6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3AEED51-3A82-4A59-B797-D91D2EF76AAF}" type="slidenum">
              <a:rPr lang="fr-FR" altLang="fr-FR" sz="2000">
                <a:solidFill>
                  <a:srgbClr val="984807"/>
                </a:solidFill>
              </a:rPr>
              <a:pPr algn="r" eaLnBrk="1" hangingPunct="1">
                <a:spcBef>
                  <a:spcPct val="0"/>
                </a:spcBef>
                <a:buFontTx/>
                <a:buNone/>
              </a:pPr>
              <a:t>20</a:t>
            </a:fld>
            <a:endParaRPr lang="fr-FR" altLang="fr-FR" sz="2000">
              <a:solidFill>
                <a:srgbClr val="984807"/>
              </a:solidFill>
            </a:endParaRPr>
          </a:p>
        </p:txBody>
      </p:sp>
      <p:sp>
        <p:nvSpPr>
          <p:cNvPr id="22532" name="Rectangle 1">
            <a:extLst>
              <a:ext uri="{FF2B5EF4-FFF2-40B4-BE49-F238E27FC236}">
                <a16:creationId xmlns:a16="http://schemas.microsoft.com/office/drawing/2014/main" id="{7770CFBC-F7E3-81E3-619F-4586CB19D578}"/>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Différents réseaux : OBDSIC - OPT  et OCT : </a:t>
            </a:r>
          </a:p>
        </p:txBody>
      </p:sp>
      <p:sp>
        <p:nvSpPr>
          <p:cNvPr id="22533" name="Rectangle 5">
            <a:extLst>
              <a:ext uri="{FF2B5EF4-FFF2-40B4-BE49-F238E27FC236}">
                <a16:creationId xmlns:a16="http://schemas.microsoft.com/office/drawing/2014/main" id="{B303A493-E1B4-12E5-526B-9A93F119B43C}"/>
              </a:ext>
            </a:extLst>
          </p:cNvPr>
          <p:cNvSpPr>
            <a:spLocks noChangeArrowheads="1"/>
          </p:cNvSpPr>
          <p:nvPr/>
        </p:nvSpPr>
        <p:spPr bwMode="auto">
          <a:xfrm>
            <a:off x="1990725" y="19764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sp>
        <p:nvSpPr>
          <p:cNvPr id="22534" name="Rectangle 7">
            <a:extLst>
              <a:ext uri="{FF2B5EF4-FFF2-40B4-BE49-F238E27FC236}">
                <a16:creationId xmlns:a16="http://schemas.microsoft.com/office/drawing/2014/main" id="{577FCCB0-E1DF-B6D8-3B24-792046DE83C5}"/>
              </a:ext>
            </a:extLst>
          </p:cNvPr>
          <p:cNvSpPr>
            <a:spLocks noChangeArrowheads="1"/>
          </p:cNvSpPr>
          <p:nvPr/>
        </p:nvSpPr>
        <p:spPr bwMode="auto">
          <a:xfrm>
            <a:off x="457200" y="1905000"/>
            <a:ext cx="80010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solidFill>
                  <a:srgbClr val="000000"/>
                </a:solidFill>
                <a:latin typeface="Times New Roman" panose="02020603050405020304" pitchFamily="18" charset="0"/>
                <a:cs typeface="Times New Roman" panose="02020603050405020304" pitchFamily="18" charset="0"/>
              </a:rPr>
              <a:t>Ordre complémentaire des transmissions (OCT) :</a:t>
            </a:r>
            <a:endParaRPr lang="fr-FR" altLang="fr-FR" sz="2000">
              <a:latin typeface="Times New Roman" panose="02020603050405020304" pitchFamily="18" charset="0"/>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Définit pour une opération de secours donnée, l’organisation des systèmes d’information et de communication mise en œuvre par les SP. </a:t>
            </a:r>
            <a:endParaRPr lang="fr-FR" altLang="fr-FR" sz="2000">
              <a:latin typeface="Times New Roman" panose="02020603050405020304" pitchFamily="18" charset="0"/>
              <a:cs typeface="Times New Roman" panose="02020603050405020304" pitchFamily="18" charset="0"/>
            </a:endParaRP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p>
          <a:p>
            <a:pPr algn="just">
              <a:spcBef>
                <a:spcPct val="0"/>
              </a:spcBef>
              <a:buFontTx/>
              <a:buNone/>
            </a:pPr>
            <a:endParaRPr lang="fr-FR" altLang="fr-FR" sz="2000">
              <a:latin typeface="Times New Roman" panose="02020603050405020304" pitchFamily="18" charset="0"/>
              <a:cs typeface="Times New Roman" panose="02020603050405020304" pitchFamily="18" charset="0"/>
            </a:endParaRP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Précise l’organisation temporaire des transmissions et son évolution mise en œuvre pour répondre au besoin de commandement et son évolution tout au long d’une opération de secours. </a:t>
            </a:r>
          </a:p>
          <a:p>
            <a:pPr algn="just">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lgn="just">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Est établi par le COS conformément aux règles fixées.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re 8">
            <a:extLst>
              <a:ext uri="{FF2B5EF4-FFF2-40B4-BE49-F238E27FC236}">
                <a16:creationId xmlns:a16="http://schemas.microsoft.com/office/drawing/2014/main" id="{0DDADFAA-665F-D974-B9D6-E2623F62795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a:t>
            </a:r>
          </a:p>
        </p:txBody>
      </p:sp>
      <p:sp>
        <p:nvSpPr>
          <p:cNvPr id="23555" name="Espace réservé du numéro de diapositive 4">
            <a:extLst>
              <a:ext uri="{FF2B5EF4-FFF2-40B4-BE49-F238E27FC236}">
                <a16:creationId xmlns:a16="http://schemas.microsoft.com/office/drawing/2014/main" id="{F289C824-DBA7-52B3-17E3-952F737224A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43E9AFC-7B22-4382-B580-CA9B52E199A0}" type="slidenum">
              <a:rPr lang="fr-FR" altLang="fr-FR" sz="2000">
                <a:solidFill>
                  <a:srgbClr val="984807"/>
                </a:solidFill>
              </a:rPr>
              <a:pPr algn="r" eaLnBrk="1" hangingPunct="1">
                <a:spcBef>
                  <a:spcPct val="0"/>
                </a:spcBef>
                <a:buFontTx/>
                <a:buNone/>
              </a:pPr>
              <a:t>21</a:t>
            </a:fld>
            <a:endParaRPr lang="fr-FR" altLang="fr-FR" sz="2000">
              <a:solidFill>
                <a:srgbClr val="984807"/>
              </a:solidFill>
            </a:endParaRPr>
          </a:p>
        </p:txBody>
      </p:sp>
      <p:sp>
        <p:nvSpPr>
          <p:cNvPr id="23556" name="Rectangle 1">
            <a:extLst>
              <a:ext uri="{FF2B5EF4-FFF2-40B4-BE49-F238E27FC236}">
                <a16:creationId xmlns:a16="http://schemas.microsoft.com/office/drawing/2014/main" id="{59321174-0F29-36DC-AB1B-216BA4E57BDA}"/>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Différents réseaux : OBDSIC - OPT  et OCT : </a:t>
            </a:r>
          </a:p>
        </p:txBody>
      </p:sp>
      <p:sp>
        <p:nvSpPr>
          <p:cNvPr id="23557" name="Rectangle 5">
            <a:extLst>
              <a:ext uri="{FF2B5EF4-FFF2-40B4-BE49-F238E27FC236}">
                <a16:creationId xmlns:a16="http://schemas.microsoft.com/office/drawing/2014/main" id="{BB770FA5-6B26-37AE-AA16-817B53F587F7}"/>
              </a:ext>
            </a:extLst>
          </p:cNvPr>
          <p:cNvSpPr>
            <a:spLocks noChangeArrowheads="1"/>
          </p:cNvSpPr>
          <p:nvPr/>
        </p:nvSpPr>
        <p:spPr bwMode="auto">
          <a:xfrm>
            <a:off x="1990725" y="19764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sp>
        <p:nvSpPr>
          <p:cNvPr id="23558" name="Rectangle 6">
            <a:extLst>
              <a:ext uri="{FF2B5EF4-FFF2-40B4-BE49-F238E27FC236}">
                <a16:creationId xmlns:a16="http://schemas.microsoft.com/office/drawing/2014/main" id="{EA1D2410-6C53-792C-A9A9-F132DF1D0F36}"/>
              </a:ext>
            </a:extLst>
          </p:cNvPr>
          <p:cNvSpPr>
            <a:spLocks noChangeArrowheads="1"/>
          </p:cNvSpPr>
          <p:nvPr/>
        </p:nvSpPr>
        <p:spPr bwMode="auto">
          <a:xfrm>
            <a:off x="457200" y="2117725"/>
            <a:ext cx="8001000" cy="317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solidFill>
                  <a:srgbClr val="000000"/>
                </a:solidFill>
                <a:latin typeface="Times New Roman" panose="02020603050405020304" pitchFamily="18" charset="0"/>
                <a:cs typeface="Times New Roman" panose="02020603050405020304" pitchFamily="18" charset="0"/>
              </a:rPr>
              <a:t>Ordre complémentaire des transmissions (OCT) :</a:t>
            </a:r>
            <a:endParaRPr lang="fr-FR" altLang="fr-FR" sz="2000">
              <a:latin typeface="Times New Roman" panose="02020603050405020304" pitchFamily="18" charset="0"/>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Est établi sous la forme d’un schéma correspondant au format national. </a:t>
            </a:r>
          </a:p>
          <a:p>
            <a:pPr>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Est adapté au fur et à mesure de l’évolution des besoins de l’opération. </a:t>
            </a:r>
            <a:endParaRPr lang="fr-FR" altLang="fr-FR" sz="2000">
              <a:latin typeface="Times New Roman" panose="02020603050405020304" pitchFamily="18" charset="0"/>
              <a:cs typeface="Times New Roman" panose="02020603050405020304" pitchFamily="18" charset="0"/>
            </a:endParaRP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p>
          <a:p>
            <a:pPr algn="just">
              <a:spcBef>
                <a:spcPct val="0"/>
              </a:spcBef>
              <a:buFontTx/>
              <a:buNone/>
            </a:pPr>
            <a:endParaRPr lang="fr-FR" altLang="fr-FR" sz="2000">
              <a:latin typeface="Times New Roman" panose="02020603050405020304" pitchFamily="18" charset="0"/>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Tous les intervenants impliqués dans l’opération de secours sont informés des dispositions de l’OCT. </a:t>
            </a:r>
            <a:endParaRPr lang="fr-FR" altLang="fr-FR" sz="2000">
              <a:latin typeface="Times New Roman" panose="02020603050405020304"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re 8">
            <a:extLst>
              <a:ext uri="{FF2B5EF4-FFF2-40B4-BE49-F238E27FC236}">
                <a16:creationId xmlns:a16="http://schemas.microsoft.com/office/drawing/2014/main" id="{6F5EFCD8-CCF3-2C27-AE6D-F2D2281444DE}"/>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24579" name="Espace réservé du numéro de diapositive 4">
            <a:extLst>
              <a:ext uri="{FF2B5EF4-FFF2-40B4-BE49-F238E27FC236}">
                <a16:creationId xmlns:a16="http://schemas.microsoft.com/office/drawing/2014/main" id="{162BDDE2-BD70-9E5E-067F-AA6F342EEC5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715CF24-C673-4F67-BC79-60A520E06AFE}" type="slidenum">
              <a:rPr lang="fr-FR" altLang="fr-FR" sz="2000">
                <a:solidFill>
                  <a:srgbClr val="984807"/>
                </a:solidFill>
              </a:rPr>
              <a:pPr algn="r" eaLnBrk="1" hangingPunct="1">
                <a:spcBef>
                  <a:spcPct val="0"/>
                </a:spcBef>
                <a:buFontTx/>
                <a:buNone/>
              </a:pPr>
              <a:t>22</a:t>
            </a:fld>
            <a:endParaRPr lang="fr-FR" altLang="fr-FR" sz="2000">
              <a:solidFill>
                <a:srgbClr val="984807"/>
              </a:solidFill>
            </a:endParaRPr>
          </a:p>
        </p:txBody>
      </p:sp>
      <p:sp>
        <p:nvSpPr>
          <p:cNvPr id="24580" name="Rectangle 1">
            <a:extLst>
              <a:ext uri="{FF2B5EF4-FFF2-40B4-BE49-F238E27FC236}">
                <a16:creationId xmlns:a16="http://schemas.microsoft.com/office/drawing/2014/main" id="{D196A817-0A53-C51A-2715-8347B350237D}"/>
              </a:ext>
            </a:extLst>
          </p:cNvPr>
          <p:cNvSpPr>
            <a:spLocks noChangeArrowheads="1"/>
          </p:cNvSpPr>
          <p:nvPr/>
        </p:nvSpPr>
        <p:spPr bwMode="auto">
          <a:xfrm>
            <a:off x="457200" y="1524000"/>
            <a:ext cx="8189913" cy="432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Réseau cellulaire (comparable aux réseaux de téléphonie mobiles GSM) de radiocommunications numériques.</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ANTARES : 	</a:t>
            </a:r>
            <a:r>
              <a:rPr lang="fr-FR" altLang="fr-FR" sz="2000" b="1">
                <a:latin typeface="Times New Roman" panose="02020603050405020304" pitchFamily="18" charset="0"/>
                <a:ea typeface="Calibri" panose="020F0502020204030204" pitchFamily="34" charset="0"/>
                <a:cs typeface="Times New Roman" panose="02020603050405020304" pitchFamily="18" charset="0"/>
              </a:rPr>
              <a:t>A</a:t>
            </a:r>
            <a:r>
              <a:rPr lang="fr-FR" altLang="fr-FR" sz="2000">
                <a:latin typeface="Times New Roman" panose="02020603050405020304" pitchFamily="18" charset="0"/>
                <a:ea typeface="Calibri" panose="020F0502020204030204" pitchFamily="34" charset="0"/>
                <a:cs typeface="Times New Roman" panose="02020603050405020304" pitchFamily="18" charset="0"/>
              </a:rPr>
              <a:t>daptation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r>
              <a:rPr lang="fr-FR" altLang="fr-FR" sz="2000" b="1">
                <a:latin typeface="Times New Roman" panose="02020603050405020304" pitchFamily="18" charset="0"/>
                <a:ea typeface="Calibri" panose="020F0502020204030204" pitchFamily="34" charset="0"/>
                <a:cs typeface="Times New Roman" panose="02020603050405020304" pitchFamily="18" charset="0"/>
              </a:rPr>
              <a:t>N</a:t>
            </a:r>
            <a:r>
              <a:rPr lang="fr-FR" altLang="fr-FR" sz="2000">
                <a:latin typeface="Times New Roman" panose="02020603050405020304" pitchFamily="18" charset="0"/>
                <a:ea typeface="Calibri" panose="020F0502020204030204" pitchFamily="34" charset="0"/>
                <a:cs typeface="Times New Roman" panose="02020603050405020304" pitchFamily="18" charset="0"/>
              </a:rPr>
              <a:t>ationale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des</a:t>
            </a:r>
            <a:r>
              <a:rPr lang="fr-FR" altLang="fr-FR" sz="2000" b="1">
                <a:latin typeface="Times New Roman" panose="02020603050405020304" pitchFamily="18" charset="0"/>
                <a:ea typeface="Calibri" panose="020F0502020204030204" pitchFamily="34" charset="0"/>
                <a:cs typeface="Times New Roman" panose="02020603050405020304" pitchFamily="18" charset="0"/>
              </a:rPr>
              <a:t> T</a:t>
            </a:r>
            <a:r>
              <a:rPr lang="fr-FR" altLang="fr-FR" sz="2000">
                <a:latin typeface="Times New Roman" panose="02020603050405020304" pitchFamily="18" charset="0"/>
                <a:ea typeface="Calibri" panose="020F0502020204030204" pitchFamily="34" charset="0"/>
                <a:cs typeface="Times New Roman" panose="02020603050405020304" pitchFamily="18" charset="0"/>
              </a:rPr>
              <a:t>ransmissions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r>
              <a:rPr lang="fr-FR" altLang="fr-FR" sz="2000" b="1">
                <a:latin typeface="Times New Roman" panose="02020603050405020304" pitchFamily="18" charset="0"/>
                <a:ea typeface="Calibri" panose="020F0502020204030204" pitchFamily="34" charset="0"/>
                <a:cs typeface="Times New Roman" panose="02020603050405020304" pitchFamily="18" charset="0"/>
              </a:rPr>
              <a:t>A</a:t>
            </a:r>
            <a:r>
              <a:rPr lang="fr-FR" altLang="fr-FR" sz="2000">
                <a:latin typeface="Times New Roman" panose="02020603050405020304" pitchFamily="18" charset="0"/>
                <a:ea typeface="Calibri" panose="020F0502020204030204" pitchFamily="34" charset="0"/>
                <a:cs typeface="Times New Roman" panose="02020603050405020304" pitchFamily="18" charset="0"/>
              </a:rPr>
              <a:t>ux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r>
              <a:rPr lang="fr-FR" altLang="fr-FR" sz="2000" b="1">
                <a:latin typeface="Times New Roman" panose="02020603050405020304" pitchFamily="18" charset="0"/>
                <a:ea typeface="Calibri" panose="020F0502020204030204" pitchFamily="34" charset="0"/>
                <a:cs typeface="Times New Roman" panose="02020603050405020304" pitchFamily="18" charset="0"/>
              </a:rPr>
              <a:t>R</a:t>
            </a:r>
            <a:r>
              <a:rPr lang="fr-FR" altLang="fr-FR" sz="2000">
                <a:latin typeface="Times New Roman" panose="02020603050405020304" pitchFamily="18" charset="0"/>
                <a:ea typeface="Calibri" panose="020F0502020204030204" pitchFamily="34" charset="0"/>
                <a:cs typeface="Times New Roman" panose="02020603050405020304" pitchFamily="18" charset="0"/>
              </a:rPr>
              <a:t>isques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r>
              <a:rPr lang="fr-FR" altLang="fr-FR" sz="2000" b="1">
                <a:latin typeface="Times New Roman" panose="02020603050405020304" pitchFamily="18" charset="0"/>
                <a:ea typeface="Calibri" panose="020F0502020204030204" pitchFamily="34" charset="0"/>
                <a:cs typeface="Times New Roman" panose="02020603050405020304" pitchFamily="18" charset="0"/>
              </a:rPr>
              <a:t>E</a:t>
            </a:r>
            <a:r>
              <a:rPr lang="fr-FR" altLang="fr-FR" sz="2000">
                <a:latin typeface="Times New Roman" panose="02020603050405020304" pitchFamily="18" charset="0"/>
                <a:ea typeface="Calibri" panose="020F0502020204030204" pitchFamily="34" charset="0"/>
                <a:cs typeface="Times New Roman" panose="02020603050405020304" pitchFamily="18" charset="0"/>
              </a:rPr>
              <a:t>t aux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r>
              <a:rPr lang="fr-FR" altLang="fr-FR" sz="2000" b="1">
                <a:latin typeface="Times New Roman" panose="02020603050405020304" pitchFamily="18" charset="0"/>
                <a:ea typeface="Calibri" panose="020F0502020204030204" pitchFamily="34" charset="0"/>
                <a:cs typeface="Times New Roman" panose="02020603050405020304" pitchFamily="18" charset="0"/>
              </a:rPr>
              <a:t>S</a:t>
            </a:r>
            <a:r>
              <a:rPr lang="fr-FR" altLang="fr-FR" sz="2000">
                <a:latin typeface="Times New Roman" panose="02020603050405020304" pitchFamily="18" charset="0"/>
                <a:ea typeface="Calibri" panose="020F0502020204030204" pitchFamily="34" charset="0"/>
                <a:cs typeface="Times New Roman" panose="02020603050405020304" pitchFamily="18" charset="0"/>
              </a:rPr>
              <a:t>ecours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Constitue le réseau de transmission utilisé par les SP pour leurs missions opérationnelles quotidiennes.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re 8">
            <a:extLst>
              <a:ext uri="{FF2B5EF4-FFF2-40B4-BE49-F238E27FC236}">
                <a16:creationId xmlns:a16="http://schemas.microsoft.com/office/drawing/2014/main" id="{41916043-1A8E-CE88-100A-DE6CABFF07A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25603" name="Espace réservé du numéro de diapositive 4">
            <a:extLst>
              <a:ext uri="{FF2B5EF4-FFF2-40B4-BE49-F238E27FC236}">
                <a16:creationId xmlns:a16="http://schemas.microsoft.com/office/drawing/2014/main" id="{0F85FECB-83A3-8683-BED5-7846B993185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B51C818-D0B1-4712-9EE1-D380BEF98380}" type="slidenum">
              <a:rPr lang="fr-FR" altLang="fr-FR" sz="2000">
                <a:solidFill>
                  <a:srgbClr val="984807"/>
                </a:solidFill>
              </a:rPr>
              <a:pPr algn="r" eaLnBrk="1" hangingPunct="1">
                <a:spcBef>
                  <a:spcPct val="0"/>
                </a:spcBef>
                <a:buFontTx/>
                <a:buNone/>
              </a:pPr>
              <a:t>23</a:t>
            </a:fld>
            <a:endParaRPr lang="fr-FR" altLang="fr-FR" sz="2000">
              <a:solidFill>
                <a:srgbClr val="984807"/>
              </a:solidFill>
            </a:endParaRPr>
          </a:p>
        </p:txBody>
      </p:sp>
      <p:sp>
        <p:nvSpPr>
          <p:cNvPr id="25604" name="Rectangle 1">
            <a:extLst>
              <a:ext uri="{FF2B5EF4-FFF2-40B4-BE49-F238E27FC236}">
                <a16:creationId xmlns:a16="http://schemas.microsoft.com/office/drawing/2014/main" id="{89AABB56-8E1F-9E95-213B-DA2C27165610}"/>
              </a:ext>
            </a:extLst>
          </p:cNvPr>
          <p:cNvSpPr>
            <a:spLocks noChangeArrowheads="1"/>
          </p:cNvSpPr>
          <p:nvPr/>
        </p:nvSpPr>
        <p:spPr bwMode="auto">
          <a:xfrm>
            <a:off x="533400" y="1524000"/>
            <a:ext cx="8189913"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ANTARES s'appui sur l'infrastructure INPT (Infrastructure Nationale Partageable des Transmissions) qui est un réseau numérique chiffré. Il n'est donc pas possible de le scanner (par les journalistes par exemple).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Le SDMIS est donc un client du réseau INPT fourni par l'Etat.</a:t>
            </a: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Ce réseau mis en place en 2010, permet en termes de fonctionnalité, d'utiliser : </a:t>
            </a: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Pour la phonie : les communications relayées (COM) et les canaux tactiques directs (DIR),</a:t>
            </a: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Pour les données : les status et la géolocalisation.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re 8">
            <a:extLst>
              <a:ext uri="{FF2B5EF4-FFF2-40B4-BE49-F238E27FC236}">
                <a16:creationId xmlns:a16="http://schemas.microsoft.com/office/drawing/2014/main" id="{4AE5779F-EEF8-BDF8-A4B9-7442FB43F997}"/>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26627" name="Espace réservé du numéro de diapositive 4">
            <a:extLst>
              <a:ext uri="{FF2B5EF4-FFF2-40B4-BE49-F238E27FC236}">
                <a16:creationId xmlns:a16="http://schemas.microsoft.com/office/drawing/2014/main" id="{FF5CD983-705D-BD89-DF41-DC4EBF5671B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AB180FB-C3ED-42F5-AB89-F0F7BF422F83}" type="slidenum">
              <a:rPr lang="fr-FR" altLang="fr-FR" sz="2000">
                <a:solidFill>
                  <a:srgbClr val="984807"/>
                </a:solidFill>
              </a:rPr>
              <a:pPr algn="r" eaLnBrk="1" hangingPunct="1">
                <a:spcBef>
                  <a:spcPct val="0"/>
                </a:spcBef>
                <a:buFontTx/>
                <a:buNone/>
              </a:pPr>
              <a:t>24</a:t>
            </a:fld>
            <a:endParaRPr lang="fr-FR" altLang="fr-FR" sz="2000">
              <a:solidFill>
                <a:srgbClr val="984807"/>
              </a:solidFill>
            </a:endParaRPr>
          </a:p>
        </p:txBody>
      </p:sp>
      <p:sp>
        <p:nvSpPr>
          <p:cNvPr id="26628" name="Rectangle 1">
            <a:extLst>
              <a:ext uri="{FF2B5EF4-FFF2-40B4-BE49-F238E27FC236}">
                <a16:creationId xmlns:a16="http://schemas.microsoft.com/office/drawing/2014/main" id="{17B28143-4612-AD41-BC9B-663748B3BC9B}"/>
              </a:ext>
            </a:extLst>
          </p:cNvPr>
          <p:cNvSpPr>
            <a:spLocks noChangeArrowheads="1"/>
          </p:cNvSpPr>
          <p:nvPr/>
        </p:nvSpPr>
        <p:spPr bwMode="auto">
          <a:xfrm>
            <a:off x="457200" y="1981200"/>
            <a:ext cx="818991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Arial" panose="020B0604020202020204" pitchFamily="34" charset="0"/>
              </a:rPr>
              <a:t>Chaque terminal dispose d’une adresse explicite unique le R.F.G.I : </a:t>
            </a:r>
            <a:endParaRPr lang="fr-FR" altLang="fr-FR" sz="2000">
              <a:latin typeface="Times New Roman" panose="02020603050405020304" pitchFamily="18" charset="0"/>
              <a:ea typeface="Calibri" panose="020F0502020204030204" pitchFamily="34" charset="0"/>
              <a:cs typeface="Arial" panose="020B0604020202020204" pitchFamily="34" charset="0"/>
            </a:endParaRPr>
          </a:p>
        </p:txBody>
      </p:sp>
      <p:sp>
        <p:nvSpPr>
          <p:cNvPr id="26629" name="Rectangle 1">
            <a:extLst>
              <a:ext uri="{FF2B5EF4-FFF2-40B4-BE49-F238E27FC236}">
                <a16:creationId xmlns:a16="http://schemas.microsoft.com/office/drawing/2014/main" id="{31A13889-F41D-446A-7629-909D28B0553A}"/>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Identification sur ANTARES :</a:t>
            </a:r>
          </a:p>
        </p:txBody>
      </p:sp>
      <p:grpSp>
        <p:nvGrpSpPr>
          <p:cNvPr id="26630" name="Group 89">
            <a:extLst>
              <a:ext uri="{FF2B5EF4-FFF2-40B4-BE49-F238E27FC236}">
                <a16:creationId xmlns:a16="http://schemas.microsoft.com/office/drawing/2014/main" id="{E0EFE05F-B489-174C-AD29-61DE27B90C98}"/>
              </a:ext>
            </a:extLst>
          </p:cNvPr>
          <p:cNvGrpSpPr>
            <a:grpSpLocks/>
          </p:cNvGrpSpPr>
          <p:nvPr/>
        </p:nvGrpSpPr>
        <p:grpSpPr bwMode="auto">
          <a:xfrm>
            <a:off x="323850" y="2743200"/>
            <a:ext cx="8362950" cy="3048000"/>
            <a:chOff x="-3" y="-3"/>
            <a:chExt cx="3211" cy="1620"/>
          </a:xfrm>
        </p:grpSpPr>
        <p:grpSp>
          <p:nvGrpSpPr>
            <p:cNvPr id="26631" name="Group 87">
              <a:extLst>
                <a:ext uri="{FF2B5EF4-FFF2-40B4-BE49-F238E27FC236}">
                  <a16:creationId xmlns:a16="http://schemas.microsoft.com/office/drawing/2014/main" id="{A0752DF8-0A70-6DE8-BB00-66C7568F0965}"/>
                </a:ext>
              </a:extLst>
            </p:cNvPr>
            <p:cNvGrpSpPr>
              <a:grpSpLocks/>
            </p:cNvGrpSpPr>
            <p:nvPr/>
          </p:nvGrpSpPr>
          <p:grpSpPr bwMode="auto">
            <a:xfrm>
              <a:off x="0" y="0"/>
              <a:ext cx="3205" cy="1614"/>
              <a:chOff x="0" y="0"/>
              <a:chExt cx="3205" cy="1614"/>
            </a:xfrm>
          </p:grpSpPr>
          <p:grpSp>
            <p:nvGrpSpPr>
              <p:cNvPr id="26633" name="Group 34">
                <a:extLst>
                  <a:ext uri="{FF2B5EF4-FFF2-40B4-BE49-F238E27FC236}">
                    <a16:creationId xmlns:a16="http://schemas.microsoft.com/office/drawing/2014/main" id="{236394BA-C90C-8970-6855-047694C59C72}"/>
                  </a:ext>
                </a:extLst>
              </p:cNvPr>
              <p:cNvGrpSpPr>
                <a:grpSpLocks/>
              </p:cNvGrpSpPr>
              <p:nvPr/>
            </p:nvGrpSpPr>
            <p:grpSpPr bwMode="auto">
              <a:xfrm>
                <a:off x="0" y="0"/>
                <a:ext cx="810" cy="346"/>
                <a:chOff x="0" y="0"/>
                <a:chExt cx="810" cy="346"/>
              </a:xfrm>
            </p:grpSpPr>
            <p:sp>
              <p:nvSpPr>
                <p:cNvPr id="26712" name="Rectangle 6">
                  <a:extLst>
                    <a:ext uri="{FF2B5EF4-FFF2-40B4-BE49-F238E27FC236}">
                      <a16:creationId xmlns:a16="http://schemas.microsoft.com/office/drawing/2014/main" id="{9DF38934-61FF-E3AC-6A4E-EB0014974BE8}"/>
                    </a:ext>
                  </a:extLst>
                </p:cNvPr>
                <p:cNvSpPr>
                  <a:spLocks noChangeArrowheads="1"/>
                </p:cNvSpPr>
                <p:nvPr/>
              </p:nvSpPr>
              <p:spPr bwMode="auto">
                <a:xfrm>
                  <a:off x="28" y="0"/>
                  <a:ext cx="75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cs typeface="Times New Roman" panose="02020603050405020304" pitchFamily="18" charset="0"/>
                    </a:rPr>
                    <a:t>R</a:t>
                  </a:r>
                  <a:r>
                    <a:rPr lang="fr-FR" altLang="fr-FR" sz="2000">
                      <a:solidFill>
                        <a:srgbClr val="000000"/>
                      </a:solidFill>
                      <a:latin typeface="Times New Roman" panose="02020603050405020304" pitchFamily="18" charset="0"/>
                      <a:cs typeface="Times New Roman" panose="02020603050405020304" pitchFamily="18" charset="0"/>
                    </a:rPr>
                    <a:t>éseau</a:t>
                  </a:r>
                  <a:endParaRPr lang="fr-FR" altLang="fr-FR" sz="2000">
                    <a:latin typeface="Times New Roman" panose="02020603050405020304" pitchFamily="18" charset="0"/>
                  </a:endParaRPr>
                </a:p>
              </p:txBody>
            </p:sp>
            <p:sp>
              <p:nvSpPr>
                <p:cNvPr id="26713" name="Rectangle 33">
                  <a:extLst>
                    <a:ext uri="{FF2B5EF4-FFF2-40B4-BE49-F238E27FC236}">
                      <a16:creationId xmlns:a16="http://schemas.microsoft.com/office/drawing/2014/main" id="{37CD302A-5B0E-7477-8373-974C7C2CE296}"/>
                    </a:ext>
                  </a:extLst>
                </p:cNvPr>
                <p:cNvSpPr>
                  <a:spLocks noChangeArrowheads="1"/>
                </p:cNvSpPr>
                <p:nvPr/>
              </p:nvSpPr>
              <p:spPr bwMode="auto">
                <a:xfrm>
                  <a:off x="0" y="0"/>
                  <a:ext cx="81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6634" name="Group 36">
                <a:extLst>
                  <a:ext uri="{FF2B5EF4-FFF2-40B4-BE49-F238E27FC236}">
                    <a16:creationId xmlns:a16="http://schemas.microsoft.com/office/drawing/2014/main" id="{F85F732B-F7E7-7B53-7C61-F28AD80D5737}"/>
                  </a:ext>
                </a:extLst>
              </p:cNvPr>
              <p:cNvGrpSpPr>
                <a:grpSpLocks/>
              </p:cNvGrpSpPr>
              <p:nvPr/>
            </p:nvGrpSpPr>
            <p:grpSpPr bwMode="auto">
              <a:xfrm>
                <a:off x="810" y="0"/>
                <a:ext cx="206" cy="346"/>
                <a:chOff x="810" y="0"/>
                <a:chExt cx="206" cy="346"/>
              </a:xfrm>
            </p:grpSpPr>
            <p:sp>
              <p:nvSpPr>
                <p:cNvPr id="26710" name="Rectangle 7">
                  <a:extLst>
                    <a:ext uri="{FF2B5EF4-FFF2-40B4-BE49-F238E27FC236}">
                      <a16:creationId xmlns:a16="http://schemas.microsoft.com/office/drawing/2014/main" id="{150A29B1-98F1-7165-189A-1E43173C569D}"/>
                    </a:ext>
                  </a:extLst>
                </p:cNvPr>
                <p:cNvSpPr>
                  <a:spLocks noChangeArrowheads="1"/>
                </p:cNvSpPr>
                <p:nvPr/>
              </p:nvSpPr>
              <p:spPr bwMode="auto">
                <a:xfrm>
                  <a:off x="838" y="0"/>
                  <a:ext cx="15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 </a:t>
                  </a:r>
                </a:p>
                <a:p>
                  <a:pPr algn="ctr">
                    <a:spcBef>
                      <a:spcPct val="0"/>
                    </a:spcBef>
                    <a:buFontTx/>
                    <a:buNone/>
                  </a:pPr>
                  <a:endParaRPr lang="fr-FR" altLang="fr-FR" sz="2000">
                    <a:latin typeface="Times New Roman" panose="02020603050405020304" pitchFamily="18" charset="0"/>
                  </a:endParaRPr>
                </a:p>
              </p:txBody>
            </p:sp>
            <p:sp>
              <p:nvSpPr>
                <p:cNvPr id="26711" name="Rectangle 35">
                  <a:extLst>
                    <a:ext uri="{FF2B5EF4-FFF2-40B4-BE49-F238E27FC236}">
                      <a16:creationId xmlns:a16="http://schemas.microsoft.com/office/drawing/2014/main" id="{62C297D0-ADCF-E072-BC31-F2118BB353DD}"/>
                    </a:ext>
                  </a:extLst>
                </p:cNvPr>
                <p:cNvSpPr>
                  <a:spLocks noChangeArrowheads="1"/>
                </p:cNvSpPr>
                <p:nvPr/>
              </p:nvSpPr>
              <p:spPr bwMode="auto">
                <a:xfrm>
                  <a:off x="810" y="0"/>
                  <a:ext cx="20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6635" name="Group 38">
                <a:extLst>
                  <a:ext uri="{FF2B5EF4-FFF2-40B4-BE49-F238E27FC236}">
                    <a16:creationId xmlns:a16="http://schemas.microsoft.com/office/drawing/2014/main" id="{9D692C67-820F-CC12-E6BB-DFD2EF40AF44}"/>
                  </a:ext>
                </a:extLst>
              </p:cNvPr>
              <p:cNvGrpSpPr>
                <a:grpSpLocks/>
              </p:cNvGrpSpPr>
              <p:nvPr/>
            </p:nvGrpSpPr>
            <p:grpSpPr bwMode="auto">
              <a:xfrm>
                <a:off x="1016" y="0"/>
                <a:ext cx="427" cy="346"/>
                <a:chOff x="1016" y="0"/>
                <a:chExt cx="427" cy="346"/>
              </a:xfrm>
            </p:grpSpPr>
            <p:sp>
              <p:nvSpPr>
                <p:cNvPr id="26708" name="Rectangle 8">
                  <a:extLst>
                    <a:ext uri="{FF2B5EF4-FFF2-40B4-BE49-F238E27FC236}">
                      <a16:creationId xmlns:a16="http://schemas.microsoft.com/office/drawing/2014/main" id="{0668DA66-CDAB-05F3-D9C0-67697F19C2FD}"/>
                    </a:ext>
                  </a:extLst>
                </p:cNvPr>
                <p:cNvSpPr>
                  <a:spLocks noChangeArrowheads="1"/>
                </p:cNvSpPr>
                <p:nvPr/>
              </p:nvSpPr>
              <p:spPr bwMode="auto">
                <a:xfrm>
                  <a:off x="1044" y="0"/>
                  <a:ext cx="371"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cs typeface="Times New Roman" panose="02020603050405020304" pitchFamily="18" charset="0"/>
                    </a:rPr>
                    <a:t>F</a:t>
                  </a:r>
                  <a:r>
                    <a:rPr lang="fr-FR" altLang="fr-FR" sz="2000">
                      <a:solidFill>
                        <a:srgbClr val="000000"/>
                      </a:solidFill>
                      <a:latin typeface="Times New Roman" panose="02020603050405020304" pitchFamily="18" charset="0"/>
                      <a:cs typeface="Times New Roman" panose="02020603050405020304" pitchFamily="18" charset="0"/>
                    </a:rPr>
                    <a:t>lotte</a:t>
                  </a:r>
                  <a:endParaRPr lang="fr-FR" altLang="fr-FR" sz="2000">
                    <a:latin typeface="Times New Roman" panose="02020603050405020304" pitchFamily="18" charset="0"/>
                  </a:endParaRPr>
                </a:p>
              </p:txBody>
            </p:sp>
            <p:sp>
              <p:nvSpPr>
                <p:cNvPr id="26709" name="Rectangle 37">
                  <a:extLst>
                    <a:ext uri="{FF2B5EF4-FFF2-40B4-BE49-F238E27FC236}">
                      <a16:creationId xmlns:a16="http://schemas.microsoft.com/office/drawing/2014/main" id="{FD92691C-68C4-6F9D-B025-3193361421AB}"/>
                    </a:ext>
                  </a:extLst>
                </p:cNvPr>
                <p:cNvSpPr>
                  <a:spLocks noChangeArrowheads="1"/>
                </p:cNvSpPr>
                <p:nvPr/>
              </p:nvSpPr>
              <p:spPr bwMode="auto">
                <a:xfrm>
                  <a:off x="1016" y="0"/>
                  <a:ext cx="427"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6636" name="Group 40">
                <a:extLst>
                  <a:ext uri="{FF2B5EF4-FFF2-40B4-BE49-F238E27FC236}">
                    <a16:creationId xmlns:a16="http://schemas.microsoft.com/office/drawing/2014/main" id="{B60BD9DB-302E-9F08-9C52-AA598D50F834}"/>
                  </a:ext>
                </a:extLst>
              </p:cNvPr>
              <p:cNvGrpSpPr>
                <a:grpSpLocks/>
              </p:cNvGrpSpPr>
              <p:nvPr/>
            </p:nvGrpSpPr>
            <p:grpSpPr bwMode="auto">
              <a:xfrm>
                <a:off x="1443" y="0"/>
                <a:ext cx="206" cy="346"/>
                <a:chOff x="1443" y="0"/>
                <a:chExt cx="206" cy="346"/>
              </a:xfrm>
            </p:grpSpPr>
            <p:sp>
              <p:nvSpPr>
                <p:cNvPr id="26706" name="Rectangle 9">
                  <a:extLst>
                    <a:ext uri="{FF2B5EF4-FFF2-40B4-BE49-F238E27FC236}">
                      <a16:creationId xmlns:a16="http://schemas.microsoft.com/office/drawing/2014/main" id="{2F13AC59-EBD3-B342-4BED-087B8134B217}"/>
                    </a:ext>
                  </a:extLst>
                </p:cNvPr>
                <p:cNvSpPr>
                  <a:spLocks noChangeArrowheads="1"/>
                </p:cNvSpPr>
                <p:nvPr/>
              </p:nvSpPr>
              <p:spPr bwMode="auto">
                <a:xfrm>
                  <a:off x="1471" y="0"/>
                  <a:ext cx="15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 </a:t>
                  </a:r>
                </a:p>
                <a:p>
                  <a:pPr algn="ctr">
                    <a:spcBef>
                      <a:spcPct val="0"/>
                    </a:spcBef>
                    <a:buFontTx/>
                    <a:buNone/>
                  </a:pPr>
                  <a:endParaRPr lang="fr-FR" altLang="fr-FR" sz="2000">
                    <a:latin typeface="Times New Roman" panose="02020603050405020304" pitchFamily="18" charset="0"/>
                  </a:endParaRPr>
                </a:p>
              </p:txBody>
            </p:sp>
            <p:sp>
              <p:nvSpPr>
                <p:cNvPr id="26707" name="Rectangle 39">
                  <a:extLst>
                    <a:ext uri="{FF2B5EF4-FFF2-40B4-BE49-F238E27FC236}">
                      <a16:creationId xmlns:a16="http://schemas.microsoft.com/office/drawing/2014/main" id="{E3DC0640-6039-7280-86AA-5DA6B6A68EEA}"/>
                    </a:ext>
                  </a:extLst>
                </p:cNvPr>
                <p:cNvSpPr>
                  <a:spLocks noChangeArrowheads="1"/>
                </p:cNvSpPr>
                <p:nvPr/>
              </p:nvSpPr>
              <p:spPr bwMode="auto">
                <a:xfrm>
                  <a:off x="1443" y="0"/>
                  <a:ext cx="20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6637" name="Group 42">
                <a:extLst>
                  <a:ext uri="{FF2B5EF4-FFF2-40B4-BE49-F238E27FC236}">
                    <a16:creationId xmlns:a16="http://schemas.microsoft.com/office/drawing/2014/main" id="{234D59BA-D327-4D23-E1AA-0E420DF1BFE4}"/>
                  </a:ext>
                </a:extLst>
              </p:cNvPr>
              <p:cNvGrpSpPr>
                <a:grpSpLocks/>
              </p:cNvGrpSpPr>
              <p:nvPr/>
            </p:nvGrpSpPr>
            <p:grpSpPr bwMode="auto">
              <a:xfrm>
                <a:off x="1649" y="0"/>
                <a:ext cx="540" cy="346"/>
                <a:chOff x="1649" y="0"/>
                <a:chExt cx="540" cy="346"/>
              </a:xfrm>
            </p:grpSpPr>
            <p:sp>
              <p:nvSpPr>
                <p:cNvPr id="26704" name="Rectangle 10">
                  <a:extLst>
                    <a:ext uri="{FF2B5EF4-FFF2-40B4-BE49-F238E27FC236}">
                      <a16:creationId xmlns:a16="http://schemas.microsoft.com/office/drawing/2014/main" id="{922F9074-5538-08BD-3788-2C0D4ABC4A35}"/>
                    </a:ext>
                  </a:extLst>
                </p:cNvPr>
                <p:cNvSpPr>
                  <a:spLocks noChangeArrowheads="1"/>
                </p:cNvSpPr>
                <p:nvPr/>
              </p:nvSpPr>
              <p:spPr bwMode="auto">
                <a:xfrm>
                  <a:off x="1677" y="0"/>
                  <a:ext cx="48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cs typeface="Times New Roman" panose="02020603050405020304" pitchFamily="18" charset="0"/>
                    </a:rPr>
                    <a:t>G</a:t>
                  </a:r>
                  <a:r>
                    <a:rPr lang="fr-FR" altLang="fr-FR" sz="2000">
                      <a:solidFill>
                        <a:srgbClr val="000000"/>
                      </a:solidFill>
                      <a:latin typeface="Times New Roman" panose="02020603050405020304" pitchFamily="18" charset="0"/>
                      <a:cs typeface="Times New Roman" panose="02020603050405020304" pitchFamily="18" charset="0"/>
                    </a:rPr>
                    <a:t>roupe</a:t>
                  </a:r>
                  <a:endParaRPr lang="fr-FR" altLang="fr-FR" sz="2000">
                    <a:latin typeface="Times New Roman" panose="02020603050405020304" pitchFamily="18" charset="0"/>
                  </a:endParaRPr>
                </a:p>
              </p:txBody>
            </p:sp>
            <p:sp>
              <p:nvSpPr>
                <p:cNvPr id="26705" name="Rectangle 41">
                  <a:extLst>
                    <a:ext uri="{FF2B5EF4-FFF2-40B4-BE49-F238E27FC236}">
                      <a16:creationId xmlns:a16="http://schemas.microsoft.com/office/drawing/2014/main" id="{4013E94A-BD35-CDA9-E1B6-9B2E686F520D}"/>
                    </a:ext>
                  </a:extLst>
                </p:cNvPr>
                <p:cNvSpPr>
                  <a:spLocks noChangeArrowheads="1"/>
                </p:cNvSpPr>
                <p:nvPr/>
              </p:nvSpPr>
              <p:spPr bwMode="auto">
                <a:xfrm>
                  <a:off x="1649" y="0"/>
                  <a:ext cx="54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6638" name="Group 44">
                <a:extLst>
                  <a:ext uri="{FF2B5EF4-FFF2-40B4-BE49-F238E27FC236}">
                    <a16:creationId xmlns:a16="http://schemas.microsoft.com/office/drawing/2014/main" id="{264F1599-02FB-0078-5CC5-0FD05D82BD81}"/>
                  </a:ext>
                </a:extLst>
              </p:cNvPr>
              <p:cNvGrpSpPr>
                <a:grpSpLocks/>
              </p:cNvGrpSpPr>
              <p:nvPr/>
            </p:nvGrpSpPr>
            <p:grpSpPr bwMode="auto">
              <a:xfrm>
                <a:off x="2189" y="0"/>
                <a:ext cx="206" cy="346"/>
                <a:chOff x="2189" y="0"/>
                <a:chExt cx="206" cy="346"/>
              </a:xfrm>
            </p:grpSpPr>
            <p:sp>
              <p:nvSpPr>
                <p:cNvPr id="26702" name="Rectangle 11">
                  <a:extLst>
                    <a:ext uri="{FF2B5EF4-FFF2-40B4-BE49-F238E27FC236}">
                      <a16:creationId xmlns:a16="http://schemas.microsoft.com/office/drawing/2014/main" id="{71A488E6-F119-D188-293E-156FE1258854}"/>
                    </a:ext>
                  </a:extLst>
                </p:cNvPr>
                <p:cNvSpPr>
                  <a:spLocks noChangeArrowheads="1"/>
                </p:cNvSpPr>
                <p:nvPr/>
              </p:nvSpPr>
              <p:spPr bwMode="auto">
                <a:xfrm>
                  <a:off x="2217" y="0"/>
                  <a:ext cx="15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 </a:t>
                  </a:r>
                </a:p>
                <a:p>
                  <a:pPr algn="ctr">
                    <a:spcBef>
                      <a:spcPct val="0"/>
                    </a:spcBef>
                    <a:buFontTx/>
                    <a:buNone/>
                  </a:pPr>
                  <a:endParaRPr lang="fr-FR" altLang="fr-FR" sz="2000">
                    <a:latin typeface="Times New Roman" panose="02020603050405020304" pitchFamily="18" charset="0"/>
                  </a:endParaRPr>
                </a:p>
              </p:txBody>
            </p:sp>
            <p:sp>
              <p:nvSpPr>
                <p:cNvPr id="26703" name="Rectangle 43">
                  <a:extLst>
                    <a:ext uri="{FF2B5EF4-FFF2-40B4-BE49-F238E27FC236}">
                      <a16:creationId xmlns:a16="http://schemas.microsoft.com/office/drawing/2014/main" id="{55D2DC07-8FFE-9EE7-32EA-6C6238C10554}"/>
                    </a:ext>
                  </a:extLst>
                </p:cNvPr>
                <p:cNvSpPr>
                  <a:spLocks noChangeArrowheads="1"/>
                </p:cNvSpPr>
                <p:nvPr/>
              </p:nvSpPr>
              <p:spPr bwMode="auto">
                <a:xfrm>
                  <a:off x="2189" y="0"/>
                  <a:ext cx="20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6639" name="Group 46">
                <a:extLst>
                  <a:ext uri="{FF2B5EF4-FFF2-40B4-BE49-F238E27FC236}">
                    <a16:creationId xmlns:a16="http://schemas.microsoft.com/office/drawing/2014/main" id="{EB356FAB-181B-5C73-9CDA-025F63557734}"/>
                  </a:ext>
                </a:extLst>
              </p:cNvPr>
              <p:cNvGrpSpPr>
                <a:grpSpLocks/>
              </p:cNvGrpSpPr>
              <p:nvPr/>
            </p:nvGrpSpPr>
            <p:grpSpPr bwMode="auto">
              <a:xfrm>
                <a:off x="2395" y="0"/>
                <a:ext cx="810" cy="346"/>
                <a:chOff x="2395" y="0"/>
                <a:chExt cx="810" cy="346"/>
              </a:xfrm>
            </p:grpSpPr>
            <p:sp>
              <p:nvSpPr>
                <p:cNvPr id="26700" name="Rectangle 12">
                  <a:extLst>
                    <a:ext uri="{FF2B5EF4-FFF2-40B4-BE49-F238E27FC236}">
                      <a16:creationId xmlns:a16="http://schemas.microsoft.com/office/drawing/2014/main" id="{DA8084A8-2D7A-8EBF-1B27-03B75D6BC90D}"/>
                    </a:ext>
                  </a:extLst>
                </p:cNvPr>
                <p:cNvSpPr>
                  <a:spLocks noChangeArrowheads="1"/>
                </p:cNvSpPr>
                <p:nvPr/>
              </p:nvSpPr>
              <p:spPr bwMode="auto">
                <a:xfrm>
                  <a:off x="2423" y="0"/>
                  <a:ext cx="75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cs typeface="Times New Roman" panose="02020603050405020304" pitchFamily="18" charset="0"/>
                    </a:rPr>
                    <a:t>I</a:t>
                  </a:r>
                  <a:r>
                    <a:rPr lang="fr-FR" altLang="fr-FR" sz="2000">
                      <a:solidFill>
                        <a:srgbClr val="000000"/>
                      </a:solidFill>
                      <a:latin typeface="Times New Roman" panose="02020603050405020304" pitchFamily="18" charset="0"/>
                      <a:cs typeface="Times New Roman" panose="02020603050405020304" pitchFamily="18" charset="0"/>
                    </a:rPr>
                    <a:t>dentifiant</a:t>
                  </a:r>
                  <a:endParaRPr lang="fr-FR" altLang="fr-FR" sz="2000">
                    <a:latin typeface="Times New Roman" panose="02020603050405020304" pitchFamily="18" charset="0"/>
                  </a:endParaRPr>
                </a:p>
              </p:txBody>
            </p:sp>
            <p:sp>
              <p:nvSpPr>
                <p:cNvPr id="26701" name="Rectangle 45">
                  <a:extLst>
                    <a:ext uri="{FF2B5EF4-FFF2-40B4-BE49-F238E27FC236}">
                      <a16:creationId xmlns:a16="http://schemas.microsoft.com/office/drawing/2014/main" id="{C19CBCDB-28C8-59F9-25EC-E021FDDC1994}"/>
                    </a:ext>
                  </a:extLst>
                </p:cNvPr>
                <p:cNvSpPr>
                  <a:spLocks noChangeArrowheads="1"/>
                </p:cNvSpPr>
                <p:nvPr/>
              </p:nvSpPr>
              <p:spPr bwMode="auto">
                <a:xfrm>
                  <a:off x="2395" y="0"/>
                  <a:ext cx="81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6640" name="Group 48">
                <a:extLst>
                  <a:ext uri="{FF2B5EF4-FFF2-40B4-BE49-F238E27FC236}">
                    <a16:creationId xmlns:a16="http://schemas.microsoft.com/office/drawing/2014/main" id="{5D0959E8-BA63-EC46-1612-ADD8E2BFC927}"/>
                  </a:ext>
                </a:extLst>
              </p:cNvPr>
              <p:cNvGrpSpPr>
                <a:grpSpLocks/>
              </p:cNvGrpSpPr>
              <p:nvPr/>
            </p:nvGrpSpPr>
            <p:grpSpPr bwMode="auto">
              <a:xfrm>
                <a:off x="0" y="346"/>
                <a:ext cx="3205" cy="346"/>
                <a:chOff x="0" y="346"/>
                <a:chExt cx="3205" cy="346"/>
              </a:xfrm>
            </p:grpSpPr>
            <p:sp>
              <p:nvSpPr>
                <p:cNvPr id="26698" name="Rectangle 13">
                  <a:extLst>
                    <a:ext uri="{FF2B5EF4-FFF2-40B4-BE49-F238E27FC236}">
                      <a16:creationId xmlns:a16="http://schemas.microsoft.com/office/drawing/2014/main" id="{261CD6DB-F8D5-40FA-3D10-7A98EBDE9405}"/>
                    </a:ext>
                  </a:extLst>
                </p:cNvPr>
                <p:cNvSpPr>
                  <a:spLocks noChangeArrowheads="1"/>
                </p:cNvSpPr>
                <p:nvPr/>
              </p:nvSpPr>
              <p:spPr bwMode="auto">
                <a:xfrm>
                  <a:off x="28" y="346"/>
                  <a:ext cx="3149"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 </a:t>
                  </a:r>
                </a:p>
                <a:p>
                  <a:pPr algn="ctr">
                    <a:spcBef>
                      <a:spcPct val="0"/>
                    </a:spcBef>
                    <a:buFontTx/>
                    <a:buNone/>
                  </a:pPr>
                  <a:endParaRPr lang="fr-FR" altLang="fr-FR" sz="2000">
                    <a:latin typeface="Times New Roman" panose="02020603050405020304" pitchFamily="18" charset="0"/>
                  </a:endParaRPr>
                </a:p>
              </p:txBody>
            </p:sp>
            <p:sp>
              <p:nvSpPr>
                <p:cNvPr id="26699" name="Rectangle 47">
                  <a:extLst>
                    <a:ext uri="{FF2B5EF4-FFF2-40B4-BE49-F238E27FC236}">
                      <a16:creationId xmlns:a16="http://schemas.microsoft.com/office/drawing/2014/main" id="{08BE6835-3A2A-51D8-DB1B-CACD1CE8FDE8}"/>
                    </a:ext>
                  </a:extLst>
                </p:cNvPr>
                <p:cNvSpPr>
                  <a:spLocks noChangeArrowheads="1"/>
                </p:cNvSpPr>
                <p:nvPr/>
              </p:nvSpPr>
              <p:spPr bwMode="auto">
                <a:xfrm>
                  <a:off x="0" y="346"/>
                  <a:ext cx="3205"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6641" name="Group 50">
                <a:extLst>
                  <a:ext uri="{FF2B5EF4-FFF2-40B4-BE49-F238E27FC236}">
                    <a16:creationId xmlns:a16="http://schemas.microsoft.com/office/drawing/2014/main" id="{B19FA3D0-3920-27D6-00B1-92CA33F849F2}"/>
                  </a:ext>
                </a:extLst>
              </p:cNvPr>
              <p:cNvGrpSpPr>
                <a:grpSpLocks/>
              </p:cNvGrpSpPr>
              <p:nvPr/>
            </p:nvGrpSpPr>
            <p:grpSpPr bwMode="auto">
              <a:xfrm>
                <a:off x="0" y="692"/>
                <a:ext cx="270" cy="346"/>
                <a:chOff x="0" y="692"/>
                <a:chExt cx="270" cy="346"/>
              </a:xfrm>
            </p:grpSpPr>
            <p:sp>
              <p:nvSpPr>
                <p:cNvPr id="26696" name="Rectangle 14">
                  <a:extLst>
                    <a:ext uri="{FF2B5EF4-FFF2-40B4-BE49-F238E27FC236}">
                      <a16:creationId xmlns:a16="http://schemas.microsoft.com/office/drawing/2014/main" id="{C9CA5C60-DE44-5747-4855-898B2CB4B203}"/>
                    </a:ext>
                  </a:extLst>
                </p:cNvPr>
                <p:cNvSpPr>
                  <a:spLocks noChangeArrowheads="1"/>
                </p:cNvSpPr>
                <p:nvPr/>
              </p:nvSpPr>
              <p:spPr bwMode="auto">
                <a:xfrm>
                  <a:off x="28" y="692"/>
                  <a:ext cx="21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9pPr>
                </a:lstStyle>
                <a:p>
                  <a:pPr algn="ct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6</a:t>
                  </a:r>
                  <a:endParaRPr lang="fr-FR" altLang="fr-FR" sz="2000">
                    <a:latin typeface="Times New Roman" panose="02020603050405020304" pitchFamily="18" charset="0"/>
                  </a:endParaRPr>
                </a:p>
              </p:txBody>
            </p:sp>
            <p:sp>
              <p:nvSpPr>
                <p:cNvPr id="26697" name="Rectangle 49">
                  <a:extLst>
                    <a:ext uri="{FF2B5EF4-FFF2-40B4-BE49-F238E27FC236}">
                      <a16:creationId xmlns:a16="http://schemas.microsoft.com/office/drawing/2014/main" id="{368FC0C9-FA3A-2638-A876-60ED59330B27}"/>
                    </a:ext>
                  </a:extLst>
                </p:cNvPr>
                <p:cNvSpPr>
                  <a:spLocks noChangeArrowheads="1"/>
                </p:cNvSpPr>
                <p:nvPr/>
              </p:nvSpPr>
              <p:spPr bwMode="auto">
                <a:xfrm>
                  <a:off x="0" y="692"/>
                  <a:ext cx="27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6642" name="Group 52">
                <a:extLst>
                  <a:ext uri="{FF2B5EF4-FFF2-40B4-BE49-F238E27FC236}">
                    <a16:creationId xmlns:a16="http://schemas.microsoft.com/office/drawing/2014/main" id="{32148DE0-41A4-80AD-386E-19FC4A3AFE42}"/>
                  </a:ext>
                </a:extLst>
              </p:cNvPr>
              <p:cNvGrpSpPr>
                <a:grpSpLocks/>
              </p:cNvGrpSpPr>
              <p:nvPr/>
            </p:nvGrpSpPr>
            <p:grpSpPr bwMode="auto">
              <a:xfrm>
                <a:off x="270" y="692"/>
                <a:ext cx="270" cy="346"/>
                <a:chOff x="270" y="692"/>
                <a:chExt cx="270" cy="346"/>
              </a:xfrm>
            </p:grpSpPr>
            <p:sp>
              <p:nvSpPr>
                <p:cNvPr id="26694" name="Rectangle 15">
                  <a:extLst>
                    <a:ext uri="{FF2B5EF4-FFF2-40B4-BE49-F238E27FC236}">
                      <a16:creationId xmlns:a16="http://schemas.microsoft.com/office/drawing/2014/main" id="{456A0D09-1B37-8C85-5BFD-ADF75AB86000}"/>
                    </a:ext>
                  </a:extLst>
                </p:cNvPr>
                <p:cNvSpPr>
                  <a:spLocks noChangeArrowheads="1"/>
                </p:cNvSpPr>
                <p:nvPr/>
              </p:nvSpPr>
              <p:spPr bwMode="auto">
                <a:xfrm>
                  <a:off x="298" y="692"/>
                  <a:ext cx="21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9pPr>
                </a:lstStyle>
                <a:p>
                  <a:pPr algn="ct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9</a:t>
                  </a:r>
                  <a:endParaRPr lang="fr-FR" altLang="fr-FR" sz="2000">
                    <a:latin typeface="Times New Roman" panose="02020603050405020304" pitchFamily="18" charset="0"/>
                  </a:endParaRPr>
                </a:p>
              </p:txBody>
            </p:sp>
            <p:sp>
              <p:nvSpPr>
                <p:cNvPr id="26695" name="Rectangle 51">
                  <a:extLst>
                    <a:ext uri="{FF2B5EF4-FFF2-40B4-BE49-F238E27FC236}">
                      <a16:creationId xmlns:a16="http://schemas.microsoft.com/office/drawing/2014/main" id="{335C3A2A-3C22-DC9C-1163-D3FAB420F7C2}"/>
                    </a:ext>
                  </a:extLst>
                </p:cNvPr>
                <p:cNvSpPr>
                  <a:spLocks noChangeArrowheads="1"/>
                </p:cNvSpPr>
                <p:nvPr/>
              </p:nvSpPr>
              <p:spPr bwMode="auto">
                <a:xfrm>
                  <a:off x="270" y="692"/>
                  <a:ext cx="27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6643" name="Group 54">
                <a:extLst>
                  <a:ext uri="{FF2B5EF4-FFF2-40B4-BE49-F238E27FC236}">
                    <a16:creationId xmlns:a16="http://schemas.microsoft.com/office/drawing/2014/main" id="{34DDF399-4B87-A7AE-F4BF-11FB97612EDF}"/>
                  </a:ext>
                </a:extLst>
              </p:cNvPr>
              <p:cNvGrpSpPr>
                <a:grpSpLocks/>
              </p:cNvGrpSpPr>
              <p:nvPr/>
            </p:nvGrpSpPr>
            <p:grpSpPr bwMode="auto">
              <a:xfrm>
                <a:off x="540" y="692"/>
                <a:ext cx="270" cy="346"/>
                <a:chOff x="540" y="692"/>
                <a:chExt cx="270" cy="346"/>
              </a:xfrm>
            </p:grpSpPr>
            <p:sp>
              <p:nvSpPr>
                <p:cNvPr id="26692" name="Rectangle 16">
                  <a:extLst>
                    <a:ext uri="{FF2B5EF4-FFF2-40B4-BE49-F238E27FC236}">
                      <a16:creationId xmlns:a16="http://schemas.microsoft.com/office/drawing/2014/main" id="{659FEE30-7E0D-0828-F67E-30D5075B3E69}"/>
                    </a:ext>
                  </a:extLst>
                </p:cNvPr>
                <p:cNvSpPr>
                  <a:spLocks noChangeArrowheads="1"/>
                </p:cNvSpPr>
                <p:nvPr/>
              </p:nvSpPr>
              <p:spPr bwMode="auto">
                <a:xfrm>
                  <a:off x="568" y="692"/>
                  <a:ext cx="21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9pPr>
                </a:lstStyle>
                <a:p>
                  <a:pPr algn="ct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0</a:t>
                  </a:r>
                  <a:endParaRPr lang="fr-FR" altLang="fr-FR" sz="2000">
                    <a:latin typeface="Times New Roman" panose="02020603050405020304" pitchFamily="18" charset="0"/>
                  </a:endParaRPr>
                </a:p>
              </p:txBody>
            </p:sp>
            <p:sp>
              <p:nvSpPr>
                <p:cNvPr id="26693" name="Rectangle 53">
                  <a:extLst>
                    <a:ext uri="{FF2B5EF4-FFF2-40B4-BE49-F238E27FC236}">
                      <a16:creationId xmlns:a16="http://schemas.microsoft.com/office/drawing/2014/main" id="{F4772A30-EBD5-0D81-2CAC-3F3C7076E3F9}"/>
                    </a:ext>
                  </a:extLst>
                </p:cNvPr>
                <p:cNvSpPr>
                  <a:spLocks noChangeArrowheads="1"/>
                </p:cNvSpPr>
                <p:nvPr/>
              </p:nvSpPr>
              <p:spPr bwMode="auto">
                <a:xfrm>
                  <a:off x="540" y="692"/>
                  <a:ext cx="27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6644" name="Group 56">
                <a:extLst>
                  <a:ext uri="{FF2B5EF4-FFF2-40B4-BE49-F238E27FC236}">
                    <a16:creationId xmlns:a16="http://schemas.microsoft.com/office/drawing/2014/main" id="{9F01C77C-3E0B-029B-CD98-9B718834EA00}"/>
                  </a:ext>
                </a:extLst>
              </p:cNvPr>
              <p:cNvGrpSpPr>
                <a:grpSpLocks/>
              </p:cNvGrpSpPr>
              <p:nvPr/>
            </p:nvGrpSpPr>
            <p:grpSpPr bwMode="auto">
              <a:xfrm>
                <a:off x="810" y="692"/>
                <a:ext cx="206" cy="346"/>
                <a:chOff x="810" y="692"/>
                <a:chExt cx="206" cy="346"/>
              </a:xfrm>
            </p:grpSpPr>
            <p:sp>
              <p:nvSpPr>
                <p:cNvPr id="26690" name="Rectangle 17">
                  <a:extLst>
                    <a:ext uri="{FF2B5EF4-FFF2-40B4-BE49-F238E27FC236}">
                      <a16:creationId xmlns:a16="http://schemas.microsoft.com/office/drawing/2014/main" id="{F1BBF249-0190-453C-98F8-DDBAE48BAEC1}"/>
                    </a:ext>
                  </a:extLst>
                </p:cNvPr>
                <p:cNvSpPr>
                  <a:spLocks noChangeArrowheads="1"/>
                </p:cNvSpPr>
                <p:nvPr/>
              </p:nvSpPr>
              <p:spPr bwMode="auto">
                <a:xfrm>
                  <a:off x="838" y="692"/>
                  <a:ext cx="15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 </a:t>
                  </a:r>
                </a:p>
                <a:p>
                  <a:pPr algn="ctr">
                    <a:spcBef>
                      <a:spcPct val="0"/>
                    </a:spcBef>
                    <a:buFontTx/>
                    <a:buNone/>
                  </a:pPr>
                  <a:endParaRPr lang="fr-FR" altLang="fr-FR" sz="2000">
                    <a:latin typeface="Times New Roman" panose="02020603050405020304" pitchFamily="18" charset="0"/>
                  </a:endParaRPr>
                </a:p>
              </p:txBody>
            </p:sp>
            <p:sp>
              <p:nvSpPr>
                <p:cNvPr id="26691" name="Rectangle 55">
                  <a:extLst>
                    <a:ext uri="{FF2B5EF4-FFF2-40B4-BE49-F238E27FC236}">
                      <a16:creationId xmlns:a16="http://schemas.microsoft.com/office/drawing/2014/main" id="{95C0B2E7-253A-EFAB-5DFF-B764752012A7}"/>
                    </a:ext>
                  </a:extLst>
                </p:cNvPr>
                <p:cNvSpPr>
                  <a:spLocks noChangeArrowheads="1"/>
                </p:cNvSpPr>
                <p:nvPr/>
              </p:nvSpPr>
              <p:spPr bwMode="auto">
                <a:xfrm>
                  <a:off x="810" y="692"/>
                  <a:ext cx="20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6645" name="Group 58">
                <a:extLst>
                  <a:ext uri="{FF2B5EF4-FFF2-40B4-BE49-F238E27FC236}">
                    <a16:creationId xmlns:a16="http://schemas.microsoft.com/office/drawing/2014/main" id="{832232C4-E5C9-AEF5-D63F-8AE436C6CF8A}"/>
                  </a:ext>
                </a:extLst>
              </p:cNvPr>
              <p:cNvGrpSpPr>
                <a:grpSpLocks/>
              </p:cNvGrpSpPr>
              <p:nvPr/>
            </p:nvGrpSpPr>
            <p:grpSpPr bwMode="auto">
              <a:xfrm>
                <a:off x="1016" y="692"/>
                <a:ext cx="427" cy="346"/>
                <a:chOff x="1016" y="692"/>
                <a:chExt cx="427" cy="346"/>
              </a:xfrm>
            </p:grpSpPr>
            <p:sp>
              <p:nvSpPr>
                <p:cNvPr id="26688" name="Rectangle 18">
                  <a:extLst>
                    <a:ext uri="{FF2B5EF4-FFF2-40B4-BE49-F238E27FC236}">
                      <a16:creationId xmlns:a16="http://schemas.microsoft.com/office/drawing/2014/main" id="{20D8EACD-0DA6-D3C5-679A-B3D790414177}"/>
                    </a:ext>
                  </a:extLst>
                </p:cNvPr>
                <p:cNvSpPr>
                  <a:spLocks noChangeArrowheads="1"/>
                </p:cNvSpPr>
                <p:nvPr/>
              </p:nvSpPr>
              <p:spPr bwMode="auto">
                <a:xfrm>
                  <a:off x="1044" y="692"/>
                  <a:ext cx="371"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9pPr>
                </a:lstStyle>
                <a:p>
                  <a:pPr algn="ct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2</a:t>
                  </a:r>
                  <a:endParaRPr lang="fr-FR" altLang="fr-FR" sz="2000">
                    <a:latin typeface="Times New Roman" panose="02020603050405020304" pitchFamily="18" charset="0"/>
                  </a:endParaRPr>
                </a:p>
              </p:txBody>
            </p:sp>
            <p:sp>
              <p:nvSpPr>
                <p:cNvPr id="26689" name="Rectangle 57">
                  <a:extLst>
                    <a:ext uri="{FF2B5EF4-FFF2-40B4-BE49-F238E27FC236}">
                      <a16:creationId xmlns:a16="http://schemas.microsoft.com/office/drawing/2014/main" id="{44D882DA-8077-D232-6934-8C112B121373}"/>
                    </a:ext>
                  </a:extLst>
                </p:cNvPr>
                <p:cNvSpPr>
                  <a:spLocks noChangeArrowheads="1"/>
                </p:cNvSpPr>
                <p:nvPr/>
              </p:nvSpPr>
              <p:spPr bwMode="auto">
                <a:xfrm>
                  <a:off x="1016" y="692"/>
                  <a:ext cx="427"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6646" name="Group 60">
                <a:extLst>
                  <a:ext uri="{FF2B5EF4-FFF2-40B4-BE49-F238E27FC236}">
                    <a16:creationId xmlns:a16="http://schemas.microsoft.com/office/drawing/2014/main" id="{CFC279E5-3027-9C1F-F0A1-0C515DA167AF}"/>
                  </a:ext>
                </a:extLst>
              </p:cNvPr>
              <p:cNvGrpSpPr>
                <a:grpSpLocks/>
              </p:cNvGrpSpPr>
              <p:nvPr/>
            </p:nvGrpSpPr>
            <p:grpSpPr bwMode="auto">
              <a:xfrm>
                <a:off x="1443" y="692"/>
                <a:ext cx="206" cy="346"/>
                <a:chOff x="1443" y="692"/>
                <a:chExt cx="206" cy="346"/>
              </a:xfrm>
            </p:grpSpPr>
            <p:sp>
              <p:nvSpPr>
                <p:cNvPr id="26686" name="Rectangle 19">
                  <a:extLst>
                    <a:ext uri="{FF2B5EF4-FFF2-40B4-BE49-F238E27FC236}">
                      <a16:creationId xmlns:a16="http://schemas.microsoft.com/office/drawing/2014/main" id="{F06D23FF-20D8-31B2-16D2-1977846DAAA7}"/>
                    </a:ext>
                  </a:extLst>
                </p:cNvPr>
                <p:cNvSpPr>
                  <a:spLocks noChangeArrowheads="1"/>
                </p:cNvSpPr>
                <p:nvPr/>
              </p:nvSpPr>
              <p:spPr bwMode="auto">
                <a:xfrm>
                  <a:off x="1471" y="692"/>
                  <a:ext cx="15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 </a:t>
                  </a:r>
                </a:p>
                <a:p>
                  <a:pPr algn="ctr">
                    <a:spcBef>
                      <a:spcPct val="0"/>
                    </a:spcBef>
                    <a:buFontTx/>
                    <a:buNone/>
                  </a:pPr>
                  <a:endParaRPr lang="fr-FR" altLang="fr-FR" sz="2000">
                    <a:latin typeface="Times New Roman" panose="02020603050405020304" pitchFamily="18" charset="0"/>
                  </a:endParaRPr>
                </a:p>
              </p:txBody>
            </p:sp>
            <p:sp>
              <p:nvSpPr>
                <p:cNvPr id="26687" name="Rectangle 59">
                  <a:extLst>
                    <a:ext uri="{FF2B5EF4-FFF2-40B4-BE49-F238E27FC236}">
                      <a16:creationId xmlns:a16="http://schemas.microsoft.com/office/drawing/2014/main" id="{DC1908BD-1C99-750F-68AB-14588146C336}"/>
                    </a:ext>
                  </a:extLst>
                </p:cNvPr>
                <p:cNvSpPr>
                  <a:spLocks noChangeArrowheads="1"/>
                </p:cNvSpPr>
                <p:nvPr/>
              </p:nvSpPr>
              <p:spPr bwMode="auto">
                <a:xfrm>
                  <a:off x="1443" y="692"/>
                  <a:ext cx="20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6647" name="Group 62">
                <a:extLst>
                  <a:ext uri="{FF2B5EF4-FFF2-40B4-BE49-F238E27FC236}">
                    <a16:creationId xmlns:a16="http://schemas.microsoft.com/office/drawing/2014/main" id="{3A7F7DFB-3D7E-069C-8154-46F7E8B7AABD}"/>
                  </a:ext>
                </a:extLst>
              </p:cNvPr>
              <p:cNvGrpSpPr>
                <a:grpSpLocks/>
              </p:cNvGrpSpPr>
              <p:nvPr/>
            </p:nvGrpSpPr>
            <p:grpSpPr bwMode="auto">
              <a:xfrm>
                <a:off x="1649" y="692"/>
                <a:ext cx="270" cy="346"/>
                <a:chOff x="1649" y="692"/>
                <a:chExt cx="270" cy="346"/>
              </a:xfrm>
            </p:grpSpPr>
            <p:sp>
              <p:nvSpPr>
                <p:cNvPr id="26684" name="Rectangle 20">
                  <a:extLst>
                    <a:ext uri="{FF2B5EF4-FFF2-40B4-BE49-F238E27FC236}">
                      <a16:creationId xmlns:a16="http://schemas.microsoft.com/office/drawing/2014/main" id="{3621CA88-4F99-BE12-9789-DDD5E2782D3A}"/>
                    </a:ext>
                  </a:extLst>
                </p:cNvPr>
                <p:cNvSpPr>
                  <a:spLocks noChangeArrowheads="1"/>
                </p:cNvSpPr>
                <p:nvPr/>
              </p:nvSpPr>
              <p:spPr bwMode="auto">
                <a:xfrm>
                  <a:off x="1677" y="692"/>
                  <a:ext cx="21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9pPr>
                </a:lstStyle>
                <a:p>
                  <a:pPr algn="ct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5</a:t>
                  </a:r>
                  <a:endParaRPr lang="fr-FR" altLang="fr-FR" sz="2000">
                    <a:latin typeface="Times New Roman" panose="02020603050405020304" pitchFamily="18" charset="0"/>
                  </a:endParaRPr>
                </a:p>
              </p:txBody>
            </p:sp>
            <p:sp>
              <p:nvSpPr>
                <p:cNvPr id="26685" name="Rectangle 61">
                  <a:extLst>
                    <a:ext uri="{FF2B5EF4-FFF2-40B4-BE49-F238E27FC236}">
                      <a16:creationId xmlns:a16="http://schemas.microsoft.com/office/drawing/2014/main" id="{E8CE369C-EDA2-DB06-5098-F1952FE04BE0}"/>
                    </a:ext>
                  </a:extLst>
                </p:cNvPr>
                <p:cNvSpPr>
                  <a:spLocks noChangeArrowheads="1"/>
                </p:cNvSpPr>
                <p:nvPr/>
              </p:nvSpPr>
              <p:spPr bwMode="auto">
                <a:xfrm>
                  <a:off x="1649" y="692"/>
                  <a:ext cx="27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6648" name="Group 64">
                <a:extLst>
                  <a:ext uri="{FF2B5EF4-FFF2-40B4-BE49-F238E27FC236}">
                    <a16:creationId xmlns:a16="http://schemas.microsoft.com/office/drawing/2014/main" id="{A853BF79-163F-9997-033C-8B4580FBEBBD}"/>
                  </a:ext>
                </a:extLst>
              </p:cNvPr>
              <p:cNvGrpSpPr>
                <a:grpSpLocks/>
              </p:cNvGrpSpPr>
              <p:nvPr/>
            </p:nvGrpSpPr>
            <p:grpSpPr bwMode="auto">
              <a:xfrm>
                <a:off x="1919" y="692"/>
                <a:ext cx="270" cy="346"/>
                <a:chOff x="1919" y="692"/>
                <a:chExt cx="270" cy="346"/>
              </a:xfrm>
            </p:grpSpPr>
            <p:sp>
              <p:nvSpPr>
                <p:cNvPr id="26682" name="Rectangle 21">
                  <a:extLst>
                    <a:ext uri="{FF2B5EF4-FFF2-40B4-BE49-F238E27FC236}">
                      <a16:creationId xmlns:a16="http://schemas.microsoft.com/office/drawing/2014/main" id="{B5738E02-F2DE-F524-A314-DAC79D7F7C81}"/>
                    </a:ext>
                  </a:extLst>
                </p:cNvPr>
                <p:cNvSpPr>
                  <a:spLocks noChangeArrowheads="1"/>
                </p:cNvSpPr>
                <p:nvPr/>
              </p:nvSpPr>
              <p:spPr bwMode="auto">
                <a:xfrm>
                  <a:off x="1947" y="692"/>
                  <a:ext cx="21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9pPr>
                </a:lstStyle>
                <a:p>
                  <a:pPr algn="ct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0</a:t>
                  </a:r>
                  <a:endParaRPr lang="fr-FR" altLang="fr-FR" sz="2000">
                    <a:latin typeface="Times New Roman" panose="02020603050405020304" pitchFamily="18" charset="0"/>
                  </a:endParaRPr>
                </a:p>
              </p:txBody>
            </p:sp>
            <p:sp>
              <p:nvSpPr>
                <p:cNvPr id="26683" name="Rectangle 63">
                  <a:extLst>
                    <a:ext uri="{FF2B5EF4-FFF2-40B4-BE49-F238E27FC236}">
                      <a16:creationId xmlns:a16="http://schemas.microsoft.com/office/drawing/2014/main" id="{0DEA21BD-8D62-C331-35D5-7C78F88B3FB0}"/>
                    </a:ext>
                  </a:extLst>
                </p:cNvPr>
                <p:cNvSpPr>
                  <a:spLocks noChangeArrowheads="1"/>
                </p:cNvSpPr>
                <p:nvPr/>
              </p:nvSpPr>
              <p:spPr bwMode="auto">
                <a:xfrm>
                  <a:off x="1919" y="692"/>
                  <a:ext cx="27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6649" name="Group 66">
                <a:extLst>
                  <a:ext uri="{FF2B5EF4-FFF2-40B4-BE49-F238E27FC236}">
                    <a16:creationId xmlns:a16="http://schemas.microsoft.com/office/drawing/2014/main" id="{78A34D7E-5964-7F06-99FC-694608CA92BD}"/>
                  </a:ext>
                </a:extLst>
              </p:cNvPr>
              <p:cNvGrpSpPr>
                <a:grpSpLocks/>
              </p:cNvGrpSpPr>
              <p:nvPr/>
            </p:nvGrpSpPr>
            <p:grpSpPr bwMode="auto">
              <a:xfrm>
                <a:off x="2189" y="692"/>
                <a:ext cx="206" cy="346"/>
                <a:chOff x="2189" y="692"/>
                <a:chExt cx="206" cy="346"/>
              </a:xfrm>
            </p:grpSpPr>
            <p:sp>
              <p:nvSpPr>
                <p:cNvPr id="26680" name="Rectangle 22">
                  <a:extLst>
                    <a:ext uri="{FF2B5EF4-FFF2-40B4-BE49-F238E27FC236}">
                      <a16:creationId xmlns:a16="http://schemas.microsoft.com/office/drawing/2014/main" id="{AD3D71F7-E0F4-293C-6517-F084F9585FBF}"/>
                    </a:ext>
                  </a:extLst>
                </p:cNvPr>
                <p:cNvSpPr>
                  <a:spLocks noChangeArrowheads="1"/>
                </p:cNvSpPr>
                <p:nvPr/>
              </p:nvSpPr>
              <p:spPr bwMode="auto">
                <a:xfrm>
                  <a:off x="2217" y="692"/>
                  <a:ext cx="15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 </a:t>
                  </a:r>
                </a:p>
                <a:p>
                  <a:pPr algn="ctr">
                    <a:spcBef>
                      <a:spcPct val="0"/>
                    </a:spcBef>
                    <a:buFontTx/>
                    <a:buNone/>
                  </a:pPr>
                  <a:endParaRPr lang="fr-FR" altLang="fr-FR" sz="2000">
                    <a:latin typeface="Times New Roman" panose="02020603050405020304" pitchFamily="18" charset="0"/>
                  </a:endParaRPr>
                </a:p>
              </p:txBody>
            </p:sp>
            <p:sp>
              <p:nvSpPr>
                <p:cNvPr id="26681" name="Rectangle 65">
                  <a:extLst>
                    <a:ext uri="{FF2B5EF4-FFF2-40B4-BE49-F238E27FC236}">
                      <a16:creationId xmlns:a16="http://schemas.microsoft.com/office/drawing/2014/main" id="{48FAEA3A-2AC1-0D56-FD0F-C47CDD260F11}"/>
                    </a:ext>
                  </a:extLst>
                </p:cNvPr>
                <p:cNvSpPr>
                  <a:spLocks noChangeArrowheads="1"/>
                </p:cNvSpPr>
                <p:nvPr/>
              </p:nvSpPr>
              <p:spPr bwMode="auto">
                <a:xfrm>
                  <a:off x="2189" y="692"/>
                  <a:ext cx="20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6650" name="Group 68">
                <a:extLst>
                  <a:ext uri="{FF2B5EF4-FFF2-40B4-BE49-F238E27FC236}">
                    <a16:creationId xmlns:a16="http://schemas.microsoft.com/office/drawing/2014/main" id="{B5CC513E-35AE-C56E-CF77-14621950D702}"/>
                  </a:ext>
                </a:extLst>
              </p:cNvPr>
              <p:cNvGrpSpPr>
                <a:grpSpLocks/>
              </p:cNvGrpSpPr>
              <p:nvPr/>
            </p:nvGrpSpPr>
            <p:grpSpPr bwMode="auto">
              <a:xfrm>
                <a:off x="2395" y="692"/>
                <a:ext cx="270" cy="346"/>
                <a:chOff x="2395" y="692"/>
                <a:chExt cx="270" cy="346"/>
              </a:xfrm>
            </p:grpSpPr>
            <p:sp>
              <p:nvSpPr>
                <p:cNvPr id="26678" name="Rectangle 23">
                  <a:extLst>
                    <a:ext uri="{FF2B5EF4-FFF2-40B4-BE49-F238E27FC236}">
                      <a16:creationId xmlns:a16="http://schemas.microsoft.com/office/drawing/2014/main" id="{4D35BD69-3D0E-EF4C-636B-D2B405F97C11}"/>
                    </a:ext>
                  </a:extLst>
                </p:cNvPr>
                <p:cNvSpPr>
                  <a:spLocks noChangeArrowheads="1"/>
                </p:cNvSpPr>
                <p:nvPr/>
              </p:nvSpPr>
              <p:spPr bwMode="auto">
                <a:xfrm>
                  <a:off x="2423" y="692"/>
                  <a:ext cx="21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9pPr>
                </a:lstStyle>
                <a:p>
                  <a:pPr algn="ct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1</a:t>
                  </a:r>
                  <a:endParaRPr lang="fr-FR" altLang="fr-FR" sz="2000">
                    <a:latin typeface="Times New Roman" panose="02020603050405020304" pitchFamily="18" charset="0"/>
                  </a:endParaRPr>
                </a:p>
              </p:txBody>
            </p:sp>
            <p:sp>
              <p:nvSpPr>
                <p:cNvPr id="26679" name="Rectangle 67">
                  <a:extLst>
                    <a:ext uri="{FF2B5EF4-FFF2-40B4-BE49-F238E27FC236}">
                      <a16:creationId xmlns:a16="http://schemas.microsoft.com/office/drawing/2014/main" id="{8A878FF7-E205-7F77-608A-6566A06CEDFD}"/>
                    </a:ext>
                  </a:extLst>
                </p:cNvPr>
                <p:cNvSpPr>
                  <a:spLocks noChangeArrowheads="1"/>
                </p:cNvSpPr>
                <p:nvPr/>
              </p:nvSpPr>
              <p:spPr bwMode="auto">
                <a:xfrm>
                  <a:off x="2395" y="692"/>
                  <a:ext cx="27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6651" name="Group 70">
                <a:extLst>
                  <a:ext uri="{FF2B5EF4-FFF2-40B4-BE49-F238E27FC236}">
                    <a16:creationId xmlns:a16="http://schemas.microsoft.com/office/drawing/2014/main" id="{9C82E79C-0070-19AE-FC7E-2810336B1026}"/>
                  </a:ext>
                </a:extLst>
              </p:cNvPr>
              <p:cNvGrpSpPr>
                <a:grpSpLocks/>
              </p:cNvGrpSpPr>
              <p:nvPr/>
            </p:nvGrpSpPr>
            <p:grpSpPr bwMode="auto">
              <a:xfrm>
                <a:off x="2665" y="692"/>
                <a:ext cx="270" cy="346"/>
                <a:chOff x="2665" y="692"/>
                <a:chExt cx="270" cy="346"/>
              </a:xfrm>
            </p:grpSpPr>
            <p:sp>
              <p:nvSpPr>
                <p:cNvPr id="26676" name="Rectangle 24">
                  <a:extLst>
                    <a:ext uri="{FF2B5EF4-FFF2-40B4-BE49-F238E27FC236}">
                      <a16:creationId xmlns:a16="http://schemas.microsoft.com/office/drawing/2014/main" id="{46A5E43B-08A2-8803-72BE-0A43ACB3A08C}"/>
                    </a:ext>
                  </a:extLst>
                </p:cNvPr>
                <p:cNvSpPr>
                  <a:spLocks noChangeArrowheads="1"/>
                </p:cNvSpPr>
                <p:nvPr/>
              </p:nvSpPr>
              <p:spPr bwMode="auto">
                <a:xfrm>
                  <a:off x="2693" y="692"/>
                  <a:ext cx="21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9pPr>
                </a:lstStyle>
                <a:p>
                  <a:pPr algn="ct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1</a:t>
                  </a:r>
                  <a:endParaRPr lang="fr-FR" altLang="fr-FR" sz="2000">
                    <a:latin typeface="Times New Roman" panose="02020603050405020304" pitchFamily="18" charset="0"/>
                  </a:endParaRPr>
                </a:p>
              </p:txBody>
            </p:sp>
            <p:sp>
              <p:nvSpPr>
                <p:cNvPr id="26677" name="Rectangle 69">
                  <a:extLst>
                    <a:ext uri="{FF2B5EF4-FFF2-40B4-BE49-F238E27FC236}">
                      <a16:creationId xmlns:a16="http://schemas.microsoft.com/office/drawing/2014/main" id="{80FF44DB-DB28-9812-E409-3C1D13A4AB55}"/>
                    </a:ext>
                  </a:extLst>
                </p:cNvPr>
                <p:cNvSpPr>
                  <a:spLocks noChangeArrowheads="1"/>
                </p:cNvSpPr>
                <p:nvPr/>
              </p:nvSpPr>
              <p:spPr bwMode="auto">
                <a:xfrm>
                  <a:off x="2665" y="692"/>
                  <a:ext cx="27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6652" name="Group 72">
                <a:extLst>
                  <a:ext uri="{FF2B5EF4-FFF2-40B4-BE49-F238E27FC236}">
                    <a16:creationId xmlns:a16="http://schemas.microsoft.com/office/drawing/2014/main" id="{ACBE36E1-5AA3-4B14-4C95-34E093A998AF}"/>
                  </a:ext>
                </a:extLst>
              </p:cNvPr>
              <p:cNvGrpSpPr>
                <a:grpSpLocks/>
              </p:cNvGrpSpPr>
              <p:nvPr/>
            </p:nvGrpSpPr>
            <p:grpSpPr bwMode="auto">
              <a:xfrm>
                <a:off x="2935" y="692"/>
                <a:ext cx="270" cy="346"/>
                <a:chOff x="2935" y="692"/>
                <a:chExt cx="270" cy="346"/>
              </a:xfrm>
            </p:grpSpPr>
            <p:sp>
              <p:nvSpPr>
                <p:cNvPr id="26674" name="Rectangle 25">
                  <a:extLst>
                    <a:ext uri="{FF2B5EF4-FFF2-40B4-BE49-F238E27FC236}">
                      <a16:creationId xmlns:a16="http://schemas.microsoft.com/office/drawing/2014/main" id="{D15889FE-886D-DBC3-2C17-AAE70D899F0B}"/>
                    </a:ext>
                  </a:extLst>
                </p:cNvPr>
                <p:cNvSpPr>
                  <a:spLocks noChangeArrowheads="1"/>
                </p:cNvSpPr>
                <p:nvPr/>
              </p:nvSpPr>
              <p:spPr bwMode="auto">
                <a:xfrm>
                  <a:off x="2963" y="692"/>
                  <a:ext cx="21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9pPr>
                </a:lstStyle>
                <a:p>
                  <a:pPr algn="ct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2</a:t>
                  </a:r>
                  <a:endParaRPr lang="fr-FR" altLang="fr-FR" sz="2000">
                    <a:latin typeface="Times New Roman" panose="02020603050405020304" pitchFamily="18" charset="0"/>
                  </a:endParaRPr>
                </a:p>
              </p:txBody>
            </p:sp>
            <p:sp>
              <p:nvSpPr>
                <p:cNvPr id="26675" name="Rectangle 71">
                  <a:extLst>
                    <a:ext uri="{FF2B5EF4-FFF2-40B4-BE49-F238E27FC236}">
                      <a16:creationId xmlns:a16="http://schemas.microsoft.com/office/drawing/2014/main" id="{7F3E3023-4FB0-5622-CADA-44677755C8A5}"/>
                    </a:ext>
                  </a:extLst>
                </p:cNvPr>
                <p:cNvSpPr>
                  <a:spLocks noChangeArrowheads="1"/>
                </p:cNvSpPr>
                <p:nvPr/>
              </p:nvSpPr>
              <p:spPr bwMode="auto">
                <a:xfrm>
                  <a:off x="2935" y="692"/>
                  <a:ext cx="270"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6653" name="Group 74">
                <a:extLst>
                  <a:ext uri="{FF2B5EF4-FFF2-40B4-BE49-F238E27FC236}">
                    <a16:creationId xmlns:a16="http://schemas.microsoft.com/office/drawing/2014/main" id="{0A27EC29-ECD2-972A-CC3F-83022FD98793}"/>
                  </a:ext>
                </a:extLst>
              </p:cNvPr>
              <p:cNvGrpSpPr>
                <a:grpSpLocks/>
              </p:cNvGrpSpPr>
              <p:nvPr/>
            </p:nvGrpSpPr>
            <p:grpSpPr bwMode="auto">
              <a:xfrm>
                <a:off x="0" y="1038"/>
                <a:ext cx="810" cy="576"/>
                <a:chOff x="0" y="1038"/>
                <a:chExt cx="810" cy="576"/>
              </a:xfrm>
            </p:grpSpPr>
            <p:sp>
              <p:nvSpPr>
                <p:cNvPr id="26672" name="Rectangle 26">
                  <a:extLst>
                    <a:ext uri="{FF2B5EF4-FFF2-40B4-BE49-F238E27FC236}">
                      <a16:creationId xmlns:a16="http://schemas.microsoft.com/office/drawing/2014/main" id="{9DE09B3D-8AA7-1514-E3B0-5C212B5703F3}"/>
                    </a:ext>
                  </a:extLst>
                </p:cNvPr>
                <p:cNvSpPr>
                  <a:spLocks noChangeArrowheads="1"/>
                </p:cNvSpPr>
                <p:nvPr/>
              </p:nvSpPr>
              <p:spPr bwMode="auto">
                <a:xfrm>
                  <a:off x="28" y="1038"/>
                  <a:ext cx="754"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9pPr>
                </a:lstStyle>
                <a:p>
                  <a:pPr algn="ct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Département</a:t>
                  </a:r>
                  <a:endParaRPr lang="fr-FR" altLang="fr-FR" sz="2000">
                    <a:latin typeface="Times New Roman" panose="02020603050405020304" pitchFamily="18" charset="0"/>
                  </a:endParaRPr>
                </a:p>
              </p:txBody>
            </p:sp>
            <p:sp>
              <p:nvSpPr>
                <p:cNvPr id="26673" name="Rectangle 73">
                  <a:extLst>
                    <a:ext uri="{FF2B5EF4-FFF2-40B4-BE49-F238E27FC236}">
                      <a16:creationId xmlns:a16="http://schemas.microsoft.com/office/drawing/2014/main" id="{8B2D0CA0-2288-993E-38EB-92A7E5E832FE}"/>
                    </a:ext>
                  </a:extLst>
                </p:cNvPr>
                <p:cNvSpPr>
                  <a:spLocks noChangeArrowheads="1"/>
                </p:cNvSpPr>
                <p:nvPr/>
              </p:nvSpPr>
              <p:spPr bwMode="auto">
                <a:xfrm>
                  <a:off x="0" y="1038"/>
                  <a:ext cx="810" cy="57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6654" name="Group 76">
                <a:extLst>
                  <a:ext uri="{FF2B5EF4-FFF2-40B4-BE49-F238E27FC236}">
                    <a16:creationId xmlns:a16="http://schemas.microsoft.com/office/drawing/2014/main" id="{7A41ACD4-5649-5931-94B8-A3942B8C456D}"/>
                  </a:ext>
                </a:extLst>
              </p:cNvPr>
              <p:cNvGrpSpPr>
                <a:grpSpLocks/>
              </p:cNvGrpSpPr>
              <p:nvPr/>
            </p:nvGrpSpPr>
            <p:grpSpPr bwMode="auto">
              <a:xfrm>
                <a:off x="810" y="1038"/>
                <a:ext cx="206" cy="576"/>
                <a:chOff x="810" y="1038"/>
                <a:chExt cx="206" cy="576"/>
              </a:xfrm>
            </p:grpSpPr>
            <p:sp>
              <p:nvSpPr>
                <p:cNvPr id="26670" name="Rectangle 27">
                  <a:extLst>
                    <a:ext uri="{FF2B5EF4-FFF2-40B4-BE49-F238E27FC236}">
                      <a16:creationId xmlns:a16="http://schemas.microsoft.com/office/drawing/2014/main" id="{976996A9-00C2-EF35-D44B-3636852107CE}"/>
                    </a:ext>
                  </a:extLst>
                </p:cNvPr>
                <p:cNvSpPr>
                  <a:spLocks noChangeArrowheads="1"/>
                </p:cNvSpPr>
                <p:nvPr/>
              </p:nvSpPr>
              <p:spPr bwMode="auto">
                <a:xfrm>
                  <a:off x="838" y="1038"/>
                  <a:ext cx="150"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 </a:t>
                  </a:r>
                </a:p>
                <a:p>
                  <a:pPr algn="ctr">
                    <a:spcBef>
                      <a:spcPct val="0"/>
                    </a:spcBef>
                    <a:buFontTx/>
                    <a:buNone/>
                  </a:pPr>
                  <a:endParaRPr lang="fr-FR" altLang="fr-FR" sz="2000">
                    <a:latin typeface="Times New Roman" panose="02020603050405020304" pitchFamily="18" charset="0"/>
                  </a:endParaRPr>
                </a:p>
              </p:txBody>
            </p:sp>
            <p:sp>
              <p:nvSpPr>
                <p:cNvPr id="26671" name="Rectangle 75">
                  <a:extLst>
                    <a:ext uri="{FF2B5EF4-FFF2-40B4-BE49-F238E27FC236}">
                      <a16:creationId xmlns:a16="http://schemas.microsoft.com/office/drawing/2014/main" id="{B7403D36-BAB0-7112-ED01-FD6ABFD38E1A}"/>
                    </a:ext>
                  </a:extLst>
                </p:cNvPr>
                <p:cNvSpPr>
                  <a:spLocks noChangeArrowheads="1"/>
                </p:cNvSpPr>
                <p:nvPr/>
              </p:nvSpPr>
              <p:spPr bwMode="auto">
                <a:xfrm>
                  <a:off x="810" y="1038"/>
                  <a:ext cx="206" cy="57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6655" name="Group 78">
                <a:extLst>
                  <a:ext uri="{FF2B5EF4-FFF2-40B4-BE49-F238E27FC236}">
                    <a16:creationId xmlns:a16="http://schemas.microsoft.com/office/drawing/2014/main" id="{015A266C-EE0E-0F2E-C634-6102856669C4}"/>
                  </a:ext>
                </a:extLst>
              </p:cNvPr>
              <p:cNvGrpSpPr>
                <a:grpSpLocks/>
              </p:cNvGrpSpPr>
              <p:nvPr/>
            </p:nvGrpSpPr>
            <p:grpSpPr bwMode="auto">
              <a:xfrm>
                <a:off x="1016" y="1038"/>
                <a:ext cx="427" cy="576"/>
                <a:chOff x="1016" y="1038"/>
                <a:chExt cx="427" cy="576"/>
              </a:xfrm>
            </p:grpSpPr>
            <p:sp>
              <p:nvSpPr>
                <p:cNvPr id="26668" name="Rectangle 28">
                  <a:extLst>
                    <a:ext uri="{FF2B5EF4-FFF2-40B4-BE49-F238E27FC236}">
                      <a16:creationId xmlns:a16="http://schemas.microsoft.com/office/drawing/2014/main" id="{32288D66-B6E0-6F6C-7A5E-F0153D05B1F3}"/>
                    </a:ext>
                  </a:extLst>
                </p:cNvPr>
                <p:cNvSpPr>
                  <a:spLocks noChangeArrowheads="1"/>
                </p:cNvSpPr>
                <p:nvPr/>
              </p:nvSpPr>
              <p:spPr bwMode="auto">
                <a:xfrm>
                  <a:off x="1044" y="1038"/>
                  <a:ext cx="396"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9pPr>
                </a:lstStyle>
                <a:p>
                  <a:pPr algn="ct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Sécurité</a:t>
                  </a:r>
                  <a:endParaRPr lang="fr-FR" altLang="fr-FR" sz="2000">
                    <a:latin typeface="Times New Roman" panose="02020603050405020304" pitchFamily="18" charset="0"/>
                    <a:cs typeface="Times New Roman" panose="02020603050405020304" pitchFamily="18" charset="0"/>
                  </a:endParaRPr>
                </a:p>
                <a:p>
                  <a:pPr algn="ct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civile</a:t>
                  </a:r>
                  <a:endParaRPr lang="fr-FR" altLang="fr-FR" sz="2000">
                    <a:latin typeface="Times New Roman" panose="02020603050405020304" pitchFamily="18" charset="0"/>
                  </a:endParaRPr>
                </a:p>
              </p:txBody>
            </p:sp>
            <p:sp>
              <p:nvSpPr>
                <p:cNvPr id="26669" name="Rectangle 77">
                  <a:extLst>
                    <a:ext uri="{FF2B5EF4-FFF2-40B4-BE49-F238E27FC236}">
                      <a16:creationId xmlns:a16="http://schemas.microsoft.com/office/drawing/2014/main" id="{1FBCBA03-27EB-A668-DFB5-6CEE05DDA99E}"/>
                    </a:ext>
                  </a:extLst>
                </p:cNvPr>
                <p:cNvSpPr>
                  <a:spLocks noChangeArrowheads="1"/>
                </p:cNvSpPr>
                <p:nvPr/>
              </p:nvSpPr>
              <p:spPr bwMode="auto">
                <a:xfrm>
                  <a:off x="1016" y="1038"/>
                  <a:ext cx="427" cy="57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6656" name="Group 80">
                <a:extLst>
                  <a:ext uri="{FF2B5EF4-FFF2-40B4-BE49-F238E27FC236}">
                    <a16:creationId xmlns:a16="http://schemas.microsoft.com/office/drawing/2014/main" id="{2C814033-DCDC-8C76-0AF3-758D3CD7321E}"/>
                  </a:ext>
                </a:extLst>
              </p:cNvPr>
              <p:cNvGrpSpPr>
                <a:grpSpLocks/>
              </p:cNvGrpSpPr>
              <p:nvPr/>
            </p:nvGrpSpPr>
            <p:grpSpPr bwMode="auto">
              <a:xfrm>
                <a:off x="1443" y="1038"/>
                <a:ext cx="206" cy="576"/>
                <a:chOff x="1443" y="1038"/>
                <a:chExt cx="206" cy="576"/>
              </a:xfrm>
            </p:grpSpPr>
            <p:sp>
              <p:nvSpPr>
                <p:cNvPr id="26666" name="Rectangle 29">
                  <a:extLst>
                    <a:ext uri="{FF2B5EF4-FFF2-40B4-BE49-F238E27FC236}">
                      <a16:creationId xmlns:a16="http://schemas.microsoft.com/office/drawing/2014/main" id="{57148AFA-7640-7778-DC2A-0FEF90A8B3B0}"/>
                    </a:ext>
                  </a:extLst>
                </p:cNvPr>
                <p:cNvSpPr>
                  <a:spLocks noChangeArrowheads="1"/>
                </p:cNvSpPr>
                <p:nvPr/>
              </p:nvSpPr>
              <p:spPr bwMode="auto">
                <a:xfrm>
                  <a:off x="1471" y="1038"/>
                  <a:ext cx="150"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 </a:t>
                  </a:r>
                </a:p>
                <a:p>
                  <a:pPr algn="ctr">
                    <a:spcBef>
                      <a:spcPct val="0"/>
                    </a:spcBef>
                    <a:buFontTx/>
                    <a:buNone/>
                  </a:pPr>
                  <a:endParaRPr lang="fr-FR" altLang="fr-FR" sz="2000">
                    <a:latin typeface="Times New Roman" panose="02020603050405020304" pitchFamily="18" charset="0"/>
                  </a:endParaRPr>
                </a:p>
              </p:txBody>
            </p:sp>
            <p:sp>
              <p:nvSpPr>
                <p:cNvPr id="26667" name="Rectangle 79">
                  <a:extLst>
                    <a:ext uri="{FF2B5EF4-FFF2-40B4-BE49-F238E27FC236}">
                      <a16:creationId xmlns:a16="http://schemas.microsoft.com/office/drawing/2014/main" id="{0376B363-0402-84AF-9B24-D6B25AF4768E}"/>
                    </a:ext>
                  </a:extLst>
                </p:cNvPr>
                <p:cNvSpPr>
                  <a:spLocks noChangeArrowheads="1"/>
                </p:cNvSpPr>
                <p:nvPr/>
              </p:nvSpPr>
              <p:spPr bwMode="auto">
                <a:xfrm>
                  <a:off x="1443" y="1038"/>
                  <a:ext cx="206" cy="57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6657" name="Group 82">
                <a:extLst>
                  <a:ext uri="{FF2B5EF4-FFF2-40B4-BE49-F238E27FC236}">
                    <a16:creationId xmlns:a16="http://schemas.microsoft.com/office/drawing/2014/main" id="{3D92D24C-42E7-4BB1-DA33-BD79E7B355C6}"/>
                  </a:ext>
                </a:extLst>
              </p:cNvPr>
              <p:cNvGrpSpPr>
                <a:grpSpLocks/>
              </p:cNvGrpSpPr>
              <p:nvPr/>
            </p:nvGrpSpPr>
            <p:grpSpPr bwMode="auto">
              <a:xfrm>
                <a:off x="1649" y="1038"/>
                <a:ext cx="540" cy="576"/>
                <a:chOff x="1649" y="1038"/>
                <a:chExt cx="540" cy="576"/>
              </a:xfrm>
            </p:grpSpPr>
            <p:sp>
              <p:nvSpPr>
                <p:cNvPr id="26664" name="Rectangle 30">
                  <a:extLst>
                    <a:ext uri="{FF2B5EF4-FFF2-40B4-BE49-F238E27FC236}">
                      <a16:creationId xmlns:a16="http://schemas.microsoft.com/office/drawing/2014/main" id="{3241524F-9A5D-B6D4-AF4D-CF543950594F}"/>
                    </a:ext>
                  </a:extLst>
                </p:cNvPr>
                <p:cNvSpPr>
                  <a:spLocks noChangeArrowheads="1"/>
                </p:cNvSpPr>
                <p:nvPr/>
              </p:nvSpPr>
              <p:spPr bwMode="auto">
                <a:xfrm>
                  <a:off x="1677" y="1038"/>
                  <a:ext cx="484"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9pPr>
                </a:lstStyle>
                <a:p>
                  <a:pPr algn="ct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Type engin</a:t>
                  </a:r>
                  <a:endParaRPr lang="fr-FR" altLang="fr-FR" sz="2000">
                    <a:latin typeface="Times New Roman" panose="02020603050405020304" pitchFamily="18" charset="0"/>
                  </a:endParaRPr>
                </a:p>
              </p:txBody>
            </p:sp>
            <p:sp>
              <p:nvSpPr>
                <p:cNvPr id="26665" name="Rectangle 81">
                  <a:extLst>
                    <a:ext uri="{FF2B5EF4-FFF2-40B4-BE49-F238E27FC236}">
                      <a16:creationId xmlns:a16="http://schemas.microsoft.com/office/drawing/2014/main" id="{D166FA3F-3CDA-A390-FA6C-9F2F362D09BC}"/>
                    </a:ext>
                  </a:extLst>
                </p:cNvPr>
                <p:cNvSpPr>
                  <a:spLocks noChangeArrowheads="1"/>
                </p:cNvSpPr>
                <p:nvPr/>
              </p:nvSpPr>
              <p:spPr bwMode="auto">
                <a:xfrm>
                  <a:off x="1649" y="1038"/>
                  <a:ext cx="540" cy="57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6658" name="Group 84">
                <a:extLst>
                  <a:ext uri="{FF2B5EF4-FFF2-40B4-BE49-F238E27FC236}">
                    <a16:creationId xmlns:a16="http://schemas.microsoft.com/office/drawing/2014/main" id="{38B4C2F1-4A99-2DDD-1EB4-7570F7D9359D}"/>
                  </a:ext>
                </a:extLst>
              </p:cNvPr>
              <p:cNvGrpSpPr>
                <a:grpSpLocks/>
              </p:cNvGrpSpPr>
              <p:nvPr/>
            </p:nvGrpSpPr>
            <p:grpSpPr bwMode="auto">
              <a:xfrm>
                <a:off x="2189" y="1038"/>
                <a:ext cx="206" cy="576"/>
                <a:chOff x="2189" y="1038"/>
                <a:chExt cx="206" cy="576"/>
              </a:xfrm>
            </p:grpSpPr>
            <p:sp>
              <p:nvSpPr>
                <p:cNvPr id="26662" name="Rectangle 31">
                  <a:extLst>
                    <a:ext uri="{FF2B5EF4-FFF2-40B4-BE49-F238E27FC236}">
                      <a16:creationId xmlns:a16="http://schemas.microsoft.com/office/drawing/2014/main" id="{1DD0D21C-36E8-BACC-580A-CAA1ADBA6E2E}"/>
                    </a:ext>
                  </a:extLst>
                </p:cNvPr>
                <p:cNvSpPr>
                  <a:spLocks noChangeArrowheads="1"/>
                </p:cNvSpPr>
                <p:nvPr/>
              </p:nvSpPr>
              <p:spPr bwMode="auto">
                <a:xfrm>
                  <a:off x="2217" y="1038"/>
                  <a:ext cx="150"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 </a:t>
                  </a:r>
                </a:p>
                <a:p>
                  <a:pPr algn="ctr">
                    <a:spcBef>
                      <a:spcPct val="0"/>
                    </a:spcBef>
                    <a:buFontTx/>
                    <a:buNone/>
                  </a:pPr>
                  <a:endParaRPr lang="fr-FR" altLang="fr-FR" sz="2000">
                    <a:latin typeface="Times New Roman" panose="02020603050405020304" pitchFamily="18" charset="0"/>
                  </a:endParaRPr>
                </a:p>
              </p:txBody>
            </p:sp>
            <p:sp>
              <p:nvSpPr>
                <p:cNvPr id="26663" name="Rectangle 83">
                  <a:extLst>
                    <a:ext uri="{FF2B5EF4-FFF2-40B4-BE49-F238E27FC236}">
                      <a16:creationId xmlns:a16="http://schemas.microsoft.com/office/drawing/2014/main" id="{03A54D39-A3D0-5A27-F619-341FA4F202B9}"/>
                    </a:ext>
                  </a:extLst>
                </p:cNvPr>
                <p:cNvSpPr>
                  <a:spLocks noChangeArrowheads="1"/>
                </p:cNvSpPr>
                <p:nvPr/>
              </p:nvSpPr>
              <p:spPr bwMode="auto">
                <a:xfrm>
                  <a:off x="2189" y="1038"/>
                  <a:ext cx="206" cy="57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26659" name="Group 86">
                <a:extLst>
                  <a:ext uri="{FF2B5EF4-FFF2-40B4-BE49-F238E27FC236}">
                    <a16:creationId xmlns:a16="http://schemas.microsoft.com/office/drawing/2014/main" id="{9CFD76FC-E664-00D3-8C25-EBDDFCE508ED}"/>
                  </a:ext>
                </a:extLst>
              </p:cNvPr>
              <p:cNvGrpSpPr>
                <a:grpSpLocks/>
              </p:cNvGrpSpPr>
              <p:nvPr/>
            </p:nvGrpSpPr>
            <p:grpSpPr bwMode="auto">
              <a:xfrm>
                <a:off x="2395" y="1038"/>
                <a:ext cx="810" cy="576"/>
                <a:chOff x="2395" y="1038"/>
                <a:chExt cx="810" cy="576"/>
              </a:xfrm>
            </p:grpSpPr>
            <p:sp>
              <p:nvSpPr>
                <p:cNvPr id="26660" name="Rectangle 32">
                  <a:extLst>
                    <a:ext uri="{FF2B5EF4-FFF2-40B4-BE49-F238E27FC236}">
                      <a16:creationId xmlns:a16="http://schemas.microsoft.com/office/drawing/2014/main" id="{42B0BF9A-A905-CAB2-355B-068ED158D338}"/>
                    </a:ext>
                  </a:extLst>
                </p:cNvPr>
                <p:cNvSpPr>
                  <a:spLocks noChangeArrowheads="1"/>
                </p:cNvSpPr>
                <p:nvPr/>
              </p:nvSpPr>
              <p:spPr bwMode="auto">
                <a:xfrm>
                  <a:off x="2423" y="1038"/>
                  <a:ext cx="754"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447675" algn="l"/>
                      <a:tab pos="895350" algn="l"/>
                      <a:tab pos="1346200" algn="l"/>
                      <a:tab pos="1795463" algn="l"/>
                      <a:tab pos="2244725" algn="l"/>
                      <a:tab pos="2693988" algn="l"/>
                      <a:tab pos="3143250" algn="l"/>
                      <a:tab pos="3590925" algn="l"/>
                      <a:tab pos="4041775" algn="l"/>
                      <a:tab pos="4491038" algn="l"/>
                      <a:tab pos="4940300" algn="l"/>
                      <a:tab pos="5389563" algn="l"/>
                      <a:tab pos="5838825" algn="l"/>
                      <a:tab pos="6286500" algn="l"/>
                      <a:tab pos="6737350" algn="l"/>
                      <a:tab pos="7186613" algn="l"/>
                      <a:tab pos="7635875" algn="l"/>
                      <a:tab pos="8085138" algn="l"/>
                      <a:tab pos="8534400" algn="l"/>
                      <a:tab pos="8983663" algn="l"/>
                    </a:tabLst>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Times New Roman" panose="02020603050405020304" pitchFamily="18" charset="0"/>
                    </a:rPr>
                    <a:t>Numéro terminal</a:t>
                  </a:r>
                  <a:endParaRPr lang="fr-FR" altLang="fr-FR" sz="2000">
                    <a:latin typeface="Times New Roman" panose="02020603050405020304" pitchFamily="18" charset="0"/>
                  </a:endParaRPr>
                </a:p>
              </p:txBody>
            </p:sp>
            <p:sp>
              <p:nvSpPr>
                <p:cNvPr id="26661" name="Rectangle 85">
                  <a:extLst>
                    <a:ext uri="{FF2B5EF4-FFF2-40B4-BE49-F238E27FC236}">
                      <a16:creationId xmlns:a16="http://schemas.microsoft.com/office/drawing/2014/main" id="{BE572084-6403-B9C6-FC10-FD66E47D0EA1}"/>
                    </a:ext>
                  </a:extLst>
                </p:cNvPr>
                <p:cNvSpPr>
                  <a:spLocks noChangeArrowheads="1"/>
                </p:cNvSpPr>
                <p:nvPr/>
              </p:nvSpPr>
              <p:spPr bwMode="auto">
                <a:xfrm>
                  <a:off x="2395" y="1038"/>
                  <a:ext cx="810" cy="57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sp>
          <p:nvSpPr>
            <p:cNvPr id="26632" name="Rectangle 88">
              <a:extLst>
                <a:ext uri="{FF2B5EF4-FFF2-40B4-BE49-F238E27FC236}">
                  <a16:creationId xmlns:a16="http://schemas.microsoft.com/office/drawing/2014/main" id="{05F60F2A-B347-5826-497F-86A5307B5D45}"/>
                </a:ext>
              </a:extLst>
            </p:cNvPr>
            <p:cNvSpPr>
              <a:spLocks noChangeArrowheads="1"/>
            </p:cNvSpPr>
            <p:nvPr/>
          </p:nvSpPr>
          <p:spPr bwMode="auto">
            <a:xfrm>
              <a:off x="-3" y="-3"/>
              <a:ext cx="3211" cy="1620"/>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re 8">
            <a:extLst>
              <a:ext uri="{FF2B5EF4-FFF2-40B4-BE49-F238E27FC236}">
                <a16:creationId xmlns:a16="http://schemas.microsoft.com/office/drawing/2014/main" id="{A42E4452-8702-45D1-001F-652EDE74B3D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27651" name="Espace réservé du numéro de diapositive 4">
            <a:extLst>
              <a:ext uri="{FF2B5EF4-FFF2-40B4-BE49-F238E27FC236}">
                <a16:creationId xmlns:a16="http://schemas.microsoft.com/office/drawing/2014/main" id="{A0E3A2DF-C9FA-3786-AD0C-AE25E6F149E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4E5650B-C62B-4D7B-AA44-6D64FF15B55B}" type="slidenum">
              <a:rPr lang="fr-FR" altLang="fr-FR" sz="2000">
                <a:solidFill>
                  <a:srgbClr val="984807"/>
                </a:solidFill>
              </a:rPr>
              <a:pPr algn="r" eaLnBrk="1" hangingPunct="1">
                <a:spcBef>
                  <a:spcPct val="0"/>
                </a:spcBef>
                <a:buFontTx/>
                <a:buNone/>
              </a:pPr>
              <a:t>25</a:t>
            </a:fld>
            <a:endParaRPr lang="fr-FR" altLang="fr-FR" sz="2000">
              <a:solidFill>
                <a:srgbClr val="984807"/>
              </a:solidFill>
            </a:endParaRPr>
          </a:p>
        </p:txBody>
      </p:sp>
      <p:sp>
        <p:nvSpPr>
          <p:cNvPr id="27652" name="Rectangle 1">
            <a:extLst>
              <a:ext uri="{FF2B5EF4-FFF2-40B4-BE49-F238E27FC236}">
                <a16:creationId xmlns:a16="http://schemas.microsoft.com/office/drawing/2014/main" id="{D1AA2F70-8BB5-57CF-CD3E-1200AA671983}"/>
              </a:ext>
            </a:extLst>
          </p:cNvPr>
          <p:cNvSpPr>
            <a:spLocks noChangeArrowheads="1"/>
          </p:cNvSpPr>
          <p:nvPr/>
        </p:nvSpPr>
        <p:spPr bwMode="auto">
          <a:xfrm>
            <a:off x="457200" y="1981200"/>
            <a:ext cx="8189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Groupe est imposé par la réglementation : </a:t>
            </a:r>
          </a:p>
        </p:txBody>
      </p:sp>
      <p:sp>
        <p:nvSpPr>
          <p:cNvPr id="27653" name="Rectangle 1">
            <a:extLst>
              <a:ext uri="{FF2B5EF4-FFF2-40B4-BE49-F238E27FC236}">
                <a16:creationId xmlns:a16="http://schemas.microsoft.com/office/drawing/2014/main" id="{7FE88986-E7A8-E4B2-DBF0-125FA5BB4221}"/>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Identification sur ANTARES :</a:t>
            </a:r>
          </a:p>
        </p:txBody>
      </p:sp>
      <p:grpSp>
        <p:nvGrpSpPr>
          <p:cNvPr id="27654" name="Group 338">
            <a:extLst>
              <a:ext uri="{FF2B5EF4-FFF2-40B4-BE49-F238E27FC236}">
                <a16:creationId xmlns:a16="http://schemas.microsoft.com/office/drawing/2014/main" id="{E72B8A54-8EF4-A859-158E-318541362C46}"/>
              </a:ext>
            </a:extLst>
          </p:cNvPr>
          <p:cNvGrpSpPr>
            <a:grpSpLocks/>
          </p:cNvGrpSpPr>
          <p:nvPr/>
        </p:nvGrpSpPr>
        <p:grpSpPr bwMode="auto">
          <a:xfrm>
            <a:off x="5638800" y="1219200"/>
            <a:ext cx="3068638" cy="4876800"/>
            <a:chOff x="975" y="1825"/>
            <a:chExt cx="1117" cy="2331"/>
          </a:xfrm>
        </p:grpSpPr>
        <p:sp>
          <p:nvSpPr>
            <p:cNvPr id="27655" name="Rectangle 128">
              <a:extLst>
                <a:ext uri="{FF2B5EF4-FFF2-40B4-BE49-F238E27FC236}">
                  <a16:creationId xmlns:a16="http://schemas.microsoft.com/office/drawing/2014/main" id="{F3CDE890-8F56-A6D7-69DB-741A4183DC1E}"/>
                </a:ext>
              </a:extLst>
            </p:cNvPr>
            <p:cNvSpPr>
              <a:spLocks noChangeArrowheads="1"/>
            </p:cNvSpPr>
            <p:nvPr/>
          </p:nvSpPr>
          <p:spPr bwMode="auto">
            <a:xfrm>
              <a:off x="1428" y="4021"/>
              <a:ext cx="664" cy="135"/>
            </a:xfrm>
            <a:prstGeom prst="rect">
              <a:avLst/>
            </a:prstGeom>
            <a:solidFill>
              <a:srgbClr val="CC99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solidFill>
                    <a:srgbClr val="000000"/>
                  </a:solidFill>
                  <a:latin typeface="Times New Roman" panose="02020603050405020304" pitchFamily="18" charset="0"/>
                </a:rPr>
                <a:t>VTU</a:t>
              </a:r>
            </a:p>
          </p:txBody>
        </p:sp>
        <p:sp>
          <p:nvSpPr>
            <p:cNvPr id="27656" name="Rectangle 129">
              <a:extLst>
                <a:ext uri="{FF2B5EF4-FFF2-40B4-BE49-F238E27FC236}">
                  <a16:creationId xmlns:a16="http://schemas.microsoft.com/office/drawing/2014/main" id="{E187CFBB-1A3B-1BBD-7F44-0F6690525E5C}"/>
                </a:ext>
              </a:extLst>
            </p:cNvPr>
            <p:cNvSpPr>
              <a:spLocks noChangeArrowheads="1"/>
            </p:cNvSpPr>
            <p:nvPr/>
          </p:nvSpPr>
          <p:spPr bwMode="auto">
            <a:xfrm>
              <a:off x="975" y="4021"/>
              <a:ext cx="480" cy="135"/>
            </a:xfrm>
            <a:prstGeom prst="rect">
              <a:avLst/>
            </a:prstGeom>
            <a:solidFill>
              <a:srgbClr val="CC99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84</a:t>
              </a:r>
            </a:p>
          </p:txBody>
        </p:sp>
        <p:sp>
          <p:nvSpPr>
            <p:cNvPr id="27657" name="Rectangle 132">
              <a:extLst>
                <a:ext uri="{FF2B5EF4-FFF2-40B4-BE49-F238E27FC236}">
                  <a16:creationId xmlns:a16="http://schemas.microsoft.com/office/drawing/2014/main" id="{8DD24F9B-264C-B31D-208A-916EE6DD65D8}"/>
                </a:ext>
              </a:extLst>
            </p:cNvPr>
            <p:cNvSpPr>
              <a:spLocks noChangeArrowheads="1"/>
            </p:cNvSpPr>
            <p:nvPr/>
          </p:nvSpPr>
          <p:spPr bwMode="auto">
            <a:xfrm>
              <a:off x="1428" y="3886"/>
              <a:ext cx="664" cy="135"/>
            </a:xfrm>
            <a:prstGeom prst="rect">
              <a:avLst/>
            </a:prstGeom>
            <a:solidFill>
              <a:srgbClr val="FF99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solidFill>
                    <a:srgbClr val="000000"/>
                  </a:solidFill>
                  <a:latin typeface="Times New Roman" panose="02020603050405020304" pitchFamily="18" charset="0"/>
                </a:rPr>
                <a:t>VPL</a:t>
              </a:r>
            </a:p>
          </p:txBody>
        </p:sp>
        <p:sp>
          <p:nvSpPr>
            <p:cNvPr id="27658" name="Rectangle 133">
              <a:extLst>
                <a:ext uri="{FF2B5EF4-FFF2-40B4-BE49-F238E27FC236}">
                  <a16:creationId xmlns:a16="http://schemas.microsoft.com/office/drawing/2014/main" id="{E7CF4C86-DE0E-B1E8-4920-90D0863FD743}"/>
                </a:ext>
              </a:extLst>
            </p:cNvPr>
            <p:cNvSpPr>
              <a:spLocks noChangeArrowheads="1"/>
            </p:cNvSpPr>
            <p:nvPr/>
          </p:nvSpPr>
          <p:spPr bwMode="auto">
            <a:xfrm>
              <a:off x="975" y="3886"/>
              <a:ext cx="480" cy="135"/>
            </a:xfrm>
            <a:prstGeom prst="rect">
              <a:avLst/>
            </a:prstGeom>
            <a:solidFill>
              <a:srgbClr val="FF99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78</a:t>
              </a:r>
            </a:p>
          </p:txBody>
        </p:sp>
        <p:sp>
          <p:nvSpPr>
            <p:cNvPr id="27659" name="Rectangle 136">
              <a:extLst>
                <a:ext uri="{FF2B5EF4-FFF2-40B4-BE49-F238E27FC236}">
                  <a16:creationId xmlns:a16="http://schemas.microsoft.com/office/drawing/2014/main" id="{CD099840-942E-A5EA-EB02-7641AF9526C7}"/>
                </a:ext>
              </a:extLst>
            </p:cNvPr>
            <p:cNvSpPr>
              <a:spLocks noChangeArrowheads="1"/>
            </p:cNvSpPr>
            <p:nvPr/>
          </p:nvSpPr>
          <p:spPr bwMode="auto">
            <a:xfrm>
              <a:off x="1428" y="3751"/>
              <a:ext cx="664" cy="135"/>
            </a:xfrm>
            <a:prstGeom prst="rect">
              <a:avLst/>
            </a:prstGeom>
            <a:solidFill>
              <a:srgbClr val="FFFF99"/>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solidFill>
                    <a:srgbClr val="000000"/>
                  </a:solidFill>
                  <a:latin typeface="Times New Roman" panose="02020603050405020304" pitchFamily="18" charset="0"/>
                </a:rPr>
                <a:t>EP 24</a:t>
              </a:r>
            </a:p>
          </p:txBody>
        </p:sp>
        <p:sp>
          <p:nvSpPr>
            <p:cNvPr id="27660" name="Rectangle 137">
              <a:extLst>
                <a:ext uri="{FF2B5EF4-FFF2-40B4-BE49-F238E27FC236}">
                  <a16:creationId xmlns:a16="http://schemas.microsoft.com/office/drawing/2014/main" id="{4C3B3194-41F0-B842-062F-194E10575F41}"/>
                </a:ext>
              </a:extLst>
            </p:cNvPr>
            <p:cNvSpPr>
              <a:spLocks noChangeArrowheads="1"/>
            </p:cNvSpPr>
            <p:nvPr/>
          </p:nvSpPr>
          <p:spPr bwMode="auto">
            <a:xfrm>
              <a:off x="975" y="3751"/>
              <a:ext cx="480" cy="135"/>
            </a:xfrm>
            <a:prstGeom prst="rect">
              <a:avLst/>
            </a:prstGeom>
            <a:solidFill>
              <a:srgbClr val="FFFF99"/>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61</a:t>
              </a:r>
            </a:p>
          </p:txBody>
        </p:sp>
        <p:sp>
          <p:nvSpPr>
            <p:cNvPr id="27661" name="Rectangle 140">
              <a:extLst>
                <a:ext uri="{FF2B5EF4-FFF2-40B4-BE49-F238E27FC236}">
                  <a16:creationId xmlns:a16="http://schemas.microsoft.com/office/drawing/2014/main" id="{F3E773DA-EF1F-8C2D-CFD0-D46FC49B83E5}"/>
                </a:ext>
              </a:extLst>
            </p:cNvPr>
            <p:cNvSpPr>
              <a:spLocks noChangeArrowheads="1"/>
            </p:cNvSpPr>
            <p:nvPr/>
          </p:nvSpPr>
          <p:spPr bwMode="auto">
            <a:xfrm>
              <a:off x="1428" y="3616"/>
              <a:ext cx="664" cy="135"/>
            </a:xfrm>
            <a:prstGeom prst="rect">
              <a:avLst/>
            </a:prstGeom>
            <a:solidFill>
              <a:srgbClr val="FFFF99"/>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solidFill>
                    <a:srgbClr val="000000"/>
                  </a:solidFill>
                  <a:latin typeface="Times New Roman" panose="02020603050405020304" pitchFamily="18" charset="0"/>
                </a:rPr>
                <a:t>EP 30</a:t>
              </a:r>
            </a:p>
          </p:txBody>
        </p:sp>
        <p:sp>
          <p:nvSpPr>
            <p:cNvPr id="27662" name="Rectangle 141">
              <a:extLst>
                <a:ext uri="{FF2B5EF4-FFF2-40B4-BE49-F238E27FC236}">
                  <a16:creationId xmlns:a16="http://schemas.microsoft.com/office/drawing/2014/main" id="{1EDA2833-FCB5-9AF1-9CD3-75D1FA44AFE4}"/>
                </a:ext>
              </a:extLst>
            </p:cNvPr>
            <p:cNvSpPr>
              <a:spLocks noChangeArrowheads="1"/>
            </p:cNvSpPr>
            <p:nvPr/>
          </p:nvSpPr>
          <p:spPr bwMode="auto">
            <a:xfrm>
              <a:off x="975" y="3616"/>
              <a:ext cx="480" cy="135"/>
            </a:xfrm>
            <a:prstGeom prst="rect">
              <a:avLst/>
            </a:prstGeom>
            <a:solidFill>
              <a:srgbClr val="FFFF99"/>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60</a:t>
              </a:r>
            </a:p>
          </p:txBody>
        </p:sp>
        <p:sp>
          <p:nvSpPr>
            <p:cNvPr id="27663" name="Rectangle 144">
              <a:extLst>
                <a:ext uri="{FF2B5EF4-FFF2-40B4-BE49-F238E27FC236}">
                  <a16:creationId xmlns:a16="http://schemas.microsoft.com/office/drawing/2014/main" id="{A9FFDAFA-6FAC-AD10-9301-ED846B24E982}"/>
                </a:ext>
              </a:extLst>
            </p:cNvPr>
            <p:cNvSpPr>
              <a:spLocks noChangeArrowheads="1"/>
            </p:cNvSpPr>
            <p:nvPr/>
          </p:nvSpPr>
          <p:spPr bwMode="auto">
            <a:xfrm>
              <a:off x="1428" y="3481"/>
              <a:ext cx="664" cy="135"/>
            </a:xfrm>
            <a:prstGeom prst="rect">
              <a:avLst/>
            </a:prstGeom>
            <a:solidFill>
              <a:srgbClr val="CCFFCC"/>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solidFill>
                    <a:srgbClr val="000000"/>
                  </a:solidFill>
                  <a:latin typeface="Times New Roman" panose="02020603050405020304" pitchFamily="18" charset="0"/>
                </a:rPr>
                <a:t>CCFM</a:t>
              </a:r>
            </a:p>
          </p:txBody>
        </p:sp>
        <p:sp>
          <p:nvSpPr>
            <p:cNvPr id="27664" name="Rectangle 145">
              <a:extLst>
                <a:ext uri="{FF2B5EF4-FFF2-40B4-BE49-F238E27FC236}">
                  <a16:creationId xmlns:a16="http://schemas.microsoft.com/office/drawing/2014/main" id="{C7EDCC68-271F-9D07-38A6-C2C6FD9F225B}"/>
                </a:ext>
              </a:extLst>
            </p:cNvPr>
            <p:cNvSpPr>
              <a:spLocks noChangeArrowheads="1"/>
            </p:cNvSpPr>
            <p:nvPr/>
          </p:nvSpPr>
          <p:spPr bwMode="auto">
            <a:xfrm>
              <a:off x="975" y="3481"/>
              <a:ext cx="480" cy="135"/>
            </a:xfrm>
            <a:prstGeom prst="rect">
              <a:avLst/>
            </a:prstGeom>
            <a:solidFill>
              <a:srgbClr val="CCFFCC"/>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51</a:t>
              </a:r>
            </a:p>
          </p:txBody>
        </p:sp>
        <p:sp>
          <p:nvSpPr>
            <p:cNvPr id="27665" name="Rectangle 148">
              <a:extLst>
                <a:ext uri="{FF2B5EF4-FFF2-40B4-BE49-F238E27FC236}">
                  <a16:creationId xmlns:a16="http://schemas.microsoft.com/office/drawing/2014/main" id="{7CAFDD7B-E5D8-AB13-F065-2F58CF0585E7}"/>
                </a:ext>
              </a:extLst>
            </p:cNvPr>
            <p:cNvSpPr>
              <a:spLocks noChangeArrowheads="1"/>
            </p:cNvSpPr>
            <p:nvPr/>
          </p:nvSpPr>
          <p:spPr bwMode="auto">
            <a:xfrm>
              <a:off x="1428" y="3346"/>
              <a:ext cx="664" cy="135"/>
            </a:xfrm>
            <a:prstGeom prst="rect">
              <a:avLst/>
            </a:prstGeom>
            <a:solidFill>
              <a:srgbClr val="CCFFCC"/>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solidFill>
                    <a:srgbClr val="000000"/>
                  </a:solidFill>
                  <a:latin typeface="Times New Roman" panose="02020603050405020304" pitchFamily="18" charset="0"/>
                </a:rPr>
                <a:t>CFFL</a:t>
              </a:r>
            </a:p>
          </p:txBody>
        </p:sp>
        <p:sp>
          <p:nvSpPr>
            <p:cNvPr id="27666" name="Rectangle 149">
              <a:extLst>
                <a:ext uri="{FF2B5EF4-FFF2-40B4-BE49-F238E27FC236}">
                  <a16:creationId xmlns:a16="http://schemas.microsoft.com/office/drawing/2014/main" id="{D1AE1213-D4FD-371B-013C-26CE1B46C7AF}"/>
                </a:ext>
              </a:extLst>
            </p:cNvPr>
            <p:cNvSpPr>
              <a:spLocks noChangeArrowheads="1"/>
            </p:cNvSpPr>
            <p:nvPr/>
          </p:nvSpPr>
          <p:spPr bwMode="auto">
            <a:xfrm>
              <a:off x="975" y="3346"/>
              <a:ext cx="480" cy="135"/>
            </a:xfrm>
            <a:prstGeom prst="rect">
              <a:avLst/>
            </a:prstGeom>
            <a:solidFill>
              <a:srgbClr val="CCFFCC"/>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50</a:t>
              </a:r>
            </a:p>
          </p:txBody>
        </p:sp>
        <p:sp>
          <p:nvSpPr>
            <p:cNvPr id="27667" name="Rectangle 152">
              <a:extLst>
                <a:ext uri="{FF2B5EF4-FFF2-40B4-BE49-F238E27FC236}">
                  <a16:creationId xmlns:a16="http://schemas.microsoft.com/office/drawing/2014/main" id="{ABA0ECF6-CA02-6163-1C91-DADE08FBDDE3}"/>
                </a:ext>
              </a:extLst>
            </p:cNvPr>
            <p:cNvSpPr>
              <a:spLocks noChangeArrowheads="1"/>
            </p:cNvSpPr>
            <p:nvPr/>
          </p:nvSpPr>
          <p:spPr bwMode="auto">
            <a:xfrm>
              <a:off x="1428" y="3211"/>
              <a:ext cx="664" cy="135"/>
            </a:xfrm>
            <a:prstGeom prst="rect">
              <a:avLst/>
            </a:prstGeom>
            <a:solidFill>
              <a:srgbClr val="99CC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solidFill>
                    <a:srgbClr val="000000"/>
                  </a:solidFill>
                  <a:latin typeface="Times New Roman" panose="02020603050405020304" pitchFamily="18" charset="0"/>
                </a:rPr>
                <a:t>FMOGP</a:t>
              </a:r>
            </a:p>
          </p:txBody>
        </p:sp>
        <p:sp>
          <p:nvSpPr>
            <p:cNvPr id="27668" name="Rectangle 153">
              <a:extLst>
                <a:ext uri="{FF2B5EF4-FFF2-40B4-BE49-F238E27FC236}">
                  <a16:creationId xmlns:a16="http://schemas.microsoft.com/office/drawing/2014/main" id="{E5BC8C4F-01D1-58F9-A81B-4F78CC2FB7ED}"/>
                </a:ext>
              </a:extLst>
            </p:cNvPr>
            <p:cNvSpPr>
              <a:spLocks noChangeArrowheads="1"/>
            </p:cNvSpPr>
            <p:nvPr/>
          </p:nvSpPr>
          <p:spPr bwMode="auto">
            <a:xfrm>
              <a:off x="975" y="3211"/>
              <a:ext cx="480" cy="135"/>
            </a:xfrm>
            <a:prstGeom prst="rect">
              <a:avLst/>
            </a:prstGeom>
            <a:solidFill>
              <a:srgbClr val="99CC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36</a:t>
              </a:r>
            </a:p>
          </p:txBody>
        </p:sp>
        <p:sp>
          <p:nvSpPr>
            <p:cNvPr id="27669" name="Rectangle 156">
              <a:extLst>
                <a:ext uri="{FF2B5EF4-FFF2-40B4-BE49-F238E27FC236}">
                  <a16:creationId xmlns:a16="http://schemas.microsoft.com/office/drawing/2014/main" id="{079B34EF-AADB-A9CB-D731-85385982E0E4}"/>
                </a:ext>
              </a:extLst>
            </p:cNvPr>
            <p:cNvSpPr>
              <a:spLocks noChangeArrowheads="1"/>
            </p:cNvSpPr>
            <p:nvPr/>
          </p:nvSpPr>
          <p:spPr bwMode="auto">
            <a:xfrm>
              <a:off x="1428" y="3076"/>
              <a:ext cx="664" cy="135"/>
            </a:xfrm>
            <a:prstGeom prst="rect">
              <a:avLst/>
            </a:prstGeom>
            <a:solidFill>
              <a:srgbClr val="99CC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solidFill>
                    <a:srgbClr val="000000"/>
                  </a:solidFill>
                  <a:latin typeface="Times New Roman" panose="02020603050405020304" pitchFamily="18" charset="0"/>
                </a:rPr>
                <a:t>FPT</a:t>
              </a:r>
            </a:p>
          </p:txBody>
        </p:sp>
        <p:sp>
          <p:nvSpPr>
            <p:cNvPr id="27670" name="Rectangle 157">
              <a:extLst>
                <a:ext uri="{FF2B5EF4-FFF2-40B4-BE49-F238E27FC236}">
                  <a16:creationId xmlns:a16="http://schemas.microsoft.com/office/drawing/2014/main" id="{9FBFE00B-A599-2AD6-0866-ECCB8BE63ED7}"/>
                </a:ext>
              </a:extLst>
            </p:cNvPr>
            <p:cNvSpPr>
              <a:spLocks noChangeArrowheads="1"/>
            </p:cNvSpPr>
            <p:nvPr/>
          </p:nvSpPr>
          <p:spPr bwMode="auto">
            <a:xfrm>
              <a:off x="975" y="3076"/>
              <a:ext cx="480" cy="135"/>
            </a:xfrm>
            <a:prstGeom prst="rect">
              <a:avLst/>
            </a:prstGeom>
            <a:solidFill>
              <a:srgbClr val="99CC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32</a:t>
              </a:r>
            </a:p>
          </p:txBody>
        </p:sp>
        <p:sp>
          <p:nvSpPr>
            <p:cNvPr id="27671" name="Rectangle 160">
              <a:extLst>
                <a:ext uri="{FF2B5EF4-FFF2-40B4-BE49-F238E27FC236}">
                  <a16:creationId xmlns:a16="http://schemas.microsoft.com/office/drawing/2014/main" id="{63DDFAD3-91BC-0850-4076-748F034970EA}"/>
                </a:ext>
              </a:extLst>
            </p:cNvPr>
            <p:cNvSpPr>
              <a:spLocks noChangeArrowheads="1"/>
            </p:cNvSpPr>
            <p:nvPr/>
          </p:nvSpPr>
          <p:spPr bwMode="auto">
            <a:xfrm>
              <a:off x="1428" y="2941"/>
              <a:ext cx="664" cy="135"/>
            </a:xfrm>
            <a:prstGeom prst="rect">
              <a:avLst/>
            </a:prstGeom>
            <a:solidFill>
              <a:srgbClr val="99CC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solidFill>
                    <a:srgbClr val="000000"/>
                  </a:solidFill>
                  <a:latin typeface="Times New Roman" panose="02020603050405020304" pitchFamily="18" charset="0"/>
                </a:rPr>
                <a:t>FPTL</a:t>
              </a:r>
            </a:p>
          </p:txBody>
        </p:sp>
        <p:sp>
          <p:nvSpPr>
            <p:cNvPr id="27672" name="Rectangle 161">
              <a:extLst>
                <a:ext uri="{FF2B5EF4-FFF2-40B4-BE49-F238E27FC236}">
                  <a16:creationId xmlns:a16="http://schemas.microsoft.com/office/drawing/2014/main" id="{5A1F46D4-EBEA-1A77-4D00-EC300749F24E}"/>
                </a:ext>
              </a:extLst>
            </p:cNvPr>
            <p:cNvSpPr>
              <a:spLocks noChangeArrowheads="1"/>
            </p:cNvSpPr>
            <p:nvPr/>
          </p:nvSpPr>
          <p:spPr bwMode="auto">
            <a:xfrm>
              <a:off x="975" y="2941"/>
              <a:ext cx="480" cy="135"/>
            </a:xfrm>
            <a:prstGeom prst="rect">
              <a:avLst/>
            </a:prstGeom>
            <a:solidFill>
              <a:srgbClr val="99CC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31</a:t>
              </a:r>
            </a:p>
          </p:txBody>
        </p:sp>
        <p:sp>
          <p:nvSpPr>
            <p:cNvPr id="27673" name="Rectangle 164">
              <a:extLst>
                <a:ext uri="{FF2B5EF4-FFF2-40B4-BE49-F238E27FC236}">
                  <a16:creationId xmlns:a16="http://schemas.microsoft.com/office/drawing/2014/main" id="{9E1F3744-640E-7527-13F9-BF6E1A213B3E}"/>
                </a:ext>
              </a:extLst>
            </p:cNvPr>
            <p:cNvSpPr>
              <a:spLocks noChangeArrowheads="1"/>
            </p:cNvSpPr>
            <p:nvPr/>
          </p:nvSpPr>
          <p:spPr bwMode="auto">
            <a:xfrm>
              <a:off x="1428" y="2806"/>
              <a:ext cx="664" cy="135"/>
            </a:xfrm>
            <a:prstGeom prst="rect">
              <a:avLst/>
            </a:prstGeom>
            <a:solidFill>
              <a:srgbClr val="99CC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solidFill>
                    <a:srgbClr val="000000"/>
                  </a:solidFill>
                  <a:latin typeface="Times New Roman" panose="02020603050405020304" pitchFamily="18" charset="0"/>
                </a:rPr>
                <a:t>VPI</a:t>
              </a:r>
            </a:p>
          </p:txBody>
        </p:sp>
        <p:sp>
          <p:nvSpPr>
            <p:cNvPr id="27674" name="Rectangle 165">
              <a:extLst>
                <a:ext uri="{FF2B5EF4-FFF2-40B4-BE49-F238E27FC236}">
                  <a16:creationId xmlns:a16="http://schemas.microsoft.com/office/drawing/2014/main" id="{2E4D03D2-43C5-5A9B-38EA-6F7C5CD7D286}"/>
                </a:ext>
              </a:extLst>
            </p:cNvPr>
            <p:cNvSpPr>
              <a:spLocks noChangeArrowheads="1"/>
            </p:cNvSpPr>
            <p:nvPr/>
          </p:nvSpPr>
          <p:spPr bwMode="auto">
            <a:xfrm>
              <a:off x="975" y="2806"/>
              <a:ext cx="480" cy="135"/>
            </a:xfrm>
            <a:prstGeom prst="rect">
              <a:avLst/>
            </a:prstGeom>
            <a:solidFill>
              <a:srgbClr val="99CC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30</a:t>
              </a:r>
            </a:p>
          </p:txBody>
        </p:sp>
        <p:sp>
          <p:nvSpPr>
            <p:cNvPr id="27675" name="Rectangle 168">
              <a:extLst>
                <a:ext uri="{FF2B5EF4-FFF2-40B4-BE49-F238E27FC236}">
                  <a16:creationId xmlns:a16="http://schemas.microsoft.com/office/drawing/2014/main" id="{E0A8B63C-C3CF-92D8-2146-6EE9748CCD80}"/>
                </a:ext>
              </a:extLst>
            </p:cNvPr>
            <p:cNvSpPr>
              <a:spLocks noChangeArrowheads="1"/>
            </p:cNvSpPr>
            <p:nvPr/>
          </p:nvSpPr>
          <p:spPr bwMode="auto">
            <a:xfrm>
              <a:off x="1428" y="2671"/>
              <a:ext cx="664" cy="135"/>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solidFill>
                    <a:srgbClr val="000000"/>
                  </a:solidFill>
                  <a:latin typeface="Times New Roman" panose="02020603050405020304" pitchFamily="18" charset="0"/>
                </a:rPr>
                <a:t>VSRM</a:t>
              </a:r>
            </a:p>
          </p:txBody>
        </p:sp>
        <p:sp>
          <p:nvSpPr>
            <p:cNvPr id="27676" name="Rectangle 169">
              <a:extLst>
                <a:ext uri="{FF2B5EF4-FFF2-40B4-BE49-F238E27FC236}">
                  <a16:creationId xmlns:a16="http://schemas.microsoft.com/office/drawing/2014/main" id="{35A72ACD-8406-3C1B-E867-577435FB5937}"/>
                </a:ext>
              </a:extLst>
            </p:cNvPr>
            <p:cNvSpPr>
              <a:spLocks noChangeArrowheads="1"/>
            </p:cNvSpPr>
            <p:nvPr/>
          </p:nvSpPr>
          <p:spPr bwMode="auto">
            <a:xfrm>
              <a:off x="975" y="2671"/>
              <a:ext cx="480" cy="135"/>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27</a:t>
              </a:r>
            </a:p>
          </p:txBody>
        </p:sp>
        <p:sp>
          <p:nvSpPr>
            <p:cNvPr id="27677" name="Rectangle 172">
              <a:extLst>
                <a:ext uri="{FF2B5EF4-FFF2-40B4-BE49-F238E27FC236}">
                  <a16:creationId xmlns:a16="http://schemas.microsoft.com/office/drawing/2014/main" id="{25A7DC8A-2224-A678-4502-43EAA778926A}"/>
                </a:ext>
              </a:extLst>
            </p:cNvPr>
            <p:cNvSpPr>
              <a:spLocks noChangeArrowheads="1"/>
            </p:cNvSpPr>
            <p:nvPr/>
          </p:nvSpPr>
          <p:spPr bwMode="auto">
            <a:xfrm>
              <a:off x="1428" y="2536"/>
              <a:ext cx="664" cy="135"/>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solidFill>
                    <a:srgbClr val="000000"/>
                  </a:solidFill>
                  <a:latin typeface="Times New Roman" panose="02020603050405020304" pitchFamily="18" charset="0"/>
                </a:rPr>
                <a:t>VSRL</a:t>
              </a:r>
            </a:p>
          </p:txBody>
        </p:sp>
        <p:sp>
          <p:nvSpPr>
            <p:cNvPr id="27678" name="Rectangle 173">
              <a:extLst>
                <a:ext uri="{FF2B5EF4-FFF2-40B4-BE49-F238E27FC236}">
                  <a16:creationId xmlns:a16="http://schemas.microsoft.com/office/drawing/2014/main" id="{EB8F9C3F-7C27-A203-2C6E-DCA30FBC6033}"/>
                </a:ext>
              </a:extLst>
            </p:cNvPr>
            <p:cNvSpPr>
              <a:spLocks noChangeArrowheads="1"/>
            </p:cNvSpPr>
            <p:nvPr/>
          </p:nvSpPr>
          <p:spPr bwMode="auto">
            <a:xfrm>
              <a:off x="975" y="2536"/>
              <a:ext cx="480" cy="135"/>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26</a:t>
              </a:r>
            </a:p>
          </p:txBody>
        </p:sp>
        <p:sp>
          <p:nvSpPr>
            <p:cNvPr id="27679" name="Rectangle 176">
              <a:extLst>
                <a:ext uri="{FF2B5EF4-FFF2-40B4-BE49-F238E27FC236}">
                  <a16:creationId xmlns:a16="http://schemas.microsoft.com/office/drawing/2014/main" id="{2106B42A-D0D6-9049-1B58-F9DB3814E1E8}"/>
                </a:ext>
              </a:extLst>
            </p:cNvPr>
            <p:cNvSpPr>
              <a:spLocks noChangeArrowheads="1"/>
            </p:cNvSpPr>
            <p:nvPr/>
          </p:nvSpPr>
          <p:spPr bwMode="auto">
            <a:xfrm>
              <a:off x="1428" y="2401"/>
              <a:ext cx="664" cy="135"/>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solidFill>
                    <a:srgbClr val="FF0000"/>
                  </a:solidFill>
                  <a:latin typeface="Times New Roman" panose="02020603050405020304" pitchFamily="18" charset="0"/>
                </a:rPr>
                <a:t>VSAV</a:t>
              </a:r>
              <a:endParaRPr lang="fr-FR" altLang="fr-FR" sz="2000" b="1">
                <a:solidFill>
                  <a:srgbClr val="000000"/>
                </a:solidFill>
                <a:latin typeface="Times New Roman" panose="02020603050405020304" pitchFamily="18" charset="0"/>
              </a:endParaRPr>
            </a:p>
          </p:txBody>
        </p:sp>
        <p:sp>
          <p:nvSpPr>
            <p:cNvPr id="27680" name="Rectangle 177">
              <a:extLst>
                <a:ext uri="{FF2B5EF4-FFF2-40B4-BE49-F238E27FC236}">
                  <a16:creationId xmlns:a16="http://schemas.microsoft.com/office/drawing/2014/main" id="{EEB61D2A-EE66-1E5C-1881-1FC96989ED74}"/>
                </a:ext>
              </a:extLst>
            </p:cNvPr>
            <p:cNvSpPr>
              <a:spLocks noChangeArrowheads="1"/>
            </p:cNvSpPr>
            <p:nvPr/>
          </p:nvSpPr>
          <p:spPr bwMode="auto">
            <a:xfrm>
              <a:off x="975" y="2401"/>
              <a:ext cx="480" cy="135"/>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21</a:t>
              </a:r>
            </a:p>
          </p:txBody>
        </p:sp>
        <p:sp>
          <p:nvSpPr>
            <p:cNvPr id="27681" name="Rectangle 180">
              <a:extLst>
                <a:ext uri="{FF2B5EF4-FFF2-40B4-BE49-F238E27FC236}">
                  <a16:creationId xmlns:a16="http://schemas.microsoft.com/office/drawing/2014/main" id="{781D89E0-E240-515A-4132-3BECA594044D}"/>
                </a:ext>
              </a:extLst>
            </p:cNvPr>
            <p:cNvSpPr>
              <a:spLocks noChangeArrowheads="1"/>
            </p:cNvSpPr>
            <p:nvPr/>
          </p:nvSpPr>
          <p:spPr bwMode="auto">
            <a:xfrm>
              <a:off x="1428" y="2266"/>
              <a:ext cx="664" cy="135"/>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solidFill>
                    <a:srgbClr val="000000"/>
                  </a:solidFill>
                  <a:latin typeface="Times New Roman" panose="02020603050405020304" pitchFamily="18" charset="0"/>
                </a:rPr>
                <a:t>VSAB</a:t>
              </a:r>
            </a:p>
          </p:txBody>
        </p:sp>
        <p:sp>
          <p:nvSpPr>
            <p:cNvPr id="27682" name="Rectangle 181">
              <a:extLst>
                <a:ext uri="{FF2B5EF4-FFF2-40B4-BE49-F238E27FC236}">
                  <a16:creationId xmlns:a16="http://schemas.microsoft.com/office/drawing/2014/main" id="{CA9A2163-96FE-6D86-AE61-F792C7B579C4}"/>
                </a:ext>
              </a:extLst>
            </p:cNvPr>
            <p:cNvSpPr>
              <a:spLocks noChangeArrowheads="1"/>
            </p:cNvSpPr>
            <p:nvPr/>
          </p:nvSpPr>
          <p:spPr bwMode="auto">
            <a:xfrm>
              <a:off x="975" y="2266"/>
              <a:ext cx="480" cy="135"/>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20</a:t>
              </a:r>
            </a:p>
          </p:txBody>
        </p:sp>
        <p:sp>
          <p:nvSpPr>
            <p:cNvPr id="27683" name="Rectangle 184">
              <a:extLst>
                <a:ext uri="{FF2B5EF4-FFF2-40B4-BE49-F238E27FC236}">
                  <a16:creationId xmlns:a16="http://schemas.microsoft.com/office/drawing/2014/main" id="{0AE44FAF-A931-6991-80A2-67B05CA1B62A}"/>
                </a:ext>
              </a:extLst>
            </p:cNvPr>
            <p:cNvSpPr>
              <a:spLocks noChangeArrowheads="1"/>
            </p:cNvSpPr>
            <p:nvPr/>
          </p:nvSpPr>
          <p:spPr bwMode="auto">
            <a:xfrm>
              <a:off x="1428" y="2131"/>
              <a:ext cx="635" cy="135"/>
            </a:xfrm>
            <a:prstGeom prst="rect">
              <a:avLst/>
            </a:prstGeom>
            <a:solidFill>
              <a:srgbClr val="FF00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solidFill>
                    <a:srgbClr val="000000"/>
                  </a:solidFill>
                  <a:latin typeface="Times New Roman" panose="02020603050405020304" pitchFamily="18" charset="0"/>
                </a:rPr>
                <a:t>CODIS</a:t>
              </a:r>
            </a:p>
          </p:txBody>
        </p:sp>
        <p:sp>
          <p:nvSpPr>
            <p:cNvPr id="27684" name="Rectangle 185">
              <a:extLst>
                <a:ext uri="{FF2B5EF4-FFF2-40B4-BE49-F238E27FC236}">
                  <a16:creationId xmlns:a16="http://schemas.microsoft.com/office/drawing/2014/main" id="{BFD7B727-B6AB-7589-76E9-66969D635F0C}"/>
                </a:ext>
              </a:extLst>
            </p:cNvPr>
            <p:cNvSpPr>
              <a:spLocks noChangeArrowheads="1"/>
            </p:cNvSpPr>
            <p:nvPr/>
          </p:nvSpPr>
          <p:spPr bwMode="auto">
            <a:xfrm>
              <a:off x="975" y="2131"/>
              <a:ext cx="480" cy="135"/>
            </a:xfrm>
            <a:prstGeom prst="rect">
              <a:avLst/>
            </a:prstGeom>
            <a:solidFill>
              <a:srgbClr val="FF00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18</a:t>
              </a:r>
            </a:p>
          </p:txBody>
        </p:sp>
        <p:sp>
          <p:nvSpPr>
            <p:cNvPr id="27685" name="Rectangle 188">
              <a:extLst>
                <a:ext uri="{FF2B5EF4-FFF2-40B4-BE49-F238E27FC236}">
                  <a16:creationId xmlns:a16="http://schemas.microsoft.com/office/drawing/2014/main" id="{B817F1CA-D8EB-AD3B-3B44-1BBE2DCC69A2}"/>
                </a:ext>
              </a:extLst>
            </p:cNvPr>
            <p:cNvSpPr>
              <a:spLocks noChangeArrowheads="1"/>
            </p:cNvSpPr>
            <p:nvPr/>
          </p:nvSpPr>
          <p:spPr bwMode="auto">
            <a:xfrm>
              <a:off x="1428" y="1996"/>
              <a:ext cx="664"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solidFill>
                    <a:srgbClr val="000000"/>
                  </a:solidFill>
                  <a:latin typeface="Times New Roman" panose="02020603050405020304" pitchFamily="18" charset="0"/>
                </a:rPr>
                <a:t>SAMU</a:t>
              </a:r>
            </a:p>
          </p:txBody>
        </p:sp>
        <p:sp>
          <p:nvSpPr>
            <p:cNvPr id="27686" name="Rectangle 189">
              <a:extLst>
                <a:ext uri="{FF2B5EF4-FFF2-40B4-BE49-F238E27FC236}">
                  <a16:creationId xmlns:a16="http://schemas.microsoft.com/office/drawing/2014/main" id="{ADFB33B6-3592-4873-DA0A-FE292603729D}"/>
                </a:ext>
              </a:extLst>
            </p:cNvPr>
            <p:cNvSpPr>
              <a:spLocks noChangeArrowheads="1"/>
            </p:cNvSpPr>
            <p:nvPr/>
          </p:nvSpPr>
          <p:spPr bwMode="auto">
            <a:xfrm>
              <a:off x="975" y="1996"/>
              <a:ext cx="480"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15</a:t>
              </a:r>
            </a:p>
          </p:txBody>
        </p:sp>
        <p:sp>
          <p:nvSpPr>
            <p:cNvPr id="27687" name="Rectangle 192">
              <a:extLst>
                <a:ext uri="{FF2B5EF4-FFF2-40B4-BE49-F238E27FC236}">
                  <a16:creationId xmlns:a16="http://schemas.microsoft.com/office/drawing/2014/main" id="{06F6E9F7-44B6-FFCF-9AEE-A0247A8C20A3}"/>
                </a:ext>
              </a:extLst>
            </p:cNvPr>
            <p:cNvSpPr>
              <a:spLocks noChangeArrowheads="1"/>
            </p:cNvSpPr>
            <p:nvPr/>
          </p:nvSpPr>
          <p:spPr bwMode="auto">
            <a:xfrm>
              <a:off x="1428" y="1861"/>
              <a:ext cx="664"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solidFill>
                    <a:srgbClr val="000000"/>
                  </a:solidFill>
                  <a:latin typeface="Times New Roman" panose="02020603050405020304" pitchFamily="18" charset="0"/>
                </a:rPr>
                <a:t>Engins</a:t>
              </a:r>
            </a:p>
          </p:txBody>
        </p:sp>
        <p:sp>
          <p:nvSpPr>
            <p:cNvPr id="27688" name="Rectangle 193">
              <a:extLst>
                <a:ext uri="{FF2B5EF4-FFF2-40B4-BE49-F238E27FC236}">
                  <a16:creationId xmlns:a16="http://schemas.microsoft.com/office/drawing/2014/main" id="{3F40F5D3-F9B2-192A-4696-E33FF5F72743}"/>
                </a:ext>
              </a:extLst>
            </p:cNvPr>
            <p:cNvSpPr>
              <a:spLocks noChangeArrowheads="1"/>
            </p:cNvSpPr>
            <p:nvPr/>
          </p:nvSpPr>
          <p:spPr bwMode="auto">
            <a:xfrm>
              <a:off x="975" y="1825"/>
              <a:ext cx="480"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spcAft>
                  <a:spcPts val="800"/>
                </a:spcAft>
                <a:buFontTx/>
                <a:buNone/>
              </a:pPr>
              <a:r>
                <a:rPr lang="en-US" altLang="fr-FR" sz="2000" b="1">
                  <a:solidFill>
                    <a:srgbClr val="000000"/>
                  </a:solidFill>
                  <a:latin typeface="Times New Roman" panose="02020603050405020304" pitchFamily="18" charset="0"/>
                </a:rPr>
                <a:t>G</a:t>
              </a:r>
            </a:p>
          </p:txBody>
        </p:sp>
        <p:sp>
          <p:nvSpPr>
            <p:cNvPr id="27689" name="Line 196">
              <a:extLst>
                <a:ext uri="{FF2B5EF4-FFF2-40B4-BE49-F238E27FC236}">
                  <a16:creationId xmlns:a16="http://schemas.microsoft.com/office/drawing/2014/main" id="{11F1A225-A88D-BCA7-A9EA-7C22340AD74B}"/>
                </a:ext>
              </a:extLst>
            </p:cNvPr>
            <p:cNvSpPr>
              <a:spLocks noChangeShapeType="1"/>
            </p:cNvSpPr>
            <p:nvPr/>
          </p:nvSpPr>
          <p:spPr bwMode="auto">
            <a:xfrm>
              <a:off x="975" y="1861"/>
              <a:ext cx="0" cy="2295"/>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7690" name="Line 199">
              <a:extLst>
                <a:ext uri="{FF2B5EF4-FFF2-40B4-BE49-F238E27FC236}">
                  <a16:creationId xmlns:a16="http://schemas.microsoft.com/office/drawing/2014/main" id="{B51CE791-2B93-93BF-7752-3806ECB40790}"/>
                </a:ext>
              </a:extLst>
            </p:cNvPr>
            <p:cNvSpPr>
              <a:spLocks noChangeShapeType="1"/>
            </p:cNvSpPr>
            <p:nvPr/>
          </p:nvSpPr>
          <p:spPr bwMode="auto">
            <a:xfrm>
              <a:off x="1428" y="1861"/>
              <a:ext cx="0" cy="2295"/>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grpSp>
          <p:nvGrpSpPr>
            <p:cNvPr id="27691" name="Group 231">
              <a:extLst>
                <a:ext uri="{FF2B5EF4-FFF2-40B4-BE49-F238E27FC236}">
                  <a16:creationId xmlns:a16="http://schemas.microsoft.com/office/drawing/2014/main" id="{A336032B-8473-0DBA-C65C-24A72A0EF22B}"/>
                </a:ext>
              </a:extLst>
            </p:cNvPr>
            <p:cNvGrpSpPr>
              <a:grpSpLocks/>
            </p:cNvGrpSpPr>
            <p:nvPr/>
          </p:nvGrpSpPr>
          <p:grpSpPr bwMode="auto">
            <a:xfrm>
              <a:off x="975" y="1861"/>
              <a:ext cx="1088" cy="2295"/>
              <a:chOff x="171" y="1842"/>
              <a:chExt cx="2696" cy="2295"/>
            </a:xfrm>
          </p:grpSpPr>
          <p:sp>
            <p:nvSpPr>
              <p:cNvPr id="27693" name="Line 194">
                <a:extLst>
                  <a:ext uri="{FF2B5EF4-FFF2-40B4-BE49-F238E27FC236}">
                    <a16:creationId xmlns:a16="http://schemas.microsoft.com/office/drawing/2014/main" id="{5103FEBE-9259-844A-9E10-E6E8D868D213}"/>
                  </a:ext>
                </a:extLst>
              </p:cNvPr>
              <p:cNvSpPr>
                <a:spLocks noChangeShapeType="1"/>
              </p:cNvSpPr>
              <p:nvPr/>
            </p:nvSpPr>
            <p:spPr bwMode="auto">
              <a:xfrm>
                <a:off x="171" y="1842"/>
                <a:ext cx="2696"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7694" name="Line 195">
                <a:extLst>
                  <a:ext uri="{FF2B5EF4-FFF2-40B4-BE49-F238E27FC236}">
                    <a16:creationId xmlns:a16="http://schemas.microsoft.com/office/drawing/2014/main" id="{AA215F01-8867-C5BF-B295-7BB16F037DF4}"/>
                  </a:ext>
                </a:extLst>
              </p:cNvPr>
              <p:cNvSpPr>
                <a:spLocks noChangeShapeType="1"/>
              </p:cNvSpPr>
              <p:nvPr/>
            </p:nvSpPr>
            <p:spPr bwMode="auto">
              <a:xfrm>
                <a:off x="171" y="4137"/>
                <a:ext cx="2696"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7695" name="Line 198">
                <a:extLst>
                  <a:ext uri="{FF2B5EF4-FFF2-40B4-BE49-F238E27FC236}">
                    <a16:creationId xmlns:a16="http://schemas.microsoft.com/office/drawing/2014/main" id="{3F37C66B-04EB-3A9C-0B6A-4F02B483F00F}"/>
                  </a:ext>
                </a:extLst>
              </p:cNvPr>
              <p:cNvSpPr>
                <a:spLocks noChangeShapeType="1"/>
              </p:cNvSpPr>
              <p:nvPr/>
            </p:nvSpPr>
            <p:spPr bwMode="auto">
              <a:xfrm>
                <a:off x="171" y="1977"/>
                <a:ext cx="2696"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7696" name="Line 202">
                <a:extLst>
                  <a:ext uri="{FF2B5EF4-FFF2-40B4-BE49-F238E27FC236}">
                    <a16:creationId xmlns:a16="http://schemas.microsoft.com/office/drawing/2014/main" id="{0C916851-103E-A7F4-649F-9903CD33C0CD}"/>
                  </a:ext>
                </a:extLst>
              </p:cNvPr>
              <p:cNvSpPr>
                <a:spLocks noChangeShapeType="1"/>
              </p:cNvSpPr>
              <p:nvPr/>
            </p:nvSpPr>
            <p:spPr bwMode="auto">
              <a:xfrm>
                <a:off x="171" y="2112"/>
                <a:ext cx="2696"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7697" name="Line 203">
                <a:extLst>
                  <a:ext uri="{FF2B5EF4-FFF2-40B4-BE49-F238E27FC236}">
                    <a16:creationId xmlns:a16="http://schemas.microsoft.com/office/drawing/2014/main" id="{B9FBE73A-1956-4FC8-8497-2D9DC2A38226}"/>
                  </a:ext>
                </a:extLst>
              </p:cNvPr>
              <p:cNvSpPr>
                <a:spLocks noChangeShapeType="1"/>
              </p:cNvSpPr>
              <p:nvPr/>
            </p:nvSpPr>
            <p:spPr bwMode="auto">
              <a:xfrm>
                <a:off x="171" y="2247"/>
                <a:ext cx="2696"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7698" name="Line 204">
                <a:extLst>
                  <a:ext uri="{FF2B5EF4-FFF2-40B4-BE49-F238E27FC236}">
                    <a16:creationId xmlns:a16="http://schemas.microsoft.com/office/drawing/2014/main" id="{E42CA99B-A756-3589-5830-5917E557386C}"/>
                  </a:ext>
                </a:extLst>
              </p:cNvPr>
              <p:cNvSpPr>
                <a:spLocks noChangeShapeType="1"/>
              </p:cNvSpPr>
              <p:nvPr/>
            </p:nvSpPr>
            <p:spPr bwMode="auto">
              <a:xfrm>
                <a:off x="171" y="2382"/>
                <a:ext cx="2696"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7699" name="Line 205">
                <a:extLst>
                  <a:ext uri="{FF2B5EF4-FFF2-40B4-BE49-F238E27FC236}">
                    <a16:creationId xmlns:a16="http://schemas.microsoft.com/office/drawing/2014/main" id="{905C740B-B762-0CA9-C4F2-27D6B3F499A7}"/>
                  </a:ext>
                </a:extLst>
              </p:cNvPr>
              <p:cNvSpPr>
                <a:spLocks noChangeShapeType="1"/>
              </p:cNvSpPr>
              <p:nvPr/>
            </p:nvSpPr>
            <p:spPr bwMode="auto">
              <a:xfrm>
                <a:off x="171" y="2517"/>
                <a:ext cx="2696"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7700" name="Line 206">
                <a:extLst>
                  <a:ext uri="{FF2B5EF4-FFF2-40B4-BE49-F238E27FC236}">
                    <a16:creationId xmlns:a16="http://schemas.microsoft.com/office/drawing/2014/main" id="{47D67E22-2E66-AAB6-18D4-A47DBE282282}"/>
                  </a:ext>
                </a:extLst>
              </p:cNvPr>
              <p:cNvSpPr>
                <a:spLocks noChangeShapeType="1"/>
              </p:cNvSpPr>
              <p:nvPr/>
            </p:nvSpPr>
            <p:spPr bwMode="auto">
              <a:xfrm>
                <a:off x="171" y="2652"/>
                <a:ext cx="2696"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7701" name="Line 207">
                <a:extLst>
                  <a:ext uri="{FF2B5EF4-FFF2-40B4-BE49-F238E27FC236}">
                    <a16:creationId xmlns:a16="http://schemas.microsoft.com/office/drawing/2014/main" id="{0E465D4D-0C53-CB36-0A29-1A496C363EF3}"/>
                  </a:ext>
                </a:extLst>
              </p:cNvPr>
              <p:cNvSpPr>
                <a:spLocks noChangeShapeType="1"/>
              </p:cNvSpPr>
              <p:nvPr/>
            </p:nvSpPr>
            <p:spPr bwMode="auto">
              <a:xfrm>
                <a:off x="171" y="2787"/>
                <a:ext cx="2696"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7702" name="Line 208">
                <a:extLst>
                  <a:ext uri="{FF2B5EF4-FFF2-40B4-BE49-F238E27FC236}">
                    <a16:creationId xmlns:a16="http://schemas.microsoft.com/office/drawing/2014/main" id="{25174A14-27D0-8F57-2FA3-8E63237C999B}"/>
                  </a:ext>
                </a:extLst>
              </p:cNvPr>
              <p:cNvSpPr>
                <a:spLocks noChangeShapeType="1"/>
              </p:cNvSpPr>
              <p:nvPr/>
            </p:nvSpPr>
            <p:spPr bwMode="auto">
              <a:xfrm>
                <a:off x="171" y="2922"/>
                <a:ext cx="2696"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7703" name="Line 209">
                <a:extLst>
                  <a:ext uri="{FF2B5EF4-FFF2-40B4-BE49-F238E27FC236}">
                    <a16:creationId xmlns:a16="http://schemas.microsoft.com/office/drawing/2014/main" id="{0B14E0DA-BA17-8031-882D-4E8F5D305A10}"/>
                  </a:ext>
                </a:extLst>
              </p:cNvPr>
              <p:cNvSpPr>
                <a:spLocks noChangeShapeType="1"/>
              </p:cNvSpPr>
              <p:nvPr/>
            </p:nvSpPr>
            <p:spPr bwMode="auto">
              <a:xfrm>
                <a:off x="171" y="3057"/>
                <a:ext cx="2696"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7704" name="Line 210">
                <a:extLst>
                  <a:ext uri="{FF2B5EF4-FFF2-40B4-BE49-F238E27FC236}">
                    <a16:creationId xmlns:a16="http://schemas.microsoft.com/office/drawing/2014/main" id="{713B7ACA-B56D-B2B7-1C84-CE3986BD9CEA}"/>
                  </a:ext>
                </a:extLst>
              </p:cNvPr>
              <p:cNvSpPr>
                <a:spLocks noChangeShapeType="1"/>
              </p:cNvSpPr>
              <p:nvPr/>
            </p:nvSpPr>
            <p:spPr bwMode="auto">
              <a:xfrm>
                <a:off x="171" y="3192"/>
                <a:ext cx="2696"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7705" name="Line 211">
                <a:extLst>
                  <a:ext uri="{FF2B5EF4-FFF2-40B4-BE49-F238E27FC236}">
                    <a16:creationId xmlns:a16="http://schemas.microsoft.com/office/drawing/2014/main" id="{CD4915CB-A0FC-B5C1-9C08-8CA21486B3A2}"/>
                  </a:ext>
                </a:extLst>
              </p:cNvPr>
              <p:cNvSpPr>
                <a:spLocks noChangeShapeType="1"/>
              </p:cNvSpPr>
              <p:nvPr/>
            </p:nvSpPr>
            <p:spPr bwMode="auto">
              <a:xfrm>
                <a:off x="171" y="3327"/>
                <a:ext cx="2696"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7706" name="Line 212">
                <a:extLst>
                  <a:ext uri="{FF2B5EF4-FFF2-40B4-BE49-F238E27FC236}">
                    <a16:creationId xmlns:a16="http://schemas.microsoft.com/office/drawing/2014/main" id="{67D93937-18DC-D9B0-2B48-E5B985D4326F}"/>
                  </a:ext>
                </a:extLst>
              </p:cNvPr>
              <p:cNvSpPr>
                <a:spLocks noChangeShapeType="1"/>
              </p:cNvSpPr>
              <p:nvPr/>
            </p:nvSpPr>
            <p:spPr bwMode="auto">
              <a:xfrm>
                <a:off x="171" y="3462"/>
                <a:ext cx="2696"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7707" name="Line 213">
                <a:extLst>
                  <a:ext uri="{FF2B5EF4-FFF2-40B4-BE49-F238E27FC236}">
                    <a16:creationId xmlns:a16="http://schemas.microsoft.com/office/drawing/2014/main" id="{12193020-3FCB-48A3-B29E-354C1763FEF2}"/>
                  </a:ext>
                </a:extLst>
              </p:cNvPr>
              <p:cNvSpPr>
                <a:spLocks noChangeShapeType="1"/>
              </p:cNvSpPr>
              <p:nvPr/>
            </p:nvSpPr>
            <p:spPr bwMode="auto">
              <a:xfrm>
                <a:off x="171" y="3597"/>
                <a:ext cx="2696"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7708" name="Line 214">
                <a:extLst>
                  <a:ext uri="{FF2B5EF4-FFF2-40B4-BE49-F238E27FC236}">
                    <a16:creationId xmlns:a16="http://schemas.microsoft.com/office/drawing/2014/main" id="{C9F06554-1020-3E78-625B-2D7ED79FF171}"/>
                  </a:ext>
                </a:extLst>
              </p:cNvPr>
              <p:cNvSpPr>
                <a:spLocks noChangeShapeType="1"/>
              </p:cNvSpPr>
              <p:nvPr/>
            </p:nvSpPr>
            <p:spPr bwMode="auto">
              <a:xfrm>
                <a:off x="171" y="3732"/>
                <a:ext cx="2696"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7709" name="Line 215">
                <a:extLst>
                  <a:ext uri="{FF2B5EF4-FFF2-40B4-BE49-F238E27FC236}">
                    <a16:creationId xmlns:a16="http://schemas.microsoft.com/office/drawing/2014/main" id="{5C406A81-9F8A-145C-5B11-EB03E280847D}"/>
                  </a:ext>
                </a:extLst>
              </p:cNvPr>
              <p:cNvSpPr>
                <a:spLocks noChangeShapeType="1"/>
              </p:cNvSpPr>
              <p:nvPr/>
            </p:nvSpPr>
            <p:spPr bwMode="auto">
              <a:xfrm>
                <a:off x="171" y="3867"/>
                <a:ext cx="2696"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7710" name="Line 216">
                <a:extLst>
                  <a:ext uri="{FF2B5EF4-FFF2-40B4-BE49-F238E27FC236}">
                    <a16:creationId xmlns:a16="http://schemas.microsoft.com/office/drawing/2014/main" id="{DD41B8B1-81A0-5DB3-F79E-7636E346E697}"/>
                  </a:ext>
                </a:extLst>
              </p:cNvPr>
              <p:cNvSpPr>
                <a:spLocks noChangeShapeType="1"/>
              </p:cNvSpPr>
              <p:nvPr/>
            </p:nvSpPr>
            <p:spPr bwMode="auto">
              <a:xfrm>
                <a:off x="171" y="4002"/>
                <a:ext cx="2696"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grpSp>
        <p:sp>
          <p:nvSpPr>
            <p:cNvPr id="27692" name="Rectangle 336">
              <a:extLst>
                <a:ext uri="{FF2B5EF4-FFF2-40B4-BE49-F238E27FC236}">
                  <a16:creationId xmlns:a16="http://schemas.microsoft.com/office/drawing/2014/main" id="{DC95958D-DAD8-79AE-A0A7-2D73062ACBBE}"/>
                </a:ext>
              </a:extLst>
            </p:cNvPr>
            <p:cNvSpPr>
              <a:spLocks noChangeArrowheads="1"/>
            </p:cNvSpPr>
            <p:nvPr/>
          </p:nvSpPr>
          <p:spPr bwMode="auto">
            <a:xfrm>
              <a:off x="975" y="1859"/>
              <a:ext cx="1106" cy="2297"/>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solidFill>
                  <a:srgbClr val="000000"/>
                </a:solidFill>
                <a:latin typeface="Times New Roman" panose="02020603050405020304" pitchFamily="18" charset="0"/>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re 8">
            <a:extLst>
              <a:ext uri="{FF2B5EF4-FFF2-40B4-BE49-F238E27FC236}">
                <a16:creationId xmlns:a16="http://schemas.microsoft.com/office/drawing/2014/main" id="{AB2C86F5-1265-7DC9-3564-E8593870242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28675" name="Espace réservé du numéro de diapositive 4">
            <a:extLst>
              <a:ext uri="{FF2B5EF4-FFF2-40B4-BE49-F238E27FC236}">
                <a16:creationId xmlns:a16="http://schemas.microsoft.com/office/drawing/2014/main" id="{9E90CB4A-B14B-D333-345A-9C25AE17AC0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F878268-E485-4AC2-8A06-485C2E94D7F6}" type="slidenum">
              <a:rPr lang="fr-FR" altLang="fr-FR" sz="2000">
                <a:solidFill>
                  <a:srgbClr val="984807"/>
                </a:solidFill>
              </a:rPr>
              <a:pPr algn="r" eaLnBrk="1" hangingPunct="1">
                <a:spcBef>
                  <a:spcPct val="0"/>
                </a:spcBef>
                <a:buFontTx/>
                <a:buNone/>
              </a:pPr>
              <a:t>26</a:t>
            </a:fld>
            <a:endParaRPr lang="fr-FR" altLang="fr-FR" sz="2000">
              <a:solidFill>
                <a:srgbClr val="984807"/>
              </a:solidFill>
            </a:endParaRPr>
          </a:p>
        </p:txBody>
      </p:sp>
      <p:sp>
        <p:nvSpPr>
          <p:cNvPr id="28676" name="Rectangle 1">
            <a:extLst>
              <a:ext uri="{FF2B5EF4-FFF2-40B4-BE49-F238E27FC236}">
                <a16:creationId xmlns:a16="http://schemas.microsoft.com/office/drawing/2014/main" id="{125DDE23-2F16-4A65-38F9-D610A25F1573}"/>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Identification sur ANTARES :</a:t>
            </a:r>
          </a:p>
        </p:txBody>
      </p:sp>
      <p:grpSp>
        <p:nvGrpSpPr>
          <p:cNvPr id="28677" name="Group 344">
            <a:extLst>
              <a:ext uri="{FF2B5EF4-FFF2-40B4-BE49-F238E27FC236}">
                <a16:creationId xmlns:a16="http://schemas.microsoft.com/office/drawing/2014/main" id="{8D22B766-A161-02C8-F281-EB344428C40D}"/>
              </a:ext>
            </a:extLst>
          </p:cNvPr>
          <p:cNvGrpSpPr>
            <a:grpSpLocks/>
          </p:cNvGrpSpPr>
          <p:nvPr/>
        </p:nvGrpSpPr>
        <p:grpSpPr bwMode="auto">
          <a:xfrm>
            <a:off x="609600" y="1868488"/>
            <a:ext cx="8104188" cy="4151312"/>
            <a:chOff x="2744" y="1953"/>
            <a:chExt cx="2313" cy="2021"/>
          </a:xfrm>
        </p:grpSpPr>
        <p:sp>
          <p:nvSpPr>
            <p:cNvPr id="28678" name="Rectangle 236">
              <a:extLst>
                <a:ext uri="{FF2B5EF4-FFF2-40B4-BE49-F238E27FC236}">
                  <a16:creationId xmlns:a16="http://schemas.microsoft.com/office/drawing/2014/main" id="{20E5B823-6EF2-DA0C-04D7-D7D8079111E1}"/>
                </a:ext>
              </a:extLst>
            </p:cNvPr>
            <p:cNvSpPr>
              <a:spLocks noChangeArrowheads="1"/>
            </p:cNvSpPr>
            <p:nvPr/>
          </p:nvSpPr>
          <p:spPr bwMode="auto">
            <a:xfrm>
              <a:off x="3334" y="3814"/>
              <a:ext cx="42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rIns="0"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VLHR</a:t>
              </a:r>
            </a:p>
          </p:txBody>
        </p:sp>
        <p:sp>
          <p:nvSpPr>
            <p:cNvPr id="28679" name="Rectangle 237">
              <a:extLst>
                <a:ext uri="{FF2B5EF4-FFF2-40B4-BE49-F238E27FC236}">
                  <a16:creationId xmlns:a16="http://schemas.microsoft.com/office/drawing/2014/main" id="{432F054D-3C0D-2855-38AB-B31C254A61B8}"/>
                </a:ext>
              </a:extLst>
            </p:cNvPr>
            <p:cNvSpPr>
              <a:spLocks noChangeArrowheads="1"/>
            </p:cNvSpPr>
            <p:nvPr/>
          </p:nvSpPr>
          <p:spPr bwMode="auto">
            <a:xfrm>
              <a:off x="4839" y="3611"/>
              <a:ext cx="161"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b">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103</a:t>
              </a:r>
            </a:p>
          </p:txBody>
        </p:sp>
        <p:sp>
          <p:nvSpPr>
            <p:cNvPr id="28680" name="Rectangle 238">
              <a:extLst>
                <a:ext uri="{FF2B5EF4-FFF2-40B4-BE49-F238E27FC236}">
                  <a16:creationId xmlns:a16="http://schemas.microsoft.com/office/drawing/2014/main" id="{8F521C2E-2A81-EB82-056B-70989C82FDE5}"/>
                </a:ext>
              </a:extLst>
            </p:cNvPr>
            <p:cNvSpPr>
              <a:spLocks noChangeArrowheads="1"/>
            </p:cNvSpPr>
            <p:nvPr/>
          </p:nvSpPr>
          <p:spPr bwMode="auto">
            <a:xfrm>
              <a:off x="4600" y="3650"/>
              <a:ext cx="20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a:spcBef>
                  <a:spcPct val="0"/>
                </a:spcBef>
                <a:buFontTx/>
                <a:buNone/>
              </a:pPr>
              <a:r>
                <a:rPr lang="fr-FR" altLang="fr-FR" sz="2000">
                  <a:solidFill>
                    <a:srgbClr val="FF0000"/>
                  </a:solidFill>
                  <a:latin typeface="Times New Roman" panose="02020603050405020304" pitchFamily="18" charset="0"/>
                </a:rPr>
                <a:t>32</a:t>
              </a:r>
              <a:endParaRPr lang="fr-FR" altLang="fr-FR" sz="2000">
                <a:solidFill>
                  <a:srgbClr val="000000"/>
                </a:solidFill>
                <a:latin typeface="Times New Roman" panose="02020603050405020304" pitchFamily="18" charset="0"/>
              </a:endParaRPr>
            </a:p>
          </p:txBody>
        </p:sp>
        <p:sp>
          <p:nvSpPr>
            <p:cNvPr id="28681" name="Rectangle 239">
              <a:extLst>
                <a:ext uri="{FF2B5EF4-FFF2-40B4-BE49-F238E27FC236}">
                  <a16:creationId xmlns:a16="http://schemas.microsoft.com/office/drawing/2014/main" id="{25C0B746-7342-DD87-1B3B-C6A9CBDA22F3}"/>
                </a:ext>
              </a:extLst>
            </p:cNvPr>
            <p:cNvSpPr>
              <a:spLocks noChangeArrowheads="1"/>
            </p:cNvSpPr>
            <p:nvPr/>
          </p:nvSpPr>
          <p:spPr bwMode="auto">
            <a:xfrm>
              <a:off x="4308" y="3650"/>
              <a:ext cx="2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333399"/>
                  </a:solidFill>
                  <a:latin typeface="Times New Roman" panose="02020603050405020304" pitchFamily="18" charset="0"/>
                </a:rPr>
                <a:t>6902</a:t>
              </a:r>
            </a:p>
          </p:txBody>
        </p:sp>
        <p:sp>
          <p:nvSpPr>
            <p:cNvPr id="28682" name="Rectangle 240">
              <a:extLst>
                <a:ext uri="{FF2B5EF4-FFF2-40B4-BE49-F238E27FC236}">
                  <a16:creationId xmlns:a16="http://schemas.microsoft.com/office/drawing/2014/main" id="{B8843048-FA12-D2FE-DD63-127E999F91A4}"/>
                </a:ext>
              </a:extLst>
            </p:cNvPr>
            <p:cNvSpPr>
              <a:spLocks noChangeArrowheads="1"/>
            </p:cNvSpPr>
            <p:nvPr/>
          </p:nvSpPr>
          <p:spPr bwMode="auto">
            <a:xfrm>
              <a:off x="3733" y="3650"/>
              <a:ext cx="57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FPT 060·201</a:t>
              </a:r>
            </a:p>
          </p:txBody>
        </p:sp>
        <p:sp>
          <p:nvSpPr>
            <p:cNvPr id="28683" name="Rectangle 241">
              <a:extLst>
                <a:ext uri="{FF2B5EF4-FFF2-40B4-BE49-F238E27FC236}">
                  <a16:creationId xmlns:a16="http://schemas.microsoft.com/office/drawing/2014/main" id="{B338654E-930A-3D4D-39A4-02BC878B62B0}"/>
                </a:ext>
              </a:extLst>
            </p:cNvPr>
            <p:cNvSpPr>
              <a:spLocks noChangeArrowheads="1"/>
            </p:cNvSpPr>
            <p:nvPr/>
          </p:nvSpPr>
          <p:spPr bwMode="auto">
            <a:xfrm>
              <a:off x="3312" y="3650"/>
              <a:ext cx="42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FPT 060</a:t>
              </a:r>
            </a:p>
          </p:txBody>
        </p:sp>
        <p:sp>
          <p:nvSpPr>
            <p:cNvPr id="28684" name="Rectangle 242">
              <a:extLst>
                <a:ext uri="{FF2B5EF4-FFF2-40B4-BE49-F238E27FC236}">
                  <a16:creationId xmlns:a16="http://schemas.microsoft.com/office/drawing/2014/main" id="{31863314-E162-43C8-8881-DFE879F31946}"/>
                </a:ext>
              </a:extLst>
            </p:cNvPr>
            <p:cNvSpPr>
              <a:spLocks noChangeArrowheads="1"/>
            </p:cNvSpPr>
            <p:nvPr/>
          </p:nvSpPr>
          <p:spPr bwMode="auto">
            <a:xfrm>
              <a:off x="2744" y="3650"/>
              <a:ext cx="56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ROCHAT</a:t>
              </a:r>
            </a:p>
          </p:txBody>
        </p:sp>
        <p:sp>
          <p:nvSpPr>
            <p:cNvPr id="28685" name="Rectangle 243">
              <a:extLst>
                <a:ext uri="{FF2B5EF4-FFF2-40B4-BE49-F238E27FC236}">
                  <a16:creationId xmlns:a16="http://schemas.microsoft.com/office/drawing/2014/main" id="{67988E9A-DFBA-7E56-DA81-6661B474F0BE}"/>
                </a:ext>
              </a:extLst>
            </p:cNvPr>
            <p:cNvSpPr>
              <a:spLocks noChangeArrowheads="1"/>
            </p:cNvSpPr>
            <p:nvPr/>
          </p:nvSpPr>
          <p:spPr bwMode="auto">
            <a:xfrm>
              <a:off x="4839" y="3157"/>
              <a:ext cx="161"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b">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102</a:t>
              </a:r>
            </a:p>
          </p:txBody>
        </p:sp>
        <p:sp>
          <p:nvSpPr>
            <p:cNvPr id="28686" name="Rectangle 244">
              <a:extLst>
                <a:ext uri="{FF2B5EF4-FFF2-40B4-BE49-F238E27FC236}">
                  <a16:creationId xmlns:a16="http://schemas.microsoft.com/office/drawing/2014/main" id="{49188A86-5CB5-15F1-8229-48A96D279418}"/>
                </a:ext>
              </a:extLst>
            </p:cNvPr>
            <p:cNvSpPr>
              <a:spLocks noChangeArrowheads="1"/>
            </p:cNvSpPr>
            <p:nvPr/>
          </p:nvSpPr>
          <p:spPr bwMode="auto">
            <a:xfrm>
              <a:off x="4600" y="3196"/>
              <a:ext cx="20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a:spcBef>
                  <a:spcPct val="0"/>
                </a:spcBef>
                <a:buFontTx/>
                <a:buNone/>
              </a:pPr>
              <a:r>
                <a:rPr lang="fr-FR" altLang="fr-FR" sz="2000">
                  <a:solidFill>
                    <a:srgbClr val="FF0000"/>
                  </a:solidFill>
                  <a:latin typeface="Times New Roman" panose="02020603050405020304" pitchFamily="18" charset="0"/>
                </a:rPr>
                <a:t>61</a:t>
              </a:r>
              <a:endParaRPr lang="fr-FR" altLang="fr-FR" sz="2000">
                <a:solidFill>
                  <a:srgbClr val="000000"/>
                </a:solidFill>
                <a:latin typeface="Times New Roman" panose="02020603050405020304" pitchFamily="18" charset="0"/>
              </a:endParaRPr>
            </a:p>
          </p:txBody>
        </p:sp>
        <p:sp>
          <p:nvSpPr>
            <p:cNvPr id="28687" name="Rectangle 245">
              <a:extLst>
                <a:ext uri="{FF2B5EF4-FFF2-40B4-BE49-F238E27FC236}">
                  <a16:creationId xmlns:a16="http://schemas.microsoft.com/office/drawing/2014/main" id="{519D70C5-0EE3-C5BC-52B5-C17448159852}"/>
                </a:ext>
              </a:extLst>
            </p:cNvPr>
            <p:cNvSpPr>
              <a:spLocks noChangeArrowheads="1"/>
            </p:cNvSpPr>
            <p:nvPr/>
          </p:nvSpPr>
          <p:spPr bwMode="auto">
            <a:xfrm>
              <a:off x="4308" y="3196"/>
              <a:ext cx="2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333399"/>
                  </a:solidFill>
                  <a:latin typeface="Times New Roman" panose="02020603050405020304" pitchFamily="18" charset="0"/>
                </a:rPr>
                <a:t>6902</a:t>
              </a:r>
            </a:p>
          </p:txBody>
        </p:sp>
        <p:sp>
          <p:nvSpPr>
            <p:cNvPr id="28688" name="Rectangle 246">
              <a:extLst>
                <a:ext uri="{FF2B5EF4-FFF2-40B4-BE49-F238E27FC236}">
                  <a16:creationId xmlns:a16="http://schemas.microsoft.com/office/drawing/2014/main" id="{E7ECED86-7A3F-6393-C03A-D904C069685A}"/>
                </a:ext>
              </a:extLst>
            </p:cNvPr>
            <p:cNvSpPr>
              <a:spLocks noChangeArrowheads="1"/>
            </p:cNvSpPr>
            <p:nvPr/>
          </p:nvSpPr>
          <p:spPr bwMode="auto">
            <a:xfrm>
              <a:off x="3733" y="3196"/>
              <a:ext cx="57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EPA 209</a:t>
              </a:r>
            </a:p>
          </p:txBody>
        </p:sp>
        <p:sp>
          <p:nvSpPr>
            <p:cNvPr id="28689" name="Rectangle 247">
              <a:extLst>
                <a:ext uri="{FF2B5EF4-FFF2-40B4-BE49-F238E27FC236}">
                  <a16:creationId xmlns:a16="http://schemas.microsoft.com/office/drawing/2014/main" id="{1CF4D290-E5C6-DFDC-7F10-85E3F0013EDC}"/>
                </a:ext>
              </a:extLst>
            </p:cNvPr>
            <p:cNvSpPr>
              <a:spLocks noChangeArrowheads="1"/>
            </p:cNvSpPr>
            <p:nvPr/>
          </p:nvSpPr>
          <p:spPr bwMode="auto">
            <a:xfrm>
              <a:off x="3312" y="3196"/>
              <a:ext cx="42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EPA</a:t>
              </a:r>
            </a:p>
          </p:txBody>
        </p:sp>
        <p:sp>
          <p:nvSpPr>
            <p:cNvPr id="28690" name="Rectangle 248">
              <a:extLst>
                <a:ext uri="{FF2B5EF4-FFF2-40B4-BE49-F238E27FC236}">
                  <a16:creationId xmlns:a16="http://schemas.microsoft.com/office/drawing/2014/main" id="{9C7B95AC-36F4-1891-7EB2-4D6FF99DA697}"/>
                </a:ext>
              </a:extLst>
            </p:cNvPr>
            <p:cNvSpPr>
              <a:spLocks noChangeArrowheads="1"/>
            </p:cNvSpPr>
            <p:nvPr/>
          </p:nvSpPr>
          <p:spPr bwMode="auto">
            <a:xfrm>
              <a:off x="2744" y="3196"/>
              <a:ext cx="56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ROCHAT</a:t>
              </a:r>
            </a:p>
          </p:txBody>
        </p:sp>
        <p:sp>
          <p:nvSpPr>
            <p:cNvPr id="28691" name="Rectangle 249">
              <a:extLst>
                <a:ext uri="{FF2B5EF4-FFF2-40B4-BE49-F238E27FC236}">
                  <a16:creationId xmlns:a16="http://schemas.microsoft.com/office/drawing/2014/main" id="{EE04F2F9-1ED7-97C7-B3CA-FA08524ECC85}"/>
                </a:ext>
              </a:extLst>
            </p:cNvPr>
            <p:cNvSpPr>
              <a:spLocks noChangeArrowheads="1"/>
            </p:cNvSpPr>
            <p:nvPr/>
          </p:nvSpPr>
          <p:spPr bwMode="auto">
            <a:xfrm>
              <a:off x="4839" y="2867"/>
              <a:ext cx="161"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b">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106</a:t>
              </a:r>
            </a:p>
          </p:txBody>
        </p:sp>
        <p:sp>
          <p:nvSpPr>
            <p:cNvPr id="28692" name="Rectangle 250">
              <a:extLst>
                <a:ext uri="{FF2B5EF4-FFF2-40B4-BE49-F238E27FC236}">
                  <a16:creationId xmlns:a16="http://schemas.microsoft.com/office/drawing/2014/main" id="{19C392BC-1265-E1EC-5659-B22D44A8DA0B}"/>
                </a:ext>
              </a:extLst>
            </p:cNvPr>
            <p:cNvSpPr>
              <a:spLocks noChangeArrowheads="1"/>
            </p:cNvSpPr>
            <p:nvPr/>
          </p:nvSpPr>
          <p:spPr bwMode="auto">
            <a:xfrm>
              <a:off x="4600" y="2906"/>
              <a:ext cx="20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a:spcBef>
                  <a:spcPct val="0"/>
                </a:spcBef>
                <a:buFontTx/>
                <a:buNone/>
              </a:pPr>
              <a:r>
                <a:rPr lang="fr-FR" altLang="fr-FR" sz="2000">
                  <a:solidFill>
                    <a:srgbClr val="FF0000"/>
                  </a:solidFill>
                  <a:latin typeface="Times New Roman" panose="02020603050405020304" pitchFamily="18" charset="0"/>
                </a:rPr>
                <a:t>20</a:t>
              </a:r>
              <a:endParaRPr lang="fr-FR" altLang="fr-FR" sz="2000">
                <a:solidFill>
                  <a:srgbClr val="000000"/>
                </a:solidFill>
                <a:latin typeface="Times New Roman" panose="02020603050405020304" pitchFamily="18" charset="0"/>
              </a:endParaRPr>
            </a:p>
          </p:txBody>
        </p:sp>
        <p:sp>
          <p:nvSpPr>
            <p:cNvPr id="28693" name="Rectangle 251">
              <a:extLst>
                <a:ext uri="{FF2B5EF4-FFF2-40B4-BE49-F238E27FC236}">
                  <a16:creationId xmlns:a16="http://schemas.microsoft.com/office/drawing/2014/main" id="{874C5E3C-0C33-54A3-0F6A-0FC681C75967}"/>
                </a:ext>
              </a:extLst>
            </p:cNvPr>
            <p:cNvSpPr>
              <a:spLocks noChangeArrowheads="1"/>
            </p:cNvSpPr>
            <p:nvPr/>
          </p:nvSpPr>
          <p:spPr bwMode="auto">
            <a:xfrm>
              <a:off x="4308" y="2906"/>
              <a:ext cx="2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333399"/>
                  </a:solidFill>
                  <a:latin typeface="Times New Roman" panose="02020603050405020304" pitchFamily="18" charset="0"/>
                </a:rPr>
                <a:t>6902</a:t>
              </a:r>
            </a:p>
          </p:txBody>
        </p:sp>
        <p:sp>
          <p:nvSpPr>
            <p:cNvPr id="28694" name="Rectangle 252">
              <a:extLst>
                <a:ext uri="{FF2B5EF4-FFF2-40B4-BE49-F238E27FC236}">
                  <a16:creationId xmlns:a16="http://schemas.microsoft.com/office/drawing/2014/main" id="{ABDC2B9E-09D3-CFE4-5AEC-1D6DED2FD2E4}"/>
                </a:ext>
              </a:extLst>
            </p:cNvPr>
            <p:cNvSpPr>
              <a:spLocks noChangeArrowheads="1"/>
            </p:cNvSpPr>
            <p:nvPr/>
          </p:nvSpPr>
          <p:spPr bwMode="auto">
            <a:xfrm>
              <a:off x="3733" y="2906"/>
              <a:ext cx="57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VSAB·213</a:t>
              </a:r>
            </a:p>
          </p:txBody>
        </p:sp>
        <p:sp>
          <p:nvSpPr>
            <p:cNvPr id="28695" name="Rectangle 253">
              <a:extLst>
                <a:ext uri="{FF2B5EF4-FFF2-40B4-BE49-F238E27FC236}">
                  <a16:creationId xmlns:a16="http://schemas.microsoft.com/office/drawing/2014/main" id="{67F0E581-4F24-7AE2-6DA1-2E295E3F2B18}"/>
                </a:ext>
              </a:extLst>
            </p:cNvPr>
            <p:cNvSpPr>
              <a:spLocks noChangeArrowheads="1"/>
            </p:cNvSpPr>
            <p:nvPr/>
          </p:nvSpPr>
          <p:spPr bwMode="auto">
            <a:xfrm>
              <a:off x="3312" y="2906"/>
              <a:ext cx="42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VSAB</a:t>
              </a:r>
            </a:p>
          </p:txBody>
        </p:sp>
        <p:sp>
          <p:nvSpPr>
            <p:cNvPr id="28696" name="Rectangle 254">
              <a:extLst>
                <a:ext uri="{FF2B5EF4-FFF2-40B4-BE49-F238E27FC236}">
                  <a16:creationId xmlns:a16="http://schemas.microsoft.com/office/drawing/2014/main" id="{38BD8E64-3D12-8456-1507-6164AF07F4CB}"/>
                </a:ext>
              </a:extLst>
            </p:cNvPr>
            <p:cNvSpPr>
              <a:spLocks noChangeArrowheads="1"/>
            </p:cNvSpPr>
            <p:nvPr/>
          </p:nvSpPr>
          <p:spPr bwMode="auto">
            <a:xfrm>
              <a:off x="2744" y="2906"/>
              <a:ext cx="56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ROCHAT</a:t>
              </a:r>
            </a:p>
          </p:txBody>
        </p:sp>
        <p:sp>
          <p:nvSpPr>
            <p:cNvPr id="28697" name="Rectangle 255">
              <a:extLst>
                <a:ext uri="{FF2B5EF4-FFF2-40B4-BE49-F238E27FC236}">
                  <a16:creationId xmlns:a16="http://schemas.microsoft.com/office/drawing/2014/main" id="{05CE3E3C-7BC1-7A05-01AF-07AA766425E7}"/>
                </a:ext>
              </a:extLst>
            </p:cNvPr>
            <p:cNvSpPr>
              <a:spLocks noChangeArrowheads="1"/>
            </p:cNvSpPr>
            <p:nvPr/>
          </p:nvSpPr>
          <p:spPr bwMode="auto">
            <a:xfrm>
              <a:off x="4839" y="2713"/>
              <a:ext cx="161"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b">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105</a:t>
              </a:r>
            </a:p>
          </p:txBody>
        </p:sp>
        <p:sp>
          <p:nvSpPr>
            <p:cNvPr id="28698" name="Rectangle 256">
              <a:extLst>
                <a:ext uri="{FF2B5EF4-FFF2-40B4-BE49-F238E27FC236}">
                  <a16:creationId xmlns:a16="http://schemas.microsoft.com/office/drawing/2014/main" id="{8141DD12-6E23-4AD5-04E6-FCC66EE30E90}"/>
                </a:ext>
              </a:extLst>
            </p:cNvPr>
            <p:cNvSpPr>
              <a:spLocks noChangeArrowheads="1"/>
            </p:cNvSpPr>
            <p:nvPr/>
          </p:nvSpPr>
          <p:spPr bwMode="auto">
            <a:xfrm>
              <a:off x="4600" y="2752"/>
              <a:ext cx="20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a:spcBef>
                  <a:spcPct val="0"/>
                </a:spcBef>
                <a:buFontTx/>
                <a:buNone/>
              </a:pPr>
              <a:r>
                <a:rPr lang="fr-FR" altLang="fr-FR" sz="2000">
                  <a:solidFill>
                    <a:srgbClr val="FF0000"/>
                  </a:solidFill>
                  <a:latin typeface="Times New Roman" panose="02020603050405020304" pitchFamily="18" charset="0"/>
                </a:rPr>
                <a:t>20</a:t>
              </a:r>
              <a:endParaRPr lang="fr-FR" altLang="fr-FR" sz="2000">
                <a:solidFill>
                  <a:srgbClr val="000000"/>
                </a:solidFill>
                <a:latin typeface="Times New Roman" panose="02020603050405020304" pitchFamily="18" charset="0"/>
              </a:endParaRPr>
            </a:p>
          </p:txBody>
        </p:sp>
        <p:sp>
          <p:nvSpPr>
            <p:cNvPr id="28699" name="Rectangle 257">
              <a:extLst>
                <a:ext uri="{FF2B5EF4-FFF2-40B4-BE49-F238E27FC236}">
                  <a16:creationId xmlns:a16="http://schemas.microsoft.com/office/drawing/2014/main" id="{A8743B31-D0A0-59FD-E4C7-0D09281FA8AA}"/>
                </a:ext>
              </a:extLst>
            </p:cNvPr>
            <p:cNvSpPr>
              <a:spLocks noChangeArrowheads="1"/>
            </p:cNvSpPr>
            <p:nvPr/>
          </p:nvSpPr>
          <p:spPr bwMode="auto">
            <a:xfrm>
              <a:off x="4308" y="2752"/>
              <a:ext cx="2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333399"/>
                  </a:solidFill>
                  <a:latin typeface="Times New Roman" panose="02020603050405020304" pitchFamily="18" charset="0"/>
                </a:rPr>
                <a:t>6902</a:t>
              </a:r>
            </a:p>
          </p:txBody>
        </p:sp>
        <p:sp>
          <p:nvSpPr>
            <p:cNvPr id="28700" name="Rectangle 258">
              <a:extLst>
                <a:ext uri="{FF2B5EF4-FFF2-40B4-BE49-F238E27FC236}">
                  <a16:creationId xmlns:a16="http://schemas.microsoft.com/office/drawing/2014/main" id="{CCEFB19E-76C8-73CC-D26C-01D83CCCBADA}"/>
                </a:ext>
              </a:extLst>
            </p:cNvPr>
            <p:cNvSpPr>
              <a:spLocks noChangeArrowheads="1"/>
            </p:cNvSpPr>
            <p:nvPr/>
          </p:nvSpPr>
          <p:spPr bwMode="auto">
            <a:xfrm>
              <a:off x="3733" y="2752"/>
              <a:ext cx="57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VSAB·212</a:t>
              </a:r>
            </a:p>
          </p:txBody>
        </p:sp>
        <p:sp>
          <p:nvSpPr>
            <p:cNvPr id="28701" name="Rectangle 259">
              <a:extLst>
                <a:ext uri="{FF2B5EF4-FFF2-40B4-BE49-F238E27FC236}">
                  <a16:creationId xmlns:a16="http://schemas.microsoft.com/office/drawing/2014/main" id="{5FC01DB4-DD3F-F7FF-C853-A7CA5F578643}"/>
                </a:ext>
              </a:extLst>
            </p:cNvPr>
            <p:cNvSpPr>
              <a:spLocks noChangeArrowheads="1"/>
            </p:cNvSpPr>
            <p:nvPr/>
          </p:nvSpPr>
          <p:spPr bwMode="auto">
            <a:xfrm>
              <a:off x="3312" y="2752"/>
              <a:ext cx="42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VSAB</a:t>
              </a:r>
            </a:p>
          </p:txBody>
        </p:sp>
        <p:sp>
          <p:nvSpPr>
            <p:cNvPr id="28702" name="Rectangle 260">
              <a:extLst>
                <a:ext uri="{FF2B5EF4-FFF2-40B4-BE49-F238E27FC236}">
                  <a16:creationId xmlns:a16="http://schemas.microsoft.com/office/drawing/2014/main" id="{B02319AF-DA9E-FCBE-8D1C-6181B7872D2A}"/>
                </a:ext>
              </a:extLst>
            </p:cNvPr>
            <p:cNvSpPr>
              <a:spLocks noChangeArrowheads="1"/>
            </p:cNvSpPr>
            <p:nvPr/>
          </p:nvSpPr>
          <p:spPr bwMode="auto">
            <a:xfrm>
              <a:off x="2744" y="2752"/>
              <a:ext cx="56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ROCHAT</a:t>
              </a:r>
            </a:p>
          </p:txBody>
        </p:sp>
        <p:sp>
          <p:nvSpPr>
            <p:cNvPr id="28703" name="Rectangle 261">
              <a:extLst>
                <a:ext uri="{FF2B5EF4-FFF2-40B4-BE49-F238E27FC236}">
                  <a16:creationId xmlns:a16="http://schemas.microsoft.com/office/drawing/2014/main" id="{61E0D16E-D249-685D-56CE-2AEDF72D4A45}"/>
                </a:ext>
              </a:extLst>
            </p:cNvPr>
            <p:cNvSpPr>
              <a:spLocks noChangeArrowheads="1"/>
            </p:cNvSpPr>
            <p:nvPr/>
          </p:nvSpPr>
          <p:spPr bwMode="auto">
            <a:xfrm>
              <a:off x="4839" y="2559"/>
              <a:ext cx="161"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b">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104</a:t>
              </a:r>
            </a:p>
          </p:txBody>
        </p:sp>
        <p:sp>
          <p:nvSpPr>
            <p:cNvPr id="28704" name="Rectangle 262">
              <a:extLst>
                <a:ext uri="{FF2B5EF4-FFF2-40B4-BE49-F238E27FC236}">
                  <a16:creationId xmlns:a16="http://schemas.microsoft.com/office/drawing/2014/main" id="{954E9422-5F13-EED5-817A-BF38B2689567}"/>
                </a:ext>
              </a:extLst>
            </p:cNvPr>
            <p:cNvSpPr>
              <a:spLocks noChangeArrowheads="1"/>
            </p:cNvSpPr>
            <p:nvPr/>
          </p:nvSpPr>
          <p:spPr bwMode="auto">
            <a:xfrm>
              <a:off x="4600" y="2598"/>
              <a:ext cx="20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a:spcBef>
                  <a:spcPct val="0"/>
                </a:spcBef>
                <a:buFontTx/>
                <a:buNone/>
              </a:pPr>
              <a:r>
                <a:rPr lang="fr-FR" altLang="fr-FR" sz="2000">
                  <a:solidFill>
                    <a:srgbClr val="FF0000"/>
                  </a:solidFill>
                  <a:latin typeface="Times New Roman" panose="02020603050405020304" pitchFamily="18" charset="0"/>
                </a:rPr>
                <a:t>20</a:t>
              </a:r>
              <a:endParaRPr lang="fr-FR" altLang="fr-FR" sz="2000">
                <a:solidFill>
                  <a:srgbClr val="000000"/>
                </a:solidFill>
                <a:latin typeface="Times New Roman" panose="02020603050405020304" pitchFamily="18" charset="0"/>
              </a:endParaRPr>
            </a:p>
          </p:txBody>
        </p:sp>
        <p:sp>
          <p:nvSpPr>
            <p:cNvPr id="28705" name="Rectangle 263">
              <a:extLst>
                <a:ext uri="{FF2B5EF4-FFF2-40B4-BE49-F238E27FC236}">
                  <a16:creationId xmlns:a16="http://schemas.microsoft.com/office/drawing/2014/main" id="{6BA2B2AF-D48D-1389-5CBB-5067EC0882F2}"/>
                </a:ext>
              </a:extLst>
            </p:cNvPr>
            <p:cNvSpPr>
              <a:spLocks noChangeArrowheads="1"/>
            </p:cNvSpPr>
            <p:nvPr/>
          </p:nvSpPr>
          <p:spPr bwMode="auto">
            <a:xfrm>
              <a:off x="4308" y="2598"/>
              <a:ext cx="2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333399"/>
                  </a:solidFill>
                  <a:latin typeface="Times New Roman" panose="02020603050405020304" pitchFamily="18" charset="0"/>
                </a:rPr>
                <a:t>6902</a:t>
              </a:r>
            </a:p>
          </p:txBody>
        </p:sp>
        <p:sp>
          <p:nvSpPr>
            <p:cNvPr id="28706" name="Rectangle 264">
              <a:extLst>
                <a:ext uri="{FF2B5EF4-FFF2-40B4-BE49-F238E27FC236}">
                  <a16:creationId xmlns:a16="http://schemas.microsoft.com/office/drawing/2014/main" id="{46DBB169-BE13-148D-D02C-CF5C539A21CC}"/>
                </a:ext>
              </a:extLst>
            </p:cNvPr>
            <p:cNvSpPr>
              <a:spLocks noChangeArrowheads="1"/>
            </p:cNvSpPr>
            <p:nvPr/>
          </p:nvSpPr>
          <p:spPr bwMode="auto">
            <a:xfrm>
              <a:off x="3733" y="2598"/>
              <a:ext cx="57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VSAB·211</a:t>
              </a:r>
            </a:p>
          </p:txBody>
        </p:sp>
        <p:sp>
          <p:nvSpPr>
            <p:cNvPr id="28707" name="Rectangle 265">
              <a:extLst>
                <a:ext uri="{FF2B5EF4-FFF2-40B4-BE49-F238E27FC236}">
                  <a16:creationId xmlns:a16="http://schemas.microsoft.com/office/drawing/2014/main" id="{7692EFBD-FA8E-B947-EA59-B8D6DDFDA1BF}"/>
                </a:ext>
              </a:extLst>
            </p:cNvPr>
            <p:cNvSpPr>
              <a:spLocks noChangeArrowheads="1"/>
            </p:cNvSpPr>
            <p:nvPr/>
          </p:nvSpPr>
          <p:spPr bwMode="auto">
            <a:xfrm>
              <a:off x="3312" y="2598"/>
              <a:ext cx="42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VSAB</a:t>
              </a:r>
            </a:p>
          </p:txBody>
        </p:sp>
        <p:sp>
          <p:nvSpPr>
            <p:cNvPr id="28708" name="Rectangle 266">
              <a:extLst>
                <a:ext uri="{FF2B5EF4-FFF2-40B4-BE49-F238E27FC236}">
                  <a16:creationId xmlns:a16="http://schemas.microsoft.com/office/drawing/2014/main" id="{C2473D7B-DF2E-0CBB-D20D-843FD926B3F0}"/>
                </a:ext>
              </a:extLst>
            </p:cNvPr>
            <p:cNvSpPr>
              <a:spLocks noChangeArrowheads="1"/>
            </p:cNvSpPr>
            <p:nvPr/>
          </p:nvSpPr>
          <p:spPr bwMode="auto">
            <a:xfrm>
              <a:off x="2744" y="2598"/>
              <a:ext cx="56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ROCHAT</a:t>
              </a:r>
            </a:p>
          </p:txBody>
        </p:sp>
        <p:sp>
          <p:nvSpPr>
            <p:cNvPr id="28709" name="Rectangle 267">
              <a:extLst>
                <a:ext uri="{FF2B5EF4-FFF2-40B4-BE49-F238E27FC236}">
                  <a16:creationId xmlns:a16="http://schemas.microsoft.com/office/drawing/2014/main" id="{BD6293A8-3C40-A59A-CF2E-827776652314}"/>
                </a:ext>
              </a:extLst>
            </p:cNvPr>
            <p:cNvSpPr>
              <a:spLocks noChangeArrowheads="1"/>
            </p:cNvSpPr>
            <p:nvPr/>
          </p:nvSpPr>
          <p:spPr bwMode="auto">
            <a:xfrm>
              <a:off x="4866" y="3775"/>
              <a:ext cx="109"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rIns="0" anchor="b">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101</a:t>
              </a:r>
            </a:p>
          </p:txBody>
        </p:sp>
        <p:sp>
          <p:nvSpPr>
            <p:cNvPr id="28710" name="Rectangle 268">
              <a:extLst>
                <a:ext uri="{FF2B5EF4-FFF2-40B4-BE49-F238E27FC236}">
                  <a16:creationId xmlns:a16="http://schemas.microsoft.com/office/drawing/2014/main" id="{1B0F995D-A868-5BD2-BEEB-E71F31A111D5}"/>
                </a:ext>
              </a:extLst>
            </p:cNvPr>
            <p:cNvSpPr>
              <a:spLocks noChangeArrowheads="1"/>
            </p:cNvSpPr>
            <p:nvPr/>
          </p:nvSpPr>
          <p:spPr bwMode="auto">
            <a:xfrm>
              <a:off x="4600" y="3814"/>
              <a:ext cx="20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rIns="0"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a:spcBef>
                  <a:spcPct val="0"/>
                </a:spcBef>
                <a:buFontTx/>
                <a:buNone/>
              </a:pPr>
              <a:r>
                <a:rPr lang="fr-FR" altLang="fr-FR" sz="2000">
                  <a:solidFill>
                    <a:srgbClr val="FF0000"/>
                  </a:solidFill>
                  <a:latin typeface="Times New Roman" panose="02020603050405020304" pitchFamily="18" charset="0"/>
                </a:rPr>
                <a:t>82</a:t>
              </a:r>
              <a:endParaRPr lang="fr-FR" altLang="fr-FR" sz="2000">
                <a:solidFill>
                  <a:srgbClr val="000000"/>
                </a:solidFill>
                <a:latin typeface="Times New Roman" panose="02020603050405020304" pitchFamily="18" charset="0"/>
              </a:endParaRPr>
            </a:p>
          </p:txBody>
        </p:sp>
        <p:sp>
          <p:nvSpPr>
            <p:cNvPr id="28711" name="Rectangle 269">
              <a:extLst>
                <a:ext uri="{FF2B5EF4-FFF2-40B4-BE49-F238E27FC236}">
                  <a16:creationId xmlns:a16="http://schemas.microsoft.com/office/drawing/2014/main" id="{5A9F1EB7-BCE8-508F-E62F-6EDC1074995E}"/>
                </a:ext>
              </a:extLst>
            </p:cNvPr>
            <p:cNvSpPr>
              <a:spLocks noChangeArrowheads="1"/>
            </p:cNvSpPr>
            <p:nvPr/>
          </p:nvSpPr>
          <p:spPr bwMode="auto">
            <a:xfrm>
              <a:off x="4308" y="3814"/>
              <a:ext cx="2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rIns="0"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333399"/>
                  </a:solidFill>
                  <a:latin typeface="Times New Roman" panose="02020603050405020304" pitchFamily="18" charset="0"/>
                </a:rPr>
                <a:t>6902</a:t>
              </a:r>
            </a:p>
          </p:txBody>
        </p:sp>
        <p:sp>
          <p:nvSpPr>
            <p:cNvPr id="28712" name="Rectangle 270">
              <a:extLst>
                <a:ext uri="{FF2B5EF4-FFF2-40B4-BE49-F238E27FC236}">
                  <a16:creationId xmlns:a16="http://schemas.microsoft.com/office/drawing/2014/main" id="{AE4088AB-1F64-9DCF-70D9-903A242506D2}"/>
                </a:ext>
              </a:extLst>
            </p:cNvPr>
            <p:cNvSpPr>
              <a:spLocks noChangeArrowheads="1"/>
            </p:cNvSpPr>
            <p:nvPr/>
          </p:nvSpPr>
          <p:spPr bwMode="auto">
            <a:xfrm>
              <a:off x="3733" y="3814"/>
              <a:ext cx="575" cy="154"/>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rIns="0"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VLHR·119</a:t>
              </a:r>
            </a:p>
          </p:txBody>
        </p:sp>
        <p:sp>
          <p:nvSpPr>
            <p:cNvPr id="28713" name="Rectangle 271">
              <a:extLst>
                <a:ext uri="{FF2B5EF4-FFF2-40B4-BE49-F238E27FC236}">
                  <a16:creationId xmlns:a16="http://schemas.microsoft.com/office/drawing/2014/main" id="{534C11ED-45A7-C87E-F31C-6CA54A83706F}"/>
                </a:ext>
              </a:extLst>
            </p:cNvPr>
            <p:cNvSpPr>
              <a:spLocks noChangeArrowheads="1"/>
            </p:cNvSpPr>
            <p:nvPr/>
          </p:nvSpPr>
          <p:spPr bwMode="auto">
            <a:xfrm>
              <a:off x="4839" y="3458"/>
              <a:ext cx="161"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b">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102</a:t>
              </a:r>
            </a:p>
          </p:txBody>
        </p:sp>
        <p:sp>
          <p:nvSpPr>
            <p:cNvPr id="28714" name="Rectangle 272">
              <a:extLst>
                <a:ext uri="{FF2B5EF4-FFF2-40B4-BE49-F238E27FC236}">
                  <a16:creationId xmlns:a16="http://schemas.microsoft.com/office/drawing/2014/main" id="{9177A262-1A9F-65D7-EDD4-71848085BB3D}"/>
                </a:ext>
              </a:extLst>
            </p:cNvPr>
            <p:cNvSpPr>
              <a:spLocks noChangeArrowheads="1"/>
            </p:cNvSpPr>
            <p:nvPr/>
          </p:nvSpPr>
          <p:spPr bwMode="auto">
            <a:xfrm>
              <a:off x="4600" y="3496"/>
              <a:ext cx="20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a:spcBef>
                  <a:spcPct val="0"/>
                </a:spcBef>
                <a:buFontTx/>
                <a:buNone/>
              </a:pPr>
              <a:r>
                <a:rPr lang="fr-FR" altLang="fr-FR" sz="2000">
                  <a:solidFill>
                    <a:srgbClr val="FF0000"/>
                  </a:solidFill>
                  <a:latin typeface="Times New Roman" panose="02020603050405020304" pitchFamily="18" charset="0"/>
                </a:rPr>
                <a:t>32</a:t>
              </a:r>
              <a:endParaRPr lang="fr-FR" altLang="fr-FR" sz="2000">
                <a:solidFill>
                  <a:srgbClr val="000000"/>
                </a:solidFill>
                <a:latin typeface="Times New Roman" panose="02020603050405020304" pitchFamily="18" charset="0"/>
              </a:endParaRPr>
            </a:p>
          </p:txBody>
        </p:sp>
        <p:sp>
          <p:nvSpPr>
            <p:cNvPr id="28715" name="Rectangle 273">
              <a:extLst>
                <a:ext uri="{FF2B5EF4-FFF2-40B4-BE49-F238E27FC236}">
                  <a16:creationId xmlns:a16="http://schemas.microsoft.com/office/drawing/2014/main" id="{8970D09A-15E9-53AB-AE0E-3BF52C03B72B}"/>
                </a:ext>
              </a:extLst>
            </p:cNvPr>
            <p:cNvSpPr>
              <a:spLocks noChangeArrowheads="1"/>
            </p:cNvSpPr>
            <p:nvPr/>
          </p:nvSpPr>
          <p:spPr bwMode="auto">
            <a:xfrm>
              <a:off x="4308" y="3496"/>
              <a:ext cx="2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333399"/>
                  </a:solidFill>
                  <a:latin typeface="Times New Roman" panose="02020603050405020304" pitchFamily="18" charset="0"/>
                </a:rPr>
                <a:t>6902</a:t>
              </a:r>
            </a:p>
          </p:txBody>
        </p:sp>
        <p:sp>
          <p:nvSpPr>
            <p:cNvPr id="28716" name="Rectangle 274">
              <a:extLst>
                <a:ext uri="{FF2B5EF4-FFF2-40B4-BE49-F238E27FC236}">
                  <a16:creationId xmlns:a16="http://schemas.microsoft.com/office/drawing/2014/main" id="{690CD671-654B-E494-7633-53D9480E6C8A}"/>
                </a:ext>
              </a:extLst>
            </p:cNvPr>
            <p:cNvSpPr>
              <a:spLocks noChangeArrowheads="1"/>
            </p:cNvSpPr>
            <p:nvPr/>
          </p:nvSpPr>
          <p:spPr bwMode="auto">
            <a:xfrm>
              <a:off x="3733" y="3496"/>
              <a:ext cx="57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FPT120·102</a:t>
              </a:r>
            </a:p>
          </p:txBody>
        </p:sp>
        <p:sp>
          <p:nvSpPr>
            <p:cNvPr id="28717" name="Rectangle 275">
              <a:extLst>
                <a:ext uri="{FF2B5EF4-FFF2-40B4-BE49-F238E27FC236}">
                  <a16:creationId xmlns:a16="http://schemas.microsoft.com/office/drawing/2014/main" id="{0DA0941D-2F20-130C-8A1A-440D9D6FC68C}"/>
                </a:ext>
              </a:extLst>
            </p:cNvPr>
            <p:cNvSpPr>
              <a:spLocks noChangeArrowheads="1"/>
            </p:cNvSpPr>
            <p:nvPr/>
          </p:nvSpPr>
          <p:spPr bwMode="auto">
            <a:xfrm>
              <a:off x="3312" y="3496"/>
              <a:ext cx="42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FPT120</a:t>
              </a:r>
            </a:p>
          </p:txBody>
        </p:sp>
        <p:sp>
          <p:nvSpPr>
            <p:cNvPr id="28718" name="Rectangle 276">
              <a:extLst>
                <a:ext uri="{FF2B5EF4-FFF2-40B4-BE49-F238E27FC236}">
                  <a16:creationId xmlns:a16="http://schemas.microsoft.com/office/drawing/2014/main" id="{2D5BF31E-E653-6F38-D92D-21D3FB3027BB}"/>
                </a:ext>
              </a:extLst>
            </p:cNvPr>
            <p:cNvSpPr>
              <a:spLocks noChangeArrowheads="1"/>
            </p:cNvSpPr>
            <p:nvPr/>
          </p:nvSpPr>
          <p:spPr bwMode="auto">
            <a:xfrm>
              <a:off x="2744" y="3496"/>
              <a:ext cx="56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CORNEILLE</a:t>
              </a:r>
            </a:p>
          </p:txBody>
        </p:sp>
        <p:sp>
          <p:nvSpPr>
            <p:cNvPr id="28719" name="Rectangle 277">
              <a:extLst>
                <a:ext uri="{FF2B5EF4-FFF2-40B4-BE49-F238E27FC236}">
                  <a16:creationId xmlns:a16="http://schemas.microsoft.com/office/drawing/2014/main" id="{644966D8-58D3-2DFD-9A43-565305A4ECAB}"/>
                </a:ext>
              </a:extLst>
            </p:cNvPr>
            <p:cNvSpPr>
              <a:spLocks noChangeArrowheads="1"/>
            </p:cNvSpPr>
            <p:nvPr/>
          </p:nvSpPr>
          <p:spPr bwMode="auto">
            <a:xfrm>
              <a:off x="4839" y="3303"/>
              <a:ext cx="161"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b">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101</a:t>
              </a:r>
            </a:p>
          </p:txBody>
        </p:sp>
        <p:sp>
          <p:nvSpPr>
            <p:cNvPr id="28720" name="Rectangle 278">
              <a:extLst>
                <a:ext uri="{FF2B5EF4-FFF2-40B4-BE49-F238E27FC236}">
                  <a16:creationId xmlns:a16="http://schemas.microsoft.com/office/drawing/2014/main" id="{75635428-947C-D990-60CC-A0AABC75C035}"/>
                </a:ext>
              </a:extLst>
            </p:cNvPr>
            <p:cNvSpPr>
              <a:spLocks noChangeArrowheads="1"/>
            </p:cNvSpPr>
            <p:nvPr/>
          </p:nvSpPr>
          <p:spPr bwMode="auto">
            <a:xfrm>
              <a:off x="4600" y="3342"/>
              <a:ext cx="20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a:spcBef>
                  <a:spcPct val="0"/>
                </a:spcBef>
                <a:buFontTx/>
                <a:buNone/>
              </a:pPr>
              <a:r>
                <a:rPr lang="fr-FR" altLang="fr-FR" sz="2000">
                  <a:solidFill>
                    <a:srgbClr val="FF0000"/>
                  </a:solidFill>
                  <a:latin typeface="Times New Roman" panose="02020603050405020304" pitchFamily="18" charset="0"/>
                </a:rPr>
                <a:t>32</a:t>
              </a:r>
              <a:endParaRPr lang="fr-FR" altLang="fr-FR" sz="2000">
                <a:solidFill>
                  <a:srgbClr val="000000"/>
                </a:solidFill>
                <a:latin typeface="Times New Roman" panose="02020603050405020304" pitchFamily="18" charset="0"/>
              </a:endParaRPr>
            </a:p>
          </p:txBody>
        </p:sp>
        <p:sp>
          <p:nvSpPr>
            <p:cNvPr id="28721" name="Rectangle 279">
              <a:extLst>
                <a:ext uri="{FF2B5EF4-FFF2-40B4-BE49-F238E27FC236}">
                  <a16:creationId xmlns:a16="http://schemas.microsoft.com/office/drawing/2014/main" id="{0039D1E9-7209-3092-E0E1-87D76FA223FB}"/>
                </a:ext>
              </a:extLst>
            </p:cNvPr>
            <p:cNvSpPr>
              <a:spLocks noChangeArrowheads="1"/>
            </p:cNvSpPr>
            <p:nvPr/>
          </p:nvSpPr>
          <p:spPr bwMode="auto">
            <a:xfrm>
              <a:off x="4308" y="3342"/>
              <a:ext cx="2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333399"/>
                  </a:solidFill>
                  <a:latin typeface="Times New Roman" panose="02020603050405020304" pitchFamily="18" charset="0"/>
                </a:rPr>
                <a:t>6902</a:t>
              </a:r>
            </a:p>
          </p:txBody>
        </p:sp>
        <p:sp>
          <p:nvSpPr>
            <p:cNvPr id="28722" name="Rectangle 280">
              <a:extLst>
                <a:ext uri="{FF2B5EF4-FFF2-40B4-BE49-F238E27FC236}">
                  <a16:creationId xmlns:a16="http://schemas.microsoft.com/office/drawing/2014/main" id="{C8885CAD-56DF-26A7-0724-D30E0435A6F9}"/>
                </a:ext>
              </a:extLst>
            </p:cNvPr>
            <p:cNvSpPr>
              <a:spLocks noChangeArrowheads="1"/>
            </p:cNvSpPr>
            <p:nvPr/>
          </p:nvSpPr>
          <p:spPr bwMode="auto">
            <a:xfrm>
              <a:off x="3733" y="3342"/>
              <a:ext cx="57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FPT 060·101</a:t>
              </a:r>
            </a:p>
          </p:txBody>
        </p:sp>
        <p:sp>
          <p:nvSpPr>
            <p:cNvPr id="28723" name="Rectangle 281">
              <a:extLst>
                <a:ext uri="{FF2B5EF4-FFF2-40B4-BE49-F238E27FC236}">
                  <a16:creationId xmlns:a16="http://schemas.microsoft.com/office/drawing/2014/main" id="{9AA606C9-238D-0938-7BE9-2DB542E245F3}"/>
                </a:ext>
              </a:extLst>
            </p:cNvPr>
            <p:cNvSpPr>
              <a:spLocks noChangeArrowheads="1"/>
            </p:cNvSpPr>
            <p:nvPr/>
          </p:nvSpPr>
          <p:spPr bwMode="auto">
            <a:xfrm>
              <a:off x="3312" y="3342"/>
              <a:ext cx="42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FPT 060</a:t>
              </a:r>
            </a:p>
          </p:txBody>
        </p:sp>
        <p:sp>
          <p:nvSpPr>
            <p:cNvPr id="28724" name="Rectangle 282">
              <a:extLst>
                <a:ext uri="{FF2B5EF4-FFF2-40B4-BE49-F238E27FC236}">
                  <a16:creationId xmlns:a16="http://schemas.microsoft.com/office/drawing/2014/main" id="{C25C60CF-BD75-076C-D237-32E766522C0B}"/>
                </a:ext>
              </a:extLst>
            </p:cNvPr>
            <p:cNvSpPr>
              <a:spLocks noChangeArrowheads="1"/>
            </p:cNvSpPr>
            <p:nvPr/>
          </p:nvSpPr>
          <p:spPr bwMode="auto">
            <a:xfrm>
              <a:off x="2744" y="3342"/>
              <a:ext cx="56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CORNEILLE</a:t>
              </a:r>
            </a:p>
          </p:txBody>
        </p:sp>
        <p:sp>
          <p:nvSpPr>
            <p:cNvPr id="28725" name="Rectangle 283">
              <a:extLst>
                <a:ext uri="{FF2B5EF4-FFF2-40B4-BE49-F238E27FC236}">
                  <a16:creationId xmlns:a16="http://schemas.microsoft.com/office/drawing/2014/main" id="{CCEF5308-27E5-A542-4477-D16F92B0C94E}"/>
                </a:ext>
              </a:extLst>
            </p:cNvPr>
            <p:cNvSpPr>
              <a:spLocks noChangeArrowheads="1"/>
            </p:cNvSpPr>
            <p:nvPr/>
          </p:nvSpPr>
          <p:spPr bwMode="auto">
            <a:xfrm>
              <a:off x="4839" y="3021"/>
              <a:ext cx="161"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b">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100</a:t>
              </a:r>
            </a:p>
          </p:txBody>
        </p:sp>
        <p:sp>
          <p:nvSpPr>
            <p:cNvPr id="28726" name="Rectangle 284">
              <a:extLst>
                <a:ext uri="{FF2B5EF4-FFF2-40B4-BE49-F238E27FC236}">
                  <a16:creationId xmlns:a16="http://schemas.microsoft.com/office/drawing/2014/main" id="{37017943-7EF4-D8D8-CD2B-82BC99183845}"/>
                </a:ext>
              </a:extLst>
            </p:cNvPr>
            <p:cNvSpPr>
              <a:spLocks noChangeArrowheads="1"/>
            </p:cNvSpPr>
            <p:nvPr/>
          </p:nvSpPr>
          <p:spPr bwMode="auto">
            <a:xfrm>
              <a:off x="4600" y="3060"/>
              <a:ext cx="20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a:spcBef>
                  <a:spcPct val="0"/>
                </a:spcBef>
                <a:buFontTx/>
                <a:buNone/>
              </a:pPr>
              <a:r>
                <a:rPr lang="fr-FR" altLang="fr-FR" sz="2000">
                  <a:solidFill>
                    <a:srgbClr val="FF0000"/>
                  </a:solidFill>
                  <a:latin typeface="Times New Roman" panose="02020603050405020304" pitchFamily="18" charset="0"/>
                </a:rPr>
                <a:t>61</a:t>
              </a:r>
              <a:endParaRPr lang="fr-FR" altLang="fr-FR" sz="2000">
                <a:solidFill>
                  <a:srgbClr val="000000"/>
                </a:solidFill>
                <a:latin typeface="Times New Roman" panose="02020603050405020304" pitchFamily="18" charset="0"/>
              </a:endParaRPr>
            </a:p>
          </p:txBody>
        </p:sp>
        <p:sp>
          <p:nvSpPr>
            <p:cNvPr id="28727" name="Rectangle 285">
              <a:extLst>
                <a:ext uri="{FF2B5EF4-FFF2-40B4-BE49-F238E27FC236}">
                  <a16:creationId xmlns:a16="http://schemas.microsoft.com/office/drawing/2014/main" id="{4A8BB979-B87C-225B-B380-1299F68415D9}"/>
                </a:ext>
              </a:extLst>
            </p:cNvPr>
            <p:cNvSpPr>
              <a:spLocks noChangeArrowheads="1"/>
            </p:cNvSpPr>
            <p:nvPr/>
          </p:nvSpPr>
          <p:spPr bwMode="auto">
            <a:xfrm>
              <a:off x="4308" y="3060"/>
              <a:ext cx="2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333399"/>
                  </a:solidFill>
                  <a:latin typeface="Times New Roman" panose="02020603050405020304" pitchFamily="18" charset="0"/>
                </a:rPr>
                <a:t>6902</a:t>
              </a:r>
            </a:p>
          </p:txBody>
        </p:sp>
        <p:sp>
          <p:nvSpPr>
            <p:cNvPr id="28728" name="Rectangle 286">
              <a:extLst>
                <a:ext uri="{FF2B5EF4-FFF2-40B4-BE49-F238E27FC236}">
                  <a16:creationId xmlns:a16="http://schemas.microsoft.com/office/drawing/2014/main" id="{E464F04B-BB39-59F2-8BCE-E9023FCF9B8D}"/>
                </a:ext>
              </a:extLst>
            </p:cNvPr>
            <p:cNvSpPr>
              <a:spLocks noChangeArrowheads="1"/>
            </p:cNvSpPr>
            <p:nvPr/>
          </p:nvSpPr>
          <p:spPr bwMode="auto">
            <a:xfrm>
              <a:off x="3733" y="3060"/>
              <a:ext cx="57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EPA 109</a:t>
              </a:r>
            </a:p>
          </p:txBody>
        </p:sp>
        <p:sp>
          <p:nvSpPr>
            <p:cNvPr id="28729" name="Rectangle 287">
              <a:extLst>
                <a:ext uri="{FF2B5EF4-FFF2-40B4-BE49-F238E27FC236}">
                  <a16:creationId xmlns:a16="http://schemas.microsoft.com/office/drawing/2014/main" id="{B1587433-81BD-7174-1C7C-7274951C19D6}"/>
                </a:ext>
              </a:extLst>
            </p:cNvPr>
            <p:cNvSpPr>
              <a:spLocks noChangeArrowheads="1"/>
            </p:cNvSpPr>
            <p:nvPr/>
          </p:nvSpPr>
          <p:spPr bwMode="auto">
            <a:xfrm>
              <a:off x="3312" y="3060"/>
              <a:ext cx="42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EPA</a:t>
              </a:r>
            </a:p>
          </p:txBody>
        </p:sp>
        <p:sp>
          <p:nvSpPr>
            <p:cNvPr id="28730" name="Rectangle 288">
              <a:extLst>
                <a:ext uri="{FF2B5EF4-FFF2-40B4-BE49-F238E27FC236}">
                  <a16:creationId xmlns:a16="http://schemas.microsoft.com/office/drawing/2014/main" id="{5B303275-3569-00ED-5E83-F7E07AC4344F}"/>
                </a:ext>
              </a:extLst>
            </p:cNvPr>
            <p:cNvSpPr>
              <a:spLocks noChangeArrowheads="1"/>
            </p:cNvSpPr>
            <p:nvPr/>
          </p:nvSpPr>
          <p:spPr bwMode="auto">
            <a:xfrm>
              <a:off x="2744" y="3060"/>
              <a:ext cx="56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CORNEILLE</a:t>
              </a:r>
            </a:p>
          </p:txBody>
        </p:sp>
        <p:sp>
          <p:nvSpPr>
            <p:cNvPr id="28731" name="Rectangle 289">
              <a:extLst>
                <a:ext uri="{FF2B5EF4-FFF2-40B4-BE49-F238E27FC236}">
                  <a16:creationId xmlns:a16="http://schemas.microsoft.com/office/drawing/2014/main" id="{FC714F84-F212-8451-B1D9-2D32DBFD16A7}"/>
                </a:ext>
              </a:extLst>
            </p:cNvPr>
            <p:cNvSpPr>
              <a:spLocks noChangeArrowheads="1"/>
            </p:cNvSpPr>
            <p:nvPr/>
          </p:nvSpPr>
          <p:spPr bwMode="auto">
            <a:xfrm>
              <a:off x="4839" y="2395"/>
              <a:ext cx="161"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b">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103</a:t>
              </a:r>
            </a:p>
          </p:txBody>
        </p:sp>
        <p:sp>
          <p:nvSpPr>
            <p:cNvPr id="28732" name="Rectangle 290">
              <a:extLst>
                <a:ext uri="{FF2B5EF4-FFF2-40B4-BE49-F238E27FC236}">
                  <a16:creationId xmlns:a16="http://schemas.microsoft.com/office/drawing/2014/main" id="{5B6D6F85-E724-5766-A3B9-7111080E751C}"/>
                </a:ext>
              </a:extLst>
            </p:cNvPr>
            <p:cNvSpPr>
              <a:spLocks noChangeArrowheads="1"/>
            </p:cNvSpPr>
            <p:nvPr/>
          </p:nvSpPr>
          <p:spPr bwMode="auto">
            <a:xfrm>
              <a:off x="4600" y="2434"/>
              <a:ext cx="20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a:spcBef>
                  <a:spcPct val="0"/>
                </a:spcBef>
                <a:buFontTx/>
                <a:buNone/>
              </a:pPr>
              <a:r>
                <a:rPr lang="fr-FR" altLang="fr-FR" sz="2000">
                  <a:solidFill>
                    <a:srgbClr val="FF0000"/>
                  </a:solidFill>
                  <a:latin typeface="Times New Roman" panose="02020603050405020304" pitchFamily="18" charset="0"/>
                </a:rPr>
                <a:t>20</a:t>
              </a:r>
              <a:endParaRPr lang="fr-FR" altLang="fr-FR" sz="2000">
                <a:solidFill>
                  <a:srgbClr val="000000"/>
                </a:solidFill>
                <a:latin typeface="Times New Roman" panose="02020603050405020304" pitchFamily="18" charset="0"/>
              </a:endParaRPr>
            </a:p>
          </p:txBody>
        </p:sp>
        <p:sp>
          <p:nvSpPr>
            <p:cNvPr id="28733" name="Rectangle 291">
              <a:extLst>
                <a:ext uri="{FF2B5EF4-FFF2-40B4-BE49-F238E27FC236}">
                  <a16:creationId xmlns:a16="http://schemas.microsoft.com/office/drawing/2014/main" id="{F375BAD6-B472-1880-F349-68B0848F4C7A}"/>
                </a:ext>
              </a:extLst>
            </p:cNvPr>
            <p:cNvSpPr>
              <a:spLocks noChangeArrowheads="1"/>
            </p:cNvSpPr>
            <p:nvPr/>
          </p:nvSpPr>
          <p:spPr bwMode="auto">
            <a:xfrm>
              <a:off x="4308" y="2434"/>
              <a:ext cx="2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333399"/>
                  </a:solidFill>
                  <a:latin typeface="Times New Roman" panose="02020603050405020304" pitchFamily="18" charset="0"/>
                </a:rPr>
                <a:t>6902</a:t>
              </a:r>
            </a:p>
          </p:txBody>
        </p:sp>
        <p:sp>
          <p:nvSpPr>
            <p:cNvPr id="28734" name="Rectangle 292">
              <a:extLst>
                <a:ext uri="{FF2B5EF4-FFF2-40B4-BE49-F238E27FC236}">
                  <a16:creationId xmlns:a16="http://schemas.microsoft.com/office/drawing/2014/main" id="{60108BE9-D2E7-B0DB-F660-75F69EC3651B}"/>
                </a:ext>
              </a:extLst>
            </p:cNvPr>
            <p:cNvSpPr>
              <a:spLocks noChangeArrowheads="1"/>
            </p:cNvSpPr>
            <p:nvPr/>
          </p:nvSpPr>
          <p:spPr bwMode="auto">
            <a:xfrm>
              <a:off x="3733" y="2434"/>
              <a:ext cx="57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VSAB·113</a:t>
              </a:r>
            </a:p>
          </p:txBody>
        </p:sp>
        <p:sp>
          <p:nvSpPr>
            <p:cNvPr id="28735" name="Rectangle 293">
              <a:extLst>
                <a:ext uri="{FF2B5EF4-FFF2-40B4-BE49-F238E27FC236}">
                  <a16:creationId xmlns:a16="http://schemas.microsoft.com/office/drawing/2014/main" id="{CFD0E889-426E-2723-FEDA-DEE2D64ECF30}"/>
                </a:ext>
              </a:extLst>
            </p:cNvPr>
            <p:cNvSpPr>
              <a:spLocks noChangeArrowheads="1"/>
            </p:cNvSpPr>
            <p:nvPr/>
          </p:nvSpPr>
          <p:spPr bwMode="auto">
            <a:xfrm>
              <a:off x="3312" y="2434"/>
              <a:ext cx="42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VSAB</a:t>
              </a:r>
            </a:p>
          </p:txBody>
        </p:sp>
        <p:sp>
          <p:nvSpPr>
            <p:cNvPr id="28736" name="Rectangle 294">
              <a:extLst>
                <a:ext uri="{FF2B5EF4-FFF2-40B4-BE49-F238E27FC236}">
                  <a16:creationId xmlns:a16="http://schemas.microsoft.com/office/drawing/2014/main" id="{C4F56560-CA6D-9718-66BA-0F03ECF498A8}"/>
                </a:ext>
              </a:extLst>
            </p:cNvPr>
            <p:cNvSpPr>
              <a:spLocks noChangeArrowheads="1"/>
            </p:cNvSpPr>
            <p:nvPr/>
          </p:nvSpPr>
          <p:spPr bwMode="auto">
            <a:xfrm>
              <a:off x="2744" y="2434"/>
              <a:ext cx="56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CORNEILLE</a:t>
              </a:r>
            </a:p>
          </p:txBody>
        </p:sp>
        <p:sp>
          <p:nvSpPr>
            <p:cNvPr id="28737" name="Rectangle 295">
              <a:extLst>
                <a:ext uri="{FF2B5EF4-FFF2-40B4-BE49-F238E27FC236}">
                  <a16:creationId xmlns:a16="http://schemas.microsoft.com/office/drawing/2014/main" id="{EA064224-A660-AD9E-7253-C025E14EEAE0}"/>
                </a:ext>
              </a:extLst>
            </p:cNvPr>
            <p:cNvSpPr>
              <a:spLocks noChangeArrowheads="1"/>
            </p:cNvSpPr>
            <p:nvPr/>
          </p:nvSpPr>
          <p:spPr bwMode="auto">
            <a:xfrm>
              <a:off x="4839" y="2241"/>
              <a:ext cx="161"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b">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102</a:t>
              </a:r>
            </a:p>
          </p:txBody>
        </p:sp>
        <p:sp>
          <p:nvSpPr>
            <p:cNvPr id="28738" name="Rectangle 296">
              <a:extLst>
                <a:ext uri="{FF2B5EF4-FFF2-40B4-BE49-F238E27FC236}">
                  <a16:creationId xmlns:a16="http://schemas.microsoft.com/office/drawing/2014/main" id="{402FC002-0204-84A8-DCC9-F31313E87277}"/>
                </a:ext>
              </a:extLst>
            </p:cNvPr>
            <p:cNvSpPr>
              <a:spLocks noChangeArrowheads="1"/>
            </p:cNvSpPr>
            <p:nvPr/>
          </p:nvSpPr>
          <p:spPr bwMode="auto">
            <a:xfrm>
              <a:off x="4600" y="2280"/>
              <a:ext cx="20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a:spcBef>
                  <a:spcPct val="0"/>
                </a:spcBef>
                <a:buFontTx/>
                <a:buNone/>
              </a:pPr>
              <a:r>
                <a:rPr lang="fr-FR" altLang="fr-FR" sz="2000">
                  <a:solidFill>
                    <a:srgbClr val="FF0000"/>
                  </a:solidFill>
                  <a:latin typeface="Times New Roman" panose="02020603050405020304" pitchFamily="18" charset="0"/>
                </a:rPr>
                <a:t>20</a:t>
              </a:r>
              <a:endParaRPr lang="fr-FR" altLang="fr-FR" sz="2000">
                <a:solidFill>
                  <a:srgbClr val="000000"/>
                </a:solidFill>
                <a:latin typeface="Times New Roman" panose="02020603050405020304" pitchFamily="18" charset="0"/>
              </a:endParaRPr>
            </a:p>
          </p:txBody>
        </p:sp>
        <p:sp>
          <p:nvSpPr>
            <p:cNvPr id="28739" name="Rectangle 297">
              <a:extLst>
                <a:ext uri="{FF2B5EF4-FFF2-40B4-BE49-F238E27FC236}">
                  <a16:creationId xmlns:a16="http://schemas.microsoft.com/office/drawing/2014/main" id="{ED864028-E0C7-C6AF-5C1F-9D65154FC20C}"/>
                </a:ext>
              </a:extLst>
            </p:cNvPr>
            <p:cNvSpPr>
              <a:spLocks noChangeArrowheads="1"/>
            </p:cNvSpPr>
            <p:nvPr/>
          </p:nvSpPr>
          <p:spPr bwMode="auto">
            <a:xfrm>
              <a:off x="4308" y="2280"/>
              <a:ext cx="2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333399"/>
                  </a:solidFill>
                  <a:latin typeface="Times New Roman" panose="02020603050405020304" pitchFamily="18" charset="0"/>
                </a:rPr>
                <a:t>6902</a:t>
              </a:r>
              <a:endParaRPr lang="fr-FR" altLang="fr-FR" sz="2000">
                <a:solidFill>
                  <a:srgbClr val="000000"/>
                </a:solidFill>
                <a:latin typeface="Times New Roman" panose="02020603050405020304" pitchFamily="18" charset="0"/>
              </a:endParaRPr>
            </a:p>
          </p:txBody>
        </p:sp>
        <p:sp>
          <p:nvSpPr>
            <p:cNvPr id="28740" name="Rectangle 298">
              <a:extLst>
                <a:ext uri="{FF2B5EF4-FFF2-40B4-BE49-F238E27FC236}">
                  <a16:creationId xmlns:a16="http://schemas.microsoft.com/office/drawing/2014/main" id="{D48F1AD6-1219-4E87-9650-0797303FFBEA}"/>
                </a:ext>
              </a:extLst>
            </p:cNvPr>
            <p:cNvSpPr>
              <a:spLocks noChangeArrowheads="1"/>
            </p:cNvSpPr>
            <p:nvPr/>
          </p:nvSpPr>
          <p:spPr bwMode="auto">
            <a:xfrm>
              <a:off x="3733" y="2280"/>
              <a:ext cx="57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VSAB·112</a:t>
              </a:r>
            </a:p>
          </p:txBody>
        </p:sp>
        <p:sp>
          <p:nvSpPr>
            <p:cNvPr id="28741" name="Rectangle 299">
              <a:extLst>
                <a:ext uri="{FF2B5EF4-FFF2-40B4-BE49-F238E27FC236}">
                  <a16:creationId xmlns:a16="http://schemas.microsoft.com/office/drawing/2014/main" id="{4908040A-D72F-6703-F1D7-98DBD00050AC}"/>
                </a:ext>
              </a:extLst>
            </p:cNvPr>
            <p:cNvSpPr>
              <a:spLocks noChangeArrowheads="1"/>
            </p:cNvSpPr>
            <p:nvPr/>
          </p:nvSpPr>
          <p:spPr bwMode="auto">
            <a:xfrm>
              <a:off x="3312" y="2280"/>
              <a:ext cx="42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VSAB</a:t>
              </a:r>
            </a:p>
          </p:txBody>
        </p:sp>
        <p:sp>
          <p:nvSpPr>
            <p:cNvPr id="28742" name="Rectangle 300">
              <a:extLst>
                <a:ext uri="{FF2B5EF4-FFF2-40B4-BE49-F238E27FC236}">
                  <a16:creationId xmlns:a16="http://schemas.microsoft.com/office/drawing/2014/main" id="{637C4B00-82C4-A87B-FDC8-E2BB8E0930DF}"/>
                </a:ext>
              </a:extLst>
            </p:cNvPr>
            <p:cNvSpPr>
              <a:spLocks noChangeArrowheads="1"/>
            </p:cNvSpPr>
            <p:nvPr/>
          </p:nvSpPr>
          <p:spPr bwMode="auto">
            <a:xfrm>
              <a:off x="2744" y="2280"/>
              <a:ext cx="56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CORNEILLE</a:t>
              </a:r>
            </a:p>
          </p:txBody>
        </p:sp>
        <p:sp>
          <p:nvSpPr>
            <p:cNvPr id="28743" name="Rectangle 301">
              <a:extLst>
                <a:ext uri="{FF2B5EF4-FFF2-40B4-BE49-F238E27FC236}">
                  <a16:creationId xmlns:a16="http://schemas.microsoft.com/office/drawing/2014/main" id="{1F5E8DA2-0C61-1682-67BC-61F3F11E9047}"/>
                </a:ext>
              </a:extLst>
            </p:cNvPr>
            <p:cNvSpPr>
              <a:spLocks noChangeArrowheads="1"/>
            </p:cNvSpPr>
            <p:nvPr/>
          </p:nvSpPr>
          <p:spPr bwMode="auto">
            <a:xfrm>
              <a:off x="4839" y="2086"/>
              <a:ext cx="16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b">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101</a:t>
              </a:r>
            </a:p>
          </p:txBody>
        </p:sp>
        <p:sp>
          <p:nvSpPr>
            <p:cNvPr id="28744" name="Rectangle 302">
              <a:extLst>
                <a:ext uri="{FF2B5EF4-FFF2-40B4-BE49-F238E27FC236}">
                  <a16:creationId xmlns:a16="http://schemas.microsoft.com/office/drawing/2014/main" id="{CAC19F28-47FC-14CE-E05C-66189A06F523}"/>
                </a:ext>
              </a:extLst>
            </p:cNvPr>
            <p:cNvSpPr>
              <a:spLocks noChangeArrowheads="1"/>
            </p:cNvSpPr>
            <p:nvPr/>
          </p:nvSpPr>
          <p:spPr bwMode="auto">
            <a:xfrm>
              <a:off x="4600" y="2126"/>
              <a:ext cx="20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a:spcBef>
                  <a:spcPct val="0"/>
                </a:spcBef>
                <a:buFontTx/>
                <a:buNone/>
              </a:pPr>
              <a:r>
                <a:rPr lang="fr-FR" altLang="fr-FR" sz="2000">
                  <a:solidFill>
                    <a:srgbClr val="FF0000"/>
                  </a:solidFill>
                  <a:latin typeface="Times New Roman" panose="02020603050405020304" pitchFamily="18" charset="0"/>
                </a:rPr>
                <a:t>20</a:t>
              </a:r>
              <a:endParaRPr lang="fr-FR" altLang="fr-FR" sz="2000">
                <a:solidFill>
                  <a:srgbClr val="000000"/>
                </a:solidFill>
                <a:latin typeface="Times New Roman" panose="02020603050405020304" pitchFamily="18" charset="0"/>
              </a:endParaRPr>
            </a:p>
          </p:txBody>
        </p:sp>
        <p:sp>
          <p:nvSpPr>
            <p:cNvPr id="28745" name="Rectangle 303">
              <a:extLst>
                <a:ext uri="{FF2B5EF4-FFF2-40B4-BE49-F238E27FC236}">
                  <a16:creationId xmlns:a16="http://schemas.microsoft.com/office/drawing/2014/main" id="{34A65D25-0DA8-658E-58B3-4F7F93CD4C0F}"/>
                </a:ext>
              </a:extLst>
            </p:cNvPr>
            <p:cNvSpPr>
              <a:spLocks noChangeArrowheads="1"/>
            </p:cNvSpPr>
            <p:nvPr/>
          </p:nvSpPr>
          <p:spPr bwMode="auto">
            <a:xfrm>
              <a:off x="4308" y="2126"/>
              <a:ext cx="2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333399"/>
                  </a:solidFill>
                  <a:latin typeface="Times New Roman" panose="02020603050405020304" pitchFamily="18" charset="0"/>
                </a:rPr>
                <a:t>6902</a:t>
              </a:r>
              <a:endParaRPr lang="fr-FR" altLang="fr-FR" sz="2000">
                <a:solidFill>
                  <a:srgbClr val="000000"/>
                </a:solidFill>
                <a:latin typeface="Times New Roman" panose="02020603050405020304" pitchFamily="18" charset="0"/>
              </a:endParaRPr>
            </a:p>
          </p:txBody>
        </p:sp>
        <p:sp>
          <p:nvSpPr>
            <p:cNvPr id="28746" name="Rectangle 304">
              <a:extLst>
                <a:ext uri="{FF2B5EF4-FFF2-40B4-BE49-F238E27FC236}">
                  <a16:creationId xmlns:a16="http://schemas.microsoft.com/office/drawing/2014/main" id="{C9E3B922-1498-1B33-8201-B8E36305AB80}"/>
                </a:ext>
              </a:extLst>
            </p:cNvPr>
            <p:cNvSpPr>
              <a:spLocks noChangeArrowheads="1"/>
            </p:cNvSpPr>
            <p:nvPr/>
          </p:nvSpPr>
          <p:spPr bwMode="auto">
            <a:xfrm>
              <a:off x="3733" y="2126"/>
              <a:ext cx="57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VSAB·111</a:t>
              </a:r>
            </a:p>
          </p:txBody>
        </p:sp>
        <p:sp>
          <p:nvSpPr>
            <p:cNvPr id="28747" name="Rectangle 305">
              <a:extLst>
                <a:ext uri="{FF2B5EF4-FFF2-40B4-BE49-F238E27FC236}">
                  <a16:creationId xmlns:a16="http://schemas.microsoft.com/office/drawing/2014/main" id="{903D0819-5B7C-064C-E9DB-B03E4E462320}"/>
                </a:ext>
              </a:extLst>
            </p:cNvPr>
            <p:cNvSpPr>
              <a:spLocks noChangeArrowheads="1"/>
            </p:cNvSpPr>
            <p:nvPr/>
          </p:nvSpPr>
          <p:spPr bwMode="auto">
            <a:xfrm>
              <a:off x="3312" y="2126"/>
              <a:ext cx="42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VSAB</a:t>
              </a:r>
            </a:p>
          </p:txBody>
        </p:sp>
        <p:sp>
          <p:nvSpPr>
            <p:cNvPr id="28748" name="Rectangle 306">
              <a:extLst>
                <a:ext uri="{FF2B5EF4-FFF2-40B4-BE49-F238E27FC236}">
                  <a16:creationId xmlns:a16="http://schemas.microsoft.com/office/drawing/2014/main" id="{5965B70A-3A5A-FA24-D9F5-6D84744E13C2}"/>
                </a:ext>
              </a:extLst>
            </p:cNvPr>
            <p:cNvSpPr>
              <a:spLocks noChangeArrowheads="1"/>
            </p:cNvSpPr>
            <p:nvPr/>
          </p:nvSpPr>
          <p:spPr bwMode="auto">
            <a:xfrm>
              <a:off x="2744" y="2126"/>
              <a:ext cx="56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CORNEILLE</a:t>
              </a:r>
            </a:p>
          </p:txBody>
        </p:sp>
        <p:sp>
          <p:nvSpPr>
            <p:cNvPr id="28749" name="Rectangle 307">
              <a:extLst>
                <a:ext uri="{FF2B5EF4-FFF2-40B4-BE49-F238E27FC236}">
                  <a16:creationId xmlns:a16="http://schemas.microsoft.com/office/drawing/2014/main" id="{380DC5EF-D01C-69A4-979C-AC6BA8AB1C99}"/>
                </a:ext>
              </a:extLst>
            </p:cNvPr>
            <p:cNvSpPr>
              <a:spLocks noChangeArrowheads="1"/>
            </p:cNvSpPr>
            <p:nvPr/>
          </p:nvSpPr>
          <p:spPr bwMode="auto">
            <a:xfrm>
              <a:off x="4880" y="1953"/>
              <a:ext cx="8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b">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000000"/>
                  </a:solidFill>
                  <a:latin typeface="Times New Roman" panose="02020603050405020304" pitchFamily="18" charset="0"/>
                </a:rPr>
                <a:t>I</a:t>
              </a:r>
            </a:p>
          </p:txBody>
        </p:sp>
        <p:sp>
          <p:nvSpPr>
            <p:cNvPr id="28750" name="Rectangle 308">
              <a:extLst>
                <a:ext uri="{FF2B5EF4-FFF2-40B4-BE49-F238E27FC236}">
                  <a16:creationId xmlns:a16="http://schemas.microsoft.com/office/drawing/2014/main" id="{AF53FAC1-7ED0-C0AD-5D3A-732FD27E9E24}"/>
                </a:ext>
              </a:extLst>
            </p:cNvPr>
            <p:cNvSpPr>
              <a:spLocks noChangeArrowheads="1"/>
            </p:cNvSpPr>
            <p:nvPr/>
          </p:nvSpPr>
          <p:spPr bwMode="auto">
            <a:xfrm>
              <a:off x="4600" y="1972"/>
              <a:ext cx="20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G</a:t>
              </a:r>
            </a:p>
          </p:txBody>
        </p:sp>
        <p:sp>
          <p:nvSpPr>
            <p:cNvPr id="28751" name="Rectangle 309">
              <a:extLst>
                <a:ext uri="{FF2B5EF4-FFF2-40B4-BE49-F238E27FC236}">
                  <a16:creationId xmlns:a16="http://schemas.microsoft.com/office/drawing/2014/main" id="{F1AC11CD-A87E-F9D2-4AA5-EF112672EF22}"/>
                </a:ext>
              </a:extLst>
            </p:cNvPr>
            <p:cNvSpPr>
              <a:spLocks noChangeArrowheads="1"/>
            </p:cNvSpPr>
            <p:nvPr/>
          </p:nvSpPr>
          <p:spPr bwMode="auto">
            <a:xfrm>
              <a:off x="4308" y="1972"/>
              <a:ext cx="2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RF</a:t>
              </a:r>
            </a:p>
          </p:txBody>
        </p:sp>
        <p:sp>
          <p:nvSpPr>
            <p:cNvPr id="28752" name="Rectangle 310">
              <a:extLst>
                <a:ext uri="{FF2B5EF4-FFF2-40B4-BE49-F238E27FC236}">
                  <a16:creationId xmlns:a16="http://schemas.microsoft.com/office/drawing/2014/main" id="{53B06028-CC60-2B25-ED2B-A1D47D761656}"/>
                </a:ext>
              </a:extLst>
            </p:cNvPr>
            <p:cNvSpPr>
              <a:spLocks noChangeArrowheads="1"/>
            </p:cNvSpPr>
            <p:nvPr/>
          </p:nvSpPr>
          <p:spPr bwMode="auto">
            <a:xfrm>
              <a:off x="3733" y="1972"/>
              <a:ext cx="57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SIGLE</a:t>
              </a:r>
            </a:p>
          </p:txBody>
        </p:sp>
        <p:sp>
          <p:nvSpPr>
            <p:cNvPr id="28753" name="Rectangle 311">
              <a:extLst>
                <a:ext uri="{FF2B5EF4-FFF2-40B4-BE49-F238E27FC236}">
                  <a16:creationId xmlns:a16="http://schemas.microsoft.com/office/drawing/2014/main" id="{A7CAF165-9430-8FCE-010E-F3B95E0FFDCD}"/>
                </a:ext>
              </a:extLst>
            </p:cNvPr>
            <p:cNvSpPr>
              <a:spLocks noChangeArrowheads="1"/>
            </p:cNvSpPr>
            <p:nvPr/>
          </p:nvSpPr>
          <p:spPr bwMode="auto">
            <a:xfrm>
              <a:off x="3312" y="1972"/>
              <a:ext cx="42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TYPE</a:t>
              </a:r>
            </a:p>
          </p:txBody>
        </p:sp>
        <p:sp>
          <p:nvSpPr>
            <p:cNvPr id="28754" name="Rectangle 312">
              <a:extLst>
                <a:ext uri="{FF2B5EF4-FFF2-40B4-BE49-F238E27FC236}">
                  <a16:creationId xmlns:a16="http://schemas.microsoft.com/office/drawing/2014/main" id="{1C90869E-04E3-107D-8F9E-BAD2DF07C07C}"/>
                </a:ext>
              </a:extLst>
            </p:cNvPr>
            <p:cNvSpPr>
              <a:spLocks noChangeArrowheads="1"/>
            </p:cNvSpPr>
            <p:nvPr/>
          </p:nvSpPr>
          <p:spPr bwMode="auto">
            <a:xfrm>
              <a:off x="2744" y="1972"/>
              <a:ext cx="56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b"/>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CS</a:t>
              </a:r>
            </a:p>
          </p:txBody>
        </p:sp>
        <p:sp>
          <p:nvSpPr>
            <p:cNvPr id="28755" name="Line 313">
              <a:extLst>
                <a:ext uri="{FF2B5EF4-FFF2-40B4-BE49-F238E27FC236}">
                  <a16:creationId xmlns:a16="http://schemas.microsoft.com/office/drawing/2014/main" id="{2F14A79E-F8D2-886E-8EA3-75DDF86C9B26}"/>
                </a:ext>
              </a:extLst>
            </p:cNvPr>
            <p:cNvSpPr>
              <a:spLocks noChangeShapeType="1"/>
            </p:cNvSpPr>
            <p:nvPr/>
          </p:nvSpPr>
          <p:spPr bwMode="auto">
            <a:xfrm>
              <a:off x="2744" y="1972"/>
              <a:ext cx="2308"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8756" name="Line 314">
              <a:extLst>
                <a:ext uri="{FF2B5EF4-FFF2-40B4-BE49-F238E27FC236}">
                  <a16:creationId xmlns:a16="http://schemas.microsoft.com/office/drawing/2014/main" id="{502484E5-06DE-880C-A585-E4B7CC8066F4}"/>
                </a:ext>
              </a:extLst>
            </p:cNvPr>
            <p:cNvSpPr>
              <a:spLocks noChangeShapeType="1"/>
            </p:cNvSpPr>
            <p:nvPr/>
          </p:nvSpPr>
          <p:spPr bwMode="auto">
            <a:xfrm>
              <a:off x="2744" y="2126"/>
              <a:ext cx="2308"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8757" name="Line 315">
              <a:extLst>
                <a:ext uri="{FF2B5EF4-FFF2-40B4-BE49-F238E27FC236}">
                  <a16:creationId xmlns:a16="http://schemas.microsoft.com/office/drawing/2014/main" id="{AF8CD84C-E6C6-FB18-F9FA-CAE7EB270FC8}"/>
                </a:ext>
              </a:extLst>
            </p:cNvPr>
            <p:cNvSpPr>
              <a:spLocks noChangeShapeType="1"/>
            </p:cNvSpPr>
            <p:nvPr/>
          </p:nvSpPr>
          <p:spPr bwMode="auto">
            <a:xfrm>
              <a:off x="2744" y="2280"/>
              <a:ext cx="2308"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8758" name="Line 316">
              <a:extLst>
                <a:ext uri="{FF2B5EF4-FFF2-40B4-BE49-F238E27FC236}">
                  <a16:creationId xmlns:a16="http://schemas.microsoft.com/office/drawing/2014/main" id="{E19EB6CD-6914-156B-D83C-1D8DB7C1BCE5}"/>
                </a:ext>
              </a:extLst>
            </p:cNvPr>
            <p:cNvSpPr>
              <a:spLocks noChangeShapeType="1"/>
            </p:cNvSpPr>
            <p:nvPr/>
          </p:nvSpPr>
          <p:spPr bwMode="auto">
            <a:xfrm>
              <a:off x="2744" y="1972"/>
              <a:ext cx="0" cy="2002"/>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8759" name="Line 317">
              <a:extLst>
                <a:ext uri="{FF2B5EF4-FFF2-40B4-BE49-F238E27FC236}">
                  <a16:creationId xmlns:a16="http://schemas.microsoft.com/office/drawing/2014/main" id="{77CD00F9-6565-1283-D042-115AA5967C5E}"/>
                </a:ext>
              </a:extLst>
            </p:cNvPr>
            <p:cNvSpPr>
              <a:spLocks noChangeShapeType="1"/>
            </p:cNvSpPr>
            <p:nvPr/>
          </p:nvSpPr>
          <p:spPr bwMode="auto">
            <a:xfrm>
              <a:off x="5053" y="1972"/>
              <a:ext cx="0" cy="2002"/>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spAutoFit/>
            </a:bodyPr>
            <a:lstStyle/>
            <a:p>
              <a:endParaRPr lang="fr-FR"/>
            </a:p>
          </p:txBody>
        </p:sp>
        <p:sp>
          <p:nvSpPr>
            <p:cNvPr id="28760" name="Line 318">
              <a:extLst>
                <a:ext uri="{FF2B5EF4-FFF2-40B4-BE49-F238E27FC236}">
                  <a16:creationId xmlns:a16="http://schemas.microsoft.com/office/drawing/2014/main" id="{2B8100E7-A461-980D-F7E7-6BC75DBCE579}"/>
                </a:ext>
              </a:extLst>
            </p:cNvPr>
            <p:cNvSpPr>
              <a:spLocks noChangeShapeType="1"/>
            </p:cNvSpPr>
            <p:nvPr/>
          </p:nvSpPr>
          <p:spPr bwMode="auto">
            <a:xfrm>
              <a:off x="4308" y="1972"/>
              <a:ext cx="0" cy="2002"/>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8761" name="Line 319">
              <a:extLst>
                <a:ext uri="{FF2B5EF4-FFF2-40B4-BE49-F238E27FC236}">
                  <a16:creationId xmlns:a16="http://schemas.microsoft.com/office/drawing/2014/main" id="{04281D8B-1EF9-8B7A-0C42-2C754F33978F}"/>
                </a:ext>
              </a:extLst>
            </p:cNvPr>
            <p:cNvSpPr>
              <a:spLocks noChangeShapeType="1"/>
            </p:cNvSpPr>
            <p:nvPr/>
          </p:nvSpPr>
          <p:spPr bwMode="auto">
            <a:xfrm>
              <a:off x="4600" y="1972"/>
              <a:ext cx="0" cy="2002"/>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8762" name="Line 320">
              <a:extLst>
                <a:ext uri="{FF2B5EF4-FFF2-40B4-BE49-F238E27FC236}">
                  <a16:creationId xmlns:a16="http://schemas.microsoft.com/office/drawing/2014/main" id="{F6CA86E4-F713-18F6-00F6-C929DCCBDF7F}"/>
                </a:ext>
              </a:extLst>
            </p:cNvPr>
            <p:cNvSpPr>
              <a:spLocks noChangeShapeType="1"/>
            </p:cNvSpPr>
            <p:nvPr/>
          </p:nvSpPr>
          <p:spPr bwMode="auto">
            <a:xfrm>
              <a:off x="4791" y="1972"/>
              <a:ext cx="0" cy="2002"/>
            </a:xfrm>
            <a:prstGeom prst="line">
              <a:avLst/>
            </a:prstGeom>
            <a:noFill/>
            <a:ln w="28575"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spAutoFit/>
            </a:bodyPr>
            <a:lstStyle/>
            <a:p>
              <a:endParaRPr lang="fr-FR"/>
            </a:p>
          </p:txBody>
        </p:sp>
        <p:sp>
          <p:nvSpPr>
            <p:cNvPr id="28763" name="Line 321">
              <a:extLst>
                <a:ext uri="{FF2B5EF4-FFF2-40B4-BE49-F238E27FC236}">
                  <a16:creationId xmlns:a16="http://schemas.microsoft.com/office/drawing/2014/main" id="{F6487E6E-0687-87F3-65AF-9368AE8F4956}"/>
                </a:ext>
              </a:extLst>
            </p:cNvPr>
            <p:cNvSpPr>
              <a:spLocks noChangeShapeType="1"/>
            </p:cNvSpPr>
            <p:nvPr/>
          </p:nvSpPr>
          <p:spPr bwMode="auto">
            <a:xfrm flipH="1">
              <a:off x="3334" y="2137"/>
              <a:ext cx="2" cy="1831"/>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8764" name="Line 322">
              <a:extLst>
                <a:ext uri="{FF2B5EF4-FFF2-40B4-BE49-F238E27FC236}">
                  <a16:creationId xmlns:a16="http://schemas.microsoft.com/office/drawing/2014/main" id="{A6E1C325-294A-B107-6428-175C2FA1958E}"/>
                </a:ext>
              </a:extLst>
            </p:cNvPr>
            <p:cNvSpPr>
              <a:spLocks noChangeShapeType="1"/>
            </p:cNvSpPr>
            <p:nvPr/>
          </p:nvSpPr>
          <p:spPr bwMode="auto">
            <a:xfrm>
              <a:off x="3733" y="2115"/>
              <a:ext cx="0" cy="1859"/>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8765" name="Line 323">
              <a:extLst>
                <a:ext uri="{FF2B5EF4-FFF2-40B4-BE49-F238E27FC236}">
                  <a16:creationId xmlns:a16="http://schemas.microsoft.com/office/drawing/2014/main" id="{B176BF0E-FB25-1E34-0E7E-8ADD0C883C48}"/>
                </a:ext>
              </a:extLst>
            </p:cNvPr>
            <p:cNvSpPr>
              <a:spLocks noChangeShapeType="1"/>
            </p:cNvSpPr>
            <p:nvPr/>
          </p:nvSpPr>
          <p:spPr bwMode="auto">
            <a:xfrm>
              <a:off x="2744" y="2434"/>
              <a:ext cx="2308"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8766" name="Line 324">
              <a:extLst>
                <a:ext uri="{FF2B5EF4-FFF2-40B4-BE49-F238E27FC236}">
                  <a16:creationId xmlns:a16="http://schemas.microsoft.com/office/drawing/2014/main" id="{ACB3A550-B6FA-F0EC-9927-333C17E108EC}"/>
                </a:ext>
              </a:extLst>
            </p:cNvPr>
            <p:cNvSpPr>
              <a:spLocks noChangeShapeType="1"/>
            </p:cNvSpPr>
            <p:nvPr/>
          </p:nvSpPr>
          <p:spPr bwMode="auto">
            <a:xfrm>
              <a:off x="2744" y="3060"/>
              <a:ext cx="2308"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8767" name="Line 325">
              <a:extLst>
                <a:ext uri="{FF2B5EF4-FFF2-40B4-BE49-F238E27FC236}">
                  <a16:creationId xmlns:a16="http://schemas.microsoft.com/office/drawing/2014/main" id="{A86583FF-709F-FC4A-ECF0-08EA358E5371}"/>
                </a:ext>
              </a:extLst>
            </p:cNvPr>
            <p:cNvSpPr>
              <a:spLocks noChangeShapeType="1"/>
            </p:cNvSpPr>
            <p:nvPr/>
          </p:nvSpPr>
          <p:spPr bwMode="auto">
            <a:xfrm>
              <a:off x="2744" y="3214"/>
              <a:ext cx="2308"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8768" name="Line 326">
              <a:extLst>
                <a:ext uri="{FF2B5EF4-FFF2-40B4-BE49-F238E27FC236}">
                  <a16:creationId xmlns:a16="http://schemas.microsoft.com/office/drawing/2014/main" id="{F86EF294-F409-BB50-1CB2-BE840A1B616C}"/>
                </a:ext>
              </a:extLst>
            </p:cNvPr>
            <p:cNvSpPr>
              <a:spLocks noChangeShapeType="1"/>
            </p:cNvSpPr>
            <p:nvPr/>
          </p:nvSpPr>
          <p:spPr bwMode="auto">
            <a:xfrm>
              <a:off x="2744" y="3496"/>
              <a:ext cx="2308"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8769" name="Line 328">
              <a:extLst>
                <a:ext uri="{FF2B5EF4-FFF2-40B4-BE49-F238E27FC236}">
                  <a16:creationId xmlns:a16="http://schemas.microsoft.com/office/drawing/2014/main" id="{CB5EAF3D-AC64-9D96-838D-8E3E5DF80417}"/>
                </a:ext>
              </a:extLst>
            </p:cNvPr>
            <p:cNvSpPr>
              <a:spLocks noChangeShapeType="1"/>
            </p:cNvSpPr>
            <p:nvPr/>
          </p:nvSpPr>
          <p:spPr bwMode="auto">
            <a:xfrm>
              <a:off x="2744" y="2598"/>
              <a:ext cx="2308"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8770" name="Line 329">
              <a:extLst>
                <a:ext uri="{FF2B5EF4-FFF2-40B4-BE49-F238E27FC236}">
                  <a16:creationId xmlns:a16="http://schemas.microsoft.com/office/drawing/2014/main" id="{90B63BCE-2F41-2614-8999-AB73AC07966F}"/>
                </a:ext>
              </a:extLst>
            </p:cNvPr>
            <p:cNvSpPr>
              <a:spLocks noChangeShapeType="1"/>
            </p:cNvSpPr>
            <p:nvPr/>
          </p:nvSpPr>
          <p:spPr bwMode="auto">
            <a:xfrm>
              <a:off x="2744" y="2752"/>
              <a:ext cx="2308"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8771" name="Line 330">
              <a:extLst>
                <a:ext uri="{FF2B5EF4-FFF2-40B4-BE49-F238E27FC236}">
                  <a16:creationId xmlns:a16="http://schemas.microsoft.com/office/drawing/2014/main" id="{B3B89AAE-88D3-3F62-D23D-E11E59287ADA}"/>
                </a:ext>
              </a:extLst>
            </p:cNvPr>
            <p:cNvSpPr>
              <a:spLocks noChangeShapeType="1"/>
            </p:cNvSpPr>
            <p:nvPr/>
          </p:nvSpPr>
          <p:spPr bwMode="auto">
            <a:xfrm>
              <a:off x="2744" y="2906"/>
              <a:ext cx="2308"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8772" name="Line 331">
              <a:extLst>
                <a:ext uri="{FF2B5EF4-FFF2-40B4-BE49-F238E27FC236}">
                  <a16:creationId xmlns:a16="http://schemas.microsoft.com/office/drawing/2014/main" id="{8F98552A-1D0D-77A4-C4A7-CB355CB31D9E}"/>
                </a:ext>
              </a:extLst>
            </p:cNvPr>
            <p:cNvSpPr>
              <a:spLocks noChangeShapeType="1"/>
            </p:cNvSpPr>
            <p:nvPr/>
          </p:nvSpPr>
          <p:spPr bwMode="auto">
            <a:xfrm>
              <a:off x="2744" y="3060"/>
              <a:ext cx="2308"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8773" name="Line 332">
              <a:extLst>
                <a:ext uri="{FF2B5EF4-FFF2-40B4-BE49-F238E27FC236}">
                  <a16:creationId xmlns:a16="http://schemas.microsoft.com/office/drawing/2014/main" id="{891A6AB5-B2BB-3FB2-6AD6-F6FE9EB82378}"/>
                </a:ext>
              </a:extLst>
            </p:cNvPr>
            <p:cNvSpPr>
              <a:spLocks noChangeShapeType="1"/>
            </p:cNvSpPr>
            <p:nvPr/>
          </p:nvSpPr>
          <p:spPr bwMode="auto">
            <a:xfrm>
              <a:off x="2744" y="3350"/>
              <a:ext cx="2308"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8774" name="Rectangle 334">
              <a:extLst>
                <a:ext uri="{FF2B5EF4-FFF2-40B4-BE49-F238E27FC236}">
                  <a16:creationId xmlns:a16="http://schemas.microsoft.com/office/drawing/2014/main" id="{890707A2-9606-503A-D7FC-B389B542E694}"/>
                </a:ext>
              </a:extLst>
            </p:cNvPr>
            <p:cNvSpPr>
              <a:spLocks noChangeArrowheads="1"/>
            </p:cNvSpPr>
            <p:nvPr/>
          </p:nvSpPr>
          <p:spPr bwMode="auto">
            <a:xfrm>
              <a:off x="2750" y="3814"/>
              <a:ext cx="58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rIns="0"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rPr>
                <a:t>CORNEILLE</a:t>
              </a:r>
            </a:p>
          </p:txBody>
        </p:sp>
        <p:sp>
          <p:nvSpPr>
            <p:cNvPr id="28775" name="Line 339">
              <a:extLst>
                <a:ext uri="{FF2B5EF4-FFF2-40B4-BE49-F238E27FC236}">
                  <a16:creationId xmlns:a16="http://schemas.microsoft.com/office/drawing/2014/main" id="{888231B7-66E7-2C2E-DF0A-C8E5ECCB3320}"/>
                </a:ext>
              </a:extLst>
            </p:cNvPr>
            <p:cNvSpPr>
              <a:spLocks noChangeShapeType="1"/>
            </p:cNvSpPr>
            <p:nvPr/>
          </p:nvSpPr>
          <p:spPr bwMode="auto">
            <a:xfrm>
              <a:off x="2744" y="3643"/>
              <a:ext cx="2308"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8776" name="Line 340">
              <a:extLst>
                <a:ext uri="{FF2B5EF4-FFF2-40B4-BE49-F238E27FC236}">
                  <a16:creationId xmlns:a16="http://schemas.microsoft.com/office/drawing/2014/main" id="{25A030D8-3D0C-25B0-8CFC-1F4D1CDBAF07}"/>
                </a:ext>
              </a:extLst>
            </p:cNvPr>
            <p:cNvSpPr>
              <a:spLocks noChangeShapeType="1"/>
            </p:cNvSpPr>
            <p:nvPr/>
          </p:nvSpPr>
          <p:spPr bwMode="auto">
            <a:xfrm>
              <a:off x="2744" y="3807"/>
              <a:ext cx="2308"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8777" name="Line 341">
              <a:extLst>
                <a:ext uri="{FF2B5EF4-FFF2-40B4-BE49-F238E27FC236}">
                  <a16:creationId xmlns:a16="http://schemas.microsoft.com/office/drawing/2014/main" id="{9CE2DA00-C488-53A8-8B6D-BB3F39A3DFDE}"/>
                </a:ext>
              </a:extLst>
            </p:cNvPr>
            <p:cNvSpPr>
              <a:spLocks noChangeShapeType="1"/>
            </p:cNvSpPr>
            <p:nvPr/>
          </p:nvSpPr>
          <p:spPr bwMode="auto">
            <a:xfrm>
              <a:off x="2744" y="3974"/>
              <a:ext cx="2308"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8778" name="Rectangle 342">
              <a:extLst>
                <a:ext uri="{FF2B5EF4-FFF2-40B4-BE49-F238E27FC236}">
                  <a16:creationId xmlns:a16="http://schemas.microsoft.com/office/drawing/2014/main" id="{8869EE61-8E11-1F82-0027-E929DADECF32}"/>
                </a:ext>
              </a:extLst>
            </p:cNvPr>
            <p:cNvSpPr>
              <a:spLocks noChangeArrowheads="1"/>
            </p:cNvSpPr>
            <p:nvPr/>
          </p:nvSpPr>
          <p:spPr bwMode="auto">
            <a:xfrm>
              <a:off x="4785" y="1979"/>
              <a:ext cx="272" cy="1994"/>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solidFill>
                  <a:srgbClr val="000000"/>
                </a:solidFill>
                <a:latin typeface="Times New Roman" panose="02020603050405020304" pitchFamily="18" charset="0"/>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re 8">
            <a:extLst>
              <a:ext uri="{FF2B5EF4-FFF2-40B4-BE49-F238E27FC236}">
                <a16:creationId xmlns:a16="http://schemas.microsoft.com/office/drawing/2014/main" id="{5AB87B19-64B9-DEEF-7B2D-5FBB2514C8A7}"/>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29699" name="Espace réservé du numéro de diapositive 4">
            <a:extLst>
              <a:ext uri="{FF2B5EF4-FFF2-40B4-BE49-F238E27FC236}">
                <a16:creationId xmlns:a16="http://schemas.microsoft.com/office/drawing/2014/main" id="{EA97FE5B-37E1-A663-ECE4-06675CD18F2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4A0C22C-E030-4143-8E2E-3F39E19044DB}" type="slidenum">
              <a:rPr lang="fr-FR" altLang="fr-FR" sz="2000">
                <a:solidFill>
                  <a:srgbClr val="984807"/>
                </a:solidFill>
              </a:rPr>
              <a:pPr algn="r" eaLnBrk="1" hangingPunct="1">
                <a:spcBef>
                  <a:spcPct val="0"/>
                </a:spcBef>
                <a:buFontTx/>
                <a:buNone/>
              </a:pPr>
              <a:t>27</a:t>
            </a:fld>
            <a:endParaRPr lang="fr-FR" altLang="fr-FR" sz="2000">
              <a:solidFill>
                <a:srgbClr val="984807"/>
              </a:solidFill>
            </a:endParaRPr>
          </a:p>
        </p:txBody>
      </p:sp>
      <p:sp>
        <p:nvSpPr>
          <p:cNvPr id="29700" name="Rectangle 1">
            <a:extLst>
              <a:ext uri="{FF2B5EF4-FFF2-40B4-BE49-F238E27FC236}">
                <a16:creationId xmlns:a16="http://schemas.microsoft.com/office/drawing/2014/main" id="{FD509125-259B-F51B-C956-5B8E18A70D03}"/>
              </a:ext>
            </a:extLst>
          </p:cNvPr>
          <p:cNvSpPr>
            <a:spLocks noChangeArrowheads="1"/>
          </p:cNvSpPr>
          <p:nvPr/>
        </p:nvSpPr>
        <p:spPr bwMode="auto">
          <a:xfrm>
            <a:off x="457200" y="1981200"/>
            <a:ext cx="8189913"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RFGI du terminal appelant s'affiche, en plus de la phonie, au CTA/CODIS et sur l'ensemble des postes à proximité.</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Chaque poste est affecté à un engin et il n'est pas permis d'échanger les postes entre les </a:t>
            </a:r>
            <a:r>
              <a:rPr lang="fr-FR" altLang="fr-FR" sz="200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fr-FR" altLang="fr-FR" sz="2000">
                <a:latin typeface="Times New Roman" panose="02020603050405020304" pitchFamily="18" charset="0"/>
                <a:ea typeface="Calibri" panose="020F0502020204030204" pitchFamily="34" charset="0"/>
                <a:cs typeface="Times New Roman" panose="02020603050405020304" pitchFamily="18" charset="0"/>
              </a:rPr>
              <a:t> véhicules.</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En cas de perte ou de vol d'un terminal, le poste est rendu inutilisable à distance grâce à son RFGI. </a:t>
            </a:r>
          </a:p>
        </p:txBody>
      </p:sp>
      <p:sp>
        <p:nvSpPr>
          <p:cNvPr id="29701" name="Rectangle 1">
            <a:extLst>
              <a:ext uri="{FF2B5EF4-FFF2-40B4-BE49-F238E27FC236}">
                <a16:creationId xmlns:a16="http://schemas.microsoft.com/office/drawing/2014/main" id="{D952FA8F-B6F5-E66A-84A2-E74400398D4D}"/>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Identification sur ANTARES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re 8">
            <a:extLst>
              <a:ext uri="{FF2B5EF4-FFF2-40B4-BE49-F238E27FC236}">
                <a16:creationId xmlns:a16="http://schemas.microsoft.com/office/drawing/2014/main" id="{F3B33124-EEBC-F5AF-F339-4E7FFB48C38D}"/>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30723" name="Espace réservé du numéro de diapositive 4">
            <a:extLst>
              <a:ext uri="{FF2B5EF4-FFF2-40B4-BE49-F238E27FC236}">
                <a16:creationId xmlns:a16="http://schemas.microsoft.com/office/drawing/2014/main" id="{0F198799-A610-5CFD-499F-44799F5DD45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407F0F4-EC4B-403A-8EFF-DFBC07E983CD}" type="slidenum">
              <a:rPr lang="fr-FR" altLang="fr-FR" sz="2000">
                <a:solidFill>
                  <a:srgbClr val="984807"/>
                </a:solidFill>
              </a:rPr>
              <a:pPr algn="r" eaLnBrk="1" hangingPunct="1">
                <a:spcBef>
                  <a:spcPct val="0"/>
                </a:spcBef>
                <a:buFontTx/>
                <a:buNone/>
              </a:pPr>
              <a:t>28</a:t>
            </a:fld>
            <a:endParaRPr lang="fr-FR" altLang="fr-FR" sz="2000">
              <a:solidFill>
                <a:srgbClr val="984807"/>
              </a:solidFill>
            </a:endParaRPr>
          </a:p>
        </p:txBody>
      </p:sp>
      <p:sp>
        <p:nvSpPr>
          <p:cNvPr id="30724" name="Rectangle 1">
            <a:extLst>
              <a:ext uri="{FF2B5EF4-FFF2-40B4-BE49-F238E27FC236}">
                <a16:creationId xmlns:a16="http://schemas.microsoft.com/office/drawing/2014/main" id="{A504E2DC-38EC-086C-1ACA-0D3AAC74E636}"/>
              </a:ext>
            </a:extLst>
          </p:cNvPr>
          <p:cNvSpPr>
            <a:spLocks noChangeArrowheads="1"/>
          </p:cNvSpPr>
          <p:nvPr/>
        </p:nvSpPr>
        <p:spPr bwMode="auto">
          <a:xfrm>
            <a:off x="457200" y="1981200"/>
            <a:ext cx="8189913"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Communications passent par un relais secondaire qui les renvoient sur le relais principal.</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Destiné à mettre en liaison les moyens opérationnels et le CTA/CODIS.  Les communications de groupes sont appelées TALKGROUP (abrégé TKG).</a:t>
            </a:r>
          </a:p>
        </p:txBody>
      </p:sp>
      <p:sp>
        <p:nvSpPr>
          <p:cNvPr id="30725" name="Rectangle 1">
            <a:extLst>
              <a:ext uri="{FF2B5EF4-FFF2-40B4-BE49-F238E27FC236}">
                <a16:creationId xmlns:a16="http://schemas.microsoft.com/office/drawing/2014/main" id="{E0C3B721-5ED6-E867-A355-8B2B834A3AE5}"/>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Mode relayé :</a:t>
            </a:r>
          </a:p>
        </p:txBody>
      </p:sp>
      <p:sp>
        <p:nvSpPr>
          <p:cNvPr id="30726" name="Rectangle 7">
            <a:extLst>
              <a:ext uri="{FF2B5EF4-FFF2-40B4-BE49-F238E27FC236}">
                <a16:creationId xmlns:a16="http://schemas.microsoft.com/office/drawing/2014/main" id="{AB2BC9A7-92D9-A12A-FA25-46CF1AB7AC88}"/>
              </a:ext>
            </a:extLst>
          </p:cNvPr>
          <p:cNvSpPr>
            <a:spLocks noChangeArrowheads="1"/>
          </p:cNvSpPr>
          <p:nvPr/>
        </p:nvSpPr>
        <p:spPr bwMode="auto">
          <a:xfrm>
            <a:off x="2571750" y="27527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pic>
        <p:nvPicPr>
          <p:cNvPr id="30727" name="Picture 6" descr="download_Page_017">
            <a:extLst>
              <a:ext uri="{FF2B5EF4-FFF2-40B4-BE49-F238E27FC236}">
                <a16:creationId xmlns:a16="http://schemas.microsoft.com/office/drawing/2014/main" id="{A5415910-3463-2BCC-4C53-1626DAB217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022" t="27252" r="18456" b="39421"/>
          <a:stretch>
            <a:fillRect/>
          </a:stretch>
        </p:blipFill>
        <p:spPr bwMode="auto">
          <a:xfrm>
            <a:off x="1219200" y="2698750"/>
            <a:ext cx="67056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re 8">
            <a:extLst>
              <a:ext uri="{FF2B5EF4-FFF2-40B4-BE49-F238E27FC236}">
                <a16:creationId xmlns:a16="http://schemas.microsoft.com/office/drawing/2014/main" id="{192077CA-BE8D-AACD-2D2F-AB5E2D8D25D4}"/>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31747" name="Espace réservé du numéro de diapositive 4">
            <a:extLst>
              <a:ext uri="{FF2B5EF4-FFF2-40B4-BE49-F238E27FC236}">
                <a16:creationId xmlns:a16="http://schemas.microsoft.com/office/drawing/2014/main" id="{FCDB239E-F21A-10A8-B433-28CDF536320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FFC1EAB-0C70-4B10-9FC3-5A38FD970F7B}" type="slidenum">
              <a:rPr lang="fr-FR" altLang="fr-FR" sz="2000">
                <a:solidFill>
                  <a:srgbClr val="984807"/>
                </a:solidFill>
              </a:rPr>
              <a:pPr algn="r" eaLnBrk="1" hangingPunct="1">
                <a:spcBef>
                  <a:spcPct val="0"/>
                </a:spcBef>
                <a:buFontTx/>
                <a:buNone/>
              </a:pPr>
              <a:t>29</a:t>
            </a:fld>
            <a:endParaRPr lang="fr-FR" altLang="fr-FR" sz="2000">
              <a:solidFill>
                <a:srgbClr val="984807"/>
              </a:solidFill>
            </a:endParaRPr>
          </a:p>
        </p:txBody>
      </p:sp>
      <p:sp>
        <p:nvSpPr>
          <p:cNvPr id="31748" name="Rectangle 1">
            <a:extLst>
              <a:ext uri="{FF2B5EF4-FFF2-40B4-BE49-F238E27FC236}">
                <a16:creationId xmlns:a16="http://schemas.microsoft.com/office/drawing/2014/main" id="{17E56F22-4EAA-BE58-60C4-689C20EA39AD}"/>
              </a:ext>
            </a:extLst>
          </p:cNvPr>
          <p:cNvSpPr>
            <a:spLocks noChangeArrowheads="1"/>
          </p:cNvSpPr>
          <p:nvPr/>
        </p:nvSpPr>
        <p:spPr bwMode="auto">
          <a:xfrm>
            <a:off x="414338" y="1916113"/>
            <a:ext cx="8189912"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Les communications relayées dénommées COM sont divisées en :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COM opérationnelles départementales :</a:t>
            </a:r>
          </a:p>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OPE 1 : tous les CA veillent par défaut cette COM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OPE 2 : débordement de OPE 1 ;</a:t>
            </a:r>
          </a:p>
        </p:txBody>
      </p:sp>
      <p:sp>
        <p:nvSpPr>
          <p:cNvPr id="31749" name="Rectangle 1">
            <a:extLst>
              <a:ext uri="{FF2B5EF4-FFF2-40B4-BE49-F238E27FC236}">
                <a16:creationId xmlns:a16="http://schemas.microsoft.com/office/drawing/2014/main" id="{AA4578D2-E489-7690-58DB-6C8861E89D2C}"/>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Mode relayé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8">
            <a:extLst>
              <a:ext uri="{FF2B5EF4-FFF2-40B4-BE49-F238E27FC236}">
                <a16:creationId xmlns:a16="http://schemas.microsoft.com/office/drawing/2014/main" id="{CC413972-FDE1-BB7B-F17B-A5CDDAC099A9}"/>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Introduction </a:t>
            </a:r>
          </a:p>
        </p:txBody>
      </p:sp>
      <p:sp>
        <p:nvSpPr>
          <p:cNvPr id="5123" name="Espace réservé du numéro de diapositive 4">
            <a:extLst>
              <a:ext uri="{FF2B5EF4-FFF2-40B4-BE49-F238E27FC236}">
                <a16:creationId xmlns:a16="http://schemas.microsoft.com/office/drawing/2014/main" id="{790B0DF7-EC81-8EF0-E7C6-28FC0D0FA4E5}"/>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53F18019-CB7A-4B9F-AF69-AC0DD82C4222}" type="slidenum">
              <a:rPr lang="fr-FR" altLang="fr-FR" sz="2000">
                <a:solidFill>
                  <a:srgbClr val="984807"/>
                </a:solidFill>
              </a:rPr>
              <a:pPr>
                <a:spcBef>
                  <a:spcPct val="0"/>
                </a:spcBef>
                <a:buFontTx/>
                <a:buNone/>
              </a:pPr>
              <a:t>3</a:t>
            </a:fld>
            <a:endParaRPr lang="fr-FR" altLang="fr-FR" sz="2000">
              <a:solidFill>
                <a:srgbClr val="984807"/>
              </a:solidFill>
            </a:endParaRPr>
          </a:p>
        </p:txBody>
      </p:sp>
      <p:sp>
        <p:nvSpPr>
          <p:cNvPr id="5124" name="Rectangle 1">
            <a:extLst>
              <a:ext uri="{FF2B5EF4-FFF2-40B4-BE49-F238E27FC236}">
                <a16:creationId xmlns:a16="http://schemas.microsoft.com/office/drawing/2014/main" id="{1C2B928B-55F5-C8B3-2134-87BB39DE6B56}"/>
              </a:ext>
            </a:extLst>
          </p:cNvPr>
          <p:cNvSpPr>
            <a:spLocks noChangeArrowheads="1"/>
          </p:cNvSpPr>
          <p:nvPr/>
        </p:nvSpPr>
        <p:spPr bwMode="auto">
          <a:xfrm>
            <a:off x="533400" y="1600200"/>
            <a:ext cx="8189913"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Chaque SP se doit de connaître l'utilisation opérationnelle des postes radios et le fonctionnement des réseaux.</a:t>
            </a:r>
          </a:p>
          <a:p>
            <a:pPr>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Il est fréquent que lors d'intervention, un équipier se voit confier la tenue du tableau de contrôle ARICO. </a:t>
            </a:r>
          </a:p>
          <a:p>
            <a:pPr>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Lors des explorations ou de reconnaissances, les binômes utilisent la radio avec les équipements de tête.</a:t>
            </a:r>
          </a:p>
          <a:p>
            <a:pPr>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L'histoire nous montre aussi, malheureusement, que lors de catastrophes ou d'événement particulier un seul SP reste en état de demander des renforts.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re 8">
            <a:extLst>
              <a:ext uri="{FF2B5EF4-FFF2-40B4-BE49-F238E27FC236}">
                <a16:creationId xmlns:a16="http://schemas.microsoft.com/office/drawing/2014/main" id="{5D0B5776-C3A1-EE02-FB30-5D05A4CDA59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32771" name="Espace réservé du numéro de diapositive 4">
            <a:extLst>
              <a:ext uri="{FF2B5EF4-FFF2-40B4-BE49-F238E27FC236}">
                <a16:creationId xmlns:a16="http://schemas.microsoft.com/office/drawing/2014/main" id="{C6986793-2645-8EB2-ADDF-037095FE1EF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9515E0F-8E11-4941-A467-6EF39ECD0B91}" type="slidenum">
              <a:rPr lang="fr-FR" altLang="fr-FR" sz="2000">
                <a:solidFill>
                  <a:srgbClr val="984807"/>
                </a:solidFill>
              </a:rPr>
              <a:pPr algn="r" eaLnBrk="1" hangingPunct="1">
                <a:spcBef>
                  <a:spcPct val="0"/>
                </a:spcBef>
                <a:buFontTx/>
                <a:buNone/>
              </a:pPr>
              <a:t>30</a:t>
            </a:fld>
            <a:endParaRPr lang="fr-FR" altLang="fr-FR" sz="2000">
              <a:solidFill>
                <a:srgbClr val="984807"/>
              </a:solidFill>
            </a:endParaRPr>
          </a:p>
        </p:txBody>
      </p:sp>
      <p:sp>
        <p:nvSpPr>
          <p:cNvPr id="32772" name="Rectangle 1">
            <a:extLst>
              <a:ext uri="{FF2B5EF4-FFF2-40B4-BE49-F238E27FC236}">
                <a16:creationId xmlns:a16="http://schemas.microsoft.com/office/drawing/2014/main" id="{0158BE83-7D6C-A7CA-02EC-74D1224F2E56}"/>
              </a:ext>
            </a:extLst>
          </p:cNvPr>
          <p:cNvSpPr>
            <a:spLocks noChangeArrowheads="1"/>
          </p:cNvSpPr>
          <p:nvPr/>
        </p:nvSpPr>
        <p:spPr bwMode="auto">
          <a:xfrm>
            <a:off x="457200" y="1981200"/>
            <a:ext cx="8189913"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COM secours et soins d'urgence</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SSU 1 : communication à utiliser lors de la transmission des bilans rouges vers le SAMU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SSU 2 : mode secondaire pour la transmission des bilans verts et simplifiés.</a:t>
            </a:r>
          </a:p>
        </p:txBody>
      </p:sp>
      <p:sp>
        <p:nvSpPr>
          <p:cNvPr id="32773" name="Rectangle 1">
            <a:extLst>
              <a:ext uri="{FF2B5EF4-FFF2-40B4-BE49-F238E27FC236}">
                <a16:creationId xmlns:a16="http://schemas.microsoft.com/office/drawing/2014/main" id="{C206384D-775F-08FB-EA1A-B9F47C460CF8}"/>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Mode relayé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re 8">
            <a:extLst>
              <a:ext uri="{FF2B5EF4-FFF2-40B4-BE49-F238E27FC236}">
                <a16:creationId xmlns:a16="http://schemas.microsoft.com/office/drawing/2014/main" id="{BEEB6E7B-480E-0A15-7ED5-02E19B71D93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33795" name="Espace réservé du numéro de diapositive 4">
            <a:extLst>
              <a:ext uri="{FF2B5EF4-FFF2-40B4-BE49-F238E27FC236}">
                <a16:creationId xmlns:a16="http://schemas.microsoft.com/office/drawing/2014/main" id="{D8684422-AEA0-E935-B858-AC74A465F8A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7ACA415-436F-49DE-9365-AF9819EED894}" type="slidenum">
              <a:rPr lang="fr-FR" altLang="fr-FR" sz="2000">
                <a:solidFill>
                  <a:srgbClr val="984807"/>
                </a:solidFill>
              </a:rPr>
              <a:pPr algn="r" eaLnBrk="1" hangingPunct="1">
                <a:spcBef>
                  <a:spcPct val="0"/>
                </a:spcBef>
                <a:buFontTx/>
                <a:buNone/>
              </a:pPr>
              <a:t>31</a:t>
            </a:fld>
            <a:endParaRPr lang="fr-FR" altLang="fr-FR" sz="2000">
              <a:solidFill>
                <a:srgbClr val="984807"/>
              </a:solidFill>
            </a:endParaRPr>
          </a:p>
        </p:txBody>
      </p:sp>
      <p:sp>
        <p:nvSpPr>
          <p:cNvPr id="33796" name="Rectangle 1">
            <a:extLst>
              <a:ext uri="{FF2B5EF4-FFF2-40B4-BE49-F238E27FC236}">
                <a16:creationId xmlns:a16="http://schemas.microsoft.com/office/drawing/2014/main" id="{241FFA33-61A6-9EFC-DCC3-D1FD6942D24E}"/>
              </a:ext>
            </a:extLst>
          </p:cNvPr>
          <p:cNvSpPr>
            <a:spLocks noChangeArrowheads="1"/>
          </p:cNvSpPr>
          <p:nvPr/>
        </p:nvSpPr>
        <p:spPr bwMode="auto">
          <a:xfrm>
            <a:off x="457200" y="1981200"/>
            <a:ext cx="8189913" cy="336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COM autorité :</a:t>
            </a:r>
            <a:r>
              <a:rPr lang="fr-FR" altLang="fr-FR" sz="2000">
                <a:latin typeface="Times New Roman" panose="02020603050405020304" pitchFamily="18" charset="0"/>
                <a:ea typeface="Calibri" panose="020F0502020204030204" pitchFamily="34" charset="0"/>
                <a:cs typeface="Times New Roman" panose="02020603050405020304" pitchFamily="18" charset="0"/>
              </a:rPr>
              <a:t> nécessitant un poste radio programmé avec le profil autorité, elle dessert les communications inter-service de niveau préfectoral.</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COM spéciale (SPE) :</a:t>
            </a:r>
            <a:r>
              <a:rPr lang="fr-FR" altLang="fr-FR" sz="2000">
                <a:latin typeface="Times New Roman" panose="02020603050405020304" pitchFamily="18" charset="0"/>
                <a:ea typeface="Calibri" panose="020F0502020204030204" pitchFamily="34" charset="0"/>
                <a:cs typeface="Times New Roman" panose="02020603050405020304" pitchFamily="18" charset="0"/>
              </a:rPr>
              <a:t> Sont utilisables suivant les ordres particuliers des transmissions (OPT)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Tous les terminaux connectés au réseau départemental entendent mon message.</a:t>
            </a:r>
          </a:p>
        </p:txBody>
      </p:sp>
      <p:sp>
        <p:nvSpPr>
          <p:cNvPr id="33797" name="Rectangle 1">
            <a:extLst>
              <a:ext uri="{FF2B5EF4-FFF2-40B4-BE49-F238E27FC236}">
                <a16:creationId xmlns:a16="http://schemas.microsoft.com/office/drawing/2014/main" id="{D6B4FBAB-A806-5B50-79DA-CA093D36C3C2}"/>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Mode relayé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re 8">
            <a:extLst>
              <a:ext uri="{FF2B5EF4-FFF2-40B4-BE49-F238E27FC236}">
                <a16:creationId xmlns:a16="http://schemas.microsoft.com/office/drawing/2014/main" id="{66F860C0-F768-E346-7758-3500B58F5F44}"/>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34819" name="Espace réservé du numéro de diapositive 4">
            <a:extLst>
              <a:ext uri="{FF2B5EF4-FFF2-40B4-BE49-F238E27FC236}">
                <a16:creationId xmlns:a16="http://schemas.microsoft.com/office/drawing/2014/main" id="{7619AAAA-8421-9397-CA56-19CA067CC4F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A7ABF73-4D96-4C37-8D88-910BA8D3EA3F}" type="slidenum">
              <a:rPr lang="fr-FR" altLang="fr-FR" sz="2000">
                <a:solidFill>
                  <a:srgbClr val="984807"/>
                </a:solidFill>
              </a:rPr>
              <a:pPr algn="r" eaLnBrk="1" hangingPunct="1">
                <a:spcBef>
                  <a:spcPct val="0"/>
                </a:spcBef>
                <a:buFontTx/>
                <a:buNone/>
              </a:pPr>
              <a:t>32</a:t>
            </a:fld>
            <a:endParaRPr lang="fr-FR" altLang="fr-FR" sz="2000">
              <a:solidFill>
                <a:srgbClr val="984807"/>
              </a:solidFill>
            </a:endParaRPr>
          </a:p>
        </p:txBody>
      </p:sp>
      <p:sp>
        <p:nvSpPr>
          <p:cNvPr id="34820" name="Rectangle 1">
            <a:extLst>
              <a:ext uri="{FF2B5EF4-FFF2-40B4-BE49-F238E27FC236}">
                <a16:creationId xmlns:a16="http://schemas.microsoft.com/office/drawing/2014/main" id="{6488B854-2E17-5655-A0E8-E5C8B3082BAC}"/>
              </a:ext>
            </a:extLst>
          </p:cNvPr>
          <p:cNvSpPr>
            <a:spLocks noChangeArrowheads="1"/>
          </p:cNvSpPr>
          <p:nvPr/>
        </p:nvSpPr>
        <p:spPr bwMode="auto">
          <a:xfrm>
            <a:off x="457200" y="1981200"/>
            <a:ext cx="8189913"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Les canaux tactiques sont indiqués par les canaux DIR (Direct).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Permettent la communication à l'intérieur d'une même intervention sans gêner le fonctionnement des réseaux relayés car ils fonctionnement sans relais de poste à poste(s). </a:t>
            </a:r>
          </a:p>
        </p:txBody>
      </p:sp>
      <p:sp>
        <p:nvSpPr>
          <p:cNvPr id="34821" name="Rectangle 1">
            <a:extLst>
              <a:ext uri="{FF2B5EF4-FFF2-40B4-BE49-F238E27FC236}">
                <a16:creationId xmlns:a16="http://schemas.microsoft.com/office/drawing/2014/main" id="{F6454544-B8F4-1ECA-E716-AC8EF7F5B334}"/>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Mode DIR :</a:t>
            </a:r>
          </a:p>
        </p:txBody>
      </p:sp>
      <p:sp>
        <p:nvSpPr>
          <p:cNvPr id="34822" name="Rectangle 7">
            <a:extLst>
              <a:ext uri="{FF2B5EF4-FFF2-40B4-BE49-F238E27FC236}">
                <a16:creationId xmlns:a16="http://schemas.microsoft.com/office/drawing/2014/main" id="{DC91F852-3BB1-8743-C97D-0A24985A71E5}"/>
              </a:ext>
            </a:extLst>
          </p:cNvPr>
          <p:cNvSpPr>
            <a:spLocks noChangeArrowheads="1"/>
          </p:cNvSpPr>
          <p:nvPr/>
        </p:nvSpPr>
        <p:spPr bwMode="auto">
          <a:xfrm>
            <a:off x="2462213" y="2971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pic>
        <p:nvPicPr>
          <p:cNvPr id="34823" name="Picture 6" descr="download_Page_017">
            <a:extLst>
              <a:ext uri="{FF2B5EF4-FFF2-40B4-BE49-F238E27FC236}">
                <a16:creationId xmlns:a16="http://schemas.microsoft.com/office/drawing/2014/main" id="{7EF13598-25FA-D400-17A0-91DDB75EDA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987" t="71393" r="8521" b="6085"/>
          <a:stretch>
            <a:fillRect/>
          </a:stretch>
        </p:blipFill>
        <p:spPr bwMode="auto">
          <a:xfrm>
            <a:off x="1295400" y="4038600"/>
            <a:ext cx="6705600"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re 8">
            <a:extLst>
              <a:ext uri="{FF2B5EF4-FFF2-40B4-BE49-F238E27FC236}">
                <a16:creationId xmlns:a16="http://schemas.microsoft.com/office/drawing/2014/main" id="{49D957E2-DF44-689E-4124-87504D475DE8}"/>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35843" name="Espace réservé du numéro de diapositive 4">
            <a:extLst>
              <a:ext uri="{FF2B5EF4-FFF2-40B4-BE49-F238E27FC236}">
                <a16:creationId xmlns:a16="http://schemas.microsoft.com/office/drawing/2014/main" id="{5EE5141E-DDB6-241A-AA8D-E6B6B65A270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8CFC404-EF6A-4661-9C2E-0AC07B4E296A}" type="slidenum">
              <a:rPr lang="fr-FR" altLang="fr-FR" sz="2000">
                <a:solidFill>
                  <a:srgbClr val="984807"/>
                </a:solidFill>
              </a:rPr>
              <a:pPr algn="r" eaLnBrk="1" hangingPunct="1">
                <a:spcBef>
                  <a:spcPct val="0"/>
                </a:spcBef>
                <a:buFontTx/>
                <a:buNone/>
              </a:pPr>
              <a:t>33</a:t>
            </a:fld>
            <a:endParaRPr lang="fr-FR" altLang="fr-FR" sz="2000">
              <a:solidFill>
                <a:srgbClr val="984807"/>
              </a:solidFill>
            </a:endParaRPr>
          </a:p>
        </p:txBody>
      </p:sp>
      <p:sp>
        <p:nvSpPr>
          <p:cNvPr id="35844" name="Rectangle 1">
            <a:extLst>
              <a:ext uri="{FF2B5EF4-FFF2-40B4-BE49-F238E27FC236}">
                <a16:creationId xmlns:a16="http://schemas.microsoft.com/office/drawing/2014/main" id="{964B7E57-43B4-5BEC-5375-2FEDB5A655C6}"/>
              </a:ext>
            </a:extLst>
          </p:cNvPr>
          <p:cNvSpPr>
            <a:spLocks noChangeArrowheads="1"/>
          </p:cNvSpPr>
          <p:nvPr/>
        </p:nvSpPr>
        <p:spPr bwMode="auto">
          <a:xfrm>
            <a:off x="457200" y="1981200"/>
            <a:ext cx="8189913"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Communications n'utilisant pas les relais du réseau, leur portée est limitée à la puissance du poste émetteur soit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 kilomètres environ pour les postes portatifs (2 Watts) ;</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10 kilomètres environ pour les postes mobiles (10 Watts) ;</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Environ 3 à 5 km de portatif à mobile.</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Seuls les terminaux à portée de couverture de mon terminal entendent mon message.</a:t>
            </a:r>
          </a:p>
        </p:txBody>
      </p:sp>
      <p:sp>
        <p:nvSpPr>
          <p:cNvPr id="35845" name="Rectangle 1">
            <a:extLst>
              <a:ext uri="{FF2B5EF4-FFF2-40B4-BE49-F238E27FC236}">
                <a16:creationId xmlns:a16="http://schemas.microsoft.com/office/drawing/2014/main" id="{5D68987C-2430-A091-E641-AA60E7135753}"/>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Mode DIR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re 8">
            <a:extLst>
              <a:ext uri="{FF2B5EF4-FFF2-40B4-BE49-F238E27FC236}">
                <a16:creationId xmlns:a16="http://schemas.microsoft.com/office/drawing/2014/main" id="{393F7712-7CB0-F015-79F1-E3CD3307A63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36867" name="Espace réservé du numéro de diapositive 4">
            <a:extLst>
              <a:ext uri="{FF2B5EF4-FFF2-40B4-BE49-F238E27FC236}">
                <a16:creationId xmlns:a16="http://schemas.microsoft.com/office/drawing/2014/main" id="{70FB7D69-5B5F-1A92-00A2-1B5BD1BAF81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D60328B-F3B5-40F2-9A43-9D89384E9149}" type="slidenum">
              <a:rPr lang="fr-FR" altLang="fr-FR" sz="2000">
                <a:solidFill>
                  <a:srgbClr val="984807"/>
                </a:solidFill>
              </a:rPr>
              <a:pPr algn="r" eaLnBrk="1" hangingPunct="1">
                <a:spcBef>
                  <a:spcPct val="0"/>
                </a:spcBef>
                <a:buFontTx/>
                <a:buNone/>
              </a:pPr>
              <a:t>34</a:t>
            </a:fld>
            <a:endParaRPr lang="fr-FR" altLang="fr-FR" sz="2000">
              <a:solidFill>
                <a:srgbClr val="984807"/>
              </a:solidFill>
            </a:endParaRPr>
          </a:p>
        </p:txBody>
      </p:sp>
      <p:sp>
        <p:nvSpPr>
          <p:cNvPr id="36868" name="Rectangle 1">
            <a:extLst>
              <a:ext uri="{FF2B5EF4-FFF2-40B4-BE49-F238E27FC236}">
                <a16:creationId xmlns:a16="http://schemas.microsoft.com/office/drawing/2014/main" id="{86D679F4-E721-A98E-4879-3DE76F4BB2C0}"/>
              </a:ext>
            </a:extLst>
          </p:cNvPr>
          <p:cNvSpPr>
            <a:spLocks noChangeArrowheads="1"/>
          </p:cNvSpPr>
          <p:nvPr/>
        </p:nvSpPr>
        <p:spPr bwMode="auto">
          <a:xfrm>
            <a:off x="457200" y="1981200"/>
            <a:ext cx="8189913"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SDMIS dispose des DIR suivantes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Niveau 1 / 2 : entre chef de colonne et CDG.</a:t>
            </a:r>
          </a:p>
          <a:p>
            <a:pPr algn="just">
              <a:lnSpc>
                <a:spcPct val="107000"/>
              </a:lnSpc>
              <a:spcBef>
                <a:spcPct val="0"/>
              </a:spcBef>
              <a:buFontTx/>
              <a:buChar char="•"/>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Niveau 3 / 4 : entre CA et CDG ou entre 2 CA.</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Niveau 3 / 4 : entre CA et ses binômes. </a:t>
            </a:r>
          </a:p>
        </p:txBody>
      </p:sp>
      <p:sp>
        <p:nvSpPr>
          <p:cNvPr id="36869" name="Rectangle 1">
            <a:extLst>
              <a:ext uri="{FF2B5EF4-FFF2-40B4-BE49-F238E27FC236}">
                <a16:creationId xmlns:a16="http://schemas.microsoft.com/office/drawing/2014/main" id="{3DE25A00-52C3-209A-96BC-2D07D0C13B5C}"/>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Mode DIR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re 8">
            <a:extLst>
              <a:ext uri="{FF2B5EF4-FFF2-40B4-BE49-F238E27FC236}">
                <a16:creationId xmlns:a16="http://schemas.microsoft.com/office/drawing/2014/main" id="{C4F5C112-83E5-274C-2F94-846CBE8A2961}"/>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37891" name="Espace réservé du numéro de diapositive 4">
            <a:extLst>
              <a:ext uri="{FF2B5EF4-FFF2-40B4-BE49-F238E27FC236}">
                <a16:creationId xmlns:a16="http://schemas.microsoft.com/office/drawing/2014/main" id="{2F4CCC1E-B1C8-B89E-1403-C93813977D7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096A5D2-BD11-47FC-90FD-340AEFE077FF}" type="slidenum">
              <a:rPr lang="fr-FR" altLang="fr-FR" sz="2000">
                <a:solidFill>
                  <a:srgbClr val="984807"/>
                </a:solidFill>
              </a:rPr>
              <a:pPr algn="r" eaLnBrk="1" hangingPunct="1">
                <a:spcBef>
                  <a:spcPct val="0"/>
                </a:spcBef>
                <a:buFontTx/>
                <a:buNone/>
              </a:pPr>
              <a:t>35</a:t>
            </a:fld>
            <a:endParaRPr lang="fr-FR" altLang="fr-FR" sz="2000">
              <a:solidFill>
                <a:srgbClr val="984807"/>
              </a:solidFill>
            </a:endParaRPr>
          </a:p>
        </p:txBody>
      </p:sp>
      <p:sp>
        <p:nvSpPr>
          <p:cNvPr id="37892" name="Rectangle 1">
            <a:extLst>
              <a:ext uri="{FF2B5EF4-FFF2-40B4-BE49-F238E27FC236}">
                <a16:creationId xmlns:a16="http://schemas.microsoft.com/office/drawing/2014/main" id="{95538081-9E22-AE20-0A1E-703744B54CA6}"/>
              </a:ext>
            </a:extLst>
          </p:cNvPr>
          <p:cNvSpPr>
            <a:spLocks noChangeArrowheads="1"/>
          </p:cNvSpPr>
          <p:nvPr/>
        </p:nvSpPr>
        <p:spPr bwMode="auto">
          <a:xfrm>
            <a:off x="457200" y="1981200"/>
            <a:ext cx="8189913"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Sans ordre du COS, les DIR suivantes seront utilisées par défaut :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DIR 614 entre CA et CDG ou entre 2 CA.</a:t>
            </a:r>
          </a:p>
          <a:p>
            <a:pPr algn="just">
              <a:lnSpc>
                <a:spcPct val="107000"/>
              </a:lnSpc>
              <a:spcBef>
                <a:spcPct val="0"/>
              </a:spcBef>
              <a:buFontTx/>
              <a:buChar char="•"/>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DIR 685 entre CA et ses binômes. </a:t>
            </a:r>
          </a:p>
          <a:p>
            <a:pPr algn="just">
              <a:lnSpc>
                <a:spcPct val="107000"/>
              </a:lnSpc>
              <a:spcBef>
                <a:spcPct val="0"/>
              </a:spcBef>
              <a:buFontTx/>
              <a:buChar char="•"/>
            </a:pPr>
            <a:endPar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DIR A/S 618 utilisation avec les aéronefs.</a:t>
            </a:r>
          </a:p>
        </p:txBody>
      </p:sp>
      <p:sp>
        <p:nvSpPr>
          <p:cNvPr id="37893" name="Rectangle 1">
            <a:extLst>
              <a:ext uri="{FF2B5EF4-FFF2-40B4-BE49-F238E27FC236}">
                <a16:creationId xmlns:a16="http://schemas.microsoft.com/office/drawing/2014/main" id="{D1771F2B-9A5F-466F-6716-D54B4227494C}"/>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Mode DIR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re 8">
            <a:extLst>
              <a:ext uri="{FF2B5EF4-FFF2-40B4-BE49-F238E27FC236}">
                <a16:creationId xmlns:a16="http://schemas.microsoft.com/office/drawing/2014/main" id="{525620E6-7E92-1128-4E42-C54E1E0DAB0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38915" name="Espace réservé du numéro de diapositive 4">
            <a:extLst>
              <a:ext uri="{FF2B5EF4-FFF2-40B4-BE49-F238E27FC236}">
                <a16:creationId xmlns:a16="http://schemas.microsoft.com/office/drawing/2014/main" id="{87D57540-9F08-897E-8BCD-CE08E4418CA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0E038B3-EC3F-4966-90CD-A885319C5C2B}" type="slidenum">
              <a:rPr lang="fr-FR" altLang="fr-FR" sz="2000">
                <a:solidFill>
                  <a:srgbClr val="984807"/>
                </a:solidFill>
              </a:rPr>
              <a:pPr algn="r" eaLnBrk="1" hangingPunct="1">
                <a:spcBef>
                  <a:spcPct val="0"/>
                </a:spcBef>
                <a:buFontTx/>
                <a:buNone/>
              </a:pPr>
              <a:t>36</a:t>
            </a:fld>
            <a:endParaRPr lang="fr-FR" altLang="fr-FR" sz="2000">
              <a:solidFill>
                <a:srgbClr val="984807"/>
              </a:solidFill>
            </a:endParaRPr>
          </a:p>
        </p:txBody>
      </p:sp>
      <p:sp>
        <p:nvSpPr>
          <p:cNvPr id="38916" name="Rectangle 1">
            <a:extLst>
              <a:ext uri="{FF2B5EF4-FFF2-40B4-BE49-F238E27FC236}">
                <a16:creationId xmlns:a16="http://schemas.microsoft.com/office/drawing/2014/main" id="{79320388-31B4-D8B1-0736-55373FA0BDA9}"/>
              </a:ext>
            </a:extLst>
          </p:cNvPr>
          <p:cNvSpPr>
            <a:spLocks noChangeArrowheads="1"/>
          </p:cNvSpPr>
          <p:nvPr/>
        </p:nvSpPr>
        <p:spPr bwMode="auto">
          <a:xfrm>
            <a:off x="457200" y="1981200"/>
            <a:ext cx="8189913" cy="303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Deux profils de programmation de poste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Tout sapeur-pompier,</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Autorités.</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Profils autorisent des accès spécifiques au plan de service et créent un répertoire sur les postes.</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Préprogrammés sur les postes « tout SP », nous trouvons les canaux suivants :</a:t>
            </a:r>
          </a:p>
        </p:txBody>
      </p:sp>
      <p:sp>
        <p:nvSpPr>
          <p:cNvPr id="38917" name="Rectangle 1">
            <a:extLst>
              <a:ext uri="{FF2B5EF4-FFF2-40B4-BE49-F238E27FC236}">
                <a16:creationId xmlns:a16="http://schemas.microsoft.com/office/drawing/2014/main" id="{F84C2868-338B-7AAE-AB93-39A221B05C16}"/>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canaux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re 8">
            <a:extLst>
              <a:ext uri="{FF2B5EF4-FFF2-40B4-BE49-F238E27FC236}">
                <a16:creationId xmlns:a16="http://schemas.microsoft.com/office/drawing/2014/main" id="{095D47BF-52C0-CC44-7A12-709EDEF1665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39939" name="Espace réservé du numéro de diapositive 4">
            <a:extLst>
              <a:ext uri="{FF2B5EF4-FFF2-40B4-BE49-F238E27FC236}">
                <a16:creationId xmlns:a16="http://schemas.microsoft.com/office/drawing/2014/main" id="{B9ECB25D-4CEE-148E-5903-414E1BB1256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864136C-1427-407E-93FF-E431A1E4E556}" type="slidenum">
              <a:rPr lang="fr-FR" altLang="fr-FR" sz="2000">
                <a:solidFill>
                  <a:srgbClr val="984807"/>
                </a:solidFill>
              </a:rPr>
              <a:pPr algn="r" eaLnBrk="1" hangingPunct="1">
                <a:spcBef>
                  <a:spcPct val="0"/>
                </a:spcBef>
                <a:buFontTx/>
                <a:buNone/>
              </a:pPr>
              <a:t>37</a:t>
            </a:fld>
            <a:endParaRPr lang="fr-FR" altLang="fr-FR" sz="2000">
              <a:solidFill>
                <a:srgbClr val="984807"/>
              </a:solidFill>
            </a:endParaRPr>
          </a:p>
        </p:txBody>
      </p:sp>
      <p:sp>
        <p:nvSpPr>
          <p:cNvPr id="39940" name="Rectangle 1">
            <a:extLst>
              <a:ext uri="{FF2B5EF4-FFF2-40B4-BE49-F238E27FC236}">
                <a16:creationId xmlns:a16="http://schemas.microsoft.com/office/drawing/2014/main" id="{5F6B0CCE-C7E9-55BD-6D95-522D6111FE78}"/>
              </a:ext>
            </a:extLst>
          </p:cNvPr>
          <p:cNvSpPr>
            <a:spLocks noChangeArrowheads="1"/>
          </p:cNvSpPr>
          <p:nvPr/>
        </p:nvSpPr>
        <p:spPr bwMode="auto">
          <a:xfrm>
            <a:off x="304800" y="1295400"/>
            <a:ext cx="121920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Canaux :</a:t>
            </a:r>
          </a:p>
        </p:txBody>
      </p:sp>
      <p:grpSp>
        <p:nvGrpSpPr>
          <p:cNvPr id="39941" name="Group 254">
            <a:extLst>
              <a:ext uri="{FF2B5EF4-FFF2-40B4-BE49-F238E27FC236}">
                <a16:creationId xmlns:a16="http://schemas.microsoft.com/office/drawing/2014/main" id="{29BF3734-7EC7-FF6E-62D5-AF03FEA73348}"/>
              </a:ext>
            </a:extLst>
          </p:cNvPr>
          <p:cNvGrpSpPr>
            <a:grpSpLocks/>
          </p:cNvGrpSpPr>
          <p:nvPr/>
        </p:nvGrpSpPr>
        <p:grpSpPr bwMode="auto">
          <a:xfrm>
            <a:off x="1676400" y="1447800"/>
            <a:ext cx="7086600" cy="4586288"/>
            <a:chOff x="-3" y="-3"/>
            <a:chExt cx="2722" cy="2889"/>
          </a:xfrm>
        </p:grpSpPr>
        <p:grpSp>
          <p:nvGrpSpPr>
            <p:cNvPr id="39942" name="Group 252">
              <a:extLst>
                <a:ext uri="{FF2B5EF4-FFF2-40B4-BE49-F238E27FC236}">
                  <a16:creationId xmlns:a16="http://schemas.microsoft.com/office/drawing/2014/main" id="{4B678AFE-A0BC-62E2-B3AF-776CCA0305FA}"/>
                </a:ext>
              </a:extLst>
            </p:cNvPr>
            <p:cNvGrpSpPr>
              <a:grpSpLocks/>
            </p:cNvGrpSpPr>
            <p:nvPr/>
          </p:nvGrpSpPr>
          <p:grpSpPr bwMode="auto">
            <a:xfrm>
              <a:off x="0" y="0"/>
              <a:ext cx="2716" cy="2883"/>
              <a:chOff x="0" y="0"/>
              <a:chExt cx="2716" cy="2883"/>
            </a:xfrm>
          </p:grpSpPr>
          <p:grpSp>
            <p:nvGrpSpPr>
              <p:cNvPr id="39944" name="Group 211">
                <a:extLst>
                  <a:ext uri="{FF2B5EF4-FFF2-40B4-BE49-F238E27FC236}">
                    <a16:creationId xmlns:a16="http://schemas.microsoft.com/office/drawing/2014/main" id="{9DC3F218-3439-8111-CB8B-7D7F26992794}"/>
                  </a:ext>
                </a:extLst>
              </p:cNvPr>
              <p:cNvGrpSpPr>
                <a:grpSpLocks/>
              </p:cNvGrpSpPr>
              <p:nvPr/>
            </p:nvGrpSpPr>
            <p:grpSpPr bwMode="auto">
              <a:xfrm>
                <a:off x="0" y="0"/>
                <a:ext cx="608" cy="461"/>
                <a:chOff x="0" y="0"/>
                <a:chExt cx="608" cy="461"/>
              </a:xfrm>
            </p:grpSpPr>
            <p:sp>
              <p:nvSpPr>
                <p:cNvPr id="40005" name="Rectangle 189">
                  <a:extLst>
                    <a:ext uri="{FF2B5EF4-FFF2-40B4-BE49-F238E27FC236}">
                      <a16:creationId xmlns:a16="http://schemas.microsoft.com/office/drawing/2014/main" id="{76CB0DA8-2BC9-7B07-DA7F-7E996FD8193D}"/>
                    </a:ext>
                  </a:extLst>
                </p:cNvPr>
                <p:cNvSpPr>
                  <a:spLocks noChangeArrowheads="1"/>
                </p:cNvSpPr>
                <p:nvPr/>
              </p:nvSpPr>
              <p:spPr bwMode="auto">
                <a:xfrm>
                  <a:off x="28" y="0"/>
                  <a:ext cx="552"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Numéro répertoire</a:t>
                  </a:r>
                  <a:endParaRPr lang="fr-FR" altLang="fr-FR" sz="2000">
                    <a:latin typeface="Times New Roman" panose="02020603050405020304" pitchFamily="18" charset="0"/>
                  </a:endParaRPr>
                </a:p>
              </p:txBody>
            </p:sp>
            <p:sp>
              <p:nvSpPr>
                <p:cNvPr id="40006" name="Rectangle 210">
                  <a:extLst>
                    <a:ext uri="{FF2B5EF4-FFF2-40B4-BE49-F238E27FC236}">
                      <a16:creationId xmlns:a16="http://schemas.microsoft.com/office/drawing/2014/main" id="{D1BBB1AB-0931-FE18-59A4-5B469C397C07}"/>
                    </a:ext>
                  </a:extLst>
                </p:cNvPr>
                <p:cNvSpPr>
                  <a:spLocks noChangeArrowheads="1"/>
                </p:cNvSpPr>
                <p:nvPr/>
              </p:nvSpPr>
              <p:spPr bwMode="auto">
                <a:xfrm>
                  <a:off x="0" y="0"/>
                  <a:ext cx="608"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39945" name="Group 213">
                <a:extLst>
                  <a:ext uri="{FF2B5EF4-FFF2-40B4-BE49-F238E27FC236}">
                    <a16:creationId xmlns:a16="http://schemas.microsoft.com/office/drawing/2014/main" id="{FA6B6997-1353-D62F-EC03-099DF51061C9}"/>
                  </a:ext>
                </a:extLst>
              </p:cNvPr>
              <p:cNvGrpSpPr>
                <a:grpSpLocks/>
              </p:cNvGrpSpPr>
              <p:nvPr/>
            </p:nvGrpSpPr>
            <p:grpSpPr bwMode="auto">
              <a:xfrm>
                <a:off x="608" y="0"/>
                <a:ext cx="1016" cy="461"/>
                <a:chOff x="608" y="0"/>
                <a:chExt cx="1016" cy="461"/>
              </a:xfrm>
            </p:grpSpPr>
            <p:sp>
              <p:nvSpPr>
                <p:cNvPr id="40003" name="Rectangle 190">
                  <a:extLst>
                    <a:ext uri="{FF2B5EF4-FFF2-40B4-BE49-F238E27FC236}">
                      <a16:creationId xmlns:a16="http://schemas.microsoft.com/office/drawing/2014/main" id="{29B8B07C-05B7-843A-5BF4-945CCB225511}"/>
                    </a:ext>
                  </a:extLst>
                </p:cNvPr>
                <p:cNvSpPr>
                  <a:spLocks noChangeArrowheads="1"/>
                </p:cNvSpPr>
                <p:nvPr/>
              </p:nvSpPr>
              <p:spPr bwMode="auto">
                <a:xfrm>
                  <a:off x="636" y="0"/>
                  <a:ext cx="960"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Numéro COM ou DIR</a:t>
                  </a:r>
                  <a:endParaRPr lang="fr-FR" altLang="fr-FR" sz="2000">
                    <a:latin typeface="Times New Roman" panose="02020603050405020304" pitchFamily="18" charset="0"/>
                  </a:endParaRPr>
                </a:p>
              </p:txBody>
            </p:sp>
            <p:sp>
              <p:nvSpPr>
                <p:cNvPr id="40004" name="Rectangle 212">
                  <a:extLst>
                    <a:ext uri="{FF2B5EF4-FFF2-40B4-BE49-F238E27FC236}">
                      <a16:creationId xmlns:a16="http://schemas.microsoft.com/office/drawing/2014/main" id="{2DECE288-39CD-B942-D93D-0B5204F22846}"/>
                    </a:ext>
                  </a:extLst>
                </p:cNvPr>
                <p:cNvSpPr>
                  <a:spLocks noChangeArrowheads="1"/>
                </p:cNvSpPr>
                <p:nvPr/>
              </p:nvSpPr>
              <p:spPr bwMode="auto">
                <a:xfrm>
                  <a:off x="608" y="0"/>
                  <a:ext cx="1016"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39946" name="Group 215">
                <a:extLst>
                  <a:ext uri="{FF2B5EF4-FFF2-40B4-BE49-F238E27FC236}">
                    <a16:creationId xmlns:a16="http://schemas.microsoft.com/office/drawing/2014/main" id="{B3D20059-2EB4-B510-1E6C-4B08674EA0FB}"/>
                  </a:ext>
                </a:extLst>
              </p:cNvPr>
              <p:cNvGrpSpPr>
                <a:grpSpLocks/>
              </p:cNvGrpSpPr>
              <p:nvPr/>
            </p:nvGrpSpPr>
            <p:grpSpPr bwMode="auto">
              <a:xfrm>
                <a:off x="1624" y="0"/>
                <a:ext cx="1092" cy="461"/>
                <a:chOff x="1624" y="0"/>
                <a:chExt cx="1092" cy="461"/>
              </a:xfrm>
            </p:grpSpPr>
            <p:sp>
              <p:nvSpPr>
                <p:cNvPr id="40001" name="Rectangle 191">
                  <a:extLst>
                    <a:ext uri="{FF2B5EF4-FFF2-40B4-BE49-F238E27FC236}">
                      <a16:creationId xmlns:a16="http://schemas.microsoft.com/office/drawing/2014/main" id="{6BFA99E1-8268-42B3-3F2A-611FE649DDAA}"/>
                    </a:ext>
                  </a:extLst>
                </p:cNvPr>
                <p:cNvSpPr>
                  <a:spLocks noChangeArrowheads="1"/>
                </p:cNvSpPr>
                <p:nvPr/>
              </p:nvSpPr>
              <p:spPr bwMode="auto">
                <a:xfrm>
                  <a:off x="1652" y="0"/>
                  <a:ext cx="1036"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Noms</a:t>
                  </a:r>
                  <a:endParaRPr lang="fr-FR" altLang="fr-FR" sz="2000">
                    <a:latin typeface="Times New Roman" panose="02020603050405020304" pitchFamily="18" charset="0"/>
                  </a:endParaRPr>
                </a:p>
              </p:txBody>
            </p:sp>
            <p:sp>
              <p:nvSpPr>
                <p:cNvPr id="40002" name="Rectangle 214">
                  <a:extLst>
                    <a:ext uri="{FF2B5EF4-FFF2-40B4-BE49-F238E27FC236}">
                      <a16:creationId xmlns:a16="http://schemas.microsoft.com/office/drawing/2014/main" id="{B74F2415-C895-A461-3970-0AE19D730513}"/>
                    </a:ext>
                  </a:extLst>
                </p:cNvPr>
                <p:cNvSpPr>
                  <a:spLocks noChangeArrowheads="1"/>
                </p:cNvSpPr>
                <p:nvPr/>
              </p:nvSpPr>
              <p:spPr bwMode="auto">
                <a:xfrm>
                  <a:off x="1624" y="0"/>
                  <a:ext cx="1092"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39947" name="Group 217">
                <a:extLst>
                  <a:ext uri="{FF2B5EF4-FFF2-40B4-BE49-F238E27FC236}">
                    <a16:creationId xmlns:a16="http://schemas.microsoft.com/office/drawing/2014/main" id="{F121E9F3-4517-2786-12F6-50E3BF03CCDF}"/>
                  </a:ext>
                </a:extLst>
              </p:cNvPr>
              <p:cNvGrpSpPr>
                <a:grpSpLocks/>
              </p:cNvGrpSpPr>
              <p:nvPr/>
            </p:nvGrpSpPr>
            <p:grpSpPr bwMode="auto">
              <a:xfrm>
                <a:off x="0" y="461"/>
                <a:ext cx="608" cy="346"/>
                <a:chOff x="0" y="461"/>
                <a:chExt cx="608" cy="346"/>
              </a:xfrm>
            </p:grpSpPr>
            <p:sp>
              <p:nvSpPr>
                <p:cNvPr id="39999" name="Rectangle 192">
                  <a:extLst>
                    <a:ext uri="{FF2B5EF4-FFF2-40B4-BE49-F238E27FC236}">
                      <a16:creationId xmlns:a16="http://schemas.microsoft.com/office/drawing/2014/main" id="{A674B745-EA07-E5D7-2F0F-AC353F67CA1C}"/>
                    </a:ext>
                  </a:extLst>
                </p:cNvPr>
                <p:cNvSpPr>
                  <a:spLocks noChangeArrowheads="1"/>
                </p:cNvSpPr>
                <p:nvPr/>
              </p:nvSpPr>
              <p:spPr bwMode="auto">
                <a:xfrm>
                  <a:off x="28" y="461"/>
                  <a:ext cx="55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1</a:t>
                  </a:r>
                  <a:endParaRPr lang="fr-FR" altLang="fr-FR" sz="2000">
                    <a:latin typeface="Times New Roman" panose="02020603050405020304" pitchFamily="18" charset="0"/>
                  </a:endParaRPr>
                </a:p>
              </p:txBody>
            </p:sp>
            <p:sp>
              <p:nvSpPr>
                <p:cNvPr id="40000" name="Rectangle 216">
                  <a:extLst>
                    <a:ext uri="{FF2B5EF4-FFF2-40B4-BE49-F238E27FC236}">
                      <a16:creationId xmlns:a16="http://schemas.microsoft.com/office/drawing/2014/main" id="{F103AF31-6A9E-8068-9561-8E388BA44CDE}"/>
                    </a:ext>
                  </a:extLst>
                </p:cNvPr>
                <p:cNvSpPr>
                  <a:spLocks noChangeArrowheads="1"/>
                </p:cNvSpPr>
                <p:nvPr/>
              </p:nvSpPr>
              <p:spPr bwMode="auto">
                <a:xfrm>
                  <a:off x="0" y="461"/>
                  <a:ext cx="60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39948" name="Group 219">
                <a:extLst>
                  <a:ext uri="{FF2B5EF4-FFF2-40B4-BE49-F238E27FC236}">
                    <a16:creationId xmlns:a16="http://schemas.microsoft.com/office/drawing/2014/main" id="{E1095291-85A9-2397-53B0-D69E799AB2BE}"/>
                  </a:ext>
                </a:extLst>
              </p:cNvPr>
              <p:cNvGrpSpPr>
                <a:grpSpLocks/>
              </p:cNvGrpSpPr>
              <p:nvPr/>
            </p:nvGrpSpPr>
            <p:grpSpPr bwMode="auto">
              <a:xfrm>
                <a:off x="608" y="461"/>
                <a:ext cx="1016" cy="346"/>
                <a:chOff x="608" y="461"/>
                <a:chExt cx="1016" cy="346"/>
              </a:xfrm>
            </p:grpSpPr>
            <p:sp>
              <p:nvSpPr>
                <p:cNvPr id="39997" name="Rectangle 193">
                  <a:extLst>
                    <a:ext uri="{FF2B5EF4-FFF2-40B4-BE49-F238E27FC236}">
                      <a16:creationId xmlns:a16="http://schemas.microsoft.com/office/drawing/2014/main" id="{C2F050E4-056F-BA7C-FD1E-76E5D51ED857}"/>
                    </a:ext>
                  </a:extLst>
                </p:cNvPr>
                <p:cNvSpPr>
                  <a:spLocks noChangeArrowheads="1"/>
                </p:cNvSpPr>
                <p:nvPr/>
              </p:nvSpPr>
              <p:spPr bwMode="auto">
                <a:xfrm>
                  <a:off x="636" y="461"/>
                  <a:ext cx="96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614</a:t>
                  </a:r>
                  <a:endParaRPr lang="fr-FR" altLang="fr-FR" sz="2000">
                    <a:latin typeface="Times New Roman" panose="02020603050405020304" pitchFamily="18" charset="0"/>
                  </a:endParaRPr>
                </a:p>
              </p:txBody>
            </p:sp>
            <p:sp>
              <p:nvSpPr>
                <p:cNvPr id="39998" name="Rectangle 218">
                  <a:extLst>
                    <a:ext uri="{FF2B5EF4-FFF2-40B4-BE49-F238E27FC236}">
                      <a16:creationId xmlns:a16="http://schemas.microsoft.com/office/drawing/2014/main" id="{52889F44-7A84-1BA6-9D5D-1F12D5062435}"/>
                    </a:ext>
                  </a:extLst>
                </p:cNvPr>
                <p:cNvSpPr>
                  <a:spLocks noChangeArrowheads="1"/>
                </p:cNvSpPr>
                <p:nvPr/>
              </p:nvSpPr>
              <p:spPr bwMode="auto">
                <a:xfrm>
                  <a:off x="608" y="461"/>
                  <a:ext cx="101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39949" name="Group 221">
                <a:extLst>
                  <a:ext uri="{FF2B5EF4-FFF2-40B4-BE49-F238E27FC236}">
                    <a16:creationId xmlns:a16="http://schemas.microsoft.com/office/drawing/2014/main" id="{9E4C3FD5-4D22-027B-301B-58CAC657207C}"/>
                  </a:ext>
                </a:extLst>
              </p:cNvPr>
              <p:cNvGrpSpPr>
                <a:grpSpLocks/>
              </p:cNvGrpSpPr>
              <p:nvPr/>
            </p:nvGrpSpPr>
            <p:grpSpPr bwMode="auto">
              <a:xfrm>
                <a:off x="1624" y="461"/>
                <a:ext cx="1092" cy="1384"/>
                <a:chOff x="1624" y="461"/>
                <a:chExt cx="1092" cy="1384"/>
              </a:xfrm>
            </p:grpSpPr>
            <p:sp>
              <p:nvSpPr>
                <p:cNvPr id="39995" name="Rectangle 194">
                  <a:extLst>
                    <a:ext uri="{FF2B5EF4-FFF2-40B4-BE49-F238E27FC236}">
                      <a16:creationId xmlns:a16="http://schemas.microsoft.com/office/drawing/2014/main" id="{45C56757-DD7E-A6A6-480E-724B2862CCCF}"/>
                    </a:ext>
                  </a:extLst>
                </p:cNvPr>
                <p:cNvSpPr>
                  <a:spLocks noChangeArrowheads="1"/>
                </p:cNvSpPr>
                <p:nvPr/>
              </p:nvSpPr>
              <p:spPr bwMode="auto">
                <a:xfrm>
                  <a:off x="1652" y="461"/>
                  <a:ext cx="1036" cy="1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Tactique niveau 3 / 4</a:t>
                  </a:r>
                  <a:endParaRPr lang="fr-FR" altLang="fr-FR" sz="2000">
                    <a:latin typeface="Times New Roman" panose="02020603050405020304" pitchFamily="18" charset="0"/>
                  </a:endParaRPr>
                </a:p>
              </p:txBody>
            </p:sp>
            <p:sp>
              <p:nvSpPr>
                <p:cNvPr id="39996" name="Rectangle 220">
                  <a:extLst>
                    <a:ext uri="{FF2B5EF4-FFF2-40B4-BE49-F238E27FC236}">
                      <a16:creationId xmlns:a16="http://schemas.microsoft.com/office/drawing/2014/main" id="{B4F7DB54-10B5-608B-4F23-07D94C51CE07}"/>
                    </a:ext>
                  </a:extLst>
                </p:cNvPr>
                <p:cNvSpPr>
                  <a:spLocks noChangeArrowheads="1"/>
                </p:cNvSpPr>
                <p:nvPr/>
              </p:nvSpPr>
              <p:spPr bwMode="auto">
                <a:xfrm>
                  <a:off x="1624" y="461"/>
                  <a:ext cx="1092" cy="1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39950" name="Group 223">
                <a:extLst>
                  <a:ext uri="{FF2B5EF4-FFF2-40B4-BE49-F238E27FC236}">
                    <a16:creationId xmlns:a16="http://schemas.microsoft.com/office/drawing/2014/main" id="{6F38EE24-2B44-4DB7-DA99-406E90D09F83}"/>
                  </a:ext>
                </a:extLst>
              </p:cNvPr>
              <p:cNvGrpSpPr>
                <a:grpSpLocks/>
              </p:cNvGrpSpPr>
              <p:nvPr/>
            </p:nvGrpSpPr>
            <p:grpSpPr bwMode="auto">
              <a:xfrm>
                <a:off x="0" y="807"/>
                <a:ext cx="608" cy="346"/>
                <a:chOff x="0" y="807"/>
                <a:chExt cx="608" cy="346"/>
              </a:xfrm>
            </p:grpSpPr>
            <p:sp>
              <p:nvSpPr>
                <p:cNvPr id="39993" name="Rectangle 195">
                  <a:extLst>
                    <a:ext uri="{FF2B5EF4-FFF2-40B4-BE49-F238E27FC236}">
                      <a16:creationId xmlns:a16="http://schemas.microsoft.com/office/drawing/2014/main" id="{8112F47A-E888-958C-8686-D8277D61253A}"/>
                    </a:ext>
                  </a:extLst>
                </p:cNvPr>
                <p:cNvSpPr>
                  <a:spLocks noChangeArrowheads="1"/>
                </p:cNvSpPr>
                <p:nvPr/>
              </p:nvSpPr>
              <p:spPr bwMode="auto">
                <a:xfrm>
                  <a:off x="28" y="807"/>
                  <a:ext cx="55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2</a:t>
                  </a:r>
                  <a:endParaRPr lang="fr-FR" altLang="fr-FR" sz="2000">
                    <a:latin typeface="Times New Roman" panose="02020603050405020304" pitchFamily="18" charset="0"/>
                  </a:endParaRPr>
                </a:p>
              </p:txBody>
            </p:sp>
            <p:sp>
              <p:nvSpPr>
                <p:cNvPr id="39994" name="Rectangle 222">
                  <a:extLst>
                    <a:ext uri="{FF2B5EF4-FFF2-40B4-BE49-F238E27FC236}">
                      <a16:creationId xmlns:a16="http://schemas.microsoft.com/office/drawing/2014/main" id="{04005EFB-B95F-B119-8297-E440A8A1C4F2}"/>
                    </a:ext>
                  </a:extLst>
                </p:cNvPr>
                <p:cNvSpPr>
                  <a:spLocks noChangeArrowheads="1"/>
                </p:cNvSpPr>
                <p:nvPr/>
              </p:nvSpPr>
              <p:spPr bwMode="auto">
                <a:xfrm>
                  <a:off x="0" y="807"/>
                  <a:ext cx="60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39951" name="Group 225">
                <a:extLst>
                  <a:ext uri="{FF2B5EF4-FFF2-40B4-BE49-F238E27FC236}">
                    <a16:creationId xmlns:a16="http://schemas.microsoft.com/office/drawing/2014/main" id="{779CDF0D-6F2B-4CF3-347E-02089E8A1602}"/>
                  </a:ext>
                </a:extLst>
              </p:cNvPr>
              <p:cNvGrpSpPr>
                <a:grpSpLocks/>
              </p:cNvGrpSpPr>
              <p:nvPr/>
            </p:nvGrpSpPr>
            <p:grpSpPr bwMode="auto">
              <a:xfrm>
                <a:off x="608" y="807"/>
                <a:ext cx="1016" cy="346"/>
                <a:chOff x="608" y="807"/>
                <a:chExt cx="1016" cy="346"/>
              </a:xfrm>
            </p:grpSpPr>
            <p:sp>
              <p:nvSpPr>
                <p:cNvPr id="39991" name="Rectangle 196">
                  <a:extLst>
                    <a:ext uri="{FF2B5EF4-FFF2-40B4-BE49-F238E27FC236}">
                      <a16:creationId xmlns:a16="http://schemas.microsoft.com/office/drawing/2014/main" id="{AA46C907-7F24-98F7-1752-186746BB9A15}"/>
                    </a:ext>
                  </a:extLst>
                </p:cNvPr>
                <p:cNvSpPr>
                  <a:spLocks noChangeArrowheads="1"/>
                </p:cNvSpPr>
                <p:nvPr/>
              </p:nvSpPr>
              <p:spPr bwMode="auto">
                <a:xfrm>
                  <a:off x="636" y="807"/>
                  <a:ext cx="96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633</a:t>
                  </a:r>
                  <a:endParaRPr lang="fr-FR" altLang="fr-FR" sz="2000">
                    <a:latin typeface="Times New Roman" panose="02020603050405020304" pitchFamily="18" charset="0"/>
                  </a:endParaRPr>
                </a:p>
              </p:txBody>
            </p:sp>
            <p:sp>
              <p:nvSpPr>
                <p:cNvPr id="39992" name="Rectangle 224">
                  <a:extLst>
                    <a:ext uri="{FF2B5EF4-FFF2-40B4-BE49-F238E27FC236}">
                      <a16:creationId xmlns:a16="http://schemas.microsoft.com/office/drawing/2014/main" id="{345BA5D0-A541-27F5-752D-075CCA17FD12}"/>
                    </a:ext>
                  </a:extLst>
                </p:cNvPr>
                <p:cNvSpPr>
                  <a:spLocks noChangeArrowheads="1"/>
                </p:cNvSpPr>
                <p:nvPr/>
              </p:nvSpPr>
              <p:spPr bwMode="auto">
                <a:xfrm>
                  <a:off x="608" y="807"/>
                  <a:ext cx="101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39952" name="Group 227">
                <a:extLst>
                  <a:ext uri="{FF2B5EF4-FFF2-40B4-BE49-F238E27FC236}">
                    <a16:creationId xmlns:a16="http://schemas.microsoft.com/office/drawing/2014/main" id="{29060CDA-A55A-0A3F-5100-AC4FAC76BCE8}"/>
                  </a:ext>
                </a:extLst>
              </p:cNvPr>
              <p:cNvGrpSpPr>
                <a:grpSpLocks/>
              </p:cNvGrpSpPr>
              <p:nvPr/>
            </p:nvGrpSpPr>
            <p:grpSpPr bwMode="auto">
              <a:xfrm>
                <a:off x="0" y="1153"/>
                <a:ext cx="608" cy="346"/>
                <a:chOff x="0" y="1153"/>
                <a:chExt cx="608" cy="346"/>
              </a:xfrm>
            </p:grpSpPr>
            <p:sp>
              <p:nvSpPr>
                <p:cNvPr id="39989" name="Rectangle 197">
                  <a:extLst>
                    <a:ext uri="{FF2B5EF4-FFF2-40B4-BE49-F238E27FC236}">
                      <a16:creationId xmlns:a16="http://schemas.microsoft.com/office/drawing/2014/main" id="{762BC9E0-21C2-9C92-0865-74EC7E0109E4}"/>
                    </a:ext>
                  </a:extLst>
                </p:cNvPr>
                <p:cNvSpPr>
                  <a:spLocks noChangeArrowheads="1"/>
                </p:cNvSpPr>
                <p:nvPr/>
              </p:nvSpPr>
              <p:spPr bwMode="auto">
                <a:xfrm>
                  <a:off x="28" y="1153"/>
                  <a:ext cx="55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3</a:t>
                  </a:r>
                  <a:endParaRPr lang="fr-FR" altLang="fr-FR" sz="2000">
                    <a:latin typeface="Times New Roman" panose="02020603050405020304" pitchFamily="18" charset="0"/>
                  </a:endParaRPr>
                </a:p>
              </p:txBody>
            </p:sp>
            <p:sp>
              <p:nvSpPr>
                <p:cNvPr id="39990" name="Rectangle 226">
                  <a:extLst>
                    <a:ext uri="{FF2B5EF4-FFF2-40B4-BE49-F238E27FC236}">
                      <a16:creationId xmlns:a16="http://schemas.microsoft.com/office/drawing/2014/main" id="{42550CC2-06CF-0E71-3124-E807694E60D7}"/>
                    </a:ext>
                  </a:extLst>
                </p:cNvPr>
                <p:cNvSpPr>
                  <a:spLocks noChangeArrowheads="1"/>
                </p:cNvSpPr>
                <p:nvPr/>
              </p:nvSpPr>
              <p:spPr bwMode="auto">
                <a:xfrm>
                  <a:off x="0" y="1153"/>
                  <a:ext cx="60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39953" name="Group 229">
                <a:extLst>
                  <a:ext uri="{FF2B5EF4-FFF2-40B4-BE49-F238E27FC236}">
                    <a16:creationId xmlns:a16="http://schemas.microsoft.com/office/drawing/2014/main" id="{23EDAC75-7A98-79B5-5F93-41385AFE2FCE}"/>
                  </a:ext>
                </a:extLst>
              </p:cNvPr>
              <p:cNvGrpSpPr>
                <a:grpSpLocks/>
              </p:cNvGrpSpPr>
              <p:nvPr/>
            </p:nvGrpSpPr>
            <p:grpSpPr bwMode="auto">
              <a:xfrm>
                <a:off x="608" y="1153"/>
                <a:ext cx="1016" cy="346"/>
                <a:chOff x="608" y="1153"/>
                <a:chExt cx="1016" cy="346"/>
              </a:xfrm>
            </p:grpSpPr>
            <p:sp>
              <p:nvSpPr>
                <p:cNvPr id="39987" name="Rectangle 198">
                  <a:extLst>
                    <a:ext uri="{FF2B5EF4-FFF2-40B4-BE49-F238E27FC236}">
                      <a16:creationId xmlns:a16="http://schemas.microsoft.com/office/drawing/2014/main" id="{BB9F4E98-BA0C-A1CF-405F-9804097D32C2}"/>
                    </a:ext>
                  </a:extLst>
                </p:cNvPr>
                <p:cNvSpPr>
                  <a:spLocks noChangeArrowheads="1"/>
                </p:cNvSpPr>
                <p:nvPr/>
              </p:nvSpPr>
              <p:spPr bwMode="auto">
                <a:xfrm>
                  <a:off x="636" y="1153"/>
                  <a:ext cx="96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654</a:t>
                  </a:r>
                  <a:endParaRPr lang="fr-FR" altLang="fr-FR" sz="2000">
                    <a:latin typeface="Times New Roman" panose="02020603050405020304" pitchFamily="18" charset="0"/>
                  </a:endParaRPr>
                </a:p>
              </p:txBody>
            </p:sp>
            <p:sp>
              <p:nvSpPr>
                <p:cNvPr id="39988" name="Rectangle 228">
                  <a:extLst>
                    <a:ext uri="{FF2B5EF4-FFF2-40B4-BE49-F238E27FC236}">
                      <a16:creationId xmlns:a16="http://schemas.microsoft.com/office/drawing/2014/main" id="{DB7CE0A2-C934-FE66-BFE0-C6315DDE7341}"/>
                    </a:ext>
                  </a:extLst>
                </p:cNvPr>
                <p:cNvSpPr>
                  <a:spLocks noChangeArrowheads="1"/>
                </p:cNvSpPr>
                <p:nvPr/>
              </p:nvSpPr>
              <p:spPr bwMode="auto">
                <a:xfrm>
                  <a:off x="608" y="1153"/>
                  <a:ext cx="101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39954" name="Group 231">
                <a:extLst>
                  <a:ext uri="{FF2B5EF4-FFF2-40B4-BE49-F238E27FC236}">
                    <a16:creationId xmlns:a16="http://schemas.microsoft.com/office/drawing/2014/main" id="{CA38F687-5E5B-7FAD-9978-4236BCDDC498}"/>
                  </a:ext>
                </a:extLst>
              </p:cNvPr>
              <p:cNvGrpSpPr>
                <a:grpSpLocks/>
              </p:cNvGrpSpPr>
              <p:nvPr/>
            </p:nvGrpSpPr>
            <p:grpSpPr bwMode="auto">
              <a:xfrm>
                <a:off x="0" y="1499"/>
                <a:ext cx="608" cy="346"/>
                <a:chOff x="0" y="1499"/>
                <a:chExt cx="608" cy="346"/>
              </a:xfrm>
            </p:grpSpPr>
            <p:sp>
              <p:nvSpPr>
                <p:cNvPr id="39985" name="Rectangle 199">
                  <a:extLst>
                    <a:ext uri="{FF2B5EF4-FFF2-40B4-BE49-F238E27FC236}">
                      <a16:creationId xmlns:a16="http://schemas.microsoft.com/office/drawing/2014/main" id="{BD3E3755-91F7-2367-69E6-85F33039C527}"/>
                    </a:ext>
                  </a:extLst>
                </p:cNvPr>
                <p:cNvSpPr>
                  <a:spLocks noChangeArrowheads="1"/>
                </p:cNvSpPr>
                <p:nvPr/>
              </p:nvSpPr>
              <p:spPr bwMode="auto">
                <a:xfrm>
                  <a:off x="28" y="1499"/>
                  <a:ext cx="55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4</a:t>
                  </a:r>
                  <a:endParaRPr lang="fr-FR" altLang="fr-FR" sz="2000">
                    <a:latin typeface="Times New Roman" panose="02020603050405020304" pitchFamily="18" charset="0"/>
                  </a:endParaRPr>
                </a:p>
              </p:txBody>
            </p:sp>
            <p:sp>
              <p:nvSpPr>
                <p:cNvPr id="39986" name="Rectangle 230">
                  <a:extLst>
                    <a:ext uri="{FF2B5EF4-FFF2-40B4-BE49-F238E27FC236}">
                      <a16:creationId xmlns:a16="http://schemas.microsoft.com/office/drawing/2014/main" id="{56B4190B-63A2-9E7B-F3D4-01E6C608DAF4}"/>
                    </a:ext>
                  </a:extLst>
                </p:cNvPr>
                <p:cNvSpPr>
                  <a:spLocks noChangeArrowheads="1"/>
                </p:cNvSpPr>
                <p:nvPr/>
              </p:nvSpPr>
              <p:spPr bwMode="auto">
                <a:xfrm>
                  <a:off x="0" y="1499"/>
                  <a:ext cx="60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39955" name="Group 233">
                <a:extLst>
                  <a:ext uri="{FF2B5EF4-FFF2-40B4-BE49-F238E27FC236}">
                    <a16:creationId xmlns:a16="http://schemas.microsoft.com/office/drawing/2014/main" id="{760A0466-B3E8-2352-130B-4F53D3D568E6}"/>
                  </a:ext>
                </a:extLst>
              </p:cNvPr>
              <p:cNvGrpSpPr>
                <a:grpSpLocks/>
              </p:cNvGrpSpPr>
              <p:nvPr/>
            </p:nvGrpSpPr>
            <p:grpSpPr bwMode="auto">
              <a:xfrm>
                <a:off x="608" y="1499"/>
                <a:ext cx="1016" cy="346"/>
                <a:chOff x="608" y="1499"/>
                <a:chExt cx="1016" cy="346"/>
              </a:xfrm>
            </p:grpSpPr>
            <p:sp>
              <p:nvSpPr>
                <p:cNvPr id="39983" name="Rectangle 200">
                  <a:extLst>
                    <a:ext uri="{FF2B5EF4-FFF2-40B4-BE49-F238E27FC236}">
                      <a16:creationId xmlns:a16="http://schemas.microsoft.com/office/drawing/2014/main" id="{AD8C5737-5271-F6DD-C318-E9A106F57702}"/>
                    </a:ext>
                  </a:extLst>
                </p:cNvPr>
                <p:cNvSpPr>
                  <a:spLocks noChangeArrowheads="1"/>
                </p:cNvSpPr>
                <p:nvPr/>
              </p:nvSpPr>
              <p:spPr bwMode="auto">
                <a:xfrm>
                  <a:off x="636" y="1499"/>
                  <a:ext cx="96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673</a:t>
                  </a:r>
                  <a:endParaRPr lang="fr-FR" altLang="fr-FR" sz="2000">
                    <a:latin typeface="Times New Roman" panose="02020603050405020304" pitchFamily="18" charset="0"/>
                  </a:endParaRPr>
                </a:p>
              </p:txBody>
            </p:sp>
            <p:sp>
              <p:nvSpPr>
                <p:cNvPr id="39984" name="Rectangle 232">
                  <a:extLst>
                    <a:ext uri="{FF2B5EF4-FFF2-40B4-BE49-F238E27FC236}">
                      <a16:creationId xmlns:a16="http://schemas.microsoft.com/office/drawing/2014/main" id="{94DBF730-803C-7BAB-9439-15BB76B13A2B}"/>
                    </a:ext>
                  </a:extLst>
                </p:cNvPr>
                <p:cNvSpPr>
                  <a:spLocks noChangeArrowheads="1"/>
                </p:cNvSpPr>
                <p:nvPr/>
              </p:nvSpPr>
              <p:spPr bwMode="auto">
                <a:xfrm>
                  <a:off x="608" y="1499"/>
                  <a:ext cx="101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39956" name="Group 235">
                <a:extLst>
                  <a:ext uri="{FF2B5EF4-FFF2-40B4-BE49-F238E27FC236}">
                    <a16:creationId xmlns:a16="http://schemas.microsoft.com/office/drawing/2014/main" id="{9F20163A-BDFC-7547-F9E4-20C3AA7E7B23}"/>
                  </a:ext>
                </a:extLst>
              </p:cNvPr>
              <p:cNvGrpSpPr>
                <a:grpSpLocks/>
              </p:cNvGrpSpPr>
              <p:nvPr/>
            </p:nvGrpSpPr>
            <p:grpSpPr bwMode="auto">
              <a:xfrm>
                <a:off x="0" y="1845"/>
                <a:ext cx="608" cy="346"/>
                <a:chOff x="0" y="1845"/>
                <a:chExt cx="608" cy="346"/>
              </a:xfrm>
            </p:grpSpPr>
            <p:sp>
              <p:nvSpPr>
                <p:cNvPr id="39981" name="Rectangle 201">
                  <a:extLst>
                    <a:ext uri="{FF2B5EF4-FFF2-40B4-BE49-F238E27FC236}">
                      <a16:creationId xmlns:a16="http://schemas.microsoft.com/office/drawing/2014/main" id="{D284A0EC-28BB-EEC5-E2F6-A99D4EC6144C}"/>
                    </a:ext>
                  </a:extLst>
                </p:cNvPr>
                <p:cNvSpPr>
                  <a:spLocks noChangeArrowheads="1"/>
                </p:cNvSpPr>
                <p:nvPr/>
              </p:nvSpPr>
              <p:spPr bwMode="auto">
                <a:xfrm>
                  <a:off x="28" y="1845"/>
                  <a:ext cx="55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5</a:t>
                  </a:r>
                  <a:endParaRPr lang="fr-FR" altLang="fr-FR" sz="2000">
                    <a:latin typeface="Times New Roman" panose="02020603050405020304" pitchFamily="18" charset="0"/>
                  </a:endParaRPr>
                </a:p>
              </p:txBody>
            </p:sp>
            <p:sp>
              <p:nvSpPr>
                <p:cNvPr id="39982" name="Rectangle 234">
                  <a:extLst>
                    <a:ext uri="{FF2B5EF4-FFF2-40B4-BE49-F238E27FC236}">
                      <a16:creationId xmlns:a16="http://schemas.microsoft.com/office/drawing/2014/main" id="{D3D1A11C-372D-63AE-5215-8350E69CB5D7}"/>
                    </a:ext>
                  </a:extLst>
                </p:cNvPr>
                <p:cNvSpPr>
                  <a:spLocks noChangeArrowheads="1"/>
                </p:cNvSpPr>
                <p:nvPr/>
              </p:nvSpPr>
              <p:spPr bwMode="auto">
                <a:xfrm>
                  <a:off x="0" y="1845"/>
                  <a:ext cx="60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39957" name="Group 237">
                <a:extLst>
                  <a:ext uri="{FF2B5EF4-FFF2-40B4-BE49-F238E27FC236}">
                    <a16:creationId xmlns:a16="http://schemas.microsoft.com/office/drawing/2014/main" id="{F3DF8351-0E95-76D3-B168-ECEAA3131DD2}"/>
                  </a:ext>
                </a:extLst>
              </p:cNvPr>
              <p:cNvGrpSpPr>
                <a:grpSpLocks/>
              </p:cNvGrpSpPr>
              <p:nvPr/>
            </p:nvGrpSpPr>
            <p:grpSpPr bwMode="auto">
              <a:xfrm>
                <a:off x="608" y="1845"/>
                <a:ext cx="1016" cy="346"/>
                <a:chOff x="608" y="1845"/>
                <a:chExt cx="1016" cy="346"/>
              </a:xfrm>
            </p:grpSpPr>
            <p:sp>
              <p:nvSpPr>
                <p:cNvPr id="39979" name="Rectangle 202">
                  <a:extLst>
                    <a:ext uri="{FF2B5EF4-FFF2-40B4-BE49-F238E27FC236}">
                      <a16:creationId xmlns:a16="http://schemas.microsoft.com/office/drawing/2014/main" id="{C729FCF5-4358-5610-809E-D6591DDAC1F4}"/>
                    </a:ext>
                  </a:extLst>
                </p:cNvPr>
                <p:cNvSpPr>
                  <a:spLocks noChangeArrowheads="1"/>
                </p:cNvSpPr>
                <p:nvPr/>
              </p:nvSpPr>
              <p:spPr bwMode="auto">
                <a:xfrm>
                  <a:off x="636" y="1845"/>
                  <a:ext cx="96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602</a:t>
                  </a:r>
                  <a:endParaRPr lang="fr-FR" altLang="fr-FR" sz="2000">
                    <a:latin typeface="Times New Roman" panose="02020603050405020304" pitchFamily="18" charset="0"/>
                  </a:endParaRPr>
                </a:p>
              </p:txBody>
            </p:sp>
            <p:sp>
              <p:nvSpPr>
                <p:cNvPr id="39980" name="Rectangle 236">
                  <a:extLst>
                    <a:ext uri="{FF2B5EF4-FFF2-40B4-BE49-F238E27FC236}">
                      <a16:creationId xmlns:a16="http://schemas.microsoft.com/office/drawing/2014/main" id="{F00AA326-CC9E-9137-E561-D70E46C094EB}"/>
                    </a:ext>
                  </a:extLst>
                </p:cNvPr>
                <p:cNvSpPr>
                  <a:spLocks noChangeArrowheads="1"/>
                </p:cNvSpPr>
                <p:nvPr/>
              </p:nvSpPr>
              <p:spPr bwMode="auto">
                <a:xfrm>
                  <a:off x="608" y="1845"/>
                  <a:ext cx="101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39958" name="Group 239">
                <a:extLst>
                  <a:ext uri="{FF2B5EF4-FFF2-40B4-BE49-F238E27FC236}">
                    <a16:creationId xmlns:a16="http://schemas.microsoft.com/office/drawing/2014/main" id="{4539719D-083B-7C9F-89EC-17637E9949FB}"/>
                  </a:ext>
                </a:extLst>
              </p:cNvPr>
              <p:cNvGrpSpPr>
                <a:grpSpLocks/>
              </p:cNvGrpSpPr>
              <p:nvPr/>
            </p:nvGrpSpPr>
            <p:grpSpPr bwMode="auto">
              <a:xfrm>
                <a:off x="1624" y="1845"/>
                <a:ext cx="1092" cy="346"/>
                <a:chOff x="1624" y="1845"/>
                <a:chExt cx="1092" cy="346"/>
              </a:xfrm>
            </p:grpSpPr>
            <p:sp>
              <p:nvSpPr>
                <p:cNvPr id="39977" name="Rectangle 203">
                  <a:extLst>
                    <a:ext uri="{FF2B5EF4-FFF2-40B4-BE49-F238E27FC236}">
                      <a16:creationId xmlns:a16="http://schemas.microsoft.com/office/drawing/2014/main" id="{697DB27E-F883-3573-9856-D0A1A27E18E2}"/>
                    </a:ext>
                  </a:extLst>
                </p:cNvPr>
                <p:cNvSpPr>
                  <a:spLocks noChangeArrowheads="1"/>
                </p:cNvSpPr>
                <p:nvPr/>
              </p:nvSpPr>
              <p:spPr bwMode="auto">
                <a:xfrm>
                  <a:off x="1652" y="1845"/>
                  <a:ext cx="103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Tactique niveau 1 / 2</a:t>
                  </a:r>
                  <a:endParaRPr lang="fr-FR" altLang="fr-FR" sz="2000">
                    <a:latin typeface="Times New Roman" panose="02020603050405020304" pitchFamily="18" charset="0"/>
                  </a:endParaRPr>
                </a:p>
              </p:txBody>
            </p:sp>
            <p:sp>
              <p:nvSpPr>
                <p:cNvPr id="39978" name="Rectangle 238">
                  <a:extLst>
                    <a:ext uri="{FF2B5EF4-FFF2-40B4-BE49-F238E27FC236}">
                      <a16:creationId xmlns:a16="http://schemas.microsoft.com/office/drawing/2014/main" id="{7F948906-B245-D51F-831A-C727B9522854}"/>
                    </a:ext>
                  </a:extLst>
                </p:cNvPr>
                <p:cNvSpPr>
                  <a:spLocks noChangeArrowheads="1"/>
                </p:cNvSpPr>
                <p:nvPr/>
              </p:nvSpPr>
              <p:spPr bwMode="auto">
                <a:xfrm>
                  <a:off x="1624" y="1845"/>
                  <a:ext cx="109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39959" name="Group 241">
                <a:extLst>
                  <a:ext uri="{FF2B5EF4-FFF2-40B4-BE49-F238E27FC236}">
                    <a16:creationId xmlns:a16="http://schemas.microsoft.com/office/drawing/2014/main" id="{6A1FE200-DD88-A964-6E6C-F37271314F90}"/>
                  </a:ext>
                </a:extLst>
              </p:cNvPr>
              <p:cNvGrpSpPr>
                <a:grpSpLocks/>
              </p:cNvGrpSpPr>
              <p:nvPr/>
            </p:nvGrpSpPr>
            <p:grpSpPr bwMode="auto">
              <a:xfrm>
                <a:off x="0" y="2191"/>
                <a:ext cx="608" cy="346"/>
                <a:chOff x="0" y="2191"/>
                <a:chExt cx="608" cy="346"/>
              </a:xfrm>
            </p:grpSpPr>
            <p:sp>
              <p:nvSpPr>
                <p:cNvPr id="39975" name="Rectangle 204">
                  <a:extLst>
                    <a:ext uri="{FF2B5EF4-FFF2-40B4-BE49-F238E27FC236}">
                      <a16:creationId xmlns:a16="http://schemas.microsoft.com/office/drawing/2014/main" id="{557C9A33-8EED-98AD-9DC5-D1071A65A3F8}"/>
                    </a:ext>
                  </a:extLst>
                </p:cNvPr>
                <p:cNvSpPr>
                  <a:spLocks noChangeArrowheads="1"/>
                </p:cNvSpPr>
                <p:nvPr/>
              </p:nvSpPr>
              <p:spPr bwMode="auto">
                <a:xfrm>
                  <a:off x="28" y="2191"/>
                  <a:ext cx="55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6</a:t>
                  </a:r>
                  <a:endParaRPr lang="fr-FR" altLang="fr-FR" sz="2000">
                    <a:latin typeface="Times New Roman" panose="02020603050405020304" pitchFamily="18" charset="0"/>
                  </a:endParaRPr>
                </a:p>
              </p:txBody>
            </p:sp>
            <p:sp>
              <p:nvSpPr>
                <p:cNvPr id="39976" name="Rectangle 240">
                  <a:extLst>
                    <a:ext uri="{FF2B5EF4-FFF2-40B4-BE49-F238E27FC236}">
                      <a16:creationId xmlns:a16="http://schemas.microsoft.com/office/drawing/2014/main" id="{CB96F252-DAFE-18FB-3080-46E11AA94647}"/>
                    </a:ext>
                  </a:extLst>
                </p:cNvPr>
                <p:cNvSpPr>
                  <a:spLocks noChangeArrowheads="1"/>
                </p:cNvSpPr>
                <p:nvPr/>
              </p:nvSpPr>
              <p:spPr bwMode="auto">
                <a:xfrm>
                  <a:off x="0" y="2191"/>
                  <a:ext cx="60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39960" name="Group 243">
                <a:extLst>
                  <a:ext uri="{FF2B5EF4-FFF2-40B4-BE49-F238E27FC236}">
                    <a16:creationId xmlns:a16="http://schemas.microsoft.com/office/drawing/2014/main" id="{66B6FDF2-2B93-D84D-6B69-EB0808428467}"/>
                  </a:ext>
                </a:extLst>
              </p:cNvPr>
              <p:cNvGrpSpPr>
                <a:grpSpLocks/>
              </p:cNvGrpSpPr>
              <p:nvPr/>
            </p:nvGrpSpPr>
            <p:grpSpPr bwMode="auto">
              <a:xfrm>
                <a:off x="608" y="2191"/>
                <a:ext cx="1016" cy="346"/>
                <a:chOff x="608" y="2191"/>
                <a:chExt cx="1016" cy="346"/>
              </a:xfrm>
            </p:grpSpPr>
            <p:sp>
              <p:nvSpPr>
                <p:cNvPr id="39973" name="Rectangle 205">
                  <a:extLst>
                    <a:ext uri="{FF2B5EF4-FFF2-40B4-BE49-F238E27FC236}">
                      <a16:creationId xmlns:a16="http://schemas.microsoft.com/office/drawing/2014/main" id="{3309A888-2538-41DD-3B52-2BBED9B92424}"/>
                    </a:ext>
                  </a:extLst>
                </p:cNvPr>
                <p:cNvSpPr>
                  <a:spLocks noChangeArrowheads="1"/>
                </p:cNvSpPr>
                <p:nvPr/>
              </p:nvSpPr>
              <p:spPr bwMode="auto">
                <a:xfrm>
                  <a:off x="636" y="2191"/>
                  <a:ext cx="96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910</a:t>
                  </a:r>
                  <a:endParaRPr lang="fr-FR" altLang="fr-FR" sz="2000">
                    <a:latin typeface="Times New Roman" panose="02020603050405020304" pitchFamily="18" charset="0"/>
                  </a:endParaRPr>
                </a:p>
              </p:txBody>
            </p:sp>
            <p:sp>
              <p:nvSpPr>
                <p:cNvPr id="39974" name="Rectangle 242">
                  <a:extLst>
                    <a:ext uri="{FF2B5EF4-FFF2-40B4-BE49-F238E27FC236}">
                      <a16:creationId xmlns:a16="http://schemas.microsoft.com/office/drawing/2014/main" id="{B5A61502-759E-348A-76B6-B3838B3BDC77}"/>
                    </a:ext>
                  </a:extLst>
                </p:cNvPr>
                <p:cNvSpPr>
                  <a:spLocks noChangeArrowheads="1"/>
                </p:cNvSpPr>
                <p:nvPr/>
              </p:nvSpPr>
              <p:spPr bwMode="auto">
                <a:xfrm>
                  <a:off x="608" y="2191"/>
                  <a:ext cx="101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39961" name="Group 245">
                <a:extLst>
                  <a:ext uri="{FF2B5EF4-FFF2-40B4-BE49-F238E27FC236}">
                    <a16:creationId xmlns:a16="http://schemas.microsoft.com/office/drawing/2014/main" id="{0EB541D9-952F-01FC-B7E7-637A35F2654B}"/>
                  </a:ext>
                </a:extLst>
              </p:cNvPr>
              <p:cNvGrpSpPr>
                <a:grpSpLocks/>
              </p:cNvGrpSpPr>
              <p:nvPr/>
            </p:nvGrpSpPr>
            <p:grpSpPr bwMode="auto">
              <a:xfrm>
                <a:off x="1624" y="2191"/>
                <a:ext cx="1092" cy="346"/>
                <a:chOff x="1624" y="2191"/>
                <a:chExt cx="1092" cy="346"/>
              </a:xfrm>
            </p:grpSpPr>
            <p:sp>
              <p:nvSpPr>
                <p:cNvPr id="39971" name="Rectangle 206">
                  <a:extLst>
                    <a:ext uri="{FF2B5EF4-FFF2-40B4-BE49-F238E27FC236}">
                      <a16:creationId xmlns:a16="http://schemas.microsoft.com/office/drawing/2014/main" id="{9D31E92A-BDC7-FBA8-8B5C-34904F4D612E}"/>
                    </a:ext>
                  </a:extLst>
                </p:cNvPr>
                <p:cNvSpPr>
                  <a:spLocks noChangeArrowheads="1"/>
                </p:cNvSpPr>
                <p:nvPr/>
              </p:nvSpPr>
              <p:spPr bwMode="auto">
                <a:xfrm>
                  <a:off x="1652" y="2191"/>
                  <a:ext cx="103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RIP</a:t>
                  </a:r>
                  <a:endParaRPr lang="fr-FR" altLang="fr-FR" sz="2000">
                    <a:latin typeface="Times New Roman" panose="02020603050405020304" pitchFamily="18" charset="0"/>
                  </a:endParaRPr>
                </a:p>
              </p:txBody>
            </p:sp>
            <p:sp>
              <p:nvSpPr>
                <p:cNvPr id="39972" name="Rectangle 244">
                  <a:extLst>
                    <a:ext uri="{FF2B5EF4-FFF2-40B4-BE49-F238E27FC236}">
                      <a16:creationId xmlns:a16="http://schemas.microsoft.com/office/drawing/2014/main" id="{EF8C6480-508E-96AB-641D-B050A5AEB5F1}"/>
                    </a:ext>
                  </a:extLst>
                </p:cNvPr>
                <p:cNvSpPr>
                  <a:spLocks noChangeArrowheads="1"/>
                </p:cNvSpPr>
                <p:nvPr/>
              </p:nvSpPr>
              <p:spPr bwMode="auto">
                <a:xfrm>
                  <a:off x="1624" y="2191"/>
                  <a:ext cx="109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39962" name="Group 247">
                <a:extLst>
                  <a:ext uri="{FF2B5EF4-FFF2-40B4-BE49-F238E27FC236}">
                    <a16:creationId xmlns:a16="http://schemas.microsoft.com/office/drawing/2014/main" id="{1FFC8283-F142-9A26-791E-E8CC784C47D3}"/>
                  </a:ext>
                </a:extLst>
              </p:cNvPr>
              <p:cNvGrpSpPr>
                <a:grpSpLocks/>
              </p:cNvGrpSpPr>
              <p:nvPr/>
            </p:nvGrpSpPr>
            <p:grpSpPr bwMode="auto">
              <a:xfrm>
                <a:off x="0" y="2537"/>
                <a:ext cx="608" cy="346"/>
                <a:chOff x="0" y="2537"/>
                <a:chExt cx="608" cy="346"/>
              </a:xfrm>
            </p:grpSpPr>
            <p:sp>
              <p:nvSpPr>
                <p:cNvPr id="39969" name="Rectangle 207">
                  <a:extLst>
                    <a:ext uri="{FF2B5EF4-FFF2-40B4-BE49-F238E27FC236}">
                      <a16:creationId xmlns:a16="http://schemas.microsoft.com/office/drawing/2014/main" id="{D64E07D7-5B55-24EB-830B-010167E45132}"/>
                    </a:ext>
                  </a:extLst>
                </p:cNvPr>
                <p:cNvSpPr>
                  <a:spLocks noChangeArrowheads="1"/>
                </p:cNvSpPr>
                <p:nvPr/>
              </p:nvSpPr>
              <p:spPr bwMode="auto">
                <a:xfrm>
                  <a:off x="28" y="2537"/>
                  <a:ext cx="55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7</a:t>
                  </a:r>
                  <a:endParaRPr lang="fr-FR" altLang="fr-FR" sz="2000">
                    <a:latin typeface="Times New Roman" panose="02020603050405020304" pitchFamily="18" charset="0"/>
                  </a:endParaRPr>
                </a:p>
              </p:txBody>
            </p:sp>
            <p:sp>
              <p:nvSpPr>
                <p:cNvPr id="39970" name="Rectangle 246">
                  <a:extLst>
                    <a:ext uri="{FF2B5EF4-FFF2-40B4-BE49-F238E27FC236}">
                      <a16:creationId xmlns:a16="http://schemas.microsoft.com/office/drawing/2014/main" id="{AE9ED056-130B-6FA2-2D62-97D6ED8E2EC3}"/>
                    </a:ext>
                  </a:extLst>
                </p:cNvPr>
                <p:cNvSpPr>
                  <a:spLocks noChangeArrowheads="1"/>
                </p:cNvSpPr>
                <p:nvPr/>
              </p:nvSpPr>
              <p:spPr bwMode="auto">
                <a:xfrm>
                  <a:off x="0" y="2537"/>
                  <a:ext cx="60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39963" name="Group 249">
                <a:extLst>
                  <a:ext uri="{FF2B5EF4-FFF2-40B4-BE49-F238E27FC236}">
                    <a16:creationId xmlns:a16="http://schemas.microsoft.com/office/drawing/2014/main" id="{FB059C70-C29E-7EE5-460E-27576BB42D9B}"/>
                  </a:ext>
                </a:extLst>
              </p:cNvPr>
              <p:cNvGrpSpPr>
                <a:grpSpLocks/>
              </p:cNvGrpSpPr>
              <p:nvPr/>
            </p:nvGrpSpPr>
            <p:grpSpPr bwMode="auto">
              <a:xfrm>
                <a:off x="608" y="2537"/>
                <a:ext cx="1016" cy="346"/>
                <a:chOff x="608" y="2537"/>
                <a:chExt cx="1016" cy="346"/>
              </a:xfrm>
            </p:grpSpPr>
            <p:sp>
              <p:nvSpPr>
                <p:cNvPr id="39967" name="Rectangle 208">
                  <a:extLst>
                    <a:ext uri="{FF2B5EF4-FFF2-40B4-BE49-F238E27FC236}">
                      <a16:creationId xmlns:a16="http://schemas.microsoft.com/office/drawing/2014/main" id="{0D8716E8-255E-9E7B-6D7E-6C99230A49CD}"/>
                    </a:ext>
                  </a:extLst>
                </p:cNvPr>
                <p:cNvSpPr>
                  <a:spLocks noChangeArrowheads="1"/>
                </p:cNvSpPr>
                <p:nvPr/>
              </p:nvSpPr>
              <p:spPr bwMode="auto">
                <a:xfrm>
                  <a:off x="636" y="2537"/>
                  <a:ext cx="96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DIR 1</a:t>
                  </a:r>
                  <a:endParaRPr lang="fr-FR" altLang="fr-FR" sz="2000">
                    <a:latin typeface="Times New Roman" panose="02020603050405020304" pitchFamily="18" charset="0"/>
                  </a:endParaRPr>
                </a:p>
              </p:txBody>
            </p:sp>
            <p:sp>
              <p:nvSpPr>
                <p:cNvPr id="39968" name="Rectangle 248">
                  <a:extLst>
                    <a:ext uri="{FF2B5EF4-FFF2-40B4-BE49-F238E27FC236}">
                      <a16:creationId xmlns:a16="http://schemas.microsoft.com/office/drawing/2014/main" id="{A434488E-68FE-F661-1203-4BCB77E35EB4}"/>
                    </a:ext>
                  </a:extLst>
                </p:cNvPr>
                <p:cNvSpPr>
                  <a:spLocks noChangeArrowheads="1"/>
                </p:cNvSpPr>
                <p:nvPr/>
              </p:nvSpPr>
              <p:spPr bwMode="auto">
                <a:xfrm>
                  <a:off x="608" y="2537"/>
                  <a:ext cx="101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39964" name="Group 251">
                <a:extLst>
                  <a:ext uri="{FF2B5EF4-FFF2-40B4-BE49-F238E27FC236}">
                    <a16:creationId xmlns:a16="http://schemas.microsoft.com/office/drawing/2014/main" id="{99AB2F4C-1CC7-D895-E810-7CA54208033A}"/>
                  </a:ext>
                </a:extLst>
              </p:cNvPr>
              <p:cNvGrpSpPr>
                <a:grpSpLocks/>
              </p:cNvGrpSpPr>
              <p:nvPr/>
            </p:nvGrpSpPr>
            <p:grpSpPr bwMode="auto">
              <a:xfrm>
                <a:off x="1624" y="2537"/>
                <a:ext cx="1092" cy="346"/>
                <a:chOff x="1624" y="2537"/>
                <a:chExt cx="1092" cy="346"/>
              </a:xfrm>
            </p:grpSpPr>
            <p:sp>
              <p:nvSpPr>
                <p:cNvPr id="39965" name="Rectangle 209">
                  <a:extLst>
                    <a:ext uri="{FF2B5EF4-FFF2-40B4-BE49-F238E27FC236}">
                      <a16:creationId xmlns:a16="http://schemas.microsoft.com/office/drawing/2014/main" id="{C04BBAB1-8300-1146-D39A-347764025BB4}"/>
                    </a:ext>
                  </a:extLst>
                </p:cNvPr>
                <p:cNvSpPr>
                  <a:spLocks noChangeArrowheads="1"/>
                </p:cNvSpPr>
                <p:nvPr/>
              </p:nvSpPr>
              <p:spPr bwMode="auto">
                <a:xfrm>
                  <a:off x="1652" y="2537"/>
                  <a:ext cx="103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Interservice tactique</a:t>
                  </a:r>
                  <a:endParaRPr lang="fr-FR" altLang="fr-FR" sz="2000">
                    <a:latin typeface="Times New Roman" panose="02020603050405020304" pitchFamily="18" charset="0"/>
                  </a:endParaRPr>
                </a:p>
              </p:txBody>
            </p:sp>
            <p:sp>
              <p:nvSpPr>
                <p:cNvPr id="39966" name="Rectangle 250">
                  <a:extLst>
                    <a:ext uri="{FF2B5EF4-FFF2-40B4-BE49-F238E27FC236}">
                      <a16:creationId xmlns:a16="http://schemas.microsoft.com/office/drawing/2014/main" id="{E56B56EC-F0B0-2263-9FC9-F41519EB6593}"/>
                    </a:ext>
                  </a:extLst>
                </p:cNvPr>
                <p:cNvSpPr>
                  <a:spLocks noChangeArrowheads="1"/>
                </p:cNvSpPr>
                <p:nvPr/>
              </p:nvSpPr>
              <p:spPr bwMode="auto">
                <a:xfrm>
                  <a:off x="1624" y="2537"/>
                  <a:ext cx="109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sp>
          <p:nvSpPr>
            <p:cNvPr id="39943" name="Rectangle 253">
              <a:extLst>
                <a:ext uri="{FF2B5EF4-FFF2-40B4-BE49-F238E27FC236}">
                  <a16:creationId xmlns:a16="http://schemas.microsoft.com/office/drawing/2014/main" id="{03432FAC-2A93-CE17-D8E4-6DE3AED7B15F}"/>
                </a:ext>
              </a:extLst>
            </p:cNvPr>
            <p:cNvSpPr>
              <a:spLocks noChangeArrowheads="1"/>
            </p:cNvSpPr>
            <p:nvPr/>
          </p:nvSpPr>
          <p:spPr bwMode="auto">
            <a:xfrm>
              <a:off x="-3" y="-3"/>
              <a:ext cx="2722" cy="2889"/>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re 8">
            <a:extLst>
              <a:ext uri="{FF2B5EF4-FFF2-40B4-BE49-F238E27FC236}">
                <a16:creationId xmlns:a16="http://schemas.microsoft.com/office/drawing/2014/main" id="{69844466-ECDA-BD79-8C64-496431EE38E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40963" name="Espace réservé du numéro de diapositive 4">
            <a:extLst>
              <a:ext uri="{FF2B5EF4-FFF2-40B4-BE49-F238E27FC236}">
                <a16:creationId xmlns:a16="http://schemas.microsoft.com/office/drawing/2014/main" id="{BD8375CD-CCF0-C087-5831-D091143A9AA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C941568-04DE-475E-827F-BF66A6D476C8}" type="slidenum">
              <a:rPr lang="fr-FR" altLang="fr-FR" sz="2000">
                <a:solidFill>
                  <a:srgbClr val="984807"/>
                </a:solidFill>
              </a:rPr>
              <a:pPr algn="r" eaLnBrk="1" hangingPunct="1">
                <a:spcBef>
                  <a:spcPct val="0"/>
                </a:spcBef>
                <a:buFontTx/>
                <a:buNone/>
              </a:pPr>
              <a:t>38</a:t>
            </a:fld>
            <a:endParaRPr lang="fr-FR" altLang="fr-FR" sz="2000">
              <a:solidFill>
                <a:srgbClr val="984807"/>
              </a:solidFill>
            </a:endParaRPr>
          </a:p>
        </p:txBody>
      </p:sp>
      <p:sp>
        <p:nvSpPr>
          <p:cNvPr id="40964" name="Rectangle 1">
            <a:extLst>
              <a:ext uri="{FF2B5EF4-FFF2-40B4-BE49-F238E27FC236}">
                <a16:creationId xmlns:a16="http://schemas.microsoft.com/office/drawing/2014/main" id="{1442969C-63CD-84A0-F439-296ACAC91B41}"/>
              </a:ext>
            </a:extLst>
          </p:cNvPr>
          <p:cNvSpPr>
            <a:spLocks noChangeArrowheads="1"/>
          </p:cNvSpPr>
          <p:nvPr/>
        </p:nvSpPr>
        <p:spPr bwMode="auto">
          <a:xfrm>
            <a:off x="304800" y="1295400"/>
            <a:ext cx="121920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Canaux :</a:t>
            </a:r>
          </a:p>
        </p:txBody>
      </p:sp>
      <p:grpSp>
        <p:nvGrpSpPr>
          <p:cNvPr id="40965" name="Group 79">
            <a:extLst>
              <a:ext uri="{FF2B5EF4-FFF2-40B4-BE49-F238E27FC236}">
                <a16:creationId xmlns:a16="http://schemas.microsoft.com/office/drawing/2014/main" id="{7E0C993D-B3BD-E7D6-BE30-59D66900D46D}"/>
              </a:ext>
            </a:extLst>
          </p:cNvPr>
          <p:cNvGrpSpPr>
            <a:grpSpLocks/>
          </p:cNvGrpSpPr>
          <p:nvPr/>
        </p:nvGrpSpPr>
        <p:grpSpPr bwMode="auto">
          <a:xfrm>
            <a:off x="1752600" y="1371600"/>
            <a:ext cx="6781800" cy="4586288"/>
            <a:chOff x="-3" y="-3"/>
            <a:chExt cx="2722" cy="2889"/>
          </a:xfrm>
        </p:grpSpPr>
        <p:grpSp>
          <p:nvGrpSpPr>
            <p:cNvPr id="40966" name="Group 77">
              <a:extLst>
                <a:ext uri="{FF2B5EF4-FFF2-40B4-BE49-F238E27FC236}">
                  <a16:creationId xmlns:a16="http://schemas.microsoft.com/office/drawing/2014/main" id="{E0CEA486-56A5-42B8-AA6B-2E0D45892136}"/>
                </a:ext>
              </a:extLst>
            </p:cNvPr>
            <p:cNvGrpSpPr>
              <a:grpSpLocks/>
            </p:cNvGrpSpPr>
            <p:nvPr/>
          </p:nvGrpSpPr>
          <p:grpSpPr bwMode="auto">
            <a:xfrm>
              <a:off x="0" y="0"/>
              <a:ext cx="2716" cy="2883"/>
              <a:chOff x="0" y="0"/>
              <a:chExt cx="2716" cy="2883"/>
            </a:xfrm>
          </p:grpSpPr>
          <p:grpSp>
            <p:nvGrpSpPr>
              <p:cNvPr id="40968" name="Group 30">
                <a:extLst>
                  <a:ext uri="{FF2B5EF4-FFF2-40B4-BE49-F238E27FC236}">
                    <a16:creationId xmlns:a16="http://schemas.microsoft.com/office/drawing/2014/main" id="{80EC3217-376A-B7F4-EA9C-49C589B7B45B}"/>
                  </a:ext>
                </a:extLst>
              </p:cNvPr>
              <p:cNvGrpSpPr>
                <a:grpSpLocks/>
              </p:cNvGrpSpPr>
              <p:nvPr/>
            </p:nvGrpSpPr>
            <p:grpSpPr bwMode="auto">
              <a:xfrm>
                <a:off x="0" y="0"/>
                <a:ext cx="608" cy="461"/>
                <a:chOff x="0" y="0"/>
                <a:chExt cx="608" cy="461"/>
              </a:xfrm>
            </p:grpSpPr>
            <p:sp>
              <p:nvSpPr>
                <p:cNvPr id="41038" name="Rectangle 5">
                  <a:extLst>
                    <a:ext uri="{FF2B5EF4-FFF2-40B4-BE49-F238E27FC236}">
                      <a16:creationId xmlns:a16="http://schemas.microsoft.com/office/drawing/2014/main" id="{B95494E4-DFDD-964B-FE73-ED28D4325B3A}"/>
                    </a:ext>
                  </a:extLst>
                </p:cNvPr>
                <p:cNvSpPr>
                  <a:spLocks noChangeArrowheads="1"/>
                </p:cNvSpPr>
                <p:nvPr/>
              </p:nvSpPr>
              <p:spPr bwMode="auto">
                <a:xfrm>
                  <a:off x="28" y="0"/>
                  <a:ext cx="552"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Numéro répertoire</a:t>
                  </a:r>
                  <a:endParaRPr lang="fr-FR" altLang="fr-FR" sz="2000">
                    <a:latin typeface="Times New Roman" panose="02020603050405020304" pitchFamily="18" charset="0"/>
                  </a:endParaRPr>
                </a:p>
              </p:txBody>
            </p:sp>
            <p:sp>
              <p:nvSpPr>
                <p:cNvPr id="41039" name="Rectangle 29">
                  <a:extLst>
                    <a:ext uri="{FF2B5EF4-FFF2-40B4-BE49-F238E27FC236}">
                      <a16:creationId xmlns:a16="http://schemas.microsoft.com/office/drawing/2014/main" id="{59FB09F0-DC6C-750F-11F2-C486425DB8AD}"/>
                    </a:ext>
                  </a:extLst>
                </p:cNvPr>
                <p:cNvSpPr>
                  <a:spLocks noChangeArrowheads="1"/>
                </p:cNvSpPr>
                <p:nvPr/>
              </p:nvSpPr>
              <p:spPr bwMode="auto">
                <a:xfrm>
                  <a:off x="0" y="0"/>
                  <a:ext cx="608"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0969" name="Group 32">
                <a:extLst>
                  <a:ext uri="{FF2B5EF4-FFF2-40B4-BE49-F238E27FC236}">
                    <a16:creationId xmlns:a16="http://schemas.microsoft.com/office/drawing/2014/main" id="{FE36A3BE-C0DD-513C-3484-AE1B87FC8BD2}"/>
                  </a:ext>
                </a:extLst>
              </p:cNvPr>
              <p:cNvGrpSpPr>
                <a:grpSpLocks/>
              </p:cNvGrpSpPr>
              <p:nvPr/>
            </p:nvGrpSpPr>
            <p:grpSpPr bwMode="auto">
              <a:xfrm>
                <a:off x="608" y="0"/>
                <a:ext cx="1016" cy="461"/>
                <a:chOff x="608" y="0"/>
                <a:chExt cx="1016" cy="461"/>
              </a:xfrm>
            </p:grpSpPr>
            <p:sp>
              <p:nvSpPr>
                <p:cNvPr id="41036" name="Rectangle 6">
                  <a:extLst>
                    <a:ext uri="{FF2B5EF4-FFF2-40B4-BE49-F238E27FC236}">
                      <a16:creationId xmlns:a16="http://schemas.microsoft.com/office/drawing/2014/main" id="{C7D920A5-D67E-C34E-58A3-0FE63051DCCF}"/>
                    </a:ext>
                  </a:extLst>
                </p:cNvPr>
                <p:cNvSpPr>
                  <a:spLocks noChangeArrowheads="1"/>
                </p:cNvSpPr>
                <p:nvPr/>
              </p:nvSpPr>
              <p:spPr bwMode="auto">
                <a:xfrm>
                  <a:off x="636" y="0"/>
                  <a:ext cx="960"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Numéro COM ou DIR</a:t>
                  </a:r>
                  <a:endParaRPr lang="fr-FR" altLang="fr-FR" sz="2000">
                    <a:latin typeface="Times New Roman" panose="02020603050405020304" pitchFamily="18" charset="0"/>
                  </a:endParaRPr>
                </a:p>
              </p:txBody>
            </p:sp>
            <p:sp>
              <p:nvSpPr>
                <p:cNvPr id="41037" name="Rectangle 31">
                  <a:extLst>
                    <a:ext uri="{FF2B5EF4-FFF2-40B4-BE49-F238E27FC236}">
                      <a16:creationId xmlns:a16="http://schemas.microsoft.com/office/drawing/2014/main" id="{3A931CEE-4F13-64B9-F5B4-848C4095FEDA}"/>
                    </a:ext>
                  </a:extLst>
                </p:cNvPr>
                <p:cNvSpPr>
                  <a:spLocks noChangeArrowheads="1"/>
                </p:cNvSpPr>
                <p:nvPr/>
              </p:nvSpPr>
              <p:spPr bwMode="auto">
                <a:xfrm>
                  <a:off x="608" y="0"/>
                  <a:ext cx="1016"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0970" name="Group 34">
                <a:extLst>
                  <a:ext uri="{FF2B5EF4-FFF2-40B4-BE49-F238E27FC236}">
                    <a16:creationId xmlns:a16="http://schemas.microsoft.com/office/drawing/2014/main" id="{45CA1835-331C-9A44-FBB8-3F5A5D4773CB}"/>
                  </a:ext>
                </a:extLst>
              </p:cNvPr>
              <p:cNvGrpSpPr>
                <a:grpSpLocks/>
              </p:cNvGrpSpPr>
              <p:nvPr/>
            </p:nvGrpSpPr>
            <p:grpSpPr bwMode="auto">
              <a:xfrm>
                <a:off x="1624" y="0"/>
                <a:ext cx="1092" cy="461"/>
                <a:chOff x="1624" y="0"/>
                <a:chExt cx="1092" cy="461"/>
              </a:xfrm>
            </p:grpSpPr>
            <p:sp>
              <p:nvSpPr>
                <p:cNvPr id="41034" name="Rectangle 7">
                  <a:extLst>
                    <a:ext uri="{FF2B5EF4-FFF2-40B4-BE49-F238E27FC236}">
                      <a16:creationId xmlns:a16="http://schemas.microsoft.com/office/drawing/2014/main" id="{DF4E6348-3F6B-5D78-E8FC-34BFE2A6BB71}"/>
                    </a:ext>
                  </a:extLst>
                </p:cNvPr>
                <p:cNvSpPr>
                  <a:spLocks noChangeArrowheads="1"/>
                </p:cNvSpPr>
                <p:nvPr/>
              </p:nvSpPr>
              <p:spPr bwMode="auto">
                <a:xfrm>
                  <a:off x="1652" y="0"/>
                  <a:ext cx="1036"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Noms</a:t>
                  </a:r>
                  <a:endParaRPr lang="fr-FR" altLang="fr-FR" sz="2000">
                    <a:latin typeface="Times New Roman" panose="02020603050405020304" pitchFamily="18" charset="0"/>
                  </a:endParaRPr>
                </a:p>
              </p:txBody>
            </p:sp>
            <p:sp>
              <p:nvSpPr>
                <p:cNvPr id="41035" name="Rectangle 33">
                  <a:extLst>
                    <a:ext uri="{FF2B5EF4-FFF2-40B4-BE49-F238E27FC236}">
                      <a16:creationId xmlns:a16="http://schemas.microsoft.com/office/drawing/2014/main" id="{D547D80F-D950-8A35-8DCA-77500FA66247}"/>
                    </a:ext>
                  </a:extLst>
                </p:cNvPr>
                <p:cNvSpPr>
                  <a:spLocks noChangeArrowheads="1"/>
                </p:cNvSpPr>
                <p:nvPr/>
              </p:nvSpPr>
              <p:spPr bwMode="auto">
                <a:xfrm>
                  <a:off x="1624" y="0"/>
                  <a:ext cx="1092"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0971" name="Group 36">
                <a:extLst>
                  <a:ext uri="{FF2B5EF4-FFF2-40B4-BE49-F238E27FC236}">
                    <a16:creationId xmlns:a16="http://schemas.microsoft.com/office/drawing/2014/main" id="{44ED32CD-6224-172D-E14E-D325592C6966}"/>
                  </a:ext>
                </a:extLst>
              </p:cNvPr>
              <p:cNvGrpSpPr>
                <a:grpSpLocks/>
              </p:cNvGrpSpPr>
              <p:nvPr/>
            </p:nvGrpSpPr>
            <p:grpSpPr bwMode="auto">
              <a:xfrm>
                <a:off x="0" y="461"/>
                <a:ext cx="608" cy="346"/>
                <a:chOff x="0" y="461"/>
                <a:chExt cx="608" cy="346"/>
              </a:xfrm>
            </p:grpSpPr>
            <p:sp>
              <p:nvSpPr>
                <p:cNvPr id="41032" name="Rectangle 8">
                  <a:extLst>
                    <a:ext uri="{FF2B5EF4-FFF2-40B4-BE49-F238E27FC236}">
                      <a16:creationId xmlns:a16="http://schemas.microsoft.com/office/drawing/2014/main" id="{75D1605E-2CFE-0680-FDC3-68B2610CE1F2}"/>
                    </a:ext>
                  </a:extLst>
                </p:cNvPr>
                <p:cNvSpPr>
                  <a:spLocks noChangeArrowheads="1"/>
                </p:cNvSpPr>
                <p:nvPr/>
              </p:nvSpPr>
              <p:spPr bwMode="auto">
                <a:xfrm>
                  <a:off x="28" y="461"/>
                  <a:ext cx="55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8</a:t>
                  </a:r>
                  <a:endParaRPr lang="fr-FR" altLang="fr-FR" sz="2000">
                    <a:latin typeface="Times New Roman" panose="02020603050405020304" pitchFamily="18" charset="0"/>
                  </a:endParaRPr>
                </a:p>
              </p:txBody>
            </p:sp>
            <p:sp>
              <p:nvSpPr>
                <p:cNvPr id="41033" name="Rectangle 35">
                  <a:extLst>
                    <a:ext uri="{FF2B5EF4-FFF2-40B4-BE49-F238E27FC236}">
                      <a16:creationId xmlns:a16="http://schemas.microsoft.com/office/drawing/2014/main" id="{7D7A8FBE-576C-175A-B327-028AC104A329}"/>
                    </a:ext>
                  </a:extLst>
                </p:cNvPr>
                <p:cNvSpPr>
                  <a:spLocks noChangeArrowheads="1"/>
                </p:cNvSpPr>
                <p:nvPr/>
              </p:nvSpPr>
              <p:spPr bwMode="auto">
                <a:xfrm>
                  <a:off x="0" y="461"/>
                  <a:ext cx="60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0972" name="Group 38">
                <a:extLst>
                  <a:ext uri="{FF2B5EF4-FFF2-40B4-BE49-F238E27FC236}">
                    <a16:creationId xmlns:a16="http://schemas.microsoft.com/office/drawing/2014/main" id="{49218B7B-208C-540D-5EC1-BF23C564A69C}"/>
                  </a:ext>
                </a:extLst>
              </p:cNvPr>
              <p:cNvGrpSpPr>
                <a:grpSpLocks/>
              </p:cNvGrpSpPr>
              <p:nvPr/>
            </p:nvGrpSpPr>
            <p:grpSpPr bwMode="auto">
              <a:xfrm>
                <a:off x="608" y="461"/>
                <a:ext cx="1016" cy="346"/>
                <a:chOff x="608" y="461"/>
                <a:chExt cx="1016" cy="346"/>
              </a:xfrm>
            </p:grpSpPr>
            <p:sp>
              <p:nvSpPr>
                <p:cNvPr id="41030" name="Rectangle 9">
                  <a:extLst>
                    <a:ext uri="{FF2B5EF4-FFF2-40B4-BE49-F238E27FC236}">
                      <a16:creationId xmlns:a16="http://schemas.microsoft.com/office/drawing/2014/main" id="{778FE912-FB6D-78ED-BF94-75CC887916B1}"/>
                    </a:ext>
                  </a:extLst>
                </p:cNvPr>
                <p:cNvSpPr>
                  <a:spLocks noChangeArrowheads="1"/>
                </p:cNvSpPr>
                <p:nvPr/>
              </p:nvSpPr>
              <p:spPr bwMode="auto">
                <a:xfrm>
                  <a:off x="636" y="461"/>
                  <a:ext cx="96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618</a:t>
                  </a:r>
                  <a:endParaRPr lang="fr-FR" altLang="fr-FR" sz="2000">
                    <a:latin typeface="Times New Roman" panose="02020603050405020304" pitchFamily="18" charset="0"/>
                  </a:endParaRPr>
                </a:p>
              </p:txBody>
            </p:sp>
            <p:sp>
              <p:nvSpPr>
                <p:cNvPr id="41031" name="Rectangle 37">
                  <a:extLst>
                    <a:ext uri="{FF2B5EF4-FFF2-40B4-BE49-F238E27FC236}">
                      <a16:creationId xmlns:a16="http://schemas.microsoft.com/office/drawing/2014/main" id="{2E2F1578-D705-F99E-634F-F4E325676B04}"/>
                    </a:ext>
                  </a:extLst>
                </p:cNvPr>
                <p:cNvSpPr>
                  <a:spLocks noChangeArrowheads="1"/>
                </p:cNvSpPr>
                <p:nvPr/>
              </p:nvSpPr>
              <p:spPr bwMode="auto">
                <a:xfrm>
                  <a:off x="608" y="461"/>
                  <a:ext cx="101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0973" name="Group 40">
                <a:extLst>
                  <a:ext uri="{FF2B5EF4-FFF2-40B4-BE49-F238E27FC236}">
                    <a16:creationId xmlns:a16="http://schemas.microsoft.com/office/drawing/2014/main" id="{874D397B-B8FF-4C72-4E27-A4C41CD604E8}"/>
                  </a:ext>
                </a:extLst>
              </p:cNvPr>
              <p:cNvGrpSpPr>
                <a:grpSpLocks/>
              </p:cNvGrpSpPr>
              <p:nvPr/>
            </p:nvGrpSpPr>
            <p:grpSpPr bwMode="auto">
              <a:xfrm>
                <a:off x="1624" y="461"/>
                <a:ext cx="1092" cy="346"/>
                <a:chOff x="1624" y="461"/>
                <a:chExt cx="1092" cy="346"/>
              </a:xfrm>
            </p:grpSpPr>
            <p:sp>
              <p:nvSpPr>
                <p:cNvPr id="41028" name="Rectangle 10">
                  <a:extLst>
                    <a:ext uri="{FF2B5EF4-FFF2-40B4-BE49-F238E27FC236}">
                      <a16:creationId xmlns:a16="http://schemas.microsoft.com/office/drawing/2014/main" id="{CFC896B9-4427-E446-F9B0-685C7B5F572E}"/>
                    </a:ext>
                  </a:extLst>
                </p:cNvPr>
                <p:cNvSpPr>
                  <a:spLocks noChangeArrowheads="1"/>
                </p:cNvSpPr>
                <p:nvPr/>
              </p:nvSpPr>
              <p:spPr bwMode="auto">
                <a:xfrm>
                  <a:off x="1652" y="461"/>
                  <a:ext cx="103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Liaison air / sol</a:t>
                  </a:r>
                  <a:endParaRPr lang="fr-FR" altLang="fr-FR" sz="2000">
                    <a:latin typeface="Times New Roman" panose="02020603050405020304" pitchFamily="18" charset="0"/>
                  </a:endParaRPr>
                </a:p>
              </p:txBody>
            </p:sp>
            <p:sp>
              <p:nvSpPr>
                <p:cNvPr id="41029" name="Rectangle 39">
                  <a:extLst>
                    <a:ext uri="{FF2B5EF4-FFF2-40B4-BE49-F238E27FC236}">
                      <a16:creationId xmlns:a16="http://schemas.microsoft.com/office/drawing/2014/main" id="{DD181C4E-B012-B17B-2CA5-4641ED914273}"/>
                    </a:ext>
                  </a:extLst>
                </p:cNvPr>
                <p:cNvSpPr>
                  <a:spLocks noChangeArrowheads="1"/>
                </p:cNvSpPr>
                <p:nvPr/>
              </p:nvSpPr>
              <p:spPr bwMode="auto">
                <a:xfrm>
                  <a:off x="1624" y="461"/>
                  <a:ext cx="109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0974" name="Group 42">
                <a:extLst>
                  <a:ext uri="{FF2B5EF4-FFF2-40B4-BE49-F238E27FC236}">
                    <a16:creationId xmlns:a16="http://schemas.microsoft.com/office/drawing/2014/main" id="{0E032BBA-B1C7-15B5-955A-F9E553C1AA68}"/>
                  </a:ext>
                </a:extLst>
              </p:cNvPr>
              <p:cNvGrpSpPr>
                <a:grpSpLocks/>
              </p:cNvGrpSpPr>
              <p:nvPr/>
            </p:nvGrpSpPr>
            <p:grpSpPr bwMode="auto">
              <a:xfrm>
                <a:off x="0" y="807"/>
                <a:ext cx="608" cy="346"/>
                <a:chOff x="0" y="807"/>
                <a:chExt cx="608" cy="346"/>
              </a:xfrm>
            </p:grpSpPr>
            <p:sp>
              <p:nvSpPr>
                <p:cNvPr id="41026" name="Rectangle 11">
                  <a:extLst>
                    <a:ext uri="{FF2B5EF4-FFF2-40B4-BE49-F238E27FC236}">
                      <a16:creationId xmlns:a16="http://schemas.microsoft.com/office/drawing/2014/main" id="{4990CC71-74CC-4486-D6BB-DF0968851091}"/>
                    </a:ext>
                  </a:extLst>
                </p:cNvPr>
                <p:cNvSpPr>
                  <a:spLocks noChangeArrowheads="1"/>
                </p:cNvSpPr>
                <p:nvPr/>
              </p:nvSpPr>
              <p:spPr bwMode="auto">
                <a:xfrm>
                  <a:off x="28" y="807"/>
                  <a:ext cx="55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9</a:t>
                  </a:r>
                  <a:endParaRPr lang="fr-FR" altLang="fr-FR" sz="2000">
                    <a:latin typeface="Times New Roman" panose="02020603050405020304" pitchFamily="18" charset="0"/>
                  </a:endParaRPr>
                </a:p>
              </p:txBody>
            </p:sp>
            <p:sp>
              <p:nvSpPr>
                <p:cNvPr id="41027" name="Rectangle 41">
                  <a:extLst>
                    <a:ext uri="{FF2B5EF4-FFF2-40B4-BE49-F238E27FC236}">
                      <a16:creationId xmlns:a16="http://schemas.microsoft.com/office/drawing/2014/main" id="{17EE30EB-15A9-81C8-BEDD-DF2398A37882}"/>
                    </a:ext>
                  </a:extLst>
                </p:cNvPr>
                <p:cNvSpPr>
                  <a:spLocks noChangeArrowheads="1"/>
                </p:cNvSpPr>
                <p:nvPr/>
              </p:nvSpPr>
              <p:spPr bwMode="auto">
                <a:xfrm>
                  <a:off x="0" y="807"/>
                  <a:ext cx="60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0975" name="Group 44">
                <a:extLst>
                  <a:ext uri="{FF2B5EF4-FFF2-40B4-BE49-F238E27FC236}">
                    <a16:creationId xmlns:a16="http://schemas.microsoft.com/office/drawing/2014/main" id="{D829A101-4373-4BC4-78B5-F695E35583DD}"/>
                  </a:ext>
                </a:extLst>
              </p:cNvPr>
              <p:cNvGrpSpPr>
                <a:grpSpLocks/>
              </p:cNvGrpSpPr>
              <p:nvPr/>
            </p:nvGrpSpPr>
            <p:grpSpPr bwMode="auto">
              <a:xfrm>
                <a:off x="608" y="807"/>
                <a:ext cx="1016" cy="346"/>
                <a:chOff x="608" y="807"/>
                <a:chExt cx="1016" cy="346"/>
              </a:xfrm>
            </p:grpSpPr>
            <p:sp>
              <p:nvSpPr>
                <p:cNvPr id="41024" name="Rectangle 12">
                  <a:extLst>
                    <a:ext uri="{FF2B5EF4-FFF2-40B4-BE49-F238E27FC236}">
                      <a16:creationId xmlns:a16="http://schemas.microsoft.com/office/drawing/2014/main" id="{2076A177-82F7-9A20-BA2A-3024034DCDEC}"/>
                    </a:ext>
                  </a:extLst>
                </p:cNvPr>
                <p:cNvSpPr>
                  <a:spLocks noChangeArrowheads="1"/>
                </p:cNvSpPr>
                <p:nvPr/>
              </p:nvSpPr>
              <p:spPr bwMode="auto">
                <a:xfrm>
                  <a:off x="636" y="807"/>
                  <a:ext cx="96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685</a:t>
                  </a:r>
                  <a:endParaRPr lang="fr-FR" altLang="fr-FR" sz="2000">
                    <a:latin typeface="Times New Roman" panose="02020603050405020304" pitchFamily="18" charset="0"/>
                  </a:endParaRPr>
                </a:p>
              </p:txBody>
            </p:sp>
            <p:sp>
              <p:nvSpPr>
                <p:cNvPr id="41025" name="Rectangle 43">
                  <a:extLst>
                    <a:ext uri="{FF2B5EF4-FFF2-40B4-BE49-F238E27FC236}">
                      <a16:creationId xmlns:a16="http://schemas.microsoft.com/office/drawing/2014/main" id="{0F424E50-2655-CEF6-69D4-C72F92B8FEB3}"/>
                    </a:ext>
                  </a:extLst>
                </p:cNvPr>
                <p:cNvSpPr>
                  <a:spLocks noChangeArrowheads="1"/>
                </p:cNvSpPr>
                <p:nvPr/>
              </p:nvSpPr>
              <p:spPr bwMode="auto">
                <a:xfrm>
                  <a:off x="608" y="807"/>
                  <a:ext cx="101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0976" name="Group 46">
                <a:extLst>
                  <a:ext uri="{FF2B5EF4-FFF2-40B4-BE49-F238E27FC236}">
                    <a16:creationId xmlns:a16="http://schemas.microsoft.com/office/drawing/2014/main" id="{655F38D3-32A1-0916-7E34-2EE350C2F017}"/>
                  </a:ext>
                </a:extLst>
              </p:cNvPr>
              <p:cNvGrpSpPr>
                <a:grpSpLocks/>
              </p:cNvGrpSpPr>
              <p:nvPr/>
            </p:nvGrpSpPr>
            <p:grpSpPr bwMode="auto">
              <a:xfrm>
                <a:off x="1624" y="807"/>
                <a:ext cx="1092" cy="346"/>
                <a:chOff x="1624" y="807"/>
                <a:chExt cx="1092" cy="346"/>
              </a:xfrm>
            </p:grpSpPr>
            <p:sp>
              <p:nvSpPr>
                <p:cNvPr id="41022" name="Rectangle 13">
                  <a:extLst>
                    <a:ext uri="{FF2B5EF4-FFF2-40B4-BE49-F238E27FC236}">
                      <a16:creationId xmlns:a16="http://schemas.microsoft.com/office/drawing/2014/main" id="{7DAF84D8-24AD-C903-447F-2B7ECD09480E}"/>
                    </a:ext>
                  </a:extLst>
                </p:cNvPr>
                <p:cNvSpPr>
                  <a:spLocks noChangeArrowheads="1"/>
                </p:cNvSpPr>
                <p:nvPr/>
              </p:nvSpPr>
              <p:spPr bwMode="auto">
                <a:xfrm>
                  <a:off x="1652" y="807"/>
                  <a:ext cx="103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Liaison binômes</a:t>
                  </a:r>
                  <a:endParaRPr lang="fr-FR" altLang="fr-FR" sz="2000">
                    <a:latin typeface="Times New Roman" panose="02020603050405020304" pitchFamily="18" charset="0"/>
                  </a:endParaRPr>
                </a:p>
              </p:txBody>
            </p:sp>
            <p:sp>
              <p:nvSpPr>
                <p:cNvPr id="41023" name="Rectangle 45">
                  <a:extLst>
                    <a:ext uri="{FF2B5EF4-FFF2-40B4-BE49-F238E27FC236}">
                      <a16:creationId xmlns:a16="http://schemas.microsoft.com/office/drawing/2014/main" id="{5D59797D-CB7A-E7E3-C3DF-3EC8FD51259B}"/>
                    </a:ext>
                  </a:extLst>
                </p:cNvPr>
                <p:cNvSpPr>
                  <a:spLocks noChangeArrowheads="1"/>
                </p:cNvSpPr>
                <p:nvPr/>
              </p:nvSpPr>
              <p:spPr bwMode="auto">
                <a:xfrm>
                  <a:off x="1624" y="807"/>
                  <a:ext cx="109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0977" name="Group 48">
                <a:extLst>
                  <a:ext uri="{FF2B5EF4-FFF2-40B4-BE49-F238E27FC236}">
                    <a16:creationId xmlns:a16="http://schemas.microsoft.com/office/drawing/2014/main" id="{8BAC62D3-3601-91B5-D110-A77D55A674EE}"/>
                  </a:ext>
                </a:extLst>
              </p:cNvPr>
              <p:cNvGrpSpPr>
                <a:grpSpLocks/>
              </p:cNvGrpSpPr>
              <p:nvPr/>
            </p:nvGrpSpPr>
            <p:grpSpPr bwMode="auto">
              <a:xfrm>
                <a:off x="0" y="1153"/>
                <a:ext cx="608" cy="346"/>
                <a:chOff x="0" y="1153"/>
                <a:chExt cx="608" cy="346"/>
              </a:xfrm>
            </p:grpSpPr>
            <p:sp>
              <p:nvSpPr>
                <p:cNvPr id="41020" name="Rectangle 14">
                  <a:extLst>
                    <a:ext uri="{FF2B5EF4-FFF2-40B4-BE49-F238E27FC236}">
                      <a16:creationId xmlns:a16="http://schemas.microsoft.com/office/drawing/2014/main" id="{A556CE26-9571-F7F1-515E-58DAD928F88B}"/>
                    </a:ext>
                  </a:extLst>
                </p:cNvPr>
                <p:cNvSpPr>
                  <a:spLocks noChangeArrowheads="1"/>
                </p:cNvSpPr>
                <p:nvPr/>
              </p:nvSpPr>
              <p:spPr bwMode="auto">
                <a:xfrm>
                  <a:off x="28" y="1153"/>
                  <a:ext cx="55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10</a:t>
                  </a:r>
                  <a:endParaRPr lang="fr-FR" altLang="fr-FR" sz="2000">
                    <a:latin typeface="Times New Roman" panose="02020603050405020304" pitchFamily="18" charset="0"/>
                  </a:endParaRPr>
                </a:p>
              </p:txBody>
            </p:sp>
            <p:sp>
              <p:nvSpPr>
                <p:cNvPr id="41021" name="Rectangle 47">
                  <a:extLst>
                    <a:ext uri="{FF2B5EF4-FFF2-40B4-BE49-F238E27FC236}">
                      <a16:creationId xmlns:a16="http://schemas.microsoft.com/office/drawing/2014/main" id="{B4F1468B-B6A9-0F7A-12EE-432E9AA61DE1}"/>
                    </a:ext>
                  </a:extLst>
                </p:cNvPr>
                <p:cNvSpPr>
                  <a:spLocks noChangeArrowheads="1"/>
                </p:cNvSpPr>
                <p:nvPr/>
              </p:nvSpPr>
              <p:spPr bwMode="auto">
                <a:xfrm>
                  <a:off x="0" y="1153"/>
                  <a:ext cx="60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0978" name="Group 50">
                <a:extLst>
                  <a:ext uri="{FF2B5EF4-FFF2-40B4-BE49-F238E27FC236}">
                    <a16:creationId xmlns:a16="http://schemas.microsoft.com/office/drawing/2014/main" id="{C15E9FA3-681F-2996-35AC-EC8B4092AD8A}"/>
                  </a:ext>
                </a:extLst>
              </p:cNvPr>
              <p:cNvGrpSpPr>
                <a:grpSpLocks/>
              </p:cNvGrpSpPr>
              <p:nvPr/>
            </p:nvGrpSpPr>
            <p:grpSpPr bwMode="auto">
              <a:xfrm>
                <a:off x="608" y="1153"/>
                <a:ext cx="1016" cy="346"/>
                <a:chOff x="608" y="1153"/>
                <a:chExt cx="1016" cy="346"/>
              </a:xfrm>
            </p:grpSpPr>
            <p:sp>
              <p:nvSpPr>
                <p:cNvPr id="41018" name="Rectangle 15">
                  <a:extLst>
                    <a:ext uri="{FF2B5EF4-FFF2-40B4-BE49-F238E27FC236}">
                      <a16:creationId xmlns:a16="http://schemas.microsoft.com/office/drawing/2014/main" id="{BD3329D2-A250-B4FF-A44E-E32B984F9917}"/>
                    </a:ext>
                  </a:extLst>
                </p:cNvPr>
                <p:cNvSpPr>
                  <a:spLocks noChangeArrowheads="1"/>
                </p:cNvSpPr>
                <p:nvPr/>
              </p:nvSpPr>
              <p:spPr bwMode="auto">
                <a:xfrm>
                  <a:off x="636" y="1153"/>
                  <a:ext cx="96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270</a:t>
                  </a:r>
                  <a:endParaRPr lang="fr-FR" altLang="fr-FR" sz="2000">
                    <a:latin typeface="Times New Roman" panose="02020603050405020304" pitchFamily="18" charset="0"/>
                  </a:endParaRPr>
                </a:p>
              </p:txBody>
            </p:sp>
            <p:sp>
              <p:nvSpPr>
                <p:cNvPr id="41019" name="Rectangle 49">
                  <a:extLst>
                    <a:ext uri="{FF2B5EF4-FFF2-40B4-BE49-F238E27FC236}">
                      <a16:creationId xmlns:a16="http://schemas.microsoft.com/office/drawing/2014/main" id="{9A3B44A1-9178-FCB2-3107-56204C76EF9B}"/>
                    </a:ext>
                  </a:extLst>
                </p:cNvPr>
                <p:cNvSpPr>
                  <a:spLocks noChangeArrowheads="1"/>
                </p:cNvSpPr>
                <p:nvPr/>
              </p:nvSpPr>
              <p:spPr bwMode="auto">
                <a:xfrm>
                  <a:off x="608" y="1153"/>
                  <a:ext cx="101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0979" name="Group 52">
                <a:extLst>
                  <a:ext uri="{FF2B5EF4-FFF2-40B4-BE49-F238E27FC236}">
                    <a16:creationId xmlns:a16="http://schemas.microsoft.com/office/drawing/2014/main" id="{179439D2-2CBD-E89E-07E4-C417F416B1B4}"/>
                  </a:ext>
                </a:extLst>
              </p:cNvPr>
              <p:cNvGrpSpPr>
                <a:grpSpLocks/>
              </p:cNvGrpSpPr>
              <p:nvPr/>
            </p:nvGrpSpPr>
            <p:grpSpPr bwMode="auto">
              <a:xfrm>
                <a:off x="1624" y="1153"/>
                <a:ext cx="1092" cy="346"/>
                <a:chOff x="1624" y="1153"/>
                <a:chExt cx="1092" cy="346"/>
              </a:xfrm>
            </p:grpSpPr>
            <p:sp>
              <p:nvSpPr>
                <p:cNvPr id="41016" name="Rectangle 16">
                  <a:extLst>
                    <a:ext uri="{FF2B5EF4-FFF2-40B4-BE49-F238E27FC236}">
                      <a16:creationId xmlns:a16="http://schemas.microsoft.com/office/drawing/2014/main" id="{BD434CB8-E4DB-2437-DE9D-CB0BEBDC2115}"/>
                    </a:ext>
                  </a:extLst>
                </p:cNvPr>
                <p:cNvSpPr>
                  <a:spLocks noChangeArrowheads="1"/>
                </p:cNvSpPr>
                <p:nvPr/>
              </p:nvSpPr>
              <p:spPr bwMode="auto">
                <a:xfrm>
                  <a:off x="1652" y="1153"/>
                  <a:ext cx="103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CDT 1</a:t>
                  </a:r>
                  <a:endParaRPr lang="fr-FR" altLang="fr-FR" sz="2000">
                    <a:latin typeface="Times New Roman" panose="02020603050405020304" pitchFamily="18" charset="0"/>
                  </a:endParaRPr>
                </a:p>
              </p:txBody>
            </p:sp>
            <p:sp>
              <p:nvSpPr>
                <p:cNvPr id="41017" name="Rectangle 51">
                  <a:extLst>
                    <a:ext uri="{FF2B5EF4-FFF2-40B4-BE49-F238E27FC236}">
                      <a16:creationId xmlns:a16="http://schemas.microsoft.com/office/drawing/2014/main" id="{52337A47-CCCB-493A-9655-F99D27C6BEDF}"/>
                    </a:ext>
                  </a:extLst>
                </p:cNvPr>
                <p:cNvSpPr>
                  <a:spLocks noChangeArrowheads="1"/>
                </p:cNvSpPr>
                <p:nvPr/>
              </p:nvSpPr>
              <p:spPr bwMode="auto">
                <a:xfrm>
                  <a:off x="1624" y="1153"/>
                  <a:ext cx="109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0980" name="Group 54">
                <a:extLst>
                  <a:ext uri="{FF2B5EF4-FFF2-40B4-BE49-F238E27FC236}">
                    <a16:creationId xmlns:a16="http://schemas.microsoft.com/office/drawing/2014/main" id="{3A4F524A-C3CF-332F-B269-E90991FAAD22}"/>
                  </a:ext>
                </a:extLst>
              </p:cNvPr>
              <p:cNvGrpSpPr>
                <a:grpSpLocks/>
              </p:cNvGrpSpPr>
              <p:nvPr/>
            </p:nvGrpSpPr>
            <p:grpSpPr bwMode="auto">
              <a:xfrm>
                <a:off x="0" y="1499"/>
                <a:ext cx="608" cy="346"/>
                <a:chOff x="0" y="1499"/>
                <a:chExt cx="608" cy="346"/>
              </a:xfrm>
            </p:grpSpPr>
            <p:sp>
              <p:nvSpPr>
                <p:cNvPr id="41014" name="Rectangle 17">
                  <a:extLst>
                    <a:ext uri="{FF2B5EF4-FFF2-40B4-BE49-F238E27FC236}">
                      <a16:creationId xmlns:a16="http://schemas.microsoft.com/office/drawing/2014/main" id="{5AE9E022-EE8D-1477-04CD-F3FD7F81DF0E}"/>
                    </a:ext>
                  </a:extLst>
                </p:cNvPr>
                <p:cNvSpPr>
                  <a:spLocks noChangeArrowheads="1"/>
                </p:cNvSpPr>
                <p:nvPr/>
              </p:nvSpPr>
              <p:spPr bwMode="auto">
                <a:xfrm>
                  <a:off x="28" y="1499"/>
                  <a:ext cx="55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11</a:t>
                  </a:r>
                  <a:endParaRPr lang="fr-FR" altLang="fr-FR" sz="2000">
                    <a:latin typeface="Times New Roman" panose="02020603050405020304" pitchFamily="18" charset="0"/>
                  </a:endParaRPr>
                </a:p>
              </p:txBody>
            </p:sp>
            <p:sp>
              <p:nvSpPr>
                <p:cNvPr id="41015" name="Rectangle 53">
                  <a:extLst>
                    <a:ext uri="{FF2B5EF4-FFF2-40B4-BE49-F238E27FC236}">
                      <a16:creationId xmlns:a16="http://schemas.microsoft.com/office/drawing/2014/main" id="{6DF6DCDE-26FC-CDE3-5DEF-D429FC2BB66E}"/>
                    </a:ext>
                  </a:extLst>
                </p:cNvPr>
                <p:cNvSpPr>
                  <a:spLocks noChangeArrowheads="1"/>
                </p:cNvSpPr>
                <p:nvPr/>
              </p:nvSpPr>
              <p:spPr bwMode="auto">
                <a:xfrm>
                  <a:off x="0" y="1499"/>
                  <a:ext cx="60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0981" name="Group 56">
                <a:extLst>
                  <a:ext uri="{FF2B5EF4-FFF2-40B4-BE49-F238E27FC236}">
                    <a16:creationId xmlns:a16="http://schemas.microsoft.com/office/drawing/2014/main" id="{95E9FD08-AA24-6317-E9DD-C4D86A8A1FD4}"/>
                  </a:ext>
                </a:extLst>
              </p:cNvPr>
              <p:cNvGrpSpPr>
                <a:grpSpLocks/>
              </p:cNvGrpSpPr>
              <p:nvPr/>
            </p:nvGrpSpPr>
            <p:grpSpPr bwMode="auto">
              <a:xfrm>
                <a:off x="608" y="1499"/>
                <a:ext cx="1016" cy="346"/>
                <a:chOff x="608" y="1499"/>
                <a:chExt cx="1016" cy="346"/>
              </a:xfrm>
            </p:grpSpPr>
            <p:sp>
              <p:nvSpPr>
                <p:cNvPr id="41012" name="Rectangle 18">
                  <a:extLst>
                    <a:ext uri="{FF2B5EF4-FFF2-40B4-BE49-F238E27FC236}">
                      <a16:creationId xmlns:a16="http://schemas.microsoft.com/office/drawing/2014/main" id="{61099DA2-CF82-97AE-DDBC-35AF8FBDF59B}"/>
                    </a:ext>
                  </a:extLst>
                </p:cNvPr>
                <p:cNvSpPr>
                  <a:spLocks noChangeArrowheads="1"/>
                </p:cNvSpPr>
                <p:nvPr/>
              </p:nvSpPr>
              <p:spPr bwMode="auto">
                <a:xfrm>
                  <a:off x="636" y="1499"/>
                  <a:ext cx="96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269</a:t>
                  </a:r>
                  <a:endParaRPr lang="fr-FR" altLang="fr-FR" sz="2000">
                    <a:latin typeface="Times New Roman" panose="02020603050405020304" pitchFamily="18" charset="0"/>
                  </a:endParaRPr>
                </a:p>
              </p:txBody>
            </p:sp>
            <p:sp>
              <p:nvSpPr>
                <p:cNvPr id="41013" name="Rectangle 55">
                  <a:extLst>
                    <a:ext uri="{FF2B5EF4-FFF2-40B4-BE49-F238E27FC236}">
                      <a16:creationId xmlns:a16="http://schemas.microsoft.com/office/drawing/2014/main" id="{E92B75C5-19C8-5110-80A9-F31F766C6AB5}"/>
                    </a:ext>
                  </a:extLst>
                </p:cNvPr>
                <p:cNvSpPr>
                  <a:spLocks noChangeArrowheads="1"/>
                </p:cNvSpPr>
                <p:nvPr/>
              </p:nvSpPr>
              <p:spPr bwMode="auto">
                <a:xfrm>
                  <a:off x="608" y="1499"/>
                  <a:ext cx="101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0982" name="Group 58">
                <a:extLst>
                  <a:ext uri="{FF2B5EF4-FFF2-40B4-BE49-F238E27FC236}">
                    <a16:creationId xmlns:a16="http://schemas.microsoft.com/office/drawing/2014/main" id="{65973F53-5697-71C5-C91A-57A7F66504E4}"/>
                  </a:ext>
                </a:extLst>
              </p:cNvPr>
              <p:cNvGrpSpPr>
                <a:grpSpLocks/>
              </p:cNvGrpSpPr>
              <p:nvPr/>
            </p:nvGrpSpPr>
            <p:grpSpPr bwMode="auto">
              <a:xfrm>
                <a:off x="1624" y="1499"/>
                <a:ext cx="1092" cy="346"/>
                <a:chOff x="1624" y="1499"/>
                <a:chExt cx="1092" cy="346"/>
              </a:xfrm>
            </p:grpSpPr>
            <p:sp>
              <p:nvSpPr>
                <p:cNvPr id="41010" name="Rectangle 19">
                  <a:extLst>
                    <a:ext uri="{FF2B5EF4-FFF2-40B4-BE49-F238E27FC236}">
                      <a16:creationId xmlns:a16="http://schemas.microsoft.com/office/drawing/2014/main" id="{3FDE886C-E7D7-BE21-6F8C-62B4C23F3343}"/>
                    </a:ext>
                  </a:extLst>
                </p:cNvPr>
                <p:cNvSpPr>
                  <a:spLocks noChangeArrowheads="1"/>
                </p:cNvSpPr>
                <p:nvPr/>
              </p:nvSpPr>
              <p:spPr bwMode="auto">
                <a:xfrm>
                  <a:off x="1652" y="1499"/>
                  <a:ext cx="103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OPE 1</a:t>
                  </a:r>
                  <a:endParaRPr lang="fr-FR" altLang="fr-FR" sz="2000">
                    <a:latin typeface="Times New Roman" panose="02020603050405020304" pitchFamily="18" charset="0"/>
                  </a:endParaRPr>
                </a:p>
              </p:txBody>
            </p:sp>
            <p:sp>
              <p:nvSpPr>
                <p:cNvPr id="41011" name="Rectangle 57">
                  <a:extLst>
                    <a:ext uri="{FF2B5EF4-FFF2-40B4-BE49-F238E27FC236}">
                      <a16:creationId xmlns:a16="http://schemas.microsoft.com/office/drawing/2014/main" id="{33CF1579-5779-D68F-3A21-0439D77598D8}"/>
                    </a:ext>
                  </a:extLst>
                </p:cNvPr>
                <p:cNvSpPr>
                  <a:spLocks noChangeArrowheads="1"/>
                </p:cNvSpPr>
                <p:nvPr/>
              </p:nvSpPr>
              <p:spPr bwMode="auto">
                <a:xfrm>
                  <a:off x="1624" y="1499"/>
                  <a:ext cx="109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0983" name="Group 60">
                <a:extLst>
                  <a:ext uri="{FF2B5EF4-FFF2-40B4-BE49-F238E27FC236}">
                    <a16:creationId xmlns:a16="http://schemas.microsoft.com/office/drawing/2014/main" id="{15D2E8FC-FD92-FB9B-C61E-572C1CEE1820}"/>
                  </a:ext>
                </a:extLst>
              </p:cNvPr>
              <p:cNvGrpSpPr>
                <a:grpSpLocks/>
              </p:cNvGrpSpPr>
              <p:nvPr/>
            </p:nvGrpSpPr>
            <p:grpSpPr bwMode="auto">
              <a:xfrm>
                <a:off x="0" y="1845"/>
                <a:ext cx="608" cy="346"/>
                <a:chOff x="0" y="1845"/>
                <a:chExt cx="608" cy="346"/>
              </a:xfrm>
            </p:grpSpPr>
            <p:sp>
              <p:nvSpPr>
                <p:cNvPr id="41008" name="Rectangle 20">
                  <a:extLst>
                    <a:ext uri="{FF2B5EF4-FFF2-40B4-BE49-F238E27FC236}">
                      <a16:creationId xmlns:a16="http://schemas.microsoft.com/office/drawing/2014/main" id="{547BF396-72C7-9B70-5805-A1E0BB7DA7CD}"/>
                    </a:ext>
                  </a:extLst>
                </p:cNvPr>
                <p:cNvSpPr>
                  <a:spLocks noChangeArrowheads="1"/>
                </p:cNvSpPr>
                <p:nvPr/>
              </p:nvSpPr>
              <p:spPr bwMode="auto">
                <a:xfrm>
                  <a:off x="28" y="1845"/>
                  <a:ext cx="55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12</a:t>
                  </a:r>
                  <a:endParaRPr lang="fr-FR" altLang="fr-FR" sz="2000">
                    <a:latin typeface="Times New Roman" panose="02020603050405020304" pitchFamily="18" charset="0"/>
                  </a:endParaRPr>
                </a:p>
              </p:txBody>
            </p:sp>
            <p:sp>
              <p:nvSpPr>
                <p:cNvPr id="41009" name="Rectangle 59">
                  <a:extLst>
                    <a:ext uri="{FF2B5EF4-FFF2-40B4-BE49-F238E27FC236}">
                      <a16:creationId xmlns:a16="http://schemas.microsoft.com/office/drawing/2014/main" id="{6313022B-4352-B266-C3D2-78CAB2EC0912}"/>
                    </a:ext>
                  </a:extLst>
                </p:cNvPr>
                <p:cNvSpPr>
                  <a:spLocks noChangeArrowheads="1"/>
                </p:cNvSpPr>
                <p:nvPr/>
              </p:nvSpPr>
              <p:spPr bwMode="auto">
                <a:xfrm>
                  <a:off x="0" y="1845"/>
                  <a:ext cx="60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0984" name="Group 62">
                <a:extLst>
                  <a:ext uri="{FF2B5EF4-FFF2-40B4-BE49-F238E27FC236}">
                    <a16:creationId xmlns:a16="http://schemas.microsoft.com/office/drawing/2014/main" id="{F9A0AEB8-7921-6F1C-EA3B-5D7B7B0205A6}"/>
                  </a:ext>
                </a:extLst>
              </p:cNvPr>
              <p:cNvGrpSpPr>
                <a:grpSpLocks/>
              </p:cNvGrpSpPr>
              <p:nvPr/>
            </p:nvGrpSpPr>
            <p:grpSpPr bwMode="auto">
              <a:xfrm>
                <a:off x="608" y="1845"/>
                <a:ext cx="1016" cy="346"/>
                <a:chOff x="608" y="1845"/>
                <a:chExt cx="1016" cy="346"/>
              </a:xfrm>
            </p:grpSpPr>
            <p:sp>
              <p:nvSpPr>
                <p:cNvPr id="41006" name="Rectangle 21">
                  <a:extLst>
                    <a:ext uri="{FF2B5EF4-FFF2-40B4-BE49-F238E27FC236}">
                      <a16:creationId xmlns:a16="http://schemas.microsoft.com/office/drawing/2014/main" id="{4B5C482F-CCB0-EDE0-3E38-669E09DDF64B}"/>
                    </a:ext>
                  </a:extLst>
                </p:cNvPr>
                <p:cNvSpPr>
                  <a:spLocks noChangeArrowheads="1"/>
                </p:cNvSpPr>
                <p:nvPr/>
              </p:nvSpPr>
              <p:spPr bwMode="auto">
                <a:xfrm>
                  <a:off x="636" y="1845"/>
                  <a:ext cx="96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272</a:t>
                  </a:r>
                  <a:endParaRPr lang="fr-FR" altLang="fr-FR" sz="2000">
                    <a:latin typeface="Times New Roman" panose="02020603050405020304" pitchFamily="18" charset="0"/>
                  </a:endParaRPr>
                </a:p>
              </p:txBody>
            </p:sp>
            <p:sp>
              <p:nvSpPr>
                <p:cNvPr id="41007" name="Rectangle 61">
                  <a:extLst>
                    <a:ext uri="{FF2B5EF4-FFF2-40B4-BE49-F238E27FC236}">
                      <a16:creationId xmlns:a16="http://schemas.microsoft.com/office/drawing/2014/main" id="{CEF7F0F1-3381-5FB0-AF8A-3687AA804CDA}"/>
                    </a:ext>
                  </a:extLst>
                </p:cNvPr>
                <p:cNvSpPr>
                  <a:spLocks noChangeArrowheads="1"/>
                </p:cNvSpPr>
                <p:nvPr/>
              </p:nvSpPr>
              <p:spPr bwMode="auto">
                <a:xfrm>
                  <a:off x="608" y="1845"/>
                  <a:ext cx="101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0985" name="Group 64">
                <a:extLst>
                  <a:ext uri="{FF2B5EF4-FFF2-40B4-BE49-F238E27FC236}">
                    <a16:creationId xmlns:a16="http://schemas.microsoft.com/office/drawing/2014/main" id="{F15D9229-1138-4973-6639-276AF161A090}"/>
                  </a:ext>
                </a:extLst>
              </p:cNvPr>
              <p:cNvGrpSpPr>
                <a:grpSpLocks/>
              </p:cNvGrpSpPr>
              <p:nvPr/>
            </p:nvGrpSpPr>
            <p:grpSpPr bwMode="auto">
              <a:xfrm>
                <a:off x="1624" y="1845"/>
                <a:ext cx="1092" cy="346"/>
                <a:chOff x="1624" y="1845"/>
                <a:chExt cx="1092" cy="346"/>
              </a:xfrm>
            </p:grpSpPr>
            <p:sp>
              <p:nvSpPr>
                <p:cNvPr id="41004" name="Rectangle 22">
                  <a:extLst>
                    <a:ext uri="{FF2B5EF4-FFF2-40B4-BE49-F238E27FC236}">
                      <a16:creationId xmlns:a16="http://schemas.microsoft.com/office/drawing/2014/main" id="{DC24A8EC-17F6-C355-59A1-D102CF3D3A54}"/>
                    </a:ext>
                  </a:extLst>
                </p:cNvPr>
                <p:cNvSpPr>
                  <a:spLocks noChangeArrowheads="1"/>
                </p:cNvSpPr>
                <p:nvPr/>
              </p:nvSpPr>
              <p:spPr bwMode="auto">
                <a:xfrm>
                  <a:off x="1652" y="1845"/>
                  <a:ext cx="103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SSU 1 </a:t>
                  </a:r>
                  <a:endParaRPr lang="fr-FR" altLang="fr-FR" sz="2000">
                    <a:latin typeface="Times New Roman" panose="02020603050405020304" pitchFamily="18" charset="0"/>
                  </a:endParaRPr>
                </a:p>
              </p:txBody>
            </p:sp>
            <p:sp>
              <p:nvSpPr>
                <p:cNvPr id="41005" name="Rectangle 63">
                  <a:extLst>
                    <a:ext uri="{FF2B5EF4-FFF2-40B4-BE49-F238E27FC236}">
                      <a16:creationId xmlns:a16="http://schemas.microsoft.com/office/drawing/2014/main" id="{FAE9FA42-40B4-A034-2726-6AFA16B1B5D4}"/>
                    </a:ext>
                  </a:extLst>
                </p:cNvPr>
                <p:cNvSpPr>
                  <a:spLocks noChangeArrowheads="1"/>
                </p:cNvSpPr>
                <p:nvPr/>
              </p:nvSpPr>
              <p:spPr bwMode="auto">
                <a:xfrm>
                  <a:off x="1624" y="1845"/>
                  <a:ext cx="109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0986" name="Group 66">
                <a:extLst>
                  <a:ext uri="{FF2B5EF4-FFF2-40B4-BE49-F238E27FC236}">
                    <a16:creationId xmlns:a16="http://schemas.microsoft.com/office/drawing/2014/main" id="{1128D7C5-8D05-CB9D-18B2-B09C9C75A5C6}"/>
                  </a:ext>
                </a:extLst>
              </p:cNvPr>
              <p:cNvGrpSpPr>
                <a:grpSpLocks/>
              </p:cNvGrpSpPr>
              <p:nvPr/>
            </p:nvGrpSpPr>
            <p:grpSpPr bwMode="auto">
              <a:xfrm>
                <a:off x="0" y="2191"/>
                <a:ext cx="608" cy="346"/>
                <a:chOff x="0" y="2191"/>
                <a:chExt cx="608" cy="346"/>
              </a:xfrm>
            </p:grpSpPr>
            <p:sp>
              <p:nvSpPr>
                <p:cNvPr id="41002" name="Rectangle 23">
                  <a:extLst>
                    <a:ext uri="{FF2B5EF4-FFF2-40B4-BE49-F238E27FC236}">
                      <a16:creationId xmlns:a16="http://schemas.microsoft.com/office/drawing/2014/main" id="{BBC86BB8-4AD3-EEB1-C7AB-6381F3513DAB}"/>
                    </a:ext>
                  </a:extLst>
                </p:cNvPr>
                <p:cNvSpPr>
                  <a:spLocks noChangeArrowheads="1"/>
                </p:cNvSpPr>
                <p:nvPr/>
              </p:nvSpPr>
              <p:spPr bwMode="auto">
                <a:xfrm>
                  <a:off x="28" y="2191"/>
                  <a:ext cx="55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13</a:t>
                  </a:r>
                  <a:endParaRPr lang="fr-FR" altLang="fr-FR" sz="2000">
                    <a:latin typeface="Times New Roman" panose="02020603050405020304" pitchFamily="18" charset="0"/>
                  </a:endParaRPr>
                </a:p>
              </p:txBody>
            </p:sp>
            <p:sp>
              <p:nvSpPr>
                <p:cNvPr id="41003" name="Rectangle 65">
                  <a:extLst>
                    <a:ext uri="{FF2B5EF4-FFF2-40B4-BE49-F238E27FC236}">
                      <a16:creationId xmlns:a16="http://schemas.microsoft.com/office/drawing/2014/main" id="{330021D5-AE00-C20D-836B-03CC7B4DEA42}"/>
                    </a:ext>
                  </a:extLst>
                </p:cNvPr>
                <p:cNvSpPr>
                  <a:spLocks noChangeArrowheads="1"/>
                </p:cNvSpPr>
                <p:nvPr/>
              </p:nvSpPr>
              <p:spPr bwMode="auto">
                <a:xfrm>
                  <a:off x="0" y="2191"/>
                  <a:ext cx="60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0987" name="Group 68">
                <a:extLst>
                  <a:ext uri="{FF2B5EF4-FFF2-40B4-BE49-F238E27FC236}">
                    <a16:creationId xmlns:a16="http://schemas.microsoft.com/office/drawing/2014/main" id="{52730673-6C7C-FCC4-60B5-3B3A6ECEA78A}"/>
                  </a:ext>
                </a:extLst>
              </p:cNvPr>
              <p:cNvGrpSpPr>
                <a:grpSpLocks/>
              </p:cNvGrpSpPr>
              <p:nvPr/>
            </p:nvGrpSpPr>
            <p:grpSpPr bwMode="auto">
              <a:xfrm>
                <a:off x="608" y="2191"/>
                <a:ext cx="1016" cy="346"/>
                <a:chOff x="608" y="2191"/>
                <a:chExt cx="1016" cy="346"/>
              </a:xfrm>
            </p:grpSpPr>
            <p:sp>
              <p:nvSpPr>
                <p:cNvPr id="41000" name="Rectangle 24">
                  <a:extLst>
                    <a:ext uri="{FF2B5EF4-FFF2-40B4-BE49-F238E27FC236}">
                      <a16:creationId xmlns:a16="http://schemas.microsoft.com/office/drawing/2014/main" id="{202248CE-3C95-CD75-EC42-A39F6017AA4E}"/>
                    </a:ext>
                  </a:extLst>
                </p:cNvPr>
                <p:cNvSpPr>
                  <a:spLocks noChangeArrowheads="1"/>
                </p:cNvSpPr>
                <p:nvPr/>
              </p:nvSpPr>
              <p:spPr bwMode="auto">
                <a:xfrm>
                  <a:off x="636" y="2191"/>
                  <a:ext cx="96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273</a:t>
                  </a:r>
                  <a:endParaRPr lang="fr-FR" altLang="fr-FR" sz="2000">
                    <a:latin typeface="Times New Roman" panose="02020603050405020304" pitchFamily="18" charset="0"/>
                  </a:endParaRPr>
                </a:p>
              </p:txBody>
            </p:sp>
            <p:sp>
              <p:nvSpPr>
                <p:cNvPr id="41001" name="Rectangle 67">
                  <a:extLst>
                    <a:ext uri="{FF2B5EF4-FFF2-40B4-BE49-F238E27FC236}">
                      <a16:creationId xmlns:a16="http://schemas.microsoft.com/office/drawing/2014/main" id="{6E9A8DC0-7690-D840-3795-24505F1D352A}"/>
                    </a:ext>
                  </a:extLst>
                </p:cNvPr>
                <p:cNvSpPr>
                  <a:spLocks noChangeArrowheads="1"/>
                </p:cNvSpPr>
                <p:nvPr/>
              </p:nvSpPr>
              <p:spPr bwMode="auto">
                <a:xfrm>
                  <a:off x="608" y="2191"/>
                  <a:ext cx="101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0988" name="Group 70">
                <a:extLst>
                  <a:ext uri="{FF2B5EF4-FFF2-40B4-BE49-F238E27FC236}">
                    <a16:creationId xmlns:a16="http://schemas.microsoft.com/office/drawing/2014/main" id="{8F4235A6-B4A7-DE9A-E359-8FE7A858DE15}"/>
                  </a:ext>
                </a:extLst>
              </p:cNvPr>
              <p:cNvGrpSpPr>
                <a:grpSpLocks/>
              </p:cNvGrpSpPr>
              <p:nvPr/>
            </p:nvGrpSpPr>
            <p:grpSpPr bwMode="auto">
              <a:xfrm>
                <a:off x="1624" y="2191"/>
                <a:ext cx="1092" cy="346"/>
                <a:chOff x="1624" y="2191"/>
                <a:chExt cx="1092" cy="346"/>
              </a:xfrm>
            </p:grpSpPr>
            <p:sp>
              <p:nvSpPr>
                <p:cNvPr id="40998" name="Rectangle 25">
                  <a:extLst>
                    <a:ext uri="{FF2B5EF4-FFF2-40B4-BE49-F238E27FC236}">
                      <a16:creationId xmlns:a16="http://schemas.microsoft.com/office/drawing/2014/main" id="{F05725EB-D854-1421-989D-F4089FFF3598}"/>
                    </a:ext>
                  </a:extLst>
                </p:cNvPr>
                <p:cNvSpPr>
                  <a:spLocks noChangeArrowheads="1"/>
                </p:cNvSpPr>
                <p:nvPr/>
              </p:nvSpPr>
              <p:spPr bwMode="auto">
                <a:xfrm>
                  <a:off x="1652" y="2191"/>
                  <a:ext cx="103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SSU 2 </a:t>
                  </a:r>
                  <a:endParaRPr lang="fr-FR" altLang="fr-FR" sz="2000">
                    <a:latin typeface="Times New Roman" panose="02020603050405020304" pitchFamily="18" charset="0"/>
                  </a:endParaRPr>
                </a:p>
              </p:txBody>
            </p:sp>
            <p:sp>
              <p:nvSpPr>
                <p:cNvPr id="40999" name="Rectangle 69">
                  <a:extLst>
                    <a:ext uri="{FF2B5EF4-FFF2-40B4-BE49-F238E27FC236}">
                      <a16:creationId xmlns:a16="http://schemas.microsoft.com/office/drawing/2014/main" id="{BF43CA78-9EC5-8716-209D-1EE74726A814}"/>
                    </a:ext>
                  </a:extLst>
                </p:cNvPr>
                <p:cNvSpPr>
                  <a:spLocks noChangeArrowheads="1"/>
                </p:cNvSpPr>
                <p:nvPr/>
              </p:nvSpPr>
              <p:spPr bwMode="auto">
                <a:xfrm>
                  <a:off x="1624" y="2191"/>
                  <a:ext cx="109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0989" name="Group 72">
                <a:extLst>
                  <a:ext uri="{FF2B5EF4-FFF2-40B4-BE49-F238E27FC236}">
                    <a16:creationId xmlns:a16="http://schemas.microsoft.com/office/drawing/2014/main" id="{E80C6FE9-E5AB-285F-BD74-86B1956145BF}"/>
                  </a:ext>
                </a:extLst>
              </p:cNvPr>
              <p:cNvGrpSpPr>
                <a:grpSpLocks/>
              </p:cNvGrpSpPr>
              <p:nvPr/>
            </p:nvGrpSpPr>
            <p:grpSpPr bwMode="auto">
              <a:xfrm>
                <a:off x="0" y="2537"/>
                <a:ext cx="608" cy="346"/>
                <a:chOff x="0" y="2537"/>
                <a:chExt cx="608" cy="346"/>
              </a:xfrm>
            </p:grpSpPr>
            <p:sp>
              <p:nvSpPr>
                <p:cNvPr id="40996" name="Rectangle 26">
                  <a:extLst>
                    <a:ext uri="{FF2B5EF4-FFF2-40B4-BE49-F238E27FC236}">
                      <a16:creationId xmlns:a16="http://schemas.microsoft.com/office/drawing/2014/main" id="{BCFFB6EB-C482-3253-5832-4AB0FF4E9181}"/>
                    </a:ext>
                  </a:extLst>
                </p:cNvPr>
                <p:cNvSpPr>
                  <a:spLocks noChangeArrowheads="1"/>
                </p:cNvSpPr>
                <p:nvPr/>
              </p:nvSpPr>
              <p:spPr bwMode="auto">
                <a:xfrm>
                  <a:off x="28" y="2537"/>
                  <a:ext cx="55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14</a:t>
                  </a:r>
                  <a:endParaRPr lang="fr-FR" altLang="fr-FR" sz="2000">
                    <a:latin typeface="Times New Roman" panose="02020603050405020304" pitchFamily="18" charset="0"/>
                  </a:endParaRPr>
                </a:p>
              </p:txBody>
            </p:sp>
            <p:sp>
              <p:nvSpPr>
                <p:cNvPr id="40997" name="Rectangle 71">
                  <a:extLst>
                    <a:ext uri="{FF2B5EF4-FFF2-40B4-BE49-F238E27FC236}">
                      <a16:creationId xmlns:a16="http://schemas.microsoft.com/office/drawing/2014/main" id="{96534A68-113A-230F-6B16-271848A9B4EC}"/>
                    </a:ext>
                  </a:extLst>
                </p:cNvPr>
                <p:cNvSpPr>
                  <a:spLocks noChangeArrowheads="1"/>
                </p:cNvSpPr>
                <p:nvPr/>
              </p:nvSpPr>
              <p:spPr bwMode="auto">
                <a:xfrm>
                  <a:off x="0" y="2537"/>
                  <a:ext cx="60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0990" name="Group 74">
                <a:extLst>
                  <a:ext uri="{FF2B5EF4-FFF2-40B4-BE49-F238E27FC236}">
                    <a16:creationId xmlns:a16="http://schemas.microsoft.com/office/drawing/2014/main" id="{A6E07FA6-4B26-8E10-252C-90FA15023FDC}"/>
                  </a:ext>
                </a:extLst>
              </p:cNvPr>
              <p:cNvGrpSpPr>
                <a:grpSpLocks/>
              </p:cNvGrpSpPr>
              <p:nvPr/>
            </p:nvGrpSpPr>
            <p:grpSpPr bwMode="auto">
              <a:xfrm>
                <a:off x="608" y="2537"/>
                <a:ext cx="1016" cy="346"/>
                <a:chOff x="608" y="2537"/>
                <a:chExt cx="1016" cy="346"/>
              </a:xfrm>
            </p:grpSpPr>
            <p:sp>
              <p:nvSpPr>
                <p:cNvPr id="40994" name="Rectangle 27">
                  <a:extLst>
                    <a:ext uri="{FF2B5EF4-FFF2-40B4-BE49-F238E27FC236}">
                      <a16:creationId xmlns:a16="http://schemas.microsoft.com/office/drawing/2014/main" id="{B5BAD185-B13C-F9D2-127B-7C118A6EDC65}"/>
                    </a:ext>
                  </a:extLst>
                </p:cNvPr>
                <p:cNvSpPr>
                  <a:spLocks noChangeArrowheads="1"/>
                </p:cNvSpPr>
                <p:nvPr/>
              </p:nvSpPr>
              <p:spPr bwMode="auto">
                <a:xfrm>
                  <a:off x="636" y="2537"/>
                  <a:ext cx="96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274</a:t>
                  </a:r>
                  <a:endParaRPr lang="fr-FR" altLang="fr-FR" sz="2000">
                    <a:latin typeface="Times New Roman" panose="02020603050405020304" pitchFamily="18" charset="0"/>
                  </a:endParaRPr>
                </a:p>
              </p:txBody>
            </p:sp>
            <p:sp>
              <p:nvSpPr>
                <p:cNvPr id="40995" name="Rectangle 73">
                  <a:extLst>
                    <a:ext uri="{FF2B5EF4-FFF2-40B4-BE49-F238E27FC236}">
                      <a16:creationId xmlns:a16="http://schemas.microsoft.com/office/drawing/2014/main" id="{D8152849-7B09-8039-153B-722CD1E528BF}"/>
                    </a:ext>
                  </a:extLst>
                </p:cNvPr>
                <p:cNvSpPr>
                  <a:spLocks noChangeArrowheads="1"/>
                </p:cNvSpPr>
                <p:nvPr/>
              </p:nvSpPr>
              <p:spPr bwMode="auto">
                <a:xfrm>
                  <a:off x="608" y="2537"/>
                  <a:ext cx="101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0991" name="Group 76">
                <a:extLst>
                  <a:ext uri="{FF2B5EF4-FFF2-40B4-BE49-F238E27FC236}">
                    <a16:creationId xmlns:a16="http://schemas.microsoft.com/office/drawing/2014/main" id="{C9DF91BA-B45D-32D4-7204-EE73E72A8757}"/>
                  </a:ext>
                </a:extLst>
              </p:cNvPr>
              <p:cNvGrpSpPr>
                <a:grpSpLocks/>
              </p:cNvGrpSpPr>
              <p:nvPr/>
            </p:nvGrpSpPr>
            <p:grpSpPr bwMode="auto">
              <a:xfrm>
                <a:off x="1624" y="2537"/>
                <a:ext cx="1092" cy="346"/>
                <a:chOff x="1624" y="2537"/>
                <a:chExt cx="1092" cy="346"/>
              </a:xfrm>
            </p:grpSpPr>
            <p:sp>
              <p:nvSpPr>
                <p:cNvPr id="40992" name="Rectangle 28">
                  <a:extLst>
                    <a:ext uri="{FF2B5EF4-FFF2-40B4-BE49-F238E27FC236}">
                      <a16:creationId xmlns:a16="http://schemas.microsoft.com/office/drawing/2014/main" id="{EFB1F438-2068-11D7-D6F9-4FB004A25A47}"/>
                    </a:ext>
                  </a:extLst>
                </p:cNvPr>
                <p:cNvSpPr>
                  <a:spLocks noChangeArrowheads="1"/>
                </p:cNvSpPr>
                <p:nvPr/>
              </p:nvSpPr>
              <p:spPr bwMode="auto">
                <a:xfrm>
                  <a:off x="1652" y="2537"/>
                  <a:ext cx="103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OPE 2</a:t>
                  </a:r>
                  <a:endParaRPr lang="fr-FR" altLang="fr-FR" sz="2000">
                    <a:latin typeface="Times New Roman" panose="02020603050405020304" pitchFamily="18" charset="0"/>
                  </a:endParaRPr>
                </a:p>
              </p:txBody>
            </p:sp>
            <p:sp>
              <p:nvSpPr>
                <p:cNvPr id="40993" name="Rectangle 75">
                  <a:extLst>
                    <a:ext uri="{FF2B5EF4-FFF2-40B4-BE49-F238E27FC236}">
                      <a16:creationId xmlns:a16="http://schemas.microsoft.com/office/drawing/2014/main" id="{CFB3E031-37C4-E0A9-B8A9-DFADEDF05112}"/>
                    </a:ext>
                  </a:extLst>
                </p:cNvPr>
                <p:cNvSpPr>
                  <a:spLocks noChangeArrowheads="1"/>
                </p:cNvSpPr>
                <p:nvPr/>
              </p:nvSpPr>
              <p:spPr bwMode="auto">
                <a:xfrm>
                  <a:off x="1624" y="2537"/>
                  <a:ext cx="109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sp>
          <p:nvSpPr>
            <p:cNvPr id="40967" name="Rectangle 78">
              <a:extLst>
                <a:ext uri="{FF2B5EF4-FFF2-40B4-BE49-F238E27FC236}">
                  <a16:creationId xmlns:a16="http://schemas.microsoft.com/office/drawing/2014/main" id="{FC15F580-6BB7-8609-3F09-A282EE71BA4C}"/>
                </a:ext>
              </a:extLst>
            </p:cNvPr>
            <p:cNvSpPr>
              <a:spLocks noChangeArrowheads="1"/>
            </p:cNvSpPr>
            <p:nvPr/>
          </p:nvSpPr>
          <p:spPr bwMode="auto">
            <a:xfrm>
              <a:off x="-3" y="-3"/>
              <a:ext cx="2722" cy="2889"/>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re 8">
            <a:extLst>
              <a:ext uri="{FF2B5EF4-FFF2-40B4-BE49-F238E27FC236}">
                <a16:creationId xmlns:a16="http://schemas.microsoft.com/office/drawing/2014/main" id="{391A681F-F3D8-4CA2-6274-2524407F8A8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41987" name="Espace réservé du numéro de diapositive 4">
            <a:extLst>
              <a:ext uri="{FF2B5EF4-FFF2-40B4-BE49-F238E27FC236}">
                <a16:creationId xmlns:a16="http://schemas.microsoft.com/office/drawing/2014/main" id="{59E1D44A-8927-5E2A-6043-655C7ED40FD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CD40138-0A1C-408C-AA0E-C07D1CF1FF9C}" type="slidenum">
              <a:rPr lang="fr-FR" altLang="fr-FR" sz="2000">
                <a:solidFill>
                  <a:srgbClr val="984807"/>
                </a:solidFill>
              </a:rPr>
              <a:pPr algn="r" eaLnBrk="1" hangingPunct="1">
                <a:spcBef>
                  <a:spcPct val="0"/>
                </a:spcBef>
                <a:buFontTx/>
                <a:buNone/>
              </a:pPr>
              <a:t>39</a:t>
            </a:fld>
            <a:endParaRPr lang="fr-FR" altLang="fr-FR" sz="2000">
              <a:solidFill>
                <a:srgbClr val="984807"/>
              </a:solidFill>
            </a:endParaRPr>
          </a:p>
        </p:txBody>
      </p:sp>
      <p:sp>
        <p:nvSpPr>
          <p:cNvPr id="41988" name="Rectangle 1">
            <a:extLst>
              <a:ext uri="{FF2B5EF4-FFF2-40B4-BE49-F238E27FC236}">
                <a16:creationId xmlns:a16="http://schemas.microsoft.com/office/drawing/2014/main" id="{9766D8FC-C5DE-BB1A-C0E5-D0CDF8C85BB1}"/>
              </a:ext>
            </a:extLst>
          </p:cNvPr>
          <p:cNvSpPr>
            <a:spLocks noChangeArrowheads="1"/>
          </p:cNvSpPr>
          <p:nvPr/>
        </p:nvSpPr>
        <p:spPr bwMode="auto">
          <a:xfrm>
            <a:off x="304800" y="1295400"/>
            <a:ext cx="121920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Canaux :</a:t>
            </a:r>
          </a:p>
        </p:txBody>
      </p:sp>
      <p:grpSp>
        <p:nvGrpSpPr>
          <p:cNvPr id="41989" name="Group 70">
            <a:extLst>
              <a:ext uri="{FF2B5EF4-FFF2-40B4-BE49-F238E27FC236}">
                <a16:creationId xmlns:a16="http://schemas.microsoft.com/office/drawing/2014/main" id="{5FD5864E-F717-6361-27D6-C3A2473A1886}"/>
              </a:ext>
            </a:extLst>
          </p:cNvPr>
          <p:cNvGrpSpPr>
            <a:grpSpLocks/>
          </p:cNvGrpSpPr>
          <p:nvPr/>
        </p:nvGrpSpPr>
        <p:grpSpPr bwMode="auto">
          <a:xfrm>
            <a:off x="838200" y="1981200"/>
            <a:ext cx="7620000" cy="4037013"/>
            <a:chOff x="-3" y="-3"/>
            <a:chExt cx="2722" cy="2543"/>
          </a:xfrm>
        </p:grpSpPr>
        <p:grpSp>
          <p:nvGrpSpPr>
            <p:cNvPr id="41990" name="Group 68">
              <a:extLst>
                <a:ext uri="{FF2B5EF4-FFF2-40B4-BE49-F238E27FC236}">
                  <a16:creationId xmlns:a16="http://schemas.microsoft.com/office/drawing/2014/main" id="{A60F3849-5D77-3000-46B4-2E674A202D56}"/>
                </a:ext>
              </a:extLst>
            </p:cNvPr>
            <p:cNvGrpSpPr>
              <a:grpSpLocks/>
            </p:cNvGrpSpPr>
            <p:nvPr/>
          </p:nvGrpSpPr>
          <p:grpSpPr bwMode="auto">
            <a:xfrm>
              <a:off x="0" y="0"/>
              <a:ext cx="2716" cy="2537"/>
              <a:chOff x="0" y="0"/>
              <a:chExt cx="2716" cy="2537"/>
            </a:xfrm>
          </p:grpSpPr>
          <p:grpSp>
            <p:nvGrpSpPr>
              <p:cNvPr id="41992" name="Group 27">
                <a:extLst>
                  <a:ext uri="{FF2B5EF4-FFF2-40B4-BE49-F238E27FC236}">
                    <a16:creationId xmlns:a16="http://schemas.microsoft.com/office/drawing/2014/main" id="{BFAA694D-DF4E-A955-4F62-44597428A726}"/>
                  </a:ext>
                </a:extLst>
              </p:cNvPr>
              <p:cNvGrpSpPr>
                <a:grpSpLocks/>
              </p:cNvGrpSpPr>
              <p:nvPr/>
            </p:nvGrpSpPr>
            <p:grpSpPr bwMode="auto">
              <a:xfrm>
                <a:off x="0" y="0"/>
                <a:ext cx="608" cy="461"/>
                <a:chOff x="0" y="0"/>
                <a:chExt cx="608" cy="461"/>
              </a:xfrm>
            </p:grpSpPr>
            <p:sp>
              <p:nvSpPr>
                <p:cNvPr id="42053" name="Rectangle 5">
                  <a:extLst>
                    <a:ext uri="{FF2B5EF4-FFF2-40B4-BE49-F238E27FC236}">
                      <a16:creationId xmlns:a16="http://schemas.microsoft.com/office/drawing/2014/main" id="{6A271E36-C41C-5CF8-33F2-A3B53667FF53}"/>
                    </a:ext>
                  </a:extLst>
                </p:cNvPr>
                <p:cNvSpPr>
                  <a:spLocks noChangeArrowheads="1"/>
                </p:cNvSpPr>
                <p:nvPr/>
              </p:nvSpPr>
              <p:spPr bwMode="auto">
                <a:xfrm>
                  <a:off x="28" y="0"/>
                  <a:ext cx="552"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Numéro répertoire</a:t>
                  </a:r>
                  <a:endParaRPr lang="fr-FR" altLang="fr-FR" sz="2000">
                    <a:latin typeface="Times New Roman" panose="02020603050405020304" pitchFamily="18" charset="0"/>
                  </a:endParaRPr>
                </a:p>
              </p:txBody>
            </p:sp>
            <p:sp>
              <p:nvSpPr>
                <p:cNvPr id="42054" name="Rectangle 26">
                  <a:extLst>
                    <a:ext uri="{FF2B5EF4-FFF2-40B4-BE49-F238E27FC236}">
                      <a16:creationId xmlns:a16="http://schemas.microsoft.com/office/drawing/2014/main" id="{E357F452-E36B-29C2-7648-FA8F1B81E07C}"/>
                    </a:ext>
                  </a:extLst>
                </p:cNvPr>
                <p:cNvSpPr>
                  <a:spLocks noChangeArrowheads="1"/>
                </p:cNvSpPr>
                <p:nvPr/>
              </p:nvSpPr>
              <p:spPr bwMode="auto">
                <a:xfrm>
                  <a:off x="0" y="0"/>
                  <a:ext cx="608"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1993" name="Group 29">
                <a:extLst>
                  <a:ext uri="{FF2B5EF4-FFF2-40B4-BE49-F238E27FC236}">
                    <a16:creationId xmlns:a16="http://schemas.microsoft.com/office/drawing/2014/main" id="{3F44AE9B-EDA5-DF3E-12FF-A147D7DB4C64}"/>
                  </a:ext>
                </a:extLst>
              </p:cNvPr>
              <p:cNvGrpSpPr>
                <a:grpSpLocks/>
              </p:cNvGrpSpPr>
              <p:nvPr/>
            </p:nvGrpSpPr>
            <p:grpSpPr bwMode="auto">
              <a:xfrm>
                <a:off x="608" y="0"/>
                <a:ext cx="1016" cy="461"/>
                <a:chOff x="608" y="0"/>
                <a:chExt cx="1016" cy="461"/>
              </a:xfrm>
            </p:grpSpPr>
            <p:sp>
              <p:nvSpPr>
                <p:cNvPr id="42051" name="Rectangle 6">
                  <a:extLst>
                    <a:ext uri="{FF2B5EF4-FFF2-40B4-BE49-F238E27FC236}">
                      <a16:creationId xmlns:a16="http://schemas.microsoft.com/office/drawing/2014/main" id="{595ACAFB-AE85-E75B-D4B0-314A17843BC6}"/>
                    </a:ext>
                  </a:extLst>
                </p:cNvPr>
                <p:cNvSpPr>
                  <a:spLocks noChangeArrowheads="1"/>
                </p:cNvSpPr>
                <p:nvPr/>
              </p:nvSpPr>
              <p:spPr bwMode="auto">
                <a:xfrm>
                  <a:off x="636" y="0"/>
                  <a:ext cx="960"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Numéro COM ou DIR</a:t>
                  </a:r>
                  <a:endParaRPr lang="fr-FR" altLang="fr-FR" sz="2000">
                    <a:latin typeface="Times New Roman" panose="02020603050405020304" pitchFamily="18" charset="0"/>
                  </a:endParaRPr>
                </a:p>
              </p:txBody>
            </p:sp>
            <p:sp>
              <p:nvSpPr>
                <p:cNvPr id="42052" name="Rectangle 28">
                  <a:extLst>
                    <a:ext uri="{FF2B5EF4-FFF2-40B4-BE49-F238E27FC236}">
                      <a16:creationId xmlns:a16="http://schemas.microsoft.com/office/drawing/2014/main" id="{82A42E3F-D50E-49A8-642E-A7EC3A57A0B6}"/>
                    </a:ext>
                  </a:extLst>
                </p:cNvPr>
                <p:cNvSpPr>
                  <a:spLocks noChangeArrowheads="1"/>
                </p:cNvSpPr>
                <p:nvPr/>
              </p:nvSpPr>
              <p:spPr bwMode="auto">
                <a:xfrm>
                  <a:off x="608" y="0"/>
                  <a:ext cx="1016"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1994" name="Group 31">
                <a:extLst>
                  <a:ext uri="{FF2B5EF4-FFF2-40B4-BE49-F238E27FC236}">
                    <a16:creationId xmlns:a16="http://schemas.microsoft.com/office/drawing/2014/main" id="{C4940705-A0C2-93D2-ACA0-717E863F871D}"/>
                  </a:ext>
                </a:extLst>
              </p:cNvPr>
              <p:cNvGrpSpPr>
                <a:grpSpLocks/>
              </p:cNvGrpSpPr>
              <p:nvPr/>
            </p:nvGrpSpPr>
            <p:grpSpPr bwMode="auto">
              <a:xfrm>
                <a:off x="1624" y="0"/>
                <a:ext cx="1092" cy="461"/>
                <a:chOff x="1624" y="0"/>
                <a:chExt cx="1092" cy="461"/>
              </a:xfrm>
            </p:grpSpPr>
            <p:sp>
              <p:nvSpPr>
                <p:cNvPr id="42049" name="Rectangle 7">
                  <a:extLst>
                    <a:ext uri="{FF2B5EF4-FFF2-40B4-BE49-F238E27FC236}">
                      <a16:creationId xmlns:a16="http://schemas.microsoft.com/office/drawing/2014/main" id="{4A0904EC-A21B-5345-71AF-AA15F41D0B94}"/>
                    </a:ext>
                  </a:extLst>
                </p:cNvPr>
                <p:cNvSpPr>
                  <a:spLocks noChangeArrowheads="1"/>
                </p:cNvSpPr>
                <p:nvPr/>
              </p:nvSpPr>
              <p:spPr bwMode="auto">
                <a:xfrm>
                  <a:off x="1652" y="0"/>
                  <a:ext cx="1036"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Noms</a:t>
                  </a:r>
                  <a:endParaRPr lang="fr-FR" altLang="fr-FR" sz="2000">
                    <a:latin typeface="Times New Roman" panose="02020603050405020304" pitchFamily="18" charset="0"/>
                  </a:endParaRPr>
                </a:p>
              </p:txBody>
            </p:sp>
            <p:sp>
              <p:nvSpPr>
                <p:cNvPr id="42050" name="Rectangle 30">
                  <a:extLst>
                    <a:ext uri="{FF2B5EF4-FFF2-40B4-BE49-F238E27FC236}">
                      <a16:creationId xmlns:a16="http://schemas.microsoft.com/office/drawing/2014/main" id="{73F2EEB0-0EFE-71E7-B901-B2CE82482D92}"/>
                    </a:ext>
                  </a:extLst>
                </p:cNvPr>
                <p:cNvSpPr>
                  <a:spLocks noChangeArrowheads="1"/>
                </p:cNvSpPr>
                <p:nvPr/>
              </p:nvSpPr>
              <p:spPr bwMode="auto">
                <a:xfrm>
                  <a:off x="1624" y="0"/>
                  <a:ext cx="1092"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1995" name="Group 33">
                <a:extLst>
                  <a:ext uri="{FF2B5EF4-FFF2-40B4-BE49-F238E27FC236}">
                    <a16:creationId xmlns:a16="http://schemas.microsoft.com/office/drawing/2014/main" id="{F45225E5-D4DA-24F5-1C99-E557EE4EE377}"/>
                  </a:ext>
                </a:extLst>
              </p:cNvPr>
              <p:cNvGrpSpPr>
                <a:grpSpLocks/>
              </p:cNvGrpSpPr>
              <p:nvPr/>
            </p:nvGrpSpPr>
            <p:grpSpPr bwMode="auto">
              <a:xfrm>
                <a:off x="0" y="461"/>
                <a:ext cx="608" cy="346"/>
                <a:chOff x="0" y="461"/>
                <a:chExt cx="608" cy="346"/>
              </a:xfrm>
            </p:grpSpPr>
            <p:sp>
              <p:nvSpPr>
                <p:cNvPr id="42047" name="Rectangle 8">
                  <a:extLst>
                    <a:ext uri="{FF2B5EF4-FFF2-40B4-BE49-F238E27FC236}">
                      <a16:creationId xmlns:a16="http://schemas.microsoft.com/office/drawing/2014/main" id="{7F52EBFF-711A-FD76-E849-219FD19D9848}"/>
                    </a:ext>
                  </a:extLst>
                </p:cNvPr>
                <p:cNvSpPr>
                  <a:spLocks noChangeArrowheads="1"/>
                </p:cNvSpPr>
                <p:nvPr/>
              </p:nvSpPr>
              <p:spPr bwMode="auto">
                <a:xfrm>
                  <a:off x="28" y="461"/>
                  <a:ext cx="55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15</a:t>
                  </a:r>
                  <a:endParaRPr lang="fr-FR" altLang="fr-FR" sz="2000">
                    <a:latin typeface="Times New Roman" panose="02020603050405020304" pitchFamily="18" charset="0"/>
                  </a:endParaRPr>
                </a:p>
              </p:txBody>
            </p:sp>
            <p:sp>
              <p:nvSpPr>
                <p:cNvPr id="42048" name="Rectangle 32">
                  <a:extLst>
                    <a:ext uri="{FF2B5EF4-FFF2-40B4-BE49-F238E27FC236}">
                      <a16:creationId xmlns:a16="http://schemas.microsoft.com/office/drawing/2014/main" id="{636574DA-4B48-92AB-76A6-26B10E9C19EA}"/>
                    </a:ext>
                  </a:extLst>
                </p:cNvPr>
                <p:cNvSpPr>
                  <a:spLocks noChangeArrowheads="1"/>
                </p:cNvSpPr>
                <p:nvPr/>
              </p:nvSpPr>
              <p:spPr bwMode="auto">
                <a:xfrm>
                  <a:off x="0" y="461"/>
                  <a:ext cx="60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1996" name="Group 35">
                <a:extLst>
                  <a:ext uri="{FF2B5EF4-FFF2-40B4-BE49-F238E27FC236}">
                    <a16:creationId xmlns:a16="http://schemas.microsoft.com/office/drawing/2014/main" id="{7E257A5B-4748-C4EA-DF7C-9B8AE5669820}"/>
                  </a:ext>
                </a:extLst>
              </p:cNvPr>
              <p:cNvGrpSpPr>
                <a:grpSpLocks/>
              </p:cNvGrpSpPr>
              <p:nvPr/>
            </p:nvGrpSpPr>
            <p:grpSpPr bwMode="auto">
              <a:xfrm>
                <a:off x="608" y="461"/>
                <a:ext cx="1016" cy="346"/>
                <a:chOff x="608" y="461"/>
                <a:chExt cx="1016" cy="346"/>
              </a:xfrm>
            </p:grpSpPr>
            <p:sp>
              <p:nvSpPr>
                <p:cNvPr id="42045" name="Rectangle 9">
                  <a:extLst>
                    <a:ext uri="{FF2B5EF4-FFF2-40B4-BE49-F238E27FC236}">
                      <a16:creationId xmlns:a16="http://schemas.microsoft.com/office/drawing/2014/main" id="{94F4D834-A3BC-65BF-7122-A3F4E7FC960A}"/>
                    </a:ext>
                  </a:extLst>
                </p:cNvPr>
                <p:cNvSpPr>
                  <a:spLocks noChangeArrowheads="1"/>
                </p:cNvSpPr>
                <p:nvPr/>
              </p:nvSpPr>
              <p:spPr bwMode="auto">
                <a:xfrm>
                  <a:off x="636" y="461"/>
                  <a:ext cx="96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675</a:t>
                  </a:r>
                  <a:endParaRPr lang="fr-FR" altLang="fr-FR" sz="2000">
                    <a:latin typeface="Times New Roman" panose="02020603050405020304" pitchFamily="18" charset="0"/>
                  </a:endParaRPr>
                </a:p>
              </p:txBody>
            </p:sp>
            <p:sp>
              <p:nvSpPr>
                <p:cNvPr id="42046" name="Rectangle 34">
                  <a:extLst>
                    <a:ext uri="{FF2B5EF4-FFF2-40B4-BE49-F238E27FC236}">
                      <a16:creationId xmlns:a16="http://schemas.microsoft.com/office/drawing/2014/main" id="{2FB8F87F-DA43-2B14-E74E-7DA6FB9CD2D6}"/>
                    </a:ext>
                  </a:extLst>
                </p:cNvPr>
                <p:cNvSpPr>
                  <a:spLocks noChangeArrowheads="1"/>
                </p:cNvSpPr>
                <p:nvPr/>
              </p:nvSpPr>
              <p:spPr bwMode="auto">
                <a:xfrm>
                  <a:off x="608" y="461"/>
                  <a:ext cx="101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1997" name="Group 37">
                <a:extLst>
                  <a:ext uri="{FF2B5EF4-FFF2-40B4-BE49-F238E27FC236}">
                    <a16:creationId xmlns:a16="http://schemas.microsoft.com/office/drawing/2014/main" id="{D436F450-A3C8-BFA8-D994-0A0CEE389C29}"/>
                  </a:ext>
                </a:extLst>
              </p:cNvPr>
              <p:cNvGrpSpPr>
                <a:grpSpLocks/>
              </p:cNvGrpSpPr>
              <p:nvPr/>
            </p:nvGrpSpPr>
            <p:grpSpPr bwMode="auto">
              <a:xfrm>
                <a:off x="1624" y="461"/>
                <a:ext cx="1092" cy="346"/>
                <a:chOff x="1624" y="461"/>
                <a:chExt cx="1092" cy="346"/>
              </a:xfrm>
            </p:grpSpPr>
            <p:sp>
              <p:nvSpPr>
                <p:cNvPr id="42043" name="Rectangle 10">
                  <a:extLst>
                    <a:ext uri="{FF2B5EF4-FFF2-40B4-BE49-F238E27FC236}">
                      <a16:creationId xmlns:a16="http://schemas.microsoft.com/office/drawing/2014/main" id="{2631093E-DF81-5812-F0FA-2667E55F9FC1}"/>
                    </a:ext>
                  </a:extLst>
                </p:cNvPr>
                <p:cNvSpPr>
                  <a:spLocks noChangeArrowheads="1"/>
                </p:cNvSpPr>
                <p:nvPr/>
              </p:nvSpPr>
              <p:spPr bwMode="auto">
                <a:xfrm>
                  <a:off x="1652" y="461"/>
                  <a:ext cx="103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DIR TRANSIT</a:t>
                  </a:r>
                  <a:endParaRPr lang="fr-FR" altLang="fr-FR" sz="2000">
                    <a:latin typeface="Times New Roman" panose="02020603050405020304" pitchFamily="18" charset="0"/>
                  </a:endParaRPr>
                </a:p>
              </p:txBody>
            </p:sp>
            <p:sp>
              <p:nvSpPr>
                <p:cNvPr id="42044" name="Rectangle 36">
                  <a:extLst>
                    <a:ext uri="{FF2B5EF4-FFF2-40B4-BE49-F238E27FC236}">
                      <a16:creationId xmlns:a16="http://schemas.microsoft.com/office/drawing/2014/main" id="{B9CAF253-9C45-71E9-2368-044CF42391B8}"/>
                    </a:ext>
                  </a:extLst>
                </p:cNvPr>
                <p:cNvSpPr>
                  <a:spLocks noChangeArrowheads="1"/>
                </p:cNvSpPr>
                <p:nvPr/>
              </p:nvSpPr>
              <p:spPr bwMode="auto">
                <a:xfrm>
                  <a:off x="1624" y="461"/>
                  <a:ext cx="109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1998" name="Group 39">
                <a:extLst>
                  <a:ext uri="{FF2B5EF4-FFF2-40B4-BE49-F238E27FC236}">
                    <a16:creationId xmlns:a16="http://schemas.microsoft.com/office/drawing/2014/main" id="{7FB6D85C-2626-3357-8CB5-09191A358E54}"/>
                  </a:ext>
                </a:extLst>
              </p:cNvPr>
              <p:cNvGrpSpPr>
                <a:grpSpLocks/>
              </p:cNvGrpSpPr>
              <p:nvPr/>
            </p:nvGrpSpPr>
            <p:grpSpPr bwMode="auto">
              <a:xfrm>
                <a:off x="0" y="807"/>
                <a:ext cx="608" cy="346"/>
                <a:chOff x="0" y="807"/>
                <a:chExt cx="608" cy="346"/>
              </a:xfrm>
            </p:grpSpPr>
            <p:sp>
              <p:nvSpPr>
                <p:cNvPr id="42041" name="Rectangle 11">
                  <a:extLst>
                    <a:ext uri="{FF2B5EF4-FFF2-40B4-BE49-F238E27FC236}">
                      <a16:creationId xmlns:a16="http://schemas.microsoft.com/office/drawing/2014/main" id="{4C7496A6-C6ED-A8E7-D7AC-AD9FCCB20CBB}"/>
                    </a:ext>
                  </a:extLst>
                </p:cNvPr>
                <p:cNvSpPr>
                  <a:spLocks noChangeArrowheads="1"/>
                </p:cNvSpPr>
                <p:nvPr/>
              </p:nvSpPr>
              <p:spPr bwMode="auto">
                <a:xfrm>
                  <a:off x="28" y="807"/>
                  <a:ext cx="55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16</a:t>
                  </a:r>
                  <a:endParaRPr lang="fr-FR" altLang="fr-FR" sz="2000">
                    <a:latin typeface="Times New Roman" panose="02020603050405020304" pitchFamily="18" charset="0"/>
                  </a:endParaRPr>
                </a:p>
              </p:txBody>
            </p:sp>
            <p:sp>
              <p:nvSpPr>
                <p:cNvPr id="42042" name="Rectangle 38">
                  <a:extLst>
                    <a:ext uri="{FF2B5EF4-FFF2-40B4-BE49-F238E27FC236}">
                      <a16:creationId xmlns:a16="http://schemas.microsoft.com/office/drawing/2014/main" id="{3AAEF628-A174-F53F-628A-413B76C8DFBA}"/>
                    </a:ext>
                  </a:extLst>
                </p:cNvPr>
                <p:cNvSpPr>
                  <a:spLocks noChangeArrowheads="1"/>
                </p:cNvSpPr>
                <p:nvPr/>
              </p:nvSpPr>
              <p:spPr bwMode="auto">
                <a:xfrm>
                  <a:off x="0" y="807"/>
                  <a:ext cx="60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1999" name="Group 41">
                <a:extLst>
                  <a:ext uri="{FF2B5EF4-FFF2-40B4-BE49-F238E27FC236}">
                    <a16:creationId xmlns:a16="http://schemas.microsoft.com/office/drawing/2014/main" id="{DBB90139-AA51-5EEA-1238-18F7184E857F}"/>
                  </a:ext>
                </a:extLst>
              </p:cNvPr>
              <p:cNvGrpSpPr>
                <a:grpSpLocks/>
              </p:cNvGrpSpPr>
              <p:nvPr/>
            </p:nvGrpSpPr>
            <p:grpSpPr bwMode="auto">
              <a:xfrm>
                <a:off x="608" y="807"/>
                <a:ext cx="1016" cy="346"/>
                <a:chOff x="608" y="807"/>
                <a:chExt cx="1016" cy="346"/>
              </a:xfrm>
            </p:grpSpPr>
            <p:sp>
              <p:nvSpPr>
                <p:cNvPr id="42039" name="Rectangle 12">
                  <a:extLst>
                    <a:ext uri="{FF2B5EF4-FFF2-40B4-BE49-F238E27FC236}">
                      <a16:creationId xmlns:a16="http://schemas.microsoft.com/office/drawing/2014/main" id="{27A82F1D-6A91-CEA1-775B-D57EEBEB386E}"/>
                    </a:ext>
                  </a:extLst>
                </p:cNvPr>
                <p:cNvSpPr>
                  <a:spLocks noChangeArrowheads="1"/>
                </p:cNvSpPr>
                <p:nvPr/>
              </p:nvSpPr>
              <p:spPr bwMode="auto">
                <a:xfrm>
                  <a:off x="636" y="807"/>
                  <a:ext cx="96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276</a:t>
                  </a:r>
                  <a:endParaRPr lang="fr-FR" altLang="fr-FR" sz="2000">
                    <a:latin typeface="Times New Roman" panose="02020603050405020304" pitchFamily="18" charset="0"/>
                  </a:endParaRPr>
                </a:p>
              </p:txBody>
            </p:sp>
            <p:sp>
              <p:nvSpPr>
                <p:cNvPr id="42040" name="Rectangle 40">
                  <a:extLst>
                    <a:ext uri="{FF2B5EF4-FFF2-40B4-BE49-F238E27FC236}">
                      <a16:creationId xmlns:a16="http://schemas.microsoft.com/office/drawing/2014/main" id="{20434A17-AE34-B736-FEA7-9A4E584DE492}"/>
                    </a:ext>
                  </a:extLst>
                </p:cNvPr>
                <p:cNvSpPr>
                  <a:spLocks noChangeArrowheads="1"/>
                </p:cNvSpPr>
                <p:nvPr/>
              </p:nvSpPr>
              <p:spPr bwMode="auto">
                <a:xfrm>
                  <a:off x="608" y="807"/>
                  <a:ext cx="101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2000" name="Group 43">
                <a:extLst>
                  <a:ext uri="{FF2B5EF4-FFF2-40B4-BE49-F238E27FC236}">
                    <a16:creationId xmlns:a16="http://schemas.microsoft.com/office/drawing/2014/main" id="{A16A6642-B00F-163E-B0FE-AC11B0CE8C3D}"/>
                  </a:ext>
                </a:extLst>
              </p:cNvPr>
              <p:cNvGrpSpPr>
                <a:grpSpLocks/>
              </p:cNvGrpSpPr>
              <p:nvPr/>
            </p:nvGrpSpPr>
            <p:grpSpPr bwMode="auto">
              <a:xfrm>
                <a:off x="1624" y="807"/>
                <a:ext cx="1092" cy="346"/>
                <a:chOff x="1624" y="807"/>
                <a:chExt cx="1092" cy="346"/>
              </a:xfrm>
            </p:grpSpPr>
            <p:sp>
              <p:nvSpPr>
                <p:cNvPr id="42037" name="Rectangle 13">
                  <a:extLst>
                    <a:ext uri="{FF2B5EF4-FFF2-40B4-BE49-F238E27FC236}">
                      <a16:creationId xmlns:a16="http://schemas.microsoft.com/office/drawing/2014/main" id="{ECFE8544-15F5-B655-3163-54A246C0DD2D}"/>
                    </a:ext>
                  </a:extLst>
                </p:cNvPr>
                <p:cNvSpPr>
                  <a:spLocks noChangeArrowheads="1"/>
                </p:cNvSpPr>
                <p:nvPr/>
              </p:nvSpPr>
              <p:spPr bwMode="auto">
                <a:xfrm>
                  <a:off x="1652" y="807"/>
                  <a:ext cx="103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SPE 1</a:t>
                  </a:r>
                  <a:endParaRPr lang="fr-FR" altLang="fr-FR" sz="2000">
                    <a:latin typeface="Times New Roman" panose="02020603050405020304" pitchFamily="18" charset="0"/>
                  </a:endParaRPr>
                </a:p>
              </p:txBody>
            </p:sp>
            <p:sp>
              <p:nvSpPr>
                <p:cNvPr id="42038" name="Rectangle 42">
                  <a:extLst>
                    <a:ext uri="{FF2B5EF4-FFF2-40B4-BE49-F238E27FC236}">
                      <a16:creationId xmlns:a16="http://schemas.microsoft.com/office/drawing/2014/main" id="{4E8A5632-6183-39DE-3F32-B598B34DE93A}"/>
                    </a:ext>
                  </a:extLst>
                </p:cNvPr>
                <p:cNvSpPr>
                  <a:spLocks noChangeArrowheads="1"/>
                </p:cNvSpPr>
                <p:nvPr/>
              </p:nvSpPr>
              <p:spPr bwMode="auto">
                <a:xfrm>
                  <a:off x="1624" y="807"/>
                  <a:ext cx="109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2001" name="Group 45">
                <a:extLst>
                  <a:ext uri="{FF2B5EF4-FFF2-40B4-BE49-F238E27FC236}">
                    <a16:creationId xmlns:a16="http://schemas.microsoft.com/office/drawing/2014/main" id="{FF570E15-16C0-1D53-B983-F4C70A4FD858}"/>
                  </a:ext>
                </a:extLst>
              </p:cNvPr>
              <p:cNvGrpSpPr>
                <a:grpSpLocks/>
              </p:cNvGrpSpPr>
              <p:nvPr/>
            </p:nvGrpSpPr>
            <p:grpSpPr bwMode="auto">
              <a:xfrm>
                <a:off x="0" y="1153"/>
                <a:ext cx="608" cy="346"/>
                <a:chOff x="0" y="1153"/>
                <a:chExt cx="608" cy="346"/>
              </a:xfrm>
            </p:grpSpPr>
            <p:sp>
              <p:nvSpPr>
                <p:cNvPr id="42035" name="Rectangle 14">
                  <a:extLst>
                    <a:ext uri="{FF2B5EF4-FFF2-40B4-BE49-F238E27FC236}">
                      <a16:creationId xmlns:a16="http://schemas.microsoft.com/office/drawing/2014/main" id="{C361A877-B3B7-A629-E694-7BECEC60EC88}"/>
                    </a:ext>
                  </a:extLst>
                </p:cNvPr>
                <p:cNvSpPr>
                  <a:spLocks noChangeArrowheads="1"/>
                </p:cNvSpPr>
                <p:nvPr/>
              </p:nvSpPr>
              <p:spPr bwMode="auto">
                <a:xfrm>
                  <a:off x="28" y="1153"/>
                  <a:ext cx="55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17</a:t>
                  </a:r>
                  <a:endParaRPr lang="fr-FR" altLang="fr-FR" sz="2000">
                    <a:latin typeface="Times New Roman" panose="02020603050405020304" pitchFamily="18" charset="0"/>
                  </a:endParaRPr>
                </a:p>
              </p:txBody>
            </p:sp>
            <p:sp>
              <p:nvSpPr>
                <p:cNvPr id="42036" name="Rectangle 44">
                  <a:extLst>
                    <a:ext uri="{FF2B5EF4-FFF2-40B4-BE49-F238E27FC236}">
                      <a16:creationId xmlns:a16="http://schemas.microsoft.com/office/drawing/2014/main" id="{1EF8B05C-72F3-8E16-7C11-9279A0EC4BCE}"/>
                    </a:ext>
                  </a:extLst>
                </p:cNvPr>
                <p:cNvSpPr>
                  <a:spLocks noChangeArrowheads="1"/>
                </p:cNvSpPr>
                <p:nvPr/>
              </p:nvSpPr>
              <p:spPr bwMode="auto">
                <a:xfrm>
                  <a:off x="0" y="1153"/>
                  <a:ext cx="60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2002" name="Group 47">
                <a:extLst>
                  <a:ext uri="{FF2B5EF4-FFF2-40B4-BE49-F238E27FC236}">
                    <a16:creationId xmlns:a16="http://schemas.microsoft.com/office/drawing/2014/main" id="{100D42BD-2A22-128E-B64C-14A253611560}"/>
                  </a:ext>
                </a:extLst>
              </p:cNvPr>
              <p:cNvGrpSpPr>
                <a:grpSpLocks/>
              </p:cNvGrpSpPr>
              <p:nvPr/>
            </p:nvGrpSpPr>
            <p:grpSpPr bwMode="auto">
              <a:xfrm>
                <a:off x="608" y="1153"/>
                <a:ext cx="1016" cy="346"/>
                <a:chOff x="608" y="1153"/>
                <a:chExt cx="1016" cy="346"/>
              </a:xfrm>
            </p:grpSpPr>
            <p:sp>
              <p:nvSpPr>
                <p:cNvPr id="42033" name="Rectangle 15">
                  <a:extLst>
                    <a:ext uri="{FF2B5EF4-FFF2-40B4-BE49-F238E27FC236}">
                      <a16:creationId xmlns:a16="http://schemas.microsoft.com/office/drawing/2014/main" id="{B92CBFA7-DF22-D0D9-CA8B-6C3F54CDA622}"/>
                    </a:ext>
                  </a:extLst>
                </p:cNvPr>
                <p:cNvSpPr>
                  <a:spLocks noChangeArrowheads="1"/>
                </p:cNvSpPr>
                <p:nvPr/>
              </p:nvSpPr>
              <p:spPr bwMode="auto">
                <a:xfrm>
                  <a:off x="636" y="1153"/>
                  <a:ext cx="96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277</a:t>
                  </a:r>
                  <a:endParaRPr lang="fr-FR" altLang="fr-FR" sz="2000">
                    <a:latin typeface="Times New Roman" panose="02020603050405020304" pitchFamily="18" charset="0"/>
                  </a:endParaRPr>
                </a:p>
              </p:txBody>
            </p:sp>
            <p:sp>
              <p:nvSpPr>
                <p:cNvPr id="42034" name="Rectangle 46">
                  <a:extLst>
                    <a:ext uri="{FF2B5EF4-FFF2-40B4-BE49-F238E27FC236}">
                      <a16:creationId xmlns:a16="http://schemas.microsoft.com/office/drawing/2014/main" id="{C6AB4B98-C967-DFF1-823A-F877703EFEA8}"/>
                    </a:ext>
                  </a:extLst>
                </p:cNvPr>
                <p:cNvSpPr>
                  <a:spLocks noChangeArrowheads="1"/>
                </p:cNvSpPr>
                <p:nvPr/>
              </p:nvSpPr>
              <p:spPr bwMode="auto">
                <a:xfrm>
                  <a:off x="608" y="1153"/>
                  <a:ext cx="101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2003" name="Group 49">
                <a:extLst>
                  <a:ext uri="{FF2B5EF4-FFF2-40B4-BE49-F238E27FC236}">
                    <a16:creationId xmlns:a16="http://schemas.microsoft.com/office/drawing/2014/main" id="{36A964E5-2DD3-AEA4-FF0F-704B1F4AA002}"/>
                  </a:ext>
                </a:extLst>
              </p:cNvPr>
              <p:cNvGrpSpPr>
                <a:grpSpLocks/>
              </p:cNvGrpSpPr>
              <p:nvPr/>
            </p:nvGrpSpPr>
            <p:grpSpPr bwMode="auto">
              <a:xfrm>
                <a:off x="1624" y="1153"/>
                <a:ext cx="1092" cy="346"/>
                <a:chOff x="1624" y="1153"/>
                <a:chExt cx="1092" cy="346"/>
              </a:xfrm>
            </p:grpSpPr>
            <p:sp>
              <p:nvSpPr>
                <p:cNvPr id="42031" name="Rectangle 16">
                  <a:extLst>
                    <a:ext uri="{FF2B5EF4-FFF2-40B4-BE49-F238E27FC236}">
                      <a16:creationId xmlns:a16="http://schemas.microsoft.com/office/drawing/2014/main" id="{386D9B3C-1326-A355-C112-3A36725555D8}"/>
                    </a:ext>
                  </a:extLst>
                </p:cNvPr>
                <p:cNvSpPr>
                  <a:spLocks noChangeArrowheads="1"/>
                </p:cNvSpPr>
                <p:nvPr/>
              </p:nvSpPr>
              <p:spPr bwMode="auto">
                <a:xfrm>
                  <a:off x="1652" y="1153"/>
                  <a:ext cx="103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SPE 2</a:t>
                  </a:r>
                  <a:endParaRPr lang="fr-FR" altLang="fr-FR" sz="2000">
                    <a:latin typeface="Times New Roman" panose="02020603050405020304" pitchFamily="18" charset="0"/>
                  </a:endParaRPr>
                </a:p>
              </p:txBody>
            </p:sp>
            <p:sp>
              <p:nvSpPr>
                <p:cNvPr id="42032" name="Rectangle 48">
                  <a:extLst>
                    <a:ext uri="{FF2B5EF4-FFF2-40B4-BE49-F238E27FC236}">
                      <a16:creationId xmlns:a16="http://schemas.microsoft.com/office/drawing/2014/main" id="{D9AD416A-BE56-6341-F175-052B33625C08}"/>
                    </a:ext>
                  </a:extLst>
                </p:cNvPr>
                <p:cNvSpPr>
                  <a:spLocks noChangeArrowheads="1"/>
                </p:cNvSpPr>
                <p:nvPr/>
              </p:nvSpPr>
              <p:spPr bwMode="auto">
                <a:xfrm>
                  <a:off x="1624" y="1153"/>
                  <a:ext cx="109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2004" name="Group 51">
                <a:extLst>
                  <a:ext uri="{FF2B5EF4-FFF2-40B4-BE49-F238E27FC236}">
                    <a16:creationId xmlns:a16="http://schemas.microsoft.com/office/drawing/2014/main" id="{6F574166-BC8E-857D-7004-468E88C5C797}"/>
                  </a:ext>
                </a:extLst>
              </p:cNvPr>
              <p:cNvGrpSpPr>
                <a:grpSpLocks/>
              </p:cNvGrpSpPr>
              <p:nvPr/>
            </p:nvGrpSpPr>
            <p:grpSpPr bwMode="auto">
              <a:xfrm>
                <a:off x="0" y="1499"/>
                <a:ext cx="608" cy="346"/>
                <a:chOff x="0" y="1499"/>
                <a:chExt cx="608" cy="346"/>
              </a:xfrm>
            </p:grpSpPr>
            <p:sp>
              <p:nvSpPr>
                <p:cNvPr id="42029" name="Rectangle 17">
                  <a:extLst>
                    <a:ext uri="{FF2B5EF4-FFF2-40B4-BE49-F238E27FC236}">
                      <a16:creationId xmlns:a16="http://schemas.microsoft.com/office/drawing/2014/main" id="{7DDAA412-DE37-C40E-81D9-E636AA74DD46}"/>
                    </a:ext>
                  </a:extLst>
                </p:cNvPr>
                <p:cNvSpPr>
                  <a:spLocks noChangeArrowheads="1"/>
                </p:cNvSpPr>
                <p:nvPr/>
              </p:nvSpPr>
              <p:spPr bwMode="auto">
                <a:xfrm>
                  <a:off x="28" y="1499"/>
                  <a:ext cx="55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18</a:t>
                  </a:r>
                  <a:endParaRPr lang="fr-FR" altLang="fr-FR" sz="2000">
                    <a:latin typeface="Times New Roman" panose="02020603050405020304" pitchFamily="18" charset="0"/>
                  </a:endParaRPr>
                </a:p>
              </p:txBody>
            </p:sp>
            <p:sp>
              <p:nvSpPr>
                <p:cNvPr id="42030" name="Rectangle 50">
                  <a:extLst>
                    <a:ext uri="{FF2B5EF4-FFF2-40B4-BE49-F238E27FC236}">
                      <a16:creationId xmlns:a16="http://schemas.microsoft.com/office/drawing/2014/main" id="{5FCD4516-6A4F-5615-494E-635AD9525FE1}"/>
                    </a:ext>
                  </a:extLst>
                </p:cNvPr>
                <p:cNvSpPr>
                  <a:spLocks noChangeArrowheads="1"/>
                </p:cNvSpPr>
                <p:nvPr/>
              </p:nvSpPr>
              <p:spPr bwMode="auto">
                <a:xfrm>
                  <a:off x="0" y="1499"/>
                  <a:ext cx="60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2005" name="Group 53">
                <a:extLst>
                  <a:ext uri="{FF2B5EF4-FFF2-40B4-BE49-F238E27FC236}">
                    <a16:creationId xmlns:a16="http://schemas.microsoft.com/office/drawing/2014/main" id="{D805122E-B3C5-6987-9726-E98BA154F111}"/>
                  </a:ext>
                </a:extLst>
              </p:cNvPr>
              <p:cNvGrpSpPr>
                <a:grpSpLocks/>
              </p:cNvGrpSpPr>
              <p:nvPr/>
            </p:nvGrpSpPr>
            <p:grpSpPr bwMode="auto">
              <a:xfrm>
                <a:off x="608" y="1499"/>
                <a:ext cx="1016" cy="346"/>
                <a:chOff x="608" y="1499"/>
                <a:chExt cx="1016" cy="346"/>
              </a:xfrm>
            </p:grpSpPr>
            <p:sp>
              <p:nvSpPr>
                <p:cNvPr id="42027" name="Rectangle 18">
                  <a:extLst>
                    <a:ext uri="{FF2B5EF4-FFF2-40B4-BE49-F238E27FC236}">
                      <a16:creationId xmlns:a16="http://schemas.microsoft.com/office/drawing/2014/main" id="{DB3DCD64-FCAB-5DD8-B135-00446836609B}"/>
                    </a:ext>
                  </a:extLst>
                </p:cNvPr>
                <p:cNvSpPr>
                  <a:spLocks noChangeArrowheads="1"/>
                </p:cNvSpPr>
                <p:nvPr/>
              </p:nvSpPr>
              <p:spPr bwMode="auto">
                <a:xfrm>
                  <a:off x="636" y="1499"/>
                  <a:ext cx="96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218</a:t>
                  </a:r>
                  <a:endParaRPr lang="fr-FR" altLang="fr-FR" sz="2000">
                    <a:latin typeface="Times New Roman" panose="02020603050405020304" pitchFamily="18" charset="0"/>
                  </a:endParaRPr>
                </a:p>
              </p:txBody>
            </p:sp>
            <p:sp>
              <p:nvSpPr>
                <p:cNvPr id="42028" name="Rectangle 52">
                  <a:extLst>
                    <a:ext uri="{FF2B5EF4-FFF2-40B4-BE49-F238E27FC236}">
                      <a16:creationId xmlns:a16="http://schemas.microsoft.com/office/drawing/2014/main" id="{C6FDCE42-6703-7BE0-B0EE-37E357AE936C}"/>
                    </a:ext>
                  </a:extLst>
                </p:cNvPr>
                <p:cNvSpPr>
                  <a:spLocks noChangeArrowheads="1"/>
                </p:cNvSpPr>
                <p:nvPr/>
              </p:nvSpPr>
              <p:spPr bwMode="auto">
                <a:xfrm>
                  <a:off x="608" y="1499"/>
                  <a:ext cx="101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2006" name="Group 55">
                <a:extLst>
                  <a:ext uri="{FF2B5EF4-FFF2-40B4-BE49-F238E27FC236}">
                    <a16:creationId xmlns:a16="http://schemas.microsoft.com/office/drawing/2014/main" id="{B695F0B8-587F-7ABC-47A2-317F7BF70A60}"/>
                  </a:ext>
                </a:extLst>
              </p:cNvPr>
              <p:cNvGrpSpPr>
                <a:grpSpLocks/>
              </p:cNvGrpSpPr>
              <p:nvPr/>
            </p:nvGrpSpPr>
            <p:grpSpPr bwMode="auto">
              <a:xfrm>
                <a:off x="1624" y="1499"/>
                <a:ext cx="1092" cy="346"/>
                <a:chOff x="1624" y="1499"/>
                <a:chExt cx="1092" cy="346"/>
              </a:xfrm>
            </p:grpSpPr>
            <p:sp>
              <p:nvSpPr>
                <p:cNvPr id="42025" name="Rectangle 19">
                  <a:extLst>
                    <a:ext uri="{FF2B5EF4-FFF2-40B4-BE49-F238E27FC236}">
                      <a16:creationId xmlns:a16="http://schemas.microsoft.com/office/drawing/2014/main" id="{F45FA03A-4672-A26A-1C16-5AF4DECB707E}"/>
                    </a:ext>
                  </a:extLst>
                </p:cNvPr>
                <p:cNvSpPr>
                  <a:spLocks noChangeArrowheads="1"/>
                </p:cNvSpPr>
                <p:nvPr/>
              </p:nvSpPr>
              <p:spPr bwMode="auto">
                <a:xfrm>
                  <a:off x="1652" y="1499"/>
                  <a:ext cx="103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accueil</a:t>
                  </a:r>
                  <a:endParaRPr lang="fr-FR" altLang="fr-FR" sz="2000">
                    <a:latin typeface="Times New Roman" panose="02020603050405020304" pitchFamily="18" charset="0"/>
                  </a:endParaRPr>
                </a:p>
              </p:txBody>
            </p:sp>
            <p:sp>
              <p:nvSpPr>
                <p:cNvPr id="42026" name="Rectangle 54">
                  <a:extLst>
                    <a:ext uri="{FF2B5EF4-FFF2-40B4-BE49-F238E27FC236}">
                      <a16:creationId xmlns:a16="http://schemas.microsoft.com/office/drawing/2014/main" id="{0AB53542-F6DB-D2C2-4B00-F043750D8D94}"/>
                    </a:ext>
                  </a:extLst>
                </p:cNvPr>
                <p:cNvSpPr>
                  <a:spLocks noChangeArrowheads="1"/>
                </p:cNvSpPr>
                <p:nvPr/>
              </p:nvSpPr>
              <p:spPr bwMode="auto">
                <a:xfrm>
                  <a:off x="1624" y="1499"/>
                  <a:ext cx="109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2007" name="Group 57">
                <a:extLst>
                  <a:ext uri="{FF2B5EF4-FFF2-40B4-BE49-F238E27FC236}">
                    <a16:creationId xmlns:a16="http://schemas.microsoft.com/office/drawing/2014/main" id="{80CB30C6-3982-A62E-F93F-ED3B803E6B61}"/>
                  </a:ext>
                </a:extLst>
              </p:cNvPr>
              <p:cNvGrpSpPr>
                <a:grpSpLocks/>
              </p:cNvGrpSpPr>
              <p:nvPr/>
            </p:nvGrpSpPr>
            <p:grpSpPr bwMode="auto">
              <a:xfrm>
                <a:off x="0" y="1845"/>
                <a:ext cx="608" cy="346"/>
                <a:chOff x="0" y="1845"/>
                <a:chExt cx="608" cy="346"/>
              </a:xfrm>
            </p:grpSpPr>
            <p:sp>
              <p:nvSpPr>
                <p:cNvPr id="42023" name="Rectangle 20">
                  <a:extLst>
                    <a:ext uri="{FF2B5EF4-FFF2-40B4-BE49-F238E27FC236}">
                      <a16:creationId xmlns:a16="http://schemas.microsoft.com/office/drawing/2014/main" id="{F6A54257-D1D5-A471-8A21-7F37F30D75FE}"/>
                    </a:ext>
                  </a:extLst>
                </p:cNvPr>
                <p:cNvSpPr>
                  <a:spLocks noChangeArrowheads="1"/>
                </p:cNvSpPr>
                <p:nvPr/>
              </p:nvSpPr>
              <p:spPr bwMode="auto">
                <a:xfrm>
                  <a:off x="28" y="1845"/>
                  <a:ext cx="55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19</a:t>
                  </a:r>
                  <a:endParaRPr lang="fr-FR" altLang="fr-FR" sz="2000">
                    <a:latin typeface="Times New Roman" panose="02020603050405020304" pitchFamily="18" charset="0"/>
                  </a:endParaRPr>
                </a:p>
              </p:txBody>
            </p:sp>
            <p:sp>
              <p:nvSpPr>
                <p:cNvPr id="42024" name="Rectangle 56">
                  <a:extLst>
                    <a:ext uri="{FF2B5EF4-FFF2-40B4-BE49-F238E27FC236}">
                      <a16:creationId xmlns:a16="http://schemas.microsoft.com/office/drawing/2014/main" id="{35EC308E-A469-D400-E89D-90E24380C834}"/>
                    </a:ext>
                  </a:extLst>
                </p:cNvPr>
                <p:cNvSpPr>
                  <a:spLocks noChangeArrowheads="1"/>
                </p:cNvSpPr>
                <p:nvPr/>
              </p:nvSpPr>
              <p:spPr bwMode="auto">
                <a:xfrm>
                  <a:off x="0" y="1845"/>
                  <a:ext cx="60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2008" name="Group 59">
                <a:extLst>
                  <a:ext uri="{FF2B5EF4-FFF2-40B4-BE49-F238E27FC236}">
                    <a16:creationId xmlns:a16="http://schemas.microsoft.com/office/drawing/2014/main" id="{1EA409A8-EED2-8246-A9ED-BEB0F317321C}"/>
                  </a:ext>
                </a:extLst>
              </p:cNvPr>
              <p:cNvGrpSpPr>
                <a:grpSpLocks/>
              </p:cNvGrpSpPr>
              <p:nvPr/>
            </p:nvGrpSpPr>
            <p:grpSpPr bwMode="auto">
              <a:xfrm>
                <a:off x="608" y="1845"/>
                <a:ext cx="1016" cy="346"/>
                <a:chOff x="608" y="1845"/>
                <a:chExt cx="1016" cy="346"/>
              </a:xfrm>
            </p:grpSpPr>
            <p:sp>
              <p:nvSpPr>
                <p:cNvPr id="42021" name="Rectangle 21">
                  <a:extLst>
                    <a:ext uri="{FF2B5EF4-FFF2-40B4-BE49-F238E27FC236}">
                      <a16:creationId xmlns:a16="http://schemas.microsoft.com/office/drawing/2014/main" id="{0364A21D-392B-B164-BF73-F9B208F4AB31}"/>
                    </a:ext>
                  </a:extLst>
                </p:cNvPr>
                <p:cNvSpPr>
                  <a:spLocks noChangeArrowheads="1"/>
                </p:cNvSpPr>
                <p:nvPr/>
              </p:nvSpPr>
              <p:spPr bwMode="auto">
                <a:xfrm>
                  <a:off x="636" y="1845"/>
                  <a:ext cx="96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SCAN 1</a:t>
                  </a:r>
                  <a:endParaRPr lang="fr-FR" altLang="fr-FR" sz="2000">
                    <a:latin typeface="Times New Roman" panose="02020603050405020304" pitchFamily="18" charset="0"/>
                  </a:endParaRPr>
                </a:p>
              </p:txBody>
            </p:sp>
            <p:sp>
              <p:nvSpPr>
                <p:cNvPr id="42022" name="Rectangle 58">
                  <a:extLst>
                    <a:ext uri="{FF2B5EF4-FFF2-40B4-BE49-F238E27FC236}">
                      <a16:creationId xmlns:a16="http://schemas.microsoft.com/office/drawing/2014/main" id="{BFAD29E2-67AA-4EEE-CD20-18D23637C52E}"/>
                    </a:ext>
                  </a:extLst>
                </p:cNvPr>
                <p:cNvSpPr>
                  <a:spLocks noChangeArrowheads="1"/>
                </p:cNvSpPr>
                <p:nvPr/>
              </p:nvSpPr>
              <p:spPr bwMode="auto">
                <a:xfrm>
                  <a:off x="608" y="1845"/>
                  <a:ext cx="101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2009" name="Group 61">
                <a:extLst>
                  <a:ext uri="{FF2B5EF4-FFF2-40B4-BE49-F238E27FC236}">
                    <a16:creationId xmlns:a16="http://schemas.microsoft.com/office/drawing/2014/main" id="{4BC176D8-D494-5AE6-6867-24EB084BE53D}"/>
                  </a:ext>
                </a:extLst>
              </p:cNvPr>
              <p:cNvGrpSpPr>
                <a:grpSpLocks/>
              </p:cNvGrpSpPr>
              <p:nvPr/>
            </p:nvGrpSpPr>
            <p:grpSpPr bwMode="auto">
              <a:xfrm>
                <a:off x="1624" y="1845"/>
                <a:ext cx="1092" cy="346"/>
                <a:chOff x="1624" y="1845"/>
                <a:chExt cx="1092" cy="346"/>
              </a:xfrm>
            </p:grpSpPr>
            <p:sp>
              <p:nvSpPr>
                <p:cNvPr id="42019" name="Rectangle 22">
                  <a:extLst>
                    <a:ext uri="{FF2B5EF4-FFF2-40B4-BE49-F238E27FC236}">
                      <a16:creationId xmlns:a16="http://schemas.microsoft.com/office/drawing/2014/main" id="{AFD47307-075B-3F34-AED2-AACA25695EC9}"/>
                    </a:ext>
                  </a:extLst>
                </p:cNvPr>
                <p:cNvSpPr>
                  <a:spLocks noChangeArrowheads="1"/>
                </p:cNvSpPr>
                <p:nvPr/>
              </p:nvSpPr>
              <p:spPr bwMode="auto">
                <a:xfrm>
                  <a:off x="1652" y="1845"/>
                  <a:ext cx="103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OPE1/SSU1/SSU2</a:t>
                  </a:r>
                  <a:endParaRPr lang="fr-FR" altLang="fr-FR" sz="2000">
                    <a:latin typeface="Times New Roman" panose="02020603050405020304" pitchFamily="18" charset="0"/>
                  </a:endParaRPr>
                </a:p>
              </p:txBody>
            </p:sp>
            <p:sp>
              <p:nvSpPr>
                <p:cNvPr id="42020" name="Rectangle 60">
                  <a:extLst>
                    <a:ext uri="{FF2B5EF4-FFF2-40B4-BE49-F238E27FC236}">
                      <a16:creationId xmlns:a16="http://schemas.microsoft.com/office/drawing/2014/main" id="{D13B6A6F-50F1-BC69-F9B6-2E2376C92D0B}"/>
                    </a:ext>
                  </a:extLst>
                </p:cNvPr>
                <p:cNvSpPr>
                  <a:spLocks noChangeArrowheads="1"/>
                </p:cNvSpPr>
                <p:nvPr/>
              </p:nvSpPr>
              <p:spPr bwMode="auto">
                <a:xfrm>
                  <a:off x="1624" y="1845"/>
                  <a:ext cx="109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2010" name="Group 63">
                <a:extLst>
                  <a:ext uri="{FF2B5EF4-FFF2-40B4-BE49-F238E27FC236}">
                    <a16:creationId xmlns:a16="http://schemas.microsoft.com/office/drawing/2014/main" id="{10E16233-7090-4C29-8AEE-5590D6DB7856}"/>
                  </a:ext>
                </a:extLst>
              </p:cNvPr>
              <p:cNvGrpSpPr>
                <a:grpSpLocks/>
              </p:cNvGrpSpPr>
              <p:nvPr/>
            </p:nvGrpSpPr>
            <p:grpSpPr bwMode="auto">
              <a:xfrm>
                <a:off x="0" y="2191"/>
                <a:ext cx="608" cy="346"/>
                <a:chOff x="0" y="2191"/>
                <a:chExt cx="608" cy="346"/>
              </a:xfrm>
            </p:grpSpPr>
            <p:sp>
              <p:nvSpPr>
                <p:cNvPr id="42017" name="Rectangle 23">
                  <a:extLst>
                    <a:ext uri="{FF2B5EF4-FFF2-40B4-BE49-F238E27FC236}">
                      <a16:creationId xmlns:a16="http://schemas.microsoft.com/office/drawing/2014/main" id="{99825097-A298-A87F-C96A-D6B13962FCBA}"/>
                    </a:ext>
                  </a:extLst>
                </p:cNvPr>
                <p:cNvSpPr>
                  <a:spLocks noChangeArrowheads="1"/>
                </p:cNvSpPr>
                <p:nvPr/>
              </p:nvSpPr>
              <p:spPr bwMode="auto">
                <a:xfrm>
                  <a:off x="28" y="2191"/>
                  <a:ext cx="55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20</a:t>
                  </a:r>
                  <a:endParaRPr lang="fr-FR" altLang="fr-FR" sz="2000">
                    <a:latin typeface="Times New Roman" panose="02020603050405020304" pitchFamily="18" charset="0"/>
                  </a:endParaRPr>
                </a:p>
              </p:txBody>
            </p:sp>
            <p:sp>
              <p:nvSpPr>
                <p:cNvPr id="42018" name="Rectangle 62">
                  <a:extLst>
                    <a:ext uri="{FF2B5EF4-FFF2-40B4-BE49-F238E27FC236}">
                      <a16:creationId xmlns:a16="http://schemas.microsoft.com/office/drawing/2014/main" id="{D4BF121F-709B-A0BD-9088-3DBD0DDF9002}"/>
                    </a:ext>
                  </a:extLst>
                </p:cNvPr>
                <p:cNvSpPr>
                  <a:spLocks noChangeArrowheads="1"/>
                </p:cNvSpPr>
                <p:nvPr/>
              </p:nvSpPr>
              <p:spPr bwMode="auto">
                <a:xfrm>
                  <a:off x="0" y="2191"/>
                  <a:ext cx="608"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2011" name="Group 65">
                <a:extLst>
                  <a:ext uri="{FF2B5EF4-FFF2-40B4-BE49-F238E27FC236}">
                    <a16:creationId xmlns:a16="http://schemas.microsoft.com/office/drawing/2014/main" id="{1363D2AC-51AD-2E9D-9289-10599FF5ED79}"/>
                  </a:ext>
                </a:extLst>
              </p:cNvPr>
              <p:cNvGrpSpPr>
                <a:grpSpLocks/>
              </p:cNvGrpSpPr>
              <p:nvPr/>
            </p:nvGrpSpPr>
            <p:grpSpPr bwMode="auto">
              <a:xfrm>
                <a:off x="608" y="2191"/>
                <a:ext cx="1016" cy="346"/>
                <a:chOff x="608" y="2191"/>
                <a:chExt cx="1016" cy="346"/>
              </a:xfrm>
            </p:grpSpPr>
            <p:sp>
              <p:nvSpPr>
                <p:cNvPr id="42015" name="Rectangle 24">
                  <a:extLst>
                    <a:ext uri="{FF2B5EF4-FFF2-40B4-BE49-F238E27FC236}">
                      <a16:creationId xmlns:a16="http://schemas.microsoft.com/office/drawing/2014/main" id="{B69018FD-0A94-F69F-36A8-45E4FC97468F}"/>
                    </a:ext>
                  </a:extLst>
                </p:cNvPr>
                <p:cNvSpPr>
                  <a:spLocks noChangeArrowheads="1"/>
                </p:cNvSpPr>
                <p:nvPr/>
              </p:nvSpPr>
              <p:spPr bwMode="auto">
                <a:xfrm>
                  <a:off x="636" y="2191"/>
                  <a:ext cx="96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SCAN 2</a:t>
                  </a:r>
                  <a:endParaRPr lang="fr-FR" altLang="fr-FR" sz="2000">
                    <a:latin typeface="Times New Roman" panose="02020603050405020304" pitchFamily="18" charset="0"/>
                  </a:endParaRPr>
                </a:p>
              </p:txBody>
            </p:sp>
            <p:sp>
              <p:nvSpPr>
                <p:cNvPr id="42016" name="Rectangle 64">
                  <a:extLst>
                    <a:ext uri="{FF2B5EF4-FFF2-40B4-BE49-F238E27FC236}">
                      <a16:creationId xmlns:a16="http://schemas.microsoft.com/office/drawing/2014/main" id="{AC219938-872A-AF40-2DBA-66BE28142609}"/>
                    </a:ext>
                  </a:extLst>
                </p:cNvPr>
                <p:cNvSpPr>
                  <a:spLocks noChangeArrowheads="1"/>
                </p:cNvSpPr>
                <p:nvPr/>
              </p:nvSpPr>
              <p:spPr bwMode="auto">
                <a:xfrm>
                  <a:off x="608" y="2191"/>
                  <a:ext cx="1016"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2012" name="Group 67">
                <a:extLst>
                  <a:ext uri="{FF2B5EF4-FFF2-40B4-BE49-F238E27FC236}">
                    <a16:creationId xmlns:a16="http://schemas.microsoft.com/office/drawing/2014/main" id="{D41C512C-D0E3-6A86-8EAF-47A55D094D63}"/>
                  </a:ext>
                </a:extLst>
              </p:cNvPr>
              <p:cNvGrpSpPr>
                <a:grpSpLocks/>
              </p:cNvGrpSpPr>
              <p:nvPr/>
            </p:nvGrpSpPr>
            <p:grpSpPr bwMode="auto">
              <a:xfrm>
                <a:off x="1624" y="2191"/>
                <a:ext cx="1092" cy="346"/>
                <a:chOff x="1624" y="2191"/>
                <a:chExt cx="1092" cy="346"/>
              </a:xfrm>
            </p:grpSpPr>
            <p:sp>
              <p:nvSpPr>
                <p:cNvPr id="42013" name="Rectangle 25">
                  <a:extLst>
                    <a:ext uri="{FF2B5EF4-FFF2-40B4-BE49-F238E27FC236}">
                      <a16:creationId xmlns:a16="http://schemas.microsoft.com/office/drawing/2014/main" id="{13620818-A11D-938C-37A9-61731CC86BCF}"/>
                    </a:ext>
                  </a:extLst>
                </p:cNvPr>
                <p:cNvSpPr>
                  <a:spLocks noChangeArrowheads="1"/>
                </p:cNvSpPr>
                <p:nvPr/>
              </p:nvSpPr>
              <p:spPr bwMode="auto">
                <a:xfrm>
                  <a:off x="1652" y="2191"/>
                  <a:ext cx="103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CDT1/CDT2/SPE1</a:t>
                  </a:r>
                  <a:endParaRPr lang="fr-FR" altLang="fr-FR" sz="2000">
                    <a:latin typeface="Times New Roman" panose="02020603050405020304" pitchFamily="18" charset="0"/>
                  </a:endParaRPr>
                </a:p>
              </p:txBody>
            </p:sp>
            <p:sp>
              <p:nvSpPr>
                <p:cNvPr id="42014" name="Rectangle 66">
                  <a:extLst>
                    <a:ext uri="{FF2B5EF4-FFF2-40B4-BE49-F238E27FC236}">
                      <a16:creationId xmlns:a16="http://schemas.microsoft.com/office/drawing/2014/main" id="{C5284841-B7D0-3572-535B-FE20ACCB645C}"/>
                    </a:ext>
                  </a:extLst>
                </p:cNvPr>
                <p:cNvSpPr>
                  <a:spLocks noChangeArrowheads="1"/>
                </p:cNvSpPr>
                <p:nvPr/>
              </p:nvSpPr>
              <p:spPr bwMode="auto">
                <a:xfrm>
                  <a:off x="1624" y="2191"/>
                  <a:ext cx="109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sp>
          <p:nvSpPr>
            <p:cNvPr id="41991" name="Rectangle 69">
              <a:extLst>
                <a:ext uri="{FF2B5EF4-FFF2-40B4-BE49-F238E27FC236}">
                  <a16:creationId xmlns:a16="http://schemas.microsoft.com/office/drawing/2014/main" id="{A4C9C918-CAFC-8F72-F115-8215583B0887}"/>
                </a:ext>
              </a:extLst>
            </p:cNvPr>
            <p:cNvSpPr>
              <a:spLocks noChangeArrowheads="1"/>
            </p:cNvSpPr>
            <p:nvPr/>
          </p:nvSpPr>
          <p:spPr bwMode="auto">
            <a:xfrm>
              <a:off x="-3" y="-3"/>
              <a:ext cx="2722" cy="2543"/>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8">
            <a:extLst>
              <a:ext uri="{FF2B5EF4-FFF2-40B4-BE49-F238E27FC236}">
                <a16:creationId xmlns:a16="http://schemas.microsoft.com/office/drawing/2014/main" id="{3F49ABEE-238E-31F7-38AD-0BD0107C838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a:t>
            </a:r>
          </a:p>
        </p:txBody>
      </p:sp>
      <p:sp>
        <p:nvSpPr>
          <p:cNvPr id="6147" name="Espace réservé du numéro de diapositive 4">
            <a:extLst>
              <a:ext uri="{FF2B5EF4-FFF2-40B4-BE49-F238E27FC236}">
                <a16:creationId xmlns:a16="http://schemas.microsoft.com/office/drawing/2014/main" id="{7C2E5452-FC44-0517-ECB6-6E006C7AE9A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83F6767-C5E7-4BC0-8D31-0FF73016E767}" type="slidenum">
              <a:rPr lang="fr-FR" altLang="fr-FR" sz="2000">
                <a:solidFill>
                  <a:srgbClr val="984807"/>
                </a:solidFill>
              </a:rPr>
              <a:pPr algn="r" eaLnBrk="1" hangingPunct="1">
                <a:spcBef>
                  <a:spcPct val="0"/>
                </a:spcBef>
                <a:buFontTx/>
                <a:buNone/>
              </a:pPr>
              <a:t>4</a:t>
            </a:fld>
            <a:endParaRPr lang="fr-FR" altLang="fr-FR" sz="2000">
              <a:solidFill>
                <a:srgbClr val="984807"/>
              </a:solidFill>
            </a:endParaRPr>
          </a:p>
        </p:txBody>
      </p:sp>
      <p:sp>
        <p:nvSpPr>
          <p:cNvPr id="6148" name="Rectangle 1">
            <a:extLst>
              <a:ext uri="{FF2B5EF4-FFF2-40B4-BE49-F238E27FC236}">
                <a16:creationId xmlns:a16="http://schemas.microsoft.com/office/drawing/2014/main" id="{6E658FE9-CD37-71FB-86C3-940894AC6EB6}"/>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Différents réseaux :</a:t>
            </a: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6149" name="Rectangle 1">
            <a:extLst>
              <a:ext uri="{FF2B5EF4-FFF2-40B4-BE49-F238E27FC236}">
                <a16:creationId xmlns:a16="http://schemas.microsoft.com/office/drawing/2014/main" id="{A605D25A-3ED1-AFC7-384B-C9715DDA9CD4}"/>
              </a:ext>
            </a:extLst>
          </p:cNvPr>
          <p:cNvSpPr>
            <a:spLocks noChangeArrowheads="1"/>
          </p:cNvSpPr>
          <p:nvPr/>
        </p:nvSpPr>
        <p:spPr bwMode="auto">
          <a:xfrm>
            <a:off x="457200" y="1981200"/>
            <a:ext cx="8189913"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Connaissances élémentaires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Canal :</a:t>
            </a:r>
            <a:r>
              <a:rPr lang="fr-FR" altLang="fr-FR" sz="2000">
                <a:latin typeface="Times New Roman" panose="02020603050405020304" pitchFamily="18" charset="0"/>
                <a:ea typeface="Calibri" panose="020F0502020204030204" pitchFamily="34" charset="0"/>
                <a:cs typeface="Times New Roman" panose="02020603050405020304" pitchFamily="18" charset="0"/>
              </a:rPr>
              <a:t> Certains appareils émetteurs-récepteurs sont conçus pour fonctionner uniquement sur certaines fréquences et non pas sur toute une bande de fréquences.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Des circuits préréglés sur ces fréquences peuvent être mis en service par simple manœuvre d’un commutateur à plusieurs positions (rotacteur) ou de boutons poussoirs repérés par un chiffre.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Chacune de ces positions est nommée canal et correspond à une fréquence ou un couple de fréquences bien déterminés.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re 8">
            <a:extLst>
              <a:ext uri="{FF2B5EF4-FFF2-40B4-BE49-F238E27FC236}">
                <a16:creationId xmlns:a16="http://schemas.microsoft.com/office/drawing/2014/main" id="{1353F8AF-D0FD-20CA-D454-3E2644B737F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43011" name="Espace réservé du numéro de diapositive 4">
            <a:extLst>
              <a:ext uri="{FF2B5EF4-FFF2-40B4-BE49-F238E27FC236}">
                <a16:creationId xmlns:a16="http://schemas.microsoft.com/office/drawing/2014/main" id="{F03D1569-3A87-C9B2-32F3-3B76599E982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A4EC69B-1A2D-4D14-98B0-743C8724F5B1}" type="slidenum">
              <a:rPr lang="fr-FR" altLang="fr-FR" sz="2000">
                <a:solidFill>
                  <a:srgbClr val="984807"/>
                </a:solidFill>
              </a:rPr>
              <a:pPr algn="r" eaLnBrk="1" hangingPunct="1">
                <a:spcBef>
                  <a:spcPct val="0"/>
                </a:spcBef>
                <a:buFontTx/>
                <a:buNone/>
              </a:pPr>
              <a:t>40</a:t>
            </a:fld>
            <a:endParaRPr lang="fr-FR" altLang="fr-FR" sz="2000">
              <a:solidFill>
                <a:srgbClr val="984807"/>
              </a:solidFill>
            </a:endParaRPr>
          </a:p>
        </p:txBody>
      </p:sp>
      <p:sp>
        <p:nvSpPr>
          <p:cNvPr id="43012" name="Rectangle 1">
            <a:extLst>
              <a:ext uri="{FF2B5EF4-FFF2-40B4-BE49-F238E27FC236}">
                <a16:creationId xmlns:a16="http://schemas.microsoft.com/office/drawing/2014/main" id="{53BB56E9-0268-B3AE-8C6F-684597EADCC9}"/>
              </a:ext>
            </a:extLst>
          </p:cNvPr>
          <p:cNvSpPr>
            <a:spLocks noChangeArrowheads="1"/>
          </p:cNvSpPr>
          <p:nvPr/>
        </p:nvSpPr>
        <p:spPr bwMode="auto">
          <a:xfrm>
            <a:off x="457200" y="1981200"/>
            <a:ext cx="8189913"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Utilisation des status permet de réduire les volumes de transmission au profit des messages.</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Sont des messages prédéfinis concernant les changements d'état de l'engin ou la demande de parole.</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9  status sont possibles, directement accessibles depuis le clavier du poste :</a:t>
            </a:r>
          </a:p>
        </p:txBody>
      </p:sp>
      <p:sp>
        <p:nvSpPr>
          <p:cNvPr id="43013" name="Rectangle 1">
            <a:extLst>
              <a:ext uri="{FF2B5EF4-FFF2-40B4-BE49-F238E27FC236}">
                <a16:creationId xmlns:a16="http://schemas.microsoft.com/office/drawing/2014/main" id="{7185D48E-2464-3FD0-0E9D-30A81A364EA8}"/>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status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re 8">
            <a:extLst>
              <a:ext uri="{FF2B5EF4-FFF2-40B4-BE49-F238E27FC236}">
                <a16:creationId xmlns:a16="http://schemas.microsoft.com/office/drawing/2014/main" id="{8F31C1D7-9CB0-4D89-7FD7-F522476E549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44035" name="Espace réservé du numéro de diapositive 4">
            <a:extLst>
              <a:ext uri="{FF2B5EF4-FFF2-40B4-BE49-F238E27FC236}">
                <a16:creationId xmlns:a16="http://schemas.microsoft.com/office/drawing/2014/main" id="{3FB13E06-AB20-33C4-325A-4E14F54F703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CE1ACA4-21F2-4144-9F0F-67A689459F32}" type="slidenum">
              <a:rPr lang="fr-FR" altLang="fr-FR" sz="2000">
                <a:solidFill>
                  <a:srgbClr val="984807"/>
                </a:solidFill>
              </a:rPr>
              <a:pPr algn="r" eaLnBrk="1" hangingPunct="1">
                <a:spcBef>
                  <a:spcPct val="0"/>
                </a:spcBef>
                <a:buFontTx/>
                <a:buNone/>
              </a:pPr>
              <a:t>41</a:t>
            </a:fld>
            <a:endParaRPr lang="fr-FR" altLang="fr-FR" sz="2000">
              <a:solidFill>
                <a:srgbClr val="984807"/>
              </a:solidFill>
            </a:endParaRPr>
          </a:p>
        </p:txBody>
      </p:sp>
      <p:sp>
        <p:nvSpPr>
          <p:cNvPr id="44036" name="Rectangle 1">
            <a:extLst>
              <a:ext uri="{FF2B5EF4-FFF2-40B4-BE49-F238E27FC236}">
                <a16:creationId xmlns:a16="http://schemas.microsoft.com/office/drawing/2014/main" id="{1EF3C440-E24A-5135-5E0E-79C2E442786C}"/>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status :</a:t>
            </a:r>
          </a:p>
        </p:txBody>
      </p:sp>
      <p:grpSp>
        <p:nvGrpSpPr>
          <p:cNvPr id="44037" name="Group 68">
            <a:extLst>
              <a:ext uri="{FF2B5EF4-FFF2-40B4-BE49-F238E27FC236}">
                <a16:creationId xmlns:a16="http://schemas.microsoft.com/office/drawing/2014/main" id="{0CD953CE-0B3D-AEFA-8EF7-469BD3DE1B7A}"/>
              </a:ext>
            </a:extLst>
          </p:cNvPr>
          <p:cNvGrpSpPr>
            <a:grpSpLocks/>
          </p:cNvGrpSpPr>
          <p:nvPr/>
        </p:nvGrpSpPr>
        <p:grpSpPr bwMode="auto">
          <a:xfrm>
            <a:off x="2057400" y="1447800"/>
            <a:ext cx="6248400" cy="4419600"/>
            <a:chOff x="-3" y="-3"/>
            <a:chExt cx="2062" cy="3696"/>
          </a:xfrm>
        </p:grpSpPr>
        <p:grpSp>
          <p:nvGrpSpPr>
            <p:cNvPr id="44038" name="Group 66">
              <a:extLst>
                <a:ext uri="{FF2B5EF4-FFF2-40B4-BE49-F238E27FC236}">
                  <a16:creationId xmlns:a16="http://schemas.microsoft.com/office/drawing/2014/main" id="{4C9A12DE-4195-8EB3-1F7E-5A0F9E48DEC7}"/>
                </a:ext>
              </a:extLst>
            </p:cNvPr>
            <p:cNvGrpSpPr>
              <a:grpSpLocks/>
            </p:cNvGrpSpPr>
            <p:nvPr/>
          </p:nvGrpSpPr>
          <p:grpSpPr bwMode="auto">
            <a:xfrm>
              <a:off x="0" y="0"/>
              <a:ext cx="2056" cy="3690"/>
              <a:chOff x="0" y="0"/>
              <a:chExt cx="2056" cy="3690"/>
            </a:xfrm>
          </p:grpSpPr>
          <p:grpSp>
            <p:nvGrpSpPr>
              <p:cNvPr id="44040" name="Group 27">
                <a:extLst>
                  <a:ext uri="{FF2B5EF4-FFF2-40B4-BE49-F238E27FC236}">
                    <a16:creationId xmlns:a16="http://schemas.microsoft.com/office/drawing/2014/main" id="{6B5FD927-6E58-5688-1939-48563437B732}"/>
                  </a:ext>
                </a:extLst>
              </p:cNvPr>
              <p:cNvGrpSpPr>
                <a:grpSpLocks/>
              </p:cNvGrpSpPr>
              <p:nvPr/>
            </p:nvGrpSpPr>
            <p:grpSpPr bwMode="auto">
              <a:xfrm>
                <a:off x="0" y="0"/>
                <a:ext cx="574" cy="346"/>
                <a:chOff x="0" y="0"/>
                <a:chExt cx="574" cy="346"/>
              </a:xfrm>
            </p:grpSpPr>
            <p:sp>
              <p:nvSpPr>
                <p:cNvPr id="44098" name="Rectangle 6">
                  <a:extLst>
                    <a:ext uri="{FF2B5EF4-FFF2-40B4-BE49-F238E27FC236}">
                      <a16:creationId xmlns:a16="http://schemas.microsoft.com/office/drawing/2014/main" id="{E9DCA802-B3F0-4D1B-3B20-08871C636D10}"/>
                    </a:ext>
                  </a:extLst>
                </p:cNvPr>
                <p:cNvSpPr>
                  <a:spLocks noChangeArrowheads="1"/>
                </p:cNvSpPr>
                <p:nvPr/>
              </p:nvSpPr>
              <p:spPr bwMode="auto">
                <a:xfrm>
                  <a:off x="28" y="0"/>
                  <a:ext cx="518"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Numéro</a:t>
                  </a:r>
                  <a:endParaRPr lang="fr-FR" altLang="fr-FR" sz="2000">
                    <a:latin typeface="Times New Roman" panose="02020603050405020304" pitchFamily="18" charset="0"/>
                  </a:endParaRPr>
                </a:p>
              </p:txBody>
            </p:sp>
            <p:sp>
              <p:nvSpPr>
                <p:cNvPr id="44099" name="Rectangle 26">
                  <a:extLst>
                    <a:ext uri="{FF2B5EF4-FFF2-40B4-BE49-F238E27FC236}">
                      <a16:creationId xmlns:a16="http://schemas.microsoft.com/office/drawing/2014/main" id="{9D71B34B-4F13-AD3B-2320-95D03DACF376}"/>
                    </a:ext>
                  </a:extLst>
                </p:cNvPr>
                <p:cNvSpPr>
                  <a:spLocks noChangeArrowheads="1"/>
                </p:cNvSpPr>
                <p:nvPr/>
              </p:nvSpPr>
              <p:spPr bwMode="auto">
                <a:xfrm>
                  <a:off x="0" y="0"/>
                  <a:ext cx="574"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4041" name="Group 29">
                <a:extLst>
                  <a:ext uri="{FF2B5EF4-FFF2-40B4-BE49-F238E27FC236}">
                    <a16:creationId xmlns:a16="http://schemas.microsoft.com/office/drawing/2014/main" id="{EFA4636F-9E71-9C87-06BA-3EF2C39F99C2}"/>
                  </a:ext>
                </a:extLst>
              </p:cNvPr>
              <p:cNvGrpSpPr>
                <a:grpSpLocks/>
              </p:cNvGrpSpPr>
              <p:nvPr/>
            </p:nvGrpSpPr>
            <p:grpSpPr bwMode="auto">
              <a:xfrm>
                <a:off x="574" y="0"/>
                <a:ext cx="1482" cy="346"/>
                <a:chOff x="574" y="0"/>
                <a:chExt cx="1482" cy="346"/>
              </a:xfrm>
            </p:grpSpPr>
            <p:sp>
              <p:nvSpPr>
                <p:cNvPr id="44096" name="Rectangle 7">
                  <a:extLst>
                    <a:ext uri="{FF2B5EF4-FFF2-40B4-BE49-F238E27FC236}">
                      <a16:creationId xmlns:a16="http://schemas.microsoft.com/office/drawing/2014/main" id="{0D402BFE-16CE-C830-2C67-1148B7F10275}"/>
                    </a:ext>
                  </a:extLst>
                </p:cNvPr>
                <p:cNvSpPr>
                  <a:spLocks noChangeArrowheads="1"/>
                </p:cNvSpPr>
                <p:nvPr/>
              </p:nvSpPr>
              <p:spPr bwMode="auto">
                <a:xfrm>
                  <a:off x="602" y="0"/>
                  <a:ext cx="142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Libellé</a:t>
                  </a:r>
                  <a:endParaRPr lang="fr-FR" altLang="fr-FR" sz="2000">
                    <a:latin typeface="Times New Roman" panose="02020603050405020304" pitchFamily="18" charset="0"/>
                  </a:endParaRPr>
                </a:p>
              </p:txBody>
            </p:sp>
            <p:sp>
              <p:nvSpPr>
                <p:cNvPr id="44097" name="Rectangle 28">
                  <a:extLst>
                    <a:ext uri="{FF2B5EF4-FFF2-40B4-BE49-F238E27FC236}">
                      <a16:creationId xmlns:a16="http://schemas.microsoft.com/office/drawing/2014/main" id="{0AC2444F-EFD8-B091-605C-1D24CAE0A6CA}"/>
                    </a:ext>
                  </a:extLst>
                </p:cNvPr>
                <p:cNvSpPr>
                  <a:spLocks noChangeArrowheads="1"/>
                </p:cNvSpPr>
                <p:nvPr/>
              </p:nvSpPr>
              <p:spPr bwMode="auto">
                <a:xfrm>
                  <a:off x="574" y="0"/>
                  <a:ext cx="148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4042" name="Group 31">
                <a:extLst>
                  <a:ext uri="{FF2B5EF4-FFF2-40B4-BE49-F238E27FC236}">
                    <a16:creationId xmlns:a16="http://schemas.microsoft.com/office/drawing/2014/main" id="{A2B3DEF3-F31B-B845-D10E-F00E02B0774A}"/>
                  </a:ext>
                </a:extLst>
              </p:cNvPr>
              <p:cNvGrpSpPr>
                <a:grpSpLocks/>
              </p:cNvGrpSpPr>
              <p:nvPr/>
            </p:nvGrpSpPr>
            <p:grpSpPr bwMode="auto">
              <a:xfrm>
                <a:off x="0" y="346"/>
                <a:ext cx="574" cy="346"/>
                <a:chOff x="0" y="346"/>
                <a:chExt cx="574" cy="346"/>
              </a:xfrm>
            </p:grpSpPr>
            <p:sp>
              <p:nvSpPr>
                <p:cNvPr id="44094" name="Rectangle 8">
                  <a:extLst>
                    <a:ext uri="{FF2B5EF4-FFF2-40B4-BE49-F238E27FC236}">
                      <a16:creationId xmlns:a16="http://schemas.microsoft.com/office/drawing/2014/main" id="{DAEB61A3-0425-5CE0-C8B8-D3656946C32E}"/>
                    </a:ext>
                  </a:extLst>
                </p:cNvPr>
                <p:cNvSpPr>
                  <a:spLocks noChangeArrowheads="1"/>
                </p:cNvSpPr>
                <p:nvPr/>
              </p:nvSpPr>
              <p:spPr bwMode="auto">
                <a:xfrm>
                  <a:off x="28" y="346"/>
                  <a:ext cx="518"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1</a:t>
                  </a:r>
                  <a:endParaRPr lang="fr-FR" altLang="fr-FR" sz="2000">
                    <a:latin typeface="Times New Roman" panose="02020603050405020304" pitchFamily="18" charset="0"/>
                  </a:endParaRPr>
                </a:p>
              </p:txBody>
            </p:sp>
            <p:sp>
              <p:nvSpPr>
                <p:cNvPr id="44095" name="Rectangle 30">
                  <a:extLst>
                    <a:ext uri="{FF2B5EF4-FFF2-40B4-BE49-F238E27FC236}">
                      <a16:creationId xmlns:a16="http://schemas.microsoft.com/office/drawing/2014/main" id="{5C48E7A2-013C-B62B-C885-EB1D48AED6B5}"/>
                    </a:ext>
                  </a:extLst>
                </p:cNvPr>
                <p:cNvSpPr>
                  <a:spLocks noChangeArrowheads="1"/>
                </p:cNvSpPr>
                <p:nvPr/>
              </p:nvSpPr>
              <p:spPr bwMode="auto">
                <a:xfrm>
                  <a:off x="0" y="346"/>
                  <a:ext cx="574"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4043" name="Group 33">
                <a:extLst>
                  <a:ext uri="{FF2B5EF4-FFF2-40B4-BE49-F238E27FC236}">
                    <a16:creationId xmlns:a16="http://schemas.microsoft.com/office/drawing/2014/main" id="{7682B49A-4981-1EEC-5373-2C2D1C3FDA69}"/>
                  </a:ext>
                </a:extLst>
              </p:cNvPr>
              <p:cNvGrpSpPr>
                <a:grpSpLocks/>
              </p:cNvGrpSpPr>
              <p:nvPr/>
            </p:nvGrpSpPr>
            <p:grpSpPr bwMode="auto">
              <a:xfrm>
                <a:off x="574" y="346"/>
                <a:ext cx="1482" cy="346"/>
                <a:chOff x="574" y="346"/>
                <a:chExt cx="1482" cy="346"/>
              </a:xfrm>
            </p:grpSpPr>
            <p:sp>
              <p:nvSpPr>
                <p:cNvPr id="44092" name="Rectangle 9">
                  <a:extLst>
                    <a:ext uri="{FF2B5EF4-FFF2-40B4-BE49-F238E27FC236}">
                      <a16:creationId xmlns:a16="http://schemas.microsoft.com/office/drawing/2014/main" id="{0EFCD979-7984-C855-6313-AB2807A516AB}"/>
                    </a:ext>
                  </a:extLst>
                </p:cNvPr>
                <p:cNvSpPr>
                  <a:spLocks noChangeArrowheads="1"/>
                </p:cNvSpPr>
                <p:nvPr/>
              </p:nvSpPr>
              <p:spPr bwMode="auto">
                <a:xfrm>
                  <a:off x="602" y="346"/>
                  <a:ext cx="142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Parti</a:t>
                  </a:r>
                  <a:endParaRPr lang="fr-FR" altLang="fr-FR" sz="2000">
                    <a:latin typeface="Times New Roman" panose="02020603050405020304" pitchFamily="18" charset="0"/>
                  </a:endParaRPr>
                </a:p>
              </p:txBody>
            </p:sp>
            <p:sp>
              <p:nvSpPr>
                <p:cNvPr id="44093" name="Rectangle 32">
                  <a:extLst>
                    <a:ext uri="{FF2B5EF4-FFF2-40B4-BE49-F238E27FC236}">
                      <a16:creationId xmlns:a16="http://schemas.microsoft.com/office/drawing/2014/main" id="{CA3987AE-1516-B654-6053-722CD712B52F}"/>
                    </a:ext>
                  </a:extLst>
                </p:cNvPr>
                <p:cNvSpPr>
                  <a:spLocks noChangeArrowheads="1"/>
                </p:cNvSpPr>
                <p:nvPr/>
              </p:nvSpPr>
              <p:spPr bwMode="auto">
                <a:xfrm>
                  <a:off x="574" y="346"/>
                  <a:ext cx="148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4044" name="Group 35">
                <a:extLst>
                  <a:ext uri="{FF2B5EF4-FFF2-40B4-BE49-F238E27FC236}">
                    <a16:creationId xmlns:a16="http://schemas.microsoft.com/office/drawing/2014/main" id="{55E1738F-8810-AAB0-FBEA-77902F2AC370}"/>
                  </a:ext>
                </a:extLst>
              </p:cNvPr>
              <p:cNvGrpSpPr>
                <a:grpSpLocks/>
              </p:cNvGrpSpPr>
              <p:nvPr/>
            </p:nvGrpSpPr>
            <p:grpSpPr bwMode="auto">
              <a:xfrm>
                <a:off x="0" y="692"/>
                <a:ext cx="574" cy="346"/>
                <a:chOff x="0" y="692"/>
                <a:chExt cx="574" cy="346"/>
              </a:xfrm>
            </p:grpSpPr>
            <p:sp>
              <p:nvSpPr>
                <p:cNvPr id="44090" name="Rectangle 10">
                  <a:extLst>
                    <a:ext uri="{FF2B5EF4-FFF2-40B4-BE49-F238E27FC236}">
                      <a16:creationId xmlns:a16="http://schemas.microsoft.com/office/drawing/2014/main" id="{EA138FC5-DBB6-D3DC-8192-838C4D25A99B}"/>
                    </a:ext>
                  </a:extLst>
                </p:cNvPr>
                <p:cNvSpPr>
                  <a:spLocks noChangeArrowheads="1"/>
                </p:cNvSpPr>
                <p:nvPr/>
              </p:nvSpPr>
              <p:spPr bwMode="auto">
                <a:xfrm>
                  <a:off x="28" y="692"/>
                  <a:ext cx="518"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2</a:t>
                  </a:r>
                  <a:endParaRPr lang="fr-FR" altLang="fr-FR" sz="2000">
                    <a:latin typeface="Times New Roman" panose="02020603050405020304" pitchFamily="18" charset="0"/>
                  </a:endParaRPr>
                </a:p>
              </p:txBody>
            </p:sp>
            <p:sp>
              <p:nvSpPr>
                <p:cNvPr id="44091" name="Rectangle 34">
                  <a:extLst>
                    <a:ext uri="{FF2B5EF4-FFF2-40B4-BE49-F238E27FC236}">
                      <a16:creationId xmlns:a16="http://schemas.microsoft.com/office/drawing/2014/main" id="{52253036-9E26-4DC2-F4C0-BEDC76571BB7}"/>
                    </a:ext>
                  </a:extLst>
                </p:cNvPr>
                <p:cNvSpPr>
                  <a:spLocks noChangeArrowheads="1"/>
                </p:cNvSpPr>
                <p:nvPr/>
              </p:nvSpPr>
              <p:spPr bwMode="auto">
                <a:xfrm>
                  <a:off x="0" y="692"/>
                  <a:ext cx="574"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4045" name="Group 37">
                <a:extLst>
                  <a:ext uri="{FF2B5EF4-FFF2-40B4-BE49-F238E27FC236}">
                    <a16:creationId xmlns:a16="http://schemas.microsoft.com/office/drawing/2014/main" id="{5E0356EC-641F-BCE3-B1B4-01B5B4EE20A2}"/>
                  </a:ext>
                </a:extLst>
              </p:cNvPr>
              <p:cNvGrpSpPr>
                <a:grpSpLocks/>
              </p:cNvGrpSpPr>
              <p:nvPr/>
            </p:nvGrpSpPr>
            <p:grpSpPr bwMode="auto">
              <a:xfrm>
                <a:off x="574" y="692"/>
                <a:ext cx="1482" cy="346"/>
                <a:chOff x="574" y="692"/>
                <a:chExt cx="1482" cy="346"/>
              </a:xfrm>
            </p:grpSpPr>
            <p:sp>
              <p:nvSpPr>
                <p:cNvPr id="44088" name="Rectangle 11">
                  <a:extLst>
                    <a:ext uri="{FF2B5EF4-FFF2-40B4-BE49-F238E27FC236}">
                      <a16:creationId xmlns:a16="http://schemas.microsoft.com/office/drawing/2014/main" id="{E47447B8-C430-1E14-B7D4-D499F258D3B3}"/>
                    </a:ext>
                  </a:extLst>
                </p:cNvPr>
                <p:cNvSpPr>
                  <a:spLocks noChangeArrowheads="1"/>
                </p:cNvSpPr>
                <p:nvPr/>
              </p:nvSpPr>
              <p:spPr bwMode="auto">
                <a:xfrm>
                  <a:off x="602" y="692"/>
                  <a:ext cx="142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Sur les lieux</a:t>
                  </a:r>
                  <a:endParaRPr lang="fr-FR" altLang="fr-FR" sz="2000">
                    <a:latin typeface="Times New Roman" panose="02020603050405020304" pitchFamily="18" charset="0"/>
                  </a:endParaRPr>
                </a:p>
              </p:txBody>
            </p:sp>
            <p:sp>
              <p:nvSpPr>
                <p:cNvPr id="44089" name="Rectangle 36">
                  <a:extLst>
                    <a:ext uri="{FF2B5EF4-FFF2-40B4-BE49-F238E27FC236}">
                      <a16:creationId xmlns:a16="http://schemas.microsoft.com/office/drawing/2014/main" id="{05DABCAC-51C8-4937-520E-B6199C3E2EC7}"/>
                    </a:ext>
                  </a:extLst>
                </p:cNvPr>
                <p:cNvSpPr>
                  <a:spLocks noChangeArrowheads="1"/>
                </p:cNvSpPr>
                <p:nvPr/>
              </p:nvSpPr>
              <p:spPr bwMode="auto">
                <a:xfrm>
                  <a:off x="574" y="692"/>
                  <a:ext cx="148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4046" name="Group 39">
                <a:extLst>
                  <a:ext uri="{FF2B5EF4-FFF2-40B4-BE49-F238E27FC236}">
                    <a16:creationId xmlns:a16="http://schemas.microsoft.com/office/drawing/2014/main" id="{CFDE5E78-0901-613D-3B38-5BBE24FBAA9F}"/>
                  </a:ext>
                </a:extLst>
              </p:cNvPr>
              <p:cNvGrpSpPr>
                <a:grpSpLocks/>
              </p:cNvGrpSpPr>
              <p:nvPr/>
            </p:nvGrpSpPr>
            <p:grpSpPr bwMode="auto">
              <a:xfrm>
                <a:off x="0" y="1038"/>
                <a:ext cx="574" cy="346"/>
                <a:chOff x="0" y="1038"/>
                <a:chExt cx="574" cy="346"/>
              </a:xfrm>
            </p:grpSpPr>
            <p:sp>
              <p:nvSpPr>
                <p:cNvPr id="44086" name="Rectangle 12">
                  <a:extLst>
                    <a:ext uri="{FF2B5EF4-FFF2-40B4-BE49-F238E27FC236}">
                      <a16:creationId xmlns:a16="http://schemas.microsoft.com/office/drawing/2014/main" id="{B32EB849-99E6-7993-1A76-5AAD5F381A70}"/>
                    </a:ext>
                  </a:extLst>
                </p:cNvPr>
                <p:cNvSpPr>
                  <a:spLocks noChangeArrowheads="1"/>
                </p:cNvSpPr>
                <p:nvPr/>
              </p:nvSpPr>
              <p:spPr bwMode="auto">
                <a:xfrm>
                  <a:off x="28" y="1038"/>
                  <a:ext cx="518"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3</a:t>
                  </a:r>
                  <a:endParaRPr lang="fr-FR" altLang="fr-FR" sz="2000">
                    <a:latin typeface="Times New Roman" panose="02020603050405020304" pitchFamily="18" charset="0"/>
                  </a:endParaRPr>
                </a:p>
              </p:txBody>
            </p:sp>
            <p:sp>
              <p:nvSpPr>
                <p:cNvPr id="44087" name="Rectangle 38">
                  <a:extLst>
                    <a:ext uri="{FF2B5EF4-FFF2-40B4-BE49-F238E27FC236}">
                      <a16:creationId xmlns:a16="http://schemas.microsoft.com/office/drawing/2014/main" id="{3F80F53C-2B3A-2696-1584-0CEB52EABFB8}"/>
                    </a:ext>
                  </a:extLst>
                </p:cNvPr>
                <p:cNvSpPr>
                  <a:spLocks noChangeArrowheads="1"/>
                </p:cNvSpPr>
                <p:nvPr/>
              </p:nvSpPr>
              <p:spPr bwMode="auto">
                <a:xfrm>
                  <a:off x="0" y="1038"/>
                  <a:ext cx="574"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4047" name="Group 41">
                <a:extLst>
                  <a:ext uri="{FF2B5EF4-FFF2-40B4-BE49-F238E27FC236}">
                    <a16:creationId xmlns:a16="http://schemas.microsoft.com/office/drawing/2014/main" id="{5B0C7D5B-1F9E-FE31-C7A5-E3E99A4E0CA9}"/>
                  </a:ext>
                </a:extLst>
              </p:cNvPr>
              <p:cNvGrpSpPr>
                <a:grpSpLocks/>
              </p:cNvGrpSpPr>
              <p:nvPr/>
            </p:nvGrpSpPr>
            <p:grpSpPr bwMode="auto">
              <a:xfrm>
                <a:off x="574" y="1038"/>
                <a:ext cx="1482" cy="346"/>
                <a:chOff x="574" y="1038"/>
                <a:chExt cx="1482" cy="346"/>
              </a:xfrm>
            </p:grpSpPr>
            <p:sp>
              <p:nvSpPr>
                <p:cNvPr id="44084" name="Rectangle 13">
                  <a:extLst>
                    <a:ext uri="{FF2B5EF4-FFF2-40B4-BE49-F238E27FC236}">
                      <a16:creationId xmlns:a16="http://schemas.microsoft.com/office/drawing/2014/main" id="{E8A7FCF6-DD95-7BF5-17A2-1BA90D7DD46D}"/>
                    </a:ext>
                  </a:extLst>
                </p:cNvPr>
                <p:cNvSpPr>
                  <a:spLocks noChangeArrowheads="1"/>
                </p:cNvSpPr>
                <p:nvPr/>
              </p:nvSpPr>
              <p:spPr bwMode="auto">
                <a:xfrm>
                  <a:off x="602" y="1038"/>
                  <a:ext cx="142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Message</a:t>
                  </a:r>
                  <a:endParaRPr lang="fr-FR" altLang="fr-FR" sz="2000">
                    <a:latin typeface="Times New Roman" panose="02020603050405020304" pitchFamily="18" charset="0"/>
                  </a:endParaRPr>
                </a:p>
              </p:txBody>
            </p:sp>
            <p:sp>
              <p:nvSpPr>
                <p:cNvPr id="44085" name="Rectangle 40">
                  <a:extLst>
                    <a:ext uri="{FF2B5EF4-FFF2-40B4-BE49-F238E27FC236}">
                      <a16:creationId xmlns:a16="http://schemas.microsoft.com/office/drawing/2014/main" id="{8B662F50-B5C3-C65E-C80A-8ED66B14FD01}"/>
                    </a:ext>
                  </a:extLst>
                </p:cNvPr>
                <p:cNvSpPr>
                  <a:spLocks noChangeArrowheads="1"/>
                </p:cNvSpPr>
                <p:nvPr/>
              </p:nvSpPr>
              <p:spPr bwMode="auto">
                <a:xfrm>
                  <a:off x="574" y="1038"/>
                  <a:ext cx="148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4048" name="Group 43">
                <a:extLst>
                  <a:ext uri="{FF2B5EF4-FFF2-40B4-BE49-F238E27FC236}">
                    <a16:creationId xmlns:a16="http://schemas.microsoft.com/office/drawing/2014/main" id="{F9183109-82CD-ADE7-1797-7C936A0D3E35}"/>
                  </a:ext>
                </a:extLst>
              </p:cNvPr>
              <p:cNvGrpSpPr>
                <a:grpSpLocks/>
              </p:cNvGrpSpPr>
              <p:nvPr/>
            </p:nvGrpSpPr>
            <p:grpSpPr bwMode="auto">
              <a:xfrm>
                <a:off x="0" y="1384"/>
                <a:ext cx="574" cy="346"/>
                <a:chOff x="0" y="1384"/>
                <a:chExt cx="574" cy="346"/>
              </a:xfrm>
            </p:grpSpPr>
            <p:sp>
              <p:nvSpPr>
                <p:cNvPr id="44082" name="Rectangle 14">
                  <a:extLst>
                    <a:ext uri="{FF2B5EF4-FFF2-40B4-BE49-F238E27FC236}">
                      <a16:creationId xmlns:a16="http://schemas.microsoft.com/office/drawing/2014/main" id="{3E7CE074-C06D-71AF-25E0-81107A2A00E5}"/>
                    </a:ext>
                  </a:extLst>
                </p:cNvPr>
                <p:cNvSpPr>
                  <a:spLocks noChangeArrowheads="1"/>
                </p:cNvSpPr>
                <p:nvPr/>
              </p:nvSpPr>
              <p:spPr bwMode="auto">
                <a:xfrm>
                  <a:off x="28" y="1384"/>
                  <a:ext cx="518"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4</a:t>
                  </a:r>
                  <a:endParaRPr lang="fr-FR" altLang="fr-FR" sz="2000">
                    <a:latin typeface="Times New Roman" panose="02020603050405020304" pitchFamily="18" charset="0"/>
                  </a:endParaRPr>
                </a:p>
              </p:txBody>
            </p:sp>
            <p:sp>
              <p:nvSpPr>
                <p:cNvPr id="44083" name="Rectangle 42">
                  <a:extLst>
                    <a:ext uri="{FF2B5EF4-FFF2-40B4-BE49-F238E27FC236}">
                      <a16:creationId xmlns:a16="http://schemas.microsoft.com/office/drawing/2014/main" id="{B925906C-2521-BC16-CA7A-4005DC0AC2E9}"/>
                    </a:ext>
                  </a:extLst>
                </p:cNvPr>
                <p:cNvSpPr>
                  <a:spLocks noChangeArrowheads="1"/>
                </p:cNvSpPr>
                <p:nvPr/>
              </p:nvSpPr>
              <p:spPr bwMode="auto">
                <a:xfrm>
                  <a:off x="0" y="1384"/>
                  <a:ext cx="574"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4049" name="Group 45">
                <a:extLst>
                  <a:ext uri="{FF2B5EF4-FFF2-40B4-BE49-F238E27FC236}">
                    <a16:creationId xmlns:a16="http://schemas.microsoft.com/office/drawing/2014/main" id="{37D54767-DEC0-7636-EC36-FD33A1F398C5}"/>
                  </a:ext>
                </a:extLst>
              </p:cNvPr>
              <p:cNvGrpSpPr>
                <a:grpSpLocks/>
              </p:cNvGrpSpPr>
              <p:nvPr/>
            </p:nvGrpSpPr>
            <p:grpSpPr bwMode="auto">
              <a:xfrm>
                <a:off x="574" y="1384"/>
                <a:ext cx="1482" cy="346"/>
                <a:chOff x="574" y="1384"/>
                <a:chExt cx="1482" cy="346"/>
              </a:xfrm>
            </p:grpSpPr>
            <p:sp>
              <p:nvSpPr>
                <p:cNvPr id="44080" name="Rectangle 15">
                  <a:extLst>
                    <a:ext uri="{FF2B5EF4-FFF2-40B4-BE49-F238E27FC236}">
                      <a16:creationId xmlns:a16="http://schemas.microsoft.com/office/drawing/2014/main" id="{E960225F-C16A-B9F6-848D-567F3F55A0FC}"/>
                    </a:ext>
                  </a:extLst>
                </p:cNvPr>
                <p:cNvSpPr>
                  <a:spLocks noChangeArrowheads="1"/>
                </p:cNvSpPr>
                <p:nvPr/>
              </p:nvSpPr>
              <p:spPr bwMode="auto">
                <a:xfrm>
                  <a:off x="602" y="1384"/>
                  <a:ext cx="142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Message URGENT</a:t>
                  </a:r>
                  <a:endParaRPr lang="fr-FR" altLang="fr-FR" sz="2000">
                    <a:latin typeface="Times New Roman" panose="02020603050405020304" pitchFamily="18" charset="0"/>
                  </a:endParaRPr>
                </a:p>
              </p:txBody>
            </p:sp>
            <p:sp>
              <p:nvSpPr>
                <p:cNvPr id="44081" name="Rectangle 44">
                  <a:extLst>
                    <a:ext uri="{FF2B5EF4-FFF2-40B4-BE49-F238E27FC236}">
                      <a16:creationId xmlns:a16="http://schemas.microsoft.com/office/drawing/2014/main" id="{05AED9AA-FFEB-EB29-2FED-02A80E290F0C}"/>
                    </a:ext>
                  </a:extLst>
                </p:cNvPr>
                <p:cNvSpPr>
                  <a:spLocks noChangeArrowheads="1"/>
                </p:cNvSpPr>
                <p:nvPr/>
              </p:nvSpPr>
              <p:spPr bwMode="auto">
                <a:xfrm>
                  <a:off x="574" y="1384"/>
                  <a:ext cx="148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4050" name="Group 47">
                <a:extLst>
                  <a:ext uri="{FF2B5EF4-FFF2-40B4-BE49-F238E27FC236}">
                    <a16:creationId xmlns:a16="http://schemas.microsoft.com/office/drawing/2014/main" id="{F0DC871B-2992-0885-4C7F-44FC0B04F835}"/>
                  </a:ext>
                </a:extLst>
              </p:cNvPr>
              <p:cNvGrpSpPr>
                <a:grpSpLocks/>
              </p:cNvGrpSpPr>
              <p:nvPr/>
            </p:nvGrpSpPr>
            <p:grpSpPr bwMode="auto">
              <a:xfrm>
                <a:off x="0" y="1730"/>
                <a:ext cx="574" cy="461"/>
                <a:chOff x="0" y="1730"/>
                <a:chExt cx="574" cy="461"/>
              </a:xfrm>
            </p:grpSpPr>
            <p:sp>
              <p:nvSpPr>
                <p:cNvPr id="44078" name="Rectangle 16">
                  <a:extLst>
                    <a:ext uri="{FF2B5EF4-FFF2-40B4-BE49-F238E27FC236}">
                      <a16:creationId xmlns:a16="http://schemas.microsoft.com/office/drawing/2014/main" id="{9F6C9D85-AFE4-9213-5A39-42B1649F3539}"/>
                    </a:ext>
                  </a:extLst>
                </p:cNvPr>
                <p:cNvSpPr>
                  <a:spLocks noChangeArrowheads="1"/>
                </p:cNvSpPr>
                <p:nvPr/>
              </p:nvSpPr>
              <p:spPr bwMode="auto">
                <a:xfrm>
                  <a:off x="28" y="1730"/>
                  <a:ext cx="518"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5</a:t>
                  </a:r>
                  <a:endParaRPr lang="fr-FR" altLang="fr-FR" sz="2000">
                    <a:latin typeface="Times New Roman" panose="02020603050405020304" pitchFamily="18" charset="0"/>
                  </a:endParaRPr>
                </a:p>
              </p:txBody>
            </p:sp>
            <p:sp>
              <p:nvSpPr>
                <p:cNvPr id="44079" name="Rectangle 46">
                  <a:extLst>
                    <a:ext uri="{FF2B5EF4-FFF2-40B4-BE49-F238E27FC236}">
                      <a16:creationId xmlns:a16="http://schemas.microsoft.com/office/drawing/2014/main" id="{5DD07DCF-56A0-A1E5-2F54-E9C74987251E}"/>
                    </a:ext>
                  </a:extLst>
                </p:cNvPr>
                <p:cNvSpPr>
                  <a:spLocks noChangeArrowheads="1"/>
                </p:cNvSpPr>
                <p:nvPr/>
              </p:nvSpPr>
              <p:spPr bwMode="auto">
                <a:xfrm>
                  <a:off x="0" y="1730"/>
                  <a:ext cx="574"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4051" name="Group 49">
                <a:extLst>
                  <a:ext uri="{FF2B5EF4-FFF2-40B4-BE49-F238E27FC236}">
                    <a16:creationId xmlns:a16="http://schemas.microsoft.com/office/drawing/2014/main" id="{4FD61041-908D-8345-BC61-4D3E235C06AD}"/>
                  </a:ext>
                </a:extLst>
              </p:cNvPr>
              <p:cNvGrpSpPr>
                <a:grpSpLocks/>
              </p:cNvGrpSpPr>
              <p:nvPr/>
            </p:nvGrpSpPr>
            <p:grpSpPr bwMode="auto">
              <a:xfrm>
                <a:off x="574" y="1730"/>
                <a:ext cx="1482" cy="461"/>
                <a:chOff x="574" y="1730"/>
                <a:chExt cx="1482" cy="461"/>
              </a:xfrm>
            </p:grpSpPr>
            <p:sp>
              <p:nvSpPr>
                <p:cNvPr id="44076" name="Rectangle 17">
                  <a:extLst>
                    <a:ext uri="{FF2B5EF4-FFF2-40B4-BE49-F238E27FC236}">
                      <a16:creationId xmlns:a16="http://schemas.microsoft.com/office/drawing/2014/main" id="{F23061E0-3F51-763D-2B7B-8030366876C8}"/>
                    </a:ext>
                  </a:extLst>
                </p:cNvPr>
                <p:cNvSpPr>
                  <a:spLocks noChangeArrowheads="1"/>
                </p:cNvSpPr>
                <p:nvPr/>
              </p:nvSpPr>
              <p:spPr bwMode="auto">
                <a:xfrm>
                  <a:off x="602" y="1730"/>
                  <a:ext cx="1426"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Transport centre hospitalier (C.H.)</a:t>
                  </a:r>
                  <a:endParaRPr lang="fr-FR" altLang="fr-FR" sz="2000">
                    <a:latin typeface="Times New Roman" panose="02020603050405020304" pitchFamily="18" charset="0"/>
                  </a:endParaRPr>
                </a:p>
              </p:txBody>
            </p:sp>
            <p:sp>
              <p:nvSpPr>
                <p:cNvPr id="44077" name="Rectangle 48">
                  <a:extLst>
                    <a:ext uri="{FF2B5EF4-FFF2-40B4-BE49-F238E27FC236}">
                      <a16:creationId xmlns:a16="http://schemas.microsoft.com/office/drawing/2014/main" id="{D09EBA47-9C80-9A55-D361-D12E6E7F93B2}"/>
                    </a:ext>
                  </a:extLst>
                </p:cNvPr>
                <p:cNvSpPr>
                  <a:spLocks noChangeArrowheads="1"/>
                </p:cNvSpPr>
                <p:nvPr/>
              </p:nvSpPr>
              <p:spPr bwMode="auto">
                <a:xfrm>
                  <a:off x="574" y="1730"/>
                  <a:ext cx="1482"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4052" name="Group 51">
                <a:extLst>
                  <a:ext uri="{FF2B5EF4-FFF2-40B4-BE49-F238E27FC236}">
                    <a16:creationId xmlns:a16="http://schemas.microsoft.com/office/drawing/2014/main" id="{E5A371DA-73B1-828B-BCFE-7BD0191D27A7}"/>
                  </a:ext>
                </a:extLst>
              </p:cNvPr>
              <p:cNvGrpSpPr>
                <a:grpSpLocks/>
              </p:cNvGrpSpPr>
              <p:nvPr/>
            </p:nvGrpSpPr>
            <p:grpSpPr bwMode="auto">
              <a:xfrm>
                <a:off x="0" y="2191"/>
                <a:ext cx="574" cy="461"/>
                <a:chOff x="0" y="2191"/>
                <a:chExt cx="574" cy="461"/>
              </a:xfrm>
            </p:grpSpPr>
            <p:sp>
              <p:nvSpPr>
                <p:cNvPr id="44074" name="Rectangle 18">
                  <a:extLst>
                    <a:ext uri="{FF2B5EF4-FFF2-40B4-BE49-F238E27FC236}">
                      <a16:creationId xmlns:a16="http://schemas.microsoft.com/office/drawing/2014/main" id="{579DC347-9232-0A86-7348-BE2C3A9052B7}"/>
                    </a:ext>
                  </a:extLst>
                </p:cNvPr>
                <p:cNvSpPr>
                  <a:spLocks noChangeArrowheads="1"/>
                </p:cNvSpPr>
                <p:nvPr/>
              </p:nvSpPr>
              <p:spPr bwMode="auto">
                <a:xfrm>
                  <a:off x="28" y="2191"/>
                  <a:ext cx="518"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6</a:t>
                  </a:r>
                  <a:endParaRPr lang="fr-FR" altLang="fr-FR" sz="2000">
                    <a:latin typeface="Times New Roman" panose="02020603050405020304" pitchFamily="18" charset="0"/>
                  </a:endParaRPr>
                </a:p>
              </p:txBody>
            </p:sp>
            <p:sp>
              <p:nvSpPr>
                <p:cNvPr id="44075" name="Rectangle 50">
                  <a:extLst>
                    <a:ext uri="{FF2B5EF4-FFF2-40B4-BE49-F238E27FC236}">
                      <a16:creationId xmlns:a16="http://schemas.microsoft.com/office/drawing/2014/main" id="{A284AAC3-B064-BCDC-4567-01C209113DCF}"/>
                    </a:ext>
                  </a:extLst>
                </p:cNvPr>
                <p:cNvSpPr>
                  <a:spLocks noChangeArrowheads="1"/>
                </p:cNvSpPr>
                <p:nvPr/>
              </p:nvSpPr>
              <p:spPr bwMode="auto">
                <a:xfrm>
                  <a:off x="0" y="2191"/>
                  <a:ext cx="574"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4053" name="Group 53">
                <a:extLst>
                  <a:ext uri="{FF2B5EF4-FFF2-40B4-BE49-F238E27FC236}">
                    <a16:creationId xmlns:a16="http://schemas.microsoft.com/office/drawing/2014/main" id="{D9E76C82-E9BE-BAF4-74AB-D13D38D9C91B}"/>
                  </a:ext>
                </a:extLst>
              </p:cNvPr>
              <p:cNvGrpSpPr>
                <a:grpSpLocks/>
              </p:cNvGrpSpPr>
              <p:nvPr/>
            </p:nvGrpSpPr>
            <p:grpSpPr bwMode="auto">
              <a:xfrm>
                <a:off x="574" y="2191"/>
                <a:ext cx="1482" cy="461"/>
                <a:chOff x="574" y="2191"/>
                <a:chExt cx="1482" cy="461"/>
              </a:xfrm>
            </p:grpSpPr>
            <p:sp>
              <p:nvSpPr>
                <p:cNvPr id="44072" name="Rectangle 19">
                  <a:extLst>
                    <a:ext uri="{FF2B5EF4-FFF2-40B4-BE49-F238E27FC236}">
                      <a16:creationId xmlns:a16="http://schemas.microsoft.com/office/drawing/2014/main" id="{6FAC1609-73EF-7F30-00CD-58608EDCB046}"/>
                    </a:ext>
                  </a:extLst>
                </p:cNvPr>
                <p:cNvSpPr>
                  <a:spLocks noChangeArrowheads="1"/>
                </p:cNvSpPr>
                <p:nvPr/>
              </p:nvSpPr>
              <p:spPr bwMode="auto">
                <a:xfrm>
                  <a:off x="602" y="2191"/>
                  <a:ext cx="1426"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Arrivée centre hospitalier (C.H.)</a:t>
                  </a:r>
                  <a:endParaRPr lang="fr-FR" altLang="fr-FR" sz="2000">
                    <a:latin typeface="Times New Roman" panose="02020603050405020304" pitchFamily="18" charset="0"/>
                  </a:endParaRPr>
                </a:p>
              </p:txBody>
            </p:sp>
            <p:sp>
              <p:nvSpPr>
                <p:cNvPr id="44073" name="Rectangle 52">
                  <a:extLst>
                    <a:ext uri="{FF2B5EF4-FFF2-40B4-BE49-F238E27FC236}">
                      <a16:creationId xmlns:a16="http://schemas.microsoft.com/office/drawing/2014/main" id="{D9C83C16-F570-38AA-52DA-B4023F7F2C22}"/>
                    </a:ext>
                  </a:extLst>
                </p:cNvPr>
                <p:cNvSpPr>
                  <a:spLocks noChangeArrowheads="1"/>
                </p:cNvSpPr>
                <p:nvPr/>
              </p:nvSpPr>
              <p:spPr bwMode="auto">
                <a:xfrm>
                  <a:off x="574" y="2191"/>
                  <a:ext cx="1482" cy="46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4054" name="Group 55">
                <a:extLst>
                  <a:ext uri="{FF2B5EF4-FFF2-40B4-BE49-F238E27FC236}">
                    <a16:creationId xmlns:a16="http://schemas.microsoft.com/office/drawing/2014/main" id="{C6F757C1-729F-7682-F129-6C1D83FB7F26}"/>
                  </a:ext>
                </a:extLst>
              </p:cNvPr>
              <p:cNvGrpSpPr>
                <a:grpSpLocks/>
              </p:cNvGrpSpPr>
              <p:nvPr/>
            </p:nvGrpSpPr>
            <p:grpSpPr bwMode="auto">
              <a:xfrm>
                <a:off x="0" y="2652"/>
                <a:ext cx="574" cy="346"/>
                <a:chOff x="0" y="2652"/>
                <a:chExt cx="574" cy="346"/>
              </a:xfrm>
            </p:grpSpPr>
            <p:sp>
              <p:nvSpPr>
                <p:cNvPr id="44070" name="Rectangle 20">
                  <a:extLst>
                    <a:ext uri="{FF2B5EF4-FFF2-40B4-BE49-F238E27FC236}">
                      <a16:creationId xmlns:a16="http://schemas.microsoft.com/office/drawing/2014/main" id="{2DF2456A-EC4E-C631-7F59-53C05E88F84B}"/>
                    </a:ext>
                  </a:extLst>
                </p:cNvPr>
                <p:cNvSpPr>
                  <a:spLocks noChangeArrowheads="1"/>
                </p:cNvSpPr>
                <p:nvPr/>
              </p:nvSpPr>
              <p:spPr bwMode="auto">
                <a:xfrm>
                  <a:off x="28" y="2652"/>
                  <a:ext cx="518"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7</a:t>
                  </a:r>
                  <a:endParaRPr lang="fr-FR" altLang="fr-FR" sz="2000">
                    <a:latin typeface="Times New Roman" panose="02020603050405020304" pitchFamily="18" charset="0"/>
                  </a:endParaRPr>
                </a:p>
              </p:txBody>
            </p:sp>
            <p:sp>
              <p:nvSpPr>
                <p:cNvPr id="44071" name="Rectangle 54">
                  <a:extLst>
                    <a:ext uri="{FF2B5EF4-FFF2-40B4-BE49-F238E27FC236}">
                      <a16:creationId xmlns:a16="http://schemas.microsoft.com/office/drawing/2014/main" id="{6D13BE09-45C5-B1E7-C9C7-002843F82B80}"/>
                    </a:ext>
                  </a:extLst>
                </p:cNvPr>
                <p:cNvSpPr>
                  <a:spLocks noChangeArrowheads="1"/>
                </p:cNvSpPr>
                <p:nvPr/>
              </p:nvSpPr>
              <p:spPr bwMode="auto">
                <a:xfrm>
                  <a:off x="0" y="2652"/>
                  <a:ext cx="574"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4055" name="Group 57">
                <a:extLst>
                  <a:ext uri="{FF2B5EF4-FFF2-40B4-BE49-F238E27FC236}">
                    <a16:creationId xmlns:a16="http://schemas.microsoft.com/office/drawing/2014/main" id="{48325477-8CA1-6847-21D6-C17814332420}"/>
                  </a:ext>
                </a:extLst>
              </p:cNvPr>
              <p:cNvGrpSpPr>
                <a:grpSpLocks/>
              </p:cNvGrpSpPr>
              <p:nvPr/>
            </p:nvGrpSpPr>
            <p:grpSpPr bwMode="auto">
              <a:xfrm>
                <a:off x="574" y="2652"/>
                <a:ext cx="1482" cy="346"/>
                <a:chOff x="574" y="2652"/>
                <a:chExt cx="1482" cy="346"/>
              </a:xfrm>
            </p:grpSpPr>
            <p:sp>
              <p:nvSpPr>
                <p:cNvPr id="44068" name="Rectangle 21">
                  <a:extLst>
                    <a:ext uri="{FF2B5EF4-FFF2-40B4-BE49-F238E27FC236}">
                      <a16:creationId xmlns:a16="http://schemas.microsoft.com/office/drawing/2014/main" id="{C71E2BD9-A2E2-B055-C56A-7EA854D69641}"/>
                    </a:ext>
                  </a:extLst>
                </p:cNvPr>
                <p:cNvSpPr>
                  <a:spLocks noChangeArrowheads="1"/>
                </p:cNvSpPr>
                <p:nvPr/>
              </p:nvSpPr>
              <p:spPr bwMode="auto">
                <a:xfrm>
                  <a:off x="602" y="2652"/>
                  <a:ext cx="142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Disponible sur secteur</a:t>
                  </a:r>
                  <a:endParaRPr lang="fr-FR" altLang="fr-FR" sz="2000">
                    <a:latin typeface="Times New Roman" panose="02020603050405020304" pitchFamily="18" charset="0"/>
                  </a:endParaRPr>
                </a:p>
              </p:txBody>
            </p:sp>
            <p:sp>
              <p:nvSpPr>
                <p:cNvPr id="44069" name="Rectangle 56">
                  <a:extLst>
                    <a:ext uri="{FF2B5EF4-FFF2-40B4-BE49-F238E27FC236}">
                      <a16:creationId xmlns:a16="http://schemas.microsoft.com/office/drawing/2014/main" id="{89CC29D3-2A5E-FBB7-9096-4C2D61DD4F81}"/>
                    </a:ext>
                  </a:extLst>
                </p:cNvPr>
                <p:cNvSpPr>
                  <a:spLocks noChangeArrowheads="1"/>
                </p:cNvSpPr>
                <p:nvPr/>
              </p:nvSpPr>
              <p:spPr bwMode="auto">
                <a:xfrm>
                  <a:off x="574" y="2652"/>
                  <a:ext cx="148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4056" name="Group 59">
                <a:extLst>
                  <a:ext uri="{FF2B5EF4-FFF2-40B4-BE49-F238E27FC236}">
                    <a16:creationId xmlns:a16="http://schemas.microsoft.com/office/drawing/2014/main" id="{05CB7831-D5B6-5DFE-F6A3-733AB7A6C2A2}"/>
                  </a:ext>
                </a:extLst>
              </p:cNvPr>
              <p:cNvGrpSpPr>
                <a:grpSpLocks/>
              </p:cNvGrpSpPr>
              <p:nvPr/>
            </p:nvGrpSpPr>
            <p:grpSpPr bwMode="auto">
              <a:xfrm>
                <a:off x="0" y="2998"/>
                <a:ext cx="574" cy="346"/>
                <a:chOff x="0" y="2998"/>
                <a:chExt cx="574" cy="346"/>
              </a:xfrm>
            </p:grpSpPr>
            <p:sp>
              <p:nvSpPr>
                <p:cNvPr id="44066" name="Rectangle 22">
                  <a:extLst>
                    <a:ext uri="{FF2B5EF4-FFF2-40B4-BE49-F238E27FC236}">
                      <a16:creationId xmlns:a16="http://schemas.microsoft.com/office/drawing/2014/main" id="{ED7CEC0F-8413-0D65-C899-7F41A05F6E9E}"/>
                    </a:ext>
                  </a:extLst>
                </p:cNvPr>
                <p:cNvSpPr>
                  <a:spLocks noChangeArrowheads="1"/>
                </p:cNvSpPr>
                <p:nvPr/>
              </p:nvSpPr>
              <p:spPr bwMode="auto">
                <a:xfrm>
                  <a:off x="28" y="2998"/>
                  <a:ext cx="518"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8</a:t>
                  </a:r>
                  <a:endParaRPr lang="fr-FR" altLang="fr-FR" sz="2000">
                    <a:latin typeface="Times New Roman" panose="02020603050405020304" pitchFamily="18" charset="0"/>
                  </a:endParaRPr>
                </a:p>
              </p:txBody>
            </p:sp>
            <p:sp>
              <p:nvSpPr>
                <p:cNvPr id="44067" name="Rectangle 58">
                  <a:extLst>
                    <a:ext uri="{FF2B5EF4-FFF2-40B4-BE49-F238E27FC236}">
                      <a16:creationId xmlns:a16="http://schemas.microsoft.com/office/drawing/2014/main" id="{9B871464-B779-F669-E5E6-283E4264AF1E}"/>
                    </a:ext>
                  </a:extLst>
                </p:cNvPr>
                <p:cNvSpPr>
                  <a:spLocks noChangeArrowheads="1"/>
                </p:cNvSpPr>
                <p:nvPr/>
              </p:nvSpPr>
              <p:spPr bwMode="auto">
                <a:xfrm>
                  <a:off x="0" y="2998"/>
                  <a:ext cx="574"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4057" name="Group 61">
                <a:extLst>
                  <a:ext uri="{FF2B5EF4-FFF2-40B4-BE49-F238E27FC236}">
                    <a16:creationId xmlns:a16="http://schemas.microsoft.com/office/drawing/2014/main" id="{73C910FF-BD54-D53E-8454-723B3333592F}"/>
                  </a:ext>
                </a:extLst>
              </p:cNvPr>
              <p:cNvGrpSpPr>
                <a:grpSpLocks/>
              </p:cNvGrpSpPr>
              <p:nvPr/>
            </p:nvGrpSpPr>
            <p:grpSpPr bwMode="auto">
              <a:xfrm>
                <a:off x="574" y="2998"/>
                <a:ext cx="1482" cy="346"/>
                <a:chOff x="574" y="2998"/>
                <a:chExt cx="1482" cy="346"/>
              </a:xfrm>
            </p:grpSpPr>
            <p:sp>
              <p:nvSpPr>
                <p:cNvPr id="44064" name="Rectangle 23">
                  <a:extLst>
                    <a:ext uri="{FF2B5EF4-FFF2-40B4-BE49-F238E27FC236}">
                      <a16:creationId xmlns:a16="http://schemas.microsoft.com/office/drawing/2014/main" id="{0FCB1053-4E6A-7BA0-8094-E040FA9AC7FB}"/>
                    </a:ext>
                  </a:extLst>
                </p:cNvPr>
                <p:cNvSpPr>
                  <a:spLocks noChangeArrowheads="1"/>
                </p:cNvSpPr>
                <p:nvPr/>
              </p:nvSpPr>
              <p:spPr bwMode="auto">
                <a:xfrm>
                  <a:off x="602" y="2998"/>
                  <a:ext cx="142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Indisponible</a:t>
                  </a:r>
                  <a:endParaRPr lang="fr-FR" altLang="fr-FR" sz="2000">
                    <a:latin typeface="Times New Roman" panose="02020603050405020304" pitchFamily="18" charset="0"/>
                  </a:endParaRPr>
                </a:p>
              </p:txBody>
            </p:sp>
            <p:sp>
              <p:nvSpPr>
                <p:cNvPr id="44065" name="Rectangle 60">
                  <a:extLst>
                    <a:ext uri="{FF2B5EF4-FFF2-40B4-BE49-F238E27FC236}">
                      <a16:creationId xmlns:a16="http://schemas.microsoft.com/office/drawing/2014/main" id="{D414AF9D-58F1-EFA9-9622-59781CF2D948}"/>
                    </a:ext>
                  </a:extLst>
                </p:cNvPr>
                <p:cNvSpPr>
                  <a:spLocks noChangeArrowheads="1"/>
                </p:cNvSpPr>
                <p:nvPr/>
              </p:nvSpPr>
              <p:spPr bwMode="auto">
                <a:xfrm>
                  <a:off x="574" y="2998"/>
                  <a:ext cx="148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4058" name="Group 63">
                <a:extLst>
                  <a:ext uri="{FF2B5EF4-FFF2-40B4-BE49-F238E27FC236}">
                    <a16:creationId xmlns:a16="http://schemas.microsoft.com/office/drawing/2014/main" id="{BDD642E7-D532-92AB-3C56-E2F8ADDDECD7}"/>
                  </a:ext>
                </a:extLst>
              </p:cNvPr>
              <p:cNvGrpSpPr>
                <a:grpSpLocks/>
              </p:cNvGrpSpPr>
              <p:nvPr/>
            </p:nvGrpSpPr>
            <p:grpSpPr bwMode="auto">
              <a:xfrm>
                <a:off x="0" y="3344"/>
                <a:ext cx="574" cy="346"/>
                <a:chOff x="0" y="3344"/>
                <a:chExt cx="574" cy="346"/>
              </a:xfrm>
            </p:grpSpPr>
            <p:sp>
              <p:nvSpPr>
                <p:cNvPr id="44062" name="Rectangle 24">
                  <a:extLst>
                    <a:ext uri="{FF2B5EF4-FFF2-40B4-BE49-F238E27FC236}">
                      <a16:creationId xmlns:a16="http://schemas.microsoft.com/office/drawing/2014/main" id="{3ECA1FC2-087F-3474-BEBA-19DC3A8EC8BF}"/>
                    </a:ext>
                  </a:extLst>
                </p:cNvPr>
                <p:cNvSpPr>
                  <a:spLocks noChangeArrowheads="1"/>
                </p:cNvSpPr>
                <p:nvPr/>
              </p:nvSpPr>
              <p:spPr bwMode="auto">
                <a:xfrm>
                  <a:off x="28" y="3344"/>
                  <a:ext cx="518"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9</a:t>
                  </a:r>
                  <a:endParaRPr lang="fr-FR" altLang="fr-FR" sz="2000">
                    <a:latin typeface="Times New Roman" panose="02020603050405020304" pitchFamily="18" charset="0"/>
                  </a:endParaRPr>
                </a:p>
              </p:txBody>
            </p:sp>
            <p:sp>
              <p:nvSpPr>
                <p:cNvPr id="44063" name="Rectangle 62">
                  <a:extLst>
                    <a:ext uri="{FF2B5EF4-FFF2-40B4-BE49-F238E27FC236}">
                      <a16:creationId xmlns:a16="http://schemas.microsoft.com/office/drawing/2014/main" id="{38372995-7017-3371-E018-FDEEB70A73E0}"/>
                    </a:ext>
                  </a:extLst>
                </p:cNvPr>
                <p:cNvSpPr>
                  <a:spLocks noChangeArrowheads="1"/>
                </p:cNvSpPr>
                <p:nvPr/>
              </p:nvSpPr>
              <p:spPr bwMode="auto">
                <a:xfrm>
                  <a:off x="0" y="3344"/>
                  <a:ext cx="574"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nvGrpSpPr>
              <p:cNvPr id="44059" name="Group 65">
                <a:extLst>
                  <a:ext uri="{FF2B5EF4-FFF2-40B4-BE49-F238E27FC236}">
                    <a16:creationId xmlns:a16="http://schemas.microsoft.com/office/drawing/2014/main" id="{56C23CC3-F63C-5387-1113-EE0CD4BEC75A}"/>
                  </a:ext>
                </a:extLst>
              </p:cNvPr>
              <p:cNvGrpSpPr>
                <a:grpSpLocks/>
              </p:cNvGrpSpPr>
              <p:nvPr/>
            </p:nvGrpSpPr>
            <p:grpSpPr bwMode="auto">
              <a:xfrm>
                <a:off x="574" y="3344"/>
                <a:ext cx="1482" cy="346"/>
                <a:chOff x="574" y="3344"/>
                <a:chExt cx="1482" cy="346"/>
              </a:xfrm>
            </p:grpSpPr>
            <p:sp>
              <p:nvSpPr>
                <p:cNvPr id="44060" name="Rectangle 25">
                  <a:extLst>
                    <a:ext uri="{FF2B5EF4-FFF2-40B4-BE49-F238E27FC236}">
                      <a16:creationId xmlns:a16="http://schemas.microsoft.com/office/drawing/2014/main" id="{42F948EB-A897-B293-DA6B-3085A6F720D2}"/>
                    </a:ext>
                  </a:extLst>
                </p:cNvPr>
                <p:cNvSpPr>
                  <a:spLocks noChangeArrowheads="1"/>
                </p:cNvSpPr>
                <p:nvPr/>
              </p:nvSpPr>
              <p:spPr bwMode="auto">
                <a:xfrm>
                  <a:off x="602" y="3344"/>
                  <a:ext cx="142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Rentré à la caserne</a:t>
                  </a:r>
                  <a:endParaRPr lang="fr-FR" altLang="fr-FR" sz="2000">
                    <a:latin typeface="Times New Roman" panose="02020603050405020304" pitchFamily="18" charset="0"/>
                  </a:endParaRPr>
                </a:p>
              </p:txBody>
            </p:sp>
            <p:sp>
              <p:nvSpPr>
                <p:cNvPr id="44061" name="Rectangle 64">
                  <a:extLst>
                    <a:ext uri="{FF2B5EF4-FFF2-40B4-BE49-F238E27FC236}">
                      <a16:creationId xmlns:a16="http://schemas.microsoft.com/office/drawing/2014/main" id="{A16E4861-79C9-729B-39A5-EB63BC9D64D6}"/>
                    </a:ext>
                  </a:extLst>
                </p:cNvPr>
                <p:cNvSpPr>
                  <a:spLocks noChangeArrowheads="1"/>
                </p:cNvSpPr>
                <p:nvPr/>
              </p:nvSpPr>
              <p:spPr bwMode="auto">
                <a:xfrm>
                  <a:off x="574" y="3344"/>
                  <a:ext cx="1482" cy="34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grpSp>
        <p:sp>
          <p:nvSpPr>
            <p:cNvPr id="44039" name="Rectangle 67">
              <a:extLst>
                <a:ext uri="{FF2B5EF4-FFF2-40B4-BE49-F238E27FC236}">
                  <a16:creationId xmlns:a16="http://schemas.microsoft.com/office/drawing/2014/main" id="{F73E5469-BD2D-3484-A058-CBF4C8EC19E1}"/>
                </a:ext>
              </a:extLst>
            </p:cNvPr>
            <p:cNvSpPr>
              <a:spLocks noChangeArrowheads="1"/>
            </p:cNvSpPr>
            <p:nvPr/>
          </p:nvSpPr>
          <p:spPr bwMode="auto">
            <a:xfrm>
              <a:off x="-3" y="-3"/>
              <a:ext cx="2062" cy="3696"/>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8" descr="CS-0">
            <a:extLst>
              <a:ext uri="{FF2B5EF4-FFF2-40B4-BE49-F238E27FC236}">
                <a16:creationId xmlns:a16="http://schemas.microsoft.com/office/drawing/2014/main" id="{2790C241-A0A2-70BF-DF9E-BD2E952DA9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525" y="1557338"/>
            <a:ext cx="3114675"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itre 8">
            <a:extLst>
              <a:ext uri="{FF2B5EF4-FFF2-40B4-BE49-F238E27FC236}">
                <a16:creationId xmlns:a16="http://schemas.microsoft.com/office/drawing/2014/main" id="{0F1CB463-6314-B358-7B05-204CCF5E738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45060" name="Espace réservé du numéro de diapositive 4">
            <a:extLst>
              <a:ext uri="{FF2B5EF4-FFF2-40B4-BE49-F238E27FC236}">
                <a16:creationId xmlns:a16="http://schemas.microsoft.com/office/drawing/2014/main" id="{F58F267C-FA6B-D63B-1953-65ABBD6F905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72583C0-1111-41CE-A7C1-788AB82B44CD}" type="slidenum">
              <a:rPr lang="fr-FR" altLang="fr-FR" sz="2000">
                <a:solidFill>
                  <a:srgbClr val="984807"/>
                </a:solidFill>
              </a:rPr>
              <a:pPr algn="r" eaLnBrk="1" hangingPunct="1">
                <a:spcBef>
                  <a:spcPct val="0"/>
                </a:spcBef>
                <a:buFontTx/>
                <a:buNone/>
              </a:pPr>
              <a:t>42</a:t>
            </a:fld>
            <a:endParaRPr lang="fr-FR" altLang="fr-FR" sz="2000">
              <a:solidFill>
                <a:srgbClr val="984807"/>
              </a:solidFill>
            </a:endParaRPr>
          </a:p>
        </p:txBody>
      </p:sp>
      <p:sp>
        <p:nvSpPr>
          <p:cNvPr id="45061" name="Rectangle 1">
            <a:extLst>
              <a:ext uri="{FF2B5EF4-FFF2-40B4-BE49-F238E27FC236}">
                <a16:creationId xmlns:a16="http://schemas.microsoft.com/office/drawing/2014/main" id="{BA91C232-8F17-CD3D-D0AF-B2D2509D1486}"/>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status :</a:t>
            </a:r>
          </a:p>
        </p:txBody>
      </p:sp>
      <p:sp>
        <p:nvSpPr>
          <p:cNvPr id="45062" name="Rectangle 7">
            <a:extLst>
              <a:ext uri="{FF2B5EF4-FFF2-40B4-BE49-F238E27FC236}">
                <a16:creationId xmlns:a16="http://schemas.microsoft.com/office/drawing/2014/main" id="{5F5F6086-74AB-DED7-6414-E79F5271220A}"/>
              </a:ext>
            </a:extLst>
          </p:cNvPr>
          <p:cNvSpPr>
            <a:spLocks noChangeArrowheads="1"/>
          </p:cNvSpPr>
          <p:nvPr/>
        </p:nvSpPr>
        <p:spPr bwMode="auto">
          <a:xfrm>
            <a:off x="3233738" y="27098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pic>
        <p:nvPicPr>
          <p:cNvPr id="45063" name="Picture 6" descr="TOP 1 Formation des Utilisateurs Antares_ (v1.02)_Page_14">
            <a:extLst>
              <a:ext uri="{FF2B5EF4-FFF2-40B4-BE49-F238E27FC236}">
                <a16:creationId xmlns:a16="http://schemas.microsoft.com/office/drawing/2014/main" id="{44254829-348B-8FAC-E74A-D016239149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612" t="9077" r="32156" b="69235"/>
          <a:stretch>
            <a:fillRect/>
          </a:stretch>
        </p:blipFill>
        <p:spPr bwMode="auto">
          <a:xfrm>
            <a:off x="304800" y="2520950"/>
            <a:ext cx="56388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4" name="Rectangle 9">
            <a:extLst>
              <a:ext uri="{FF2B5EF4-FFF2-40B4-BE49-F238E27FC236}">
                <a16:creationId xmlns:a16="http://schemas.microsoft.com/office/drawing/2014/main" id="{4123907A-3649-B4FA-408C-B700A0DCD99C}"/>
              </a:ext>
            </a:extLst>
          </p:cNvPr>
          <p:cNvSpPr>
            <a:spLocks noChangeArrowheads="1"/>
          </p:cNvSpPr>
          <p:nvPr/>
        </p:nvSpPr>
        <p:spPr bwMode="auto">
          <a:xfrm>
            <a:off x="3524250" y="27336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re 8">
            <a:extLst>
              <a:ext uri="{FF2B5EF4-FFF2-40B4-BE49-F238E27FC236}">
                <a16:creationId xmlns:a16="http://schemas.microsoft.com/office/drawing/2014/main" id="{FD1F3C4F-5A06-C5F1-AF3A-E9FE1AA3CDE8}"/>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46083" name="Espace réservé du numéro de diapositive 4">
            <a:extLst>
              <a:ext uri="{FF2B5EF4-FFF2-40B4-BE49-F238E27FC236}">
                <a16:creationId xmlns:a16="http://schemas.microsoft.com/office/drawing/2014/main" id="{D59DF6FC-44DB-F815-5DBD-DB58061FCE0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8292C10-E3AC-4585-A866-3D37D847450A}" type="slidenum">
              <a:rPr lang="fr-FR" altLang="fr-FR" sz="2000">
                <a:solidFill>
                  <a:srgbClr val="984807"/>
                </a:solidFill>
              </a:rPr>
              <a:pPr algn="r" eaLnBrk="1" hangingPunct="1">
                <a:spcBef>
                  <a:spcPct val="0"/>
                </a:spcBef>
                <a:buFontTx/>
                <a:buNone/>
              </a:pPr>
              <a:t>43</a:t>
            </a:fld>
            <a:endParaRPr lang="fr-FR" altLang="fr-FR" sz="2000">
              <a:solidFill>
                <a:srgbClr val="984807"/>
              </a:solidFill>
            </a:endParaRPr>
          </a:p>
        </p:txBody>
      </p:sp>
      <p:sp>
        <p:nvSpPr>
          <p:cNvPr id="46084" name="Rectangle 1">
            <a:extLst>
              <a:ext uri="{FF2B5EF4-FFF2-40B4-BE49-F238E27FC236}">
                <a16:creationId xmlns:a16="http://schemas.microsoft.com/office/drawing/2014/main" id="{85B82D94-DD38-1C89-D3B4-15D564D3FB17}"/>
              </a:ext>
            </a:extLst>
          </p:cNvPr>
          <p:cNvSpPr>
            <a:spLocks noChangeArrowheads="1"/>
          </p:cNvSpPr>
          <p:nvPr/>
        </p:nvSpPr>
        <p:spPr bwMode="auto">
          <a:xfrm>
            <a:off x="457200" y="1981200"/>
            <a:ext cx="8189913"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Lors de l'envoi d'un status, 2 acquittements se succèdent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Un acquittement technique,</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Un accusé de réception.</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Après l'envoi du 1</a:t>
            </a:r>
            <a:r>
              <a:rPr lang="fr-FR" altLang="fr-FR" sz="2000" baseline="30000">
                <a:latin typeface="Times New Roman" panose="02020603050405020304" pitchFamily="18" charset="0"/>
                <a:ea typeface="Calibri" panose="020F0502020204030204" pitchFamily="34" charset="0"/>
                <a:cs typeface="Times New Roman" panose="02020603050405020304" pitchFamily="18" charset="0"/>
              </a:rPr>
              <a:t>er</a:t>
            </a:r>
            <a:r>
              <a:rPr lang="fr-FR" altLang="fr-FR" sz="2000">
                <a:latin typeface="Times New Roman" panose="02020603050405020304" pitchFamily="18" charset="0"/>
                <a:ea typeface="Calibri" panose="020F0502020204030204" pitchFamily="34" charset="0"/>
                <a:cs typeface="Times New Roman" panose="02020603050405020304" pitchFamily="18" charset="0"/>
              </a:rPr>
              <a:t> status un message reprenant en partie l'ordre de départ est envoyé sur le terminal.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Le terminal sonne, il faut alors acquitter afin de pouvoir lire le message.</a:t>
            </a:r>
          </a:p>
        </p:txBody>
      </p:sp>
      <p:sp>
        <p:nvSpPr>
          <p:cNvPr id="46085" name="Rectangle 1">
            <a:extLst>
              <a:ext uri="{FF2B5EF4-FFF2-40B4-BE49-F238E27FC236}">
                <a16:creationId xmlns:a16="http://schemas.microsoft.com/office/drawing/2014/main" id="{B28D8F84-8BF5-E151-D66B-5B6B2C678498}"/>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status :</a:t>
            </a:r>
          </a:p>
        </p:txBody>
      </p:sp>
      <p:sp>
        <p:nvSpPr>
          <p:cNvPr id="46086" name="Rectangle 6">
            <a:extLst>
              <a:ext uri="{FF2B5EF4-FFF2-40B4-BE49-F238E27FC236}">
                <a16:creationId xmlns:a16="http://schemas.microsoft.com/office/drawing/2014/main" id="{F634DEEE-DB3D-5909-64BB-B84A3F45289C}"/>
              </a:ext>
            </a:extLst>
          </p:cNvPr>
          <p:cNvSpPr>
            <a:spLocks noChangeArrowheads="1"/>
          </p:cNvSpPr>
          <p:nvPr/>
        </p:nvSpPr>
        <p:spPr bwMode="auto">
          <a:xfrm>
            <a:off x="3233738" y="27098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sp>
        <p:nvSpPr>
          <p:cNvPr id="46087" name="Rectangle 8">
            <a:extLst>
              <a:ext uri="{FF2B5EF4-FFF2-40B4-BE49-F238E27FC236}">
                <a16:creationId xmlns:a16="http://schemas.microsoft.com/office/drawing/2014/main" id="{0CEA9656-B74B-F5A8-A88C-A57084FA2F61}"/>
              </a:ext>
            </a:extLst>
          </p:cNvPr>
          <p:cNvSpPr>
            <a:spLocks noChangeArrowheads="1"/>
          </p:cNvSpPr>
          <p:nvPr/>
        </p:nvSpPr>
        <p:spPr bwMode="auto">
          <a:xfrm>
            <a:off x="3524250" y="27336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re 8">
            <a:extLst>
              <a:ext uri="{FF2B5EF4-FFF2-40B4-BE49-F238E27FC236}">
                <a16:creationId xmlns:a16="http://schemas.microsoft.com/office/drawing/2014/main" id="{F9E9B15B-7A46-AA2F-62DF-E421C4657E06}"/>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47107" name="Espace réservé du numéro de diapositive 4">
            <a:extLst>
              <a:ext uri="{FF2B5EF4-FFF2-40B4-BE49-F238E27FC236}">
                <a16:creationId xmlns:a16="http://schemas.microsoft.com/office/drawing/2014/main" id="{CB15DF5C-838E-89DE-515F-9A57B9E1E46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40E6014-0E70-42F5-A749-0E23DD39B454}" type="slidenum">
              <a:rPr lang="fr-FR" altLang="fr-FR" sz="2000">
                <a:solidFill>
                  <a:srgbClr val="984807"/>
                </a:solidFill>
              </a:rPr>
              <a:pPr algn="r" eaLnBrk="1" hangingPunct="1">
                <a:spcBef>
                  <a:spcPct val="0"/>
                </a:spcBef>
                <a:buFontTx/>
                <a:buNone/>
              </a:pPr>
              <a:t>44</a:t>
            </a:fld>
            <a:endParaRPr lang="fr-FR" altLang="fr-FR" sz="2000">
              <a:solidFill>
                <a:srgbClr val="984807"/>
              </a:solidFill>
            </a:endParaRPr>
          </a:p>
        </p:txBody>
      </p:sp>
      <p:sp>
        <p:nvSpPr>
          <p:cNvPr id="47108" name="Rectangle 1">
            <a:extLst>
              <a:ext uri="{FF2B5EF4-FFF2-40B4-BE49-F238E27FC236}">
                <a16:creationId xmlns:a16="http://schemas.microsoft.com/office/drawing/2014/main" id="{45BF181E-FDE0-8D80-5F9F-D0510483B771}"/>
              </a:ext>
            </a:extLst>
          </p:cNvPr>
          <p:cNvSpPr>
            <a:spLocks noChangeArrowheads="1"/>
          </p:cNvSpPr>
          <p:nvPr/>
        </p:nvSpPr>
        <p:spPr bwMode="auto">
          <a:xfrm>
            <a:off x="457200" y="1981200"/>
            <a:ext cx="8189913"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Il est nécessaire de bien vérifier l'acquittement du reçu du message.</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Au bout de 2 échecs, passage du message en phonie.</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7109" name="Rectangle 1">
            <a:extLst>
              <a:ext uri="{FF2B5EF4-FFF2-40B4-BE49-F238E27FC236}">
                <a16:creationId xmlns:a16="http://schemas.microsoft.com/office/drawing/2014/main" id="{618B4F82-0C71-FD7E-15FC-D3255DA82F5F}"/>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status :</a:t>
            </a:r>
          </a:p>
        </p:txBody>
      </p:sp>
      <p:pic>
        <p:nvPicPr>
          <p:cNvPr id="47110" name="Picture 6" descr="..\..\..\doc\INC\B - connaissance du matériel\Antares\documents papiers\do 2010-12 antarès_Page_09.jpg">
            <a:extLst>
              <a:ext uri="{FF2B5EF4-FFF2-40B4-BE49-F238E27FC236}">
                <a16:creationId xmlns:a16="http://schemas.microsoft.com/office/drawing/2014/main" id="{536F6D70-7586-0283-B27F-F9D63ECEAF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9763" t="73201" r="36433" b="15294"/>
          <a:stretch>
            <a:fillRect/>
          </a:stretch>
        </p:blipFill>
        <p:spPr bwMode="auto">
          <a:xfrm>
            <a:off x="2590800" y="3276600"/>
            <a:ext cx="38862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re 8">
            <a:extLst>
              <a:ext uri="{FF2B5EF4-FFF2-40B4-BE49-F238E27FC236}">
                <a16:creationId xmlns:a16="http://schemas.microsoft.com/office/drawing/2014/main" id="{FF16B343-5F31-D6CA-6B0B-FD7E2E4AABE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48131" name="Espace réservé du numéro de diapositive 4">
            <a:extLst>
              <a:ext uri="{FF2B5EF4-FFF2-40B4-BE49-F238E27FC236}">
                <a16:creationId xmlns:a16="http://schemas.microsoft.com/office/drawing/2014/main" id="{08374A44-2C23-0D14-589B-B0F785C5EB8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7723574-A8A7-41C1-9CC2-2A0D5D8517D8}" type="slidenum">
              <a:rPr lang="fr-FR" altLang="fr-FR" sz="2000">
                <a:solidFill>
                  <a:srgbClr val="984807"/>
                </a:solidFill>
              </a:rPr>
              <a:pPr algn="r" eaLnBrk="1" hangingPunct="1">
                <a:spcBef>
                  <a:spcPct val="0"/>
                </a:spcBef>
                <a:buFontTx/>
                <a:buNone/>
              </a:pPr>
              <a:t>45</a:t>
            </a:fld>
            <a:endParaRPr lang="fr-FR" altLang="fr-FR" sz="2000">
              <a:solidFill>
                <a:srgbClr val="984807"/>
              </a:solidFill>
            </a:endParaRPr>
          </a:p>
        </p:txBody>
      </p:sp>
      <p:sp>
        <p:nvSpPr>
          <p:cNvPr id="48132" name="Rectangle 1">
            <a:extLst>
              <a:ext uri="{FF2B5EF4-FFF2-40B4-BE49-F238E27FC236}">
                <a16:creationId xmlns:a16="http://schemas.microsoft.com/office/drawing/2014/main" id="{EF4B13F3-5A63-5BF5-5D01-2B9224E057EE}"/>
              </a:ext>
            </a:extLst>
          </p:cNvPr>
          <p:cNvSpPr>
            <a:spLocks noChangeArrowheads="1"/>
          </p:cNvSpPr>
          <p:nvPr/>
        </p:nvSpPr>
        <p:spPr bwMode="auto">
          <a:xfrm>
            <a:off x="457200" y="1981200"/>
            <a:ext cx="818991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ANTARES permet d'effectuer le géolocalisation des engins en intervention.</a:t>
            </a:r>
          </a:p>
        </p:txBody>
      </p:sp>
      <p:sp>
        <p:nvSpPr>
          <p:cNvPr id="48133" name="Rectangle 1">
            <a:extLst>
              <a:ext uri="{FF2B5EF4-FFF2-40B4-BE49-F238E27FC236}">
                <a16:creationId xmlns:a16="http://schemas.microsoft.com/office/drawing/2014/main" id="{B5AB4647-D5E6-6AC4-4FCC-1639D768CF69}"/>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 géolocalisation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re 8">
            <a:extLst>
              <a:ext uri="{FF2B5EF4-FFF2-40B4-BE49-F238E27FC236}">
                <a16:creationId xmlns:a16="http://schemas.microsoft.com/office/drawing/2014/main" id="{C1CE3ACB-1C5A-65E5-B089-EF10E2C2BF6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49155" name="Espace réservé du numéro de diapositive 4">
            <a:extLst>
              <a:ext uri="{FF2B5EF4-FFF2-40B4-BE49-F238E27FC236}">
                <a16:creationId xmlns:a16="http://schemas.microsoft.com/office/drawing/2014/main" id="{67B9E426-4A59-D7C8-4FCE-F1E2491767C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EEF2EF4-7D05-41A7-9ABB-81159038A3BA}" type="slidenum">
              <a:rPr lang="fr-FR" altLang="fr-FR" sz="2000">
                <a:solidFill>
                  <a:srgbClr val="984807"/>
                </a:solidFill>
              </a:rPr>
              <a:pPr algn="r" eaLnBrk="1" hangingPunct="1">
                <a:spcBef>
                  <a:spcPct val="0"/>
                </a:spcBef>
                <a:buFontTx/>
                <a:buNone/>
              </a:pPr>
              <a:t>46</a:t>
            </a:fld>
            <a:endParaRPr lang="fr-FR" altLang="fr-FR" sz="2000">
              <a:solidFill>
                <a:srgbClr val="984807"/>
              </a:solidFill>
            </a:endParaRPr>
          </a:p>
        </p:txBody>
      </p:sp>
      <p:sp>
        <p:nvSpPr>
          <p:cNvPr id="49156" name="Rectangle 1">
            <a:extLst>
              <a:ext uri="{FF2B5EF4-FFF2-40B4-BE49-F238E27FC236}">
                <a16:creationId xmlns:a16="http://schemas.microsoft.com/office/drawing/2014/main" id="{198E4A1E-59B5-DAD6-D905-75E669E4FE24}"/>
              </a:ext>
            </a:extLst>
          </p:cNvPr>
          <p:cNvSpPr>
            <a:spLocks noChangeArrowheads="1"/>
          </p:cNvSpPr>
          <p:nvPr/>
        </p:nvSpPr>
        <p:spPr bwMode="auto">
          <a:xfrm>
            <a:off x="457200" y="1981200"/>
            <a:ext cx="818991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Validation du menu déroulant : </a:t>
            </a:r>
          </a:p>
        </p:txBody>
      </p:sp>
      <p:sp>
        <p:nvSpPr>
          <p:cNvPr id="49157" name="Rectangle 1">
            <a:extLst>
              <a:ext uri="{FF2B5EF4-FFF2-40B4-BE49-F238E27FC236}">
                <a16:creationId xmlns:a16="http://schemas.microsoft.com/office/drawing/2014/main" id="{689E4FAC-8396-DFD2-4F97-E8A5641F7A90}"/>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raccourcis :</a:t>
            </a:r>
          </a:p>
        </p:txBody>
      </p:sp>
      <p:pic>
        <p:nvPicPr>
          <p:cNvPr id="49158" name="Picture 4" descr="Callisto_13">
            <a:extLst>
              <a:ext uri="{FF2B5EF4-FFF2-40B4-BE49-F238E27FC236}">
                <a16:creationId xmlns:a16="http://schemas.microsoft.com/office/drawing/2014/main" id="{7F6006CD-F5CC-7773-ABDB-ECCC3F9221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971800"/>
            <a:ext cx="42672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Oval 10">
            <a:extLst>
              <a:ext uri="{FF2B5EF4-FFF2-40B4-BE49-F238E27FC236}">
                <a16:creationId xmlns:a16="http://schemas.microsoft.com/office/drawing/2014/main" id="{A99C3003-EEFA-2DE7-C87F-38CA3B5B18EB}"/>
              </a:ext>
            </a:extLst>
          </p:cNvPr>
          <p:cNvSpPr>
            <a:spLocks noChangeArrowheads="1"/>
          </p:cNvSpPr>
          <p:nvPr/>
        </p:nvSpPr>
        <p:spPr bwMode="auto">
          <a:xfrm>
            <a:off x="4648200" y="3352800"/>
            <a:ext cx="762000" cy="685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solidFill>
                <a:srgbClr val="000000"/>
              </a:solidFill>
              <a:latin typeface="Times New Roman" panose="02020603050405020304" pitchFamily="18"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re 8">
            <a:extLst>
              <a:ext uri="{FF2B5EF4-FFF2-40B4-BE49-F238E27FC236}">
                <a16:creationId xmlns:a16="http://schemas.microsoft.com/office/drawing/2014/main" id="{BCF541F3-373D-8ACF-F433-F7582E028B47}"/>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50179" name="Espace réservé du numéro de diapositive 4">
            <a:extLst>
              <a:ext uri="{FF2B5EF4-FFF2-40B4-BE49-F238E27FC236}">
                <a16:creationId xmlns:a16="http://schemas.microsoft.com/office/drawing/2014/main" id="{9A3CDACD-910F-C7E9-107E-2D702B9B425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09B10B1-69BD-417D-ACA7-0D63816E9661}" type="slidenum">
              <a:rPr lang="fr-FR" altLang="fr-FR" sz="2000">
                <a:solidFill>
                  <a:srgbClr val="984807"/>
                </a:solidFill>
              </a:rPr>
              <a:pPr algn="r" eaLnBrk="1" hangingPunct="1">
                <a:spcBef>
                  <a:spcPct val="0"/>
                </a:spcBef>
                <a:buFontTx/>
                <a:buNone/>
              </a:pPr>
              <a:t>47</a:t>
            </a:fld>
            <a:endParaRPr lang="fr-FR" altLang="fr-FR" sz="2000">
              <a:solidFill>
                <a:srgbClr val="984807"/>
              </a:solidFill>
            </a:endParaRPr>
          </a:p>
        </p:txBody>
      </p:sp>
      <p:sp>
        <p:nvSpPr>
          <p:cNvPr id="50180" name="Rectangle 1">
            <a:extLst>
              <a:ext uri="{FF2B5EF4-FFF2-40B4-BE49-F238E27FC236}">
                <a16:creationId xmlns:a16="http://schemas.microsoft.com/office/drawing/2014/main" id="{DDF93D6F-D048-AB6B-D42C-35F603D4BA43}"/>
              </a:ext>
            </a:extLst>
          </p:cNvPr>
          <p:cNvSpPr>
            <a:spLocks noChangeArrowheads="1"/>
          </p:cNvSpPr>
          <p:nvPr/>
        </p:nvSpPr>
        <p:spPr bwMode="auto">
          <a:xfrm>
            <a:off x="457200" y="1981200"/>
            <a:ext cx="818991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Retour à l'écran d'accueil : appui long sur </a:t>
            </a:r>
          </a:p>
        </p:txBody>
      </p:sp>
      <p:sp>
        <p:nvSpPr>
          <p:cNvPr id="50181" name="Rectangle 1">
            <a:extLst>
              <a:ext uri="{FF2B5EF4-FFF2-40B4-BE49-F238E27FC236}">
                <a16:creationId xmlns:a16="http://schemas.microsoft.com/office/drawing/2014/main" id="{E9316DC7-F0C0-99E7-A3F8-52182AB1613F}"/>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raccourcis :</a:t>
            </a:r>
          </a:p>
        </p:txBody>
      </p:sp>
      <p:pic>
        <p:nvPicPr>
          <p:cNvPr id="50182" name="Picture 15">
            <a:extLst>
              <a:ext uri="{FF2B5EF4-FFF2-40B4-BE49-F238E27FC236}">
                <a16:creationId xmlns:a16="http://schemas.microsoft.com/office/drawing/2014/main" id="{DA8929D2-D785-F047-789C-DED6E7E4C1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828800"/>
            <a:ext cx="2784475"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re 8">
            <a:extLst>
              <a:ext uri="{FF2B5EF4-FFF2-40B4-BE49-F238E27FC236}">
                <a16:creationId xmlns:a16="http://schemas.microsoft.com/office/drawing/2014/main" id="{728599BB-B1CF-AF01-AA82-D7DBDEFE566D}"/>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51203" name="Espace réservé du numéro de diapositive 4">
            <a:extLst>
              <a:ext uri="{FF2B5EF4-FFF2-40B4-BE49-F238E27FC236}">
                <a16:creationId xmlns:a16="http://schemas.microsoft.com/office/drawing/2014/main" id="{4E1D6E85-4BF4-7F2B-6D3C-B43D218B2F5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80818F2-76D8-43B5-8B13-1F313C62D152}" type="slidenum">
              <a:rPr lang="fr-FR" altLang="fr-FR" sz="2000">
                <a:solidFill>
                  <a:srgbClr val="984807"/>
                </a:solidFill>
              </a:rPr>
              <a:pPr algn="r" eaLnBrk="1" hangingPunct="1">
                <a:spcBef>
                  <a:spcPct val="0"/>
                </a:spcBef>
                <a:buFontTx/>
                <a:buNone/>
              </a:pPr>
              <a:t>48</a:t>
            </a:fld>
            <a:endParaRPr lang="fr-FR" altLang="fr-FR" sz="2000">
              <a:solidFill>
                <a:srgbClr val="984807"/>
              </a:solidFill>
            </a:endParaRPr>
          </a:p>
        </p:txBody>
      </p:sp>
      <p:sp>
        <p:nvSpPr>
          <p:cNvPr id="51204" name="Rectangle 1">
            <a:extLst>
              <a:ext uri="{FF2B5EF4-FFF2-40B4-BE49-F238E27FC236}">
                <a16:creationId xmlns:a16="http://schemas.microsoft.com/office/drawing/2014/main" id="{00D9941F-BA50-96B1-B699-F095DCE33251}"/>
              </a:ext>
            </a:extLst>
          </p:cNvPr>
          <p:cNvSpPr>
            <a:spLocks noChangeArrowheads="1"/>
          </p:cNvSpPr>
          <p:nvPr/>
        </p:nvSpPr>
        <p:spPr bwMode="auto">
          <a:xfrm>
            <a:off x="609600" y="2590800"/>
            <a:ext cx="818991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Derniers appels. </a:t>
            </a:r>
          </a:p>
        </p:txBody>
      </p:sp>
      <p:sp>
        <p:nvSpPr>
          <p:cNvPr id="51205" name="Rectangle 1">
            <a:extLst>
              <a:ext uri="{FF2B5EF4-FFF2-40B4-BE49-F238E27FC236}">
                <a16:creationId xmlns:a16="http://schemas.microsoft.com/office/drawing/2014/main" id="{6213AAA8-A668-E332-CBDF-6BCD94E8BBDE}"/>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raccourcis :</a:t>
            </a:r>
          </a:p>
        </p:txBody>
      </p:sp>
      <p:pic>
        <p:nvPicPr>
          <p:cNvPr id="51206" name="Picture 14">
            <a:extLst>
              <a:ext uri="{FF2B5EF4-FFF2-40B4-BE49-F238E27FC236}">
                <a16:creationId xmlns:a16="http://schemas.microsoft.com/office/drawing/2014/main" id="{135CA40A-99BC-2B5A-1555-9EE36B5E68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981200"/>
            <a:ext cx="18478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re 8">
            <a:extLst>
              <a:ext uri="{FF2B5EF4-FFF2-40B4-BE49-F238E27FC236}">
                <a16:creationId xmlns:a16="http://schemas.microsoft.com/office/drawing/2014/main" id="{45DD5B6F-2D83-0E2F-DB6B-359D62AEA02C}"/>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52227" name="Espace réservé du numéro de diapositive 4">
            <a:extLst>
              <a:ext uri="{FF2B5EF4-FFF2-40B4-BE49-F238E27FC236}">
                <a16:creationId xmlns:a16="http://schemas.microsoft.com/office/drawing/2014/main" id="{E6752C76-3ECB-F999-8686-D2C7CCAE339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C276FEA-EEB8-475E-89BE-4104BEFBBF83}" type="slidenum">
              <a:rPr lang="fr-FR" altLang="fr-FR" sz="2000">
                <a:solidFill>
                  <a:srgbClr val="984807"/>
                </a:solidFill>
              </a:rPr>
              <a:pPr algn="r" eaLnBrk="1" hangingPunct="1">
                <a:spcBef>
                  <a:spcPct val="0"/>
                </a:spcBef>
                <a:buFontTx/>
                <a:buNone/>
              </a:pPr>
              <a:t>49</a:t>
            </a:fld>
            <a:endParaRPr lang="fr-FR" altLang="fr-FR" sz="2000">
              <a:solidFill>
                <a:srgbClr val="984807"/>
              </a:solidFill>
            </a:endParaRPr>
          </a:p>
        </p:txBody>
      </p:sp>
      <p:sp>
        <p:nvSpPr>
          <p:cNvPr id="52228" name="Rectangle 1">
            <a:extLst>
              <a:ext uri="{FF2B5EF4-FFF2-40B4-BE49-F238E27FC236}">
                <a16:creationId xmlns:a16="http://schemas.microsoft.com/office/drawing/2014/main" id="{7EC9196E-C667-6F2E-D2BB-C8F77C1FC852}"/>
              </a:ext>
            </a:extLst>
          </p:cNvPr>
          <p:cNvSpPr>
            <a:spLocks noChangeArrowheads="1"/>
          </p:cNvSpPr>
          <p:nvPr/>
        </p:nvSpPr>
        <p:spPr bwMode="auto">
          <a:xfrm>
            <a:off x="2133600" y="3200400"/>
            <a:ext cx="6513513"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Les terminaux sont équipés d'une touche de détresse si situant sur le haut du poste à droite.</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L'activation se fait avec un appui long (3 s). En cas d'urgence (sécurité des personnels) tout SP peut utiliser le bouton d'appel d'urgence sur les portatifs ou les mobiles.</a:t>
            </a:r>
          </a:p>
        </p:txBody>
      </p:sp>
      <p:sp>
        <p:nvSpPr>
          <p:cNvPr id="52229" name="Rectangle 1">
            <a:extLst>
              <a:ext uri="{FF2B5EF4-FFF2-40B4-BE49-F238E27FC236}">
                <a16:creationId xmlns:a16="http://schemas.microsoft.com/office/drawing/2014/main" id="{4AFD2941-4FA5-BAE1-B2A3-2B5BE8A22E6C}"/>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Appel de détresse : </a:t>
            </a:r>
          </a:p>
        </p:txBody>
      </p:sp>
      <p:pic>
        <p:nvPicPr>
          <p:cNvPr id="14351" name="Picture 15">
            <a:extLst>
              <a:ext uri="{FF2B5EF4-FFF2-40B4-BE49-F238E27FC236}">
                <a16:creationId xmlns:a16="http://schemas.microsoft.com/office/drawing/2014/main" id="{85D2F7D6-AFBF-B469-F1D8-C986A4E6D682}"/>
              </a:ext>
            </a:extLst>
          </p:cNvPr>
          <p:cNvPicPr>
            <a:picLocks noChangeAspect="1" noChangeArrowheads="1"/>
          </p:cNvPicPr>
          <p:nvPr/>
        </p:nvPicPr>
        <p:blipFill>
          <a:blip r:embed="rId2"/>
          <a:srcRect/>
          <a:stretch>
            <a:fillRect/>
          </a:stretch>
        </p:blipFill>
        <p:spPr bwMode="auto">
          <a:xfrm>
            <a:off x="3228975" y="1447800"/>
            <a:ext cx="1419225" cy="1216025"/>
          </a:xfrm>
          <a:prstGeom prst="rect">
            <a:avLst/>
          </a:prstGeom>
          <a:noFill/>
          <a:ln>
            <a:noFill/>
          </a:ln>
          <a:effectLst>
            <a:outerShdw blurRad="50800" dist="50800" dir="5400000" algn="ctr" rotWithShape="0">
              <a:srgbClr val="FFFFFF"/>
            </a:outerShdw>
          </a:effectLst>
        </p:spPr>
      </p:pic>
      <p:pic>
        <p:nvPicPr>
          <p:cNvPr id="52231" name="Picture 3" descr="TPH700_redim1">
            <a:extLst>
              <a:ext uri="{FF2B5EF4-FFF2-40B4-BE49-F238E27FC236}">
                <a16:creationId xmlns:a16="http://schemas.microsoft.com/office/drawing/2014/main" id="{B0DBA344-4B1A-D43D-B354-4D92DFCC8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905000"/>
            <a:ext cx="161131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2" name="Oval 10">
            <a:extLst>
              <a:ext uri="{FF2B5EF4-FFF2-40B4-BE49-F238E27FC236}">
                <a16:creationId xmlns:a16="http://schemas.microsoft.com/office/drawing/2014/main" id="{9AC04359-613F-25FE-429F-6E584E39CE17}"/>
              </a:ext>
            </a:extLst>
          </p:cNvPr>
          <p:cNvSpPr>
            <a:spLocks noChangeArrowheads="1"/>
          </p:cNvSpPr>
          <p:nvPr/>
        </p:nvSpPr>
        <p:spPr bwMode="auto">
          <a:xfrm>
            <a:off x="1371600" y="3200400"/>
            <a:ext cx="401638" cy="303213"/>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solidFill>
                <a:srgbClr val="000000"/>
              </a:solidFill>
              <a:latin typeface="Times New Roman" panose="02020603050405020304" pitchFamily="18" charset="0"/>
            </a:endParaRPr>
          </a:p>
        </p:txBody>
      </p:sp>
      <p:sp>
        <p:nvSpPr>
          <p:cNvPr id="52233" name="Line 9">
            <a:extLst>
              <a:ext uri="{FF2B5EF4-FFF2-40B4-BE49-F238E27FC236}">
                <a16:creationId xmlns:a16="http://schemas.microsoft.com/office/drawing/2014/main" id="{1D7C6FD6-7A8E-E380-C6DD-75ED5C5419B3}"/>
              </a:ext>
            </a:extLst>
          </p:cNvPr>
          <p:cNvSpPr>
            <a:spLocks noChangeShapeType="1"/>
          </p:cNvSpPr>
          <p:nvPr/>
        </p:nvSpPr>
        <p:spPr bwMode="auto">
          <a:xfrm flipV="1">
            <a:off x="1828800" y="2590800"/>
            <a:ext cx="114300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re 8">
            <a:extLst>
              <a:ext uri="{FF2B5EF4-FFF2-40B4-BE49-F238E27FC236}">
                <a16:creationId xmlns:a16="http://schemas.microsoft.com/office/drawing/2014/main" id="{A6795A42-7EF7-B252-B8DB-338021170041}"/>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a:t>
            </a:r>
          </a:p>
        </p:txBody>
      </p:sp>
      <p:sp>
        <p:nvSpPr>
          <p:cNvPr id="7171" name="Espace réservé du numéro de diapositive 4">
            <a:extLst>
              <a:ext uri="{FF2B5EF4-FFF2-40B4-BE49-F238E27FC236}">
                <a16:creationId xmlns:a16="http://schemas.microsoft.com/office/drawing/2014/main" id="{CAE8C140-66AA-FB09-4178-060C90FEDF7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80C59D4-0912-4A10-A658-E1C453A858CC}" type="slidenum">
              <a:rPr lang="fr-FR" altLang="fr-FR" sz="2000">
                <a:solidFill>
                  <a:srgbClr val="984807"/>
                </a:solidFill>
              </a:rPr>
              <a:pPr algn="r" eaLnBrk="1" hangingPunct="1">
                <a:spcBef>
                  <a:spcPct val="0"/>
                </a:spcBef>
                <a:buFontTx/>
                <a:buNone/>
              </a:pPr>
              <a:t>5</a:t>
            </a:fld>
            <a:endParaRPr lang="fr-FR" altLang="fr-FR" sz="2000">
              <a:solidFill>
                <a:srgbClr val="984807"/>
              </a:solidFill>
            </a:endParaRPr>
          </a:p>
        </p:txBody>
      </p:sp>
      <p:sp>
        <p:nvSpPr>
          <p:cNvPr id="7172" name="Rectangle 1">
            <a:extLst>
              <a:ext uri="{FF2B5EF4-FFF2-40B4-BE49-F238E27FC236}">
                <a16:creationId xmlns:a16="http://schemas.microsoft.com/office/drawing/2014/main" id="{2F103CD8-F405-D967-183F-343E07B39264}"/>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Différents réseaux : Connaissances élémentaires :</a:t>
            </a:r>
          </a:p>
        </p:txBody>
      </p:sp>
      <p:sp>
        <p:nvSpPr>
          <p:cNvPr id="7173" name="Rectangle 1">
            <a:extLst>
              <a:ext uri="{FF2B5EF4-FFF2-40B4-BE49-F238E27FC236}">
                <a16:creationId xmlns:a16="http://schemas.microsoft.com/office/drawing/2014/main" id="{E93C0235-A362-40EB-7D42-FC871132A06A}"/>
              </a:ext>
            </a:extLst>
          </p:cNvPr>
          <p:cNvSpPr>
            <a:spLocks noChangeArrowheads="1"/>
          </p:cNvSpPr>
          <p:nvPr/>
        </p:nvSpPr>
        <p:spPr bwMode="auto">
          <a:xfrm>
            <a:off x="457200" y="1981200"/>
            <a:ext cx="8189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u="sng">
                <a:latin typeface="Times New Roman" panose="02020603050405020304" pitchFamily="18" charset="0"/>
                <a:ea typeface="Calibri" panose="020F0502020204030204" pitchFamily="34" charset="0"/>
                <a:cs typeface="Times New Roman" panose="02020603050405020304" pitchFamily="18" charset="0"/>
              </a:rPr>
              <a:t>Stations fixes</a:t>
            </a:r>
            <a:r>
              <a:rPr lang="fr-FR" altLang="fr-FR" sz="2000">
                <a:latin typeface="Times New Roman" panose="02020603050405020304" pitchFamily="18" charset="0"/>
                <a:ea typeface="Calibri" panose="020F0502020204030204" pitchFamily="34" charset="0"/>
                <a:cs typeface="Times New Roman" panose="02020603050405020304" pitchFamily="18" charset="0"/>
              </a:rPr>
              <a:t> : Equipent le CTA/ CODIS et les casernes. </a:t>
            </a:r>
          </a:p>
        </p:txBody>
      </p:sp>
      <p:pic>
        <p:nvPicPr>
          <p:cNvPr id="7174" name="Picture 1030" descr="C:\Documents and Settings\Philippe\Mes documents\JSP SDMIS\Dématérialisation\doc\INC\B - connaissance du matériel\Antares\Images\local radio 2.jpg">
            <a:extLst>
              <a:ext uri="{FF2B5EF4-FFF2-40B4-BE49-F238E27FC236}">
                <a16:creationId xmlns:a16="http://schemas.microsoft.com/office/drawing/2014/main" id="{6EE3CCB2-DE0F-7779-103F-7444D86867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590800"/>
            <a:ext cx="5089525"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re 8">
            <a:extLst>
              <a:ext uri="{FF2B5EF4-FFF2-40B4-BE49-F238E27FC236}">
                <a16:creationId xmlns:a16="http://schemas.microsoft.com/office/drawing/2014/main" id="{363DDF4C-4F89-B6F2-30BB-792DC0A70CA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53251" name="Espace réservé du numéro de diapositive 4">
            <a:extLst>
              <a:ext uri="{FF2B5EF4-FFF2-40B4-BE49-F238E27FC236}">
                <a16:creationId xmlns:a16="http://schemas.microsoft.com/office/drawing/2014/main" id="{86D90D64-7042-7048-6430-1C82881C4F0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7FD0FE1-D5EF-47C3-8C74-6EA37DF7DE50}" type="slidenum">
              <a:rPr lang="fr-FR" altLang="fr-FR" sz="2000">
                <a:solidFill>
                  <a:srgbClr val="984807"/>
                </a:solidFill>
              </a:rPr>
              <a:pPr algn="r" eaLnBrk="1" hangingPunct="1">
                <a:spcBef>
                  <a:spcPct val="0"/>
                </a:spcBef>
                <a:buFontTx/>
                <a:buNone/>
              </a:pPr>
              <a:t>50</a:t>
            </a:fld>
            <a:endParaRPr lang="fr-FR" altLang="fr-FR" sz="2000">
              <a:solidFill>
                <a:srgbClr val="984807"/>
              </a:solidFill>
            </a:endParaRPr>
          </a:p>
        </p:txBody>
      </p:sp>
      <p:sp>
        <p:nvSpPr>
          <p:cNvPr id="53252" name="Rectangle 1">
            <a:extLst>
              <a:ext uri="{FF2B5EF4-FFF2-40B4-BE49-F238E27FC236}">
                <a16:creationId xmlns:a16="http://schemas.microsoft.com/office/drawing/2014/main" id="{A04442B7-40D5-A02D-0C45-E4B67ED6D5F6}"/>
              </a:ext>
            </a:extLst>
          </p:cNvPr>
          <p:cNvSpPr>
            <a:spLocks noChangeArrowheads="1"/>
          </p:cNvSpPr>
          <p:nvPr/>
        </p:nvSpPr>
        <p:spPr bwMode="auto">
          <a:xfrm>
            <a:off x="457200" y="2209800"/>
            <a:ext cx="8189913"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Deux modes existent :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En mode DIR, seuls les postes à proximités reçoivent l'appel et peuvent établir une liaison phonique sur le canal SOS DIR.</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En mode relayé, l'appel est transmis uniquement au CTA/CODIS, ce dernier établit alors la communication sur COM SOS.</a:t>
            </a:r>
          </a:p>
        </p:txBody>
      </p:sp>
      <p:sp>
        <p:nvSpPr>
          <p:cNvPr id="53253" name="Rectangle 1">
            <a:extLst>
              <a:ext uri="{FF2B5EF4-FFF2-40B4-BE49-F238E27FC236}">
                <a16:creationId xmlns:a16="http://schemas.microsoft.com/office/drawing/2014/main" id="{47EAB19C-F65B-C192-7435-C9F0B035CE08}"/>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Appel de détresse : </a:t>
            </a:r>
          </a:p>
        </p:txBody>
      </p:sp>
      <p:pic>
        <p:nvPicPr>
          <p:cNvPr id="14351" name="Picture 15">
            <a:extLst>
              <a:ext uri="{FF2B5EF4-FFF2-40B4-BE49-F238E27FC236}">
                <a16:creationId xmlns:a16="http://schemas.microsoft.com/office/drawing/2014/main" id="{FAD76E2D-0B2E-F3C9-A5D9-E3E61A002343}"/>
              </a:ext>
            </a:extLst>
          </p:cNvPr>
          <p:cNvPicPr>
            <a:picLocks noChangeAspect="1" noChangeArrowheads="1"/>
          </p:cNvPicPr>
          <p:nvPr/>
        </p:nvPicPr>
        <p:blipFill>
          <a:blip r:embed="rId2"/>
          <a:srcRect/>
          <a:stretch>
            <a:fillRect/>
          </a:stretch>
        </p:blipFill>
        <p:spPr bwMode="auto">
          <a:xfrm>
            <a:off x="7315200" y="1295400"/>
            <a:ext cx="1419225" cy="1216025"/>
          </a:xfrm>
          <a:prstGeom prst="rect">
            <a:avLst/>
          </a:prstGeom>
          <a:noFill/>
          <a:ln>
            <a:noFill/>
          </a:ln>
          <a:effectLst>
            <a:outerShdw blurRad="50800" dist="50800" dir="5400000" algn="ctr" rotWithShape="0">
              <a:srgbClr val="FFFFFF"/>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re 8">
            <a:extLst>
              <a:ext uri="{FF2B5EF4-FFF2-40B4-BE49-F238E27FC236}">
                <a16:creationId xmlns:a16="http://schemas.microsoft.com/office/drawing/2014/main" id="{C041B251-3854-E50A-A62C-8034EF9907C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54275" name="Espace réservé du numéro de diapositive 4">
            <a:extLst>
              <a:ext uri="{FF2B5EF4-FFF2-40B4-BE49-F238E27FC236}">
                <a16:creationId xmlns:a16="http://schemas.microsoft.com/office/drawing/2014/main" id="{5CBA5C0C-69AB-2BBC-5CC9-B5AC7F68891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BA404B4-7A5E-437B-8E0F-5038EED93E2B}" type="slidenum">
              <a:rPr lang="fr-FR" altLang="fr-FR" sz="2000">
                <a:solidFill>
                  <a:srgbClr val="984807"/>
                </a:solidFill>
              </a:rPr>
              <a:pPr algn="r" eaLnBrk="1" hangingPunct="1">
                <a:spcBef>
                  <a:spcPct val="0"/>
                </a:spcBef>
                <a:buFontTx/>
                <a:buNone/>
              </a:pPr>
              <a:t>51</a:t>
            </a:fld>
            <a:endParaRPr lang="fr-FR" altLang="fr-FR" sz="2000">
              <a:solidFill>
                <a:srgbClr val="984807"/>
              </a:solidFill>
            </a:endParaRPr>
          </a:p>
        </p:txBody>
      </p:sp>
      <p:sp>
        <p:nvSpPr>
          <p:cNvPr id="54276" name="Rectangle 1">
            <a:extLst>
              <a:ext uri="{FF2B5EF4-FFF2-40B4-BE49-F238E27FC236}">
                <a16:creationId xmlns:a16="http://schemas.microsoft.com/office/drawing/2014/main" id="{EF16AACC-30F2-E9FA-B70B-D753DEDA686B}"/>
              </a:ext>
            </a:extLst>
          </p:cNvPr>
          <p:cNvSpPr>
            <a:spLocks noChangeArrowheads="1"/>
          </p:cNvSpPr>
          <p:nvPr/>
        </p:nvSpPr>
        <p:spPr bwMode="auto">
          <a:xfrm>
            <a:off x="457200" y="1981200"/>
            <a:ext cx="818991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TPH 700 :</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54277" name="Rectangle 1">
            <a:extLst>
              <a:ext uri="{FF2B5EF4-FFF2-40B4-BE49-F238E27FC236}">
                <a16:creationId xmlns:a16="http://schemas.microsoft.com/office/drawing/2014/main" id="{0C2D9481-CA45-F53F-B0E6-62CF73100252}"/>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Description et fonctionnement détaillés des matériels :</a:t>
            </a:r>
          </a:p>
        </p:txBody>
      </p:sp>
      <p:graphicFrame>
        <p:nvGraphicFramePr>
          <p:cNvPr id="54278" name="Object 7">
            <a:extLst>
              <a:ext uri="{FF2B5EF4-FFF2-40B4-BE49-F238E27FC236}">
                <a16:creationId xmlns:a16="http://schemas.microsoft.com/office/drawing/2014/main" id="{0CDB2538-B4B7-87DF-81EF-9F0FC83A5188}"/>
              </a:ext>
            </a:extLst>
          </p:cNvPr>
          <p:cNvGraphicFramePr>
            <a:graphicFrameLocks noChangeAspect="1"/>
          </p:cNvGraphicFramePr>
          <p:nvPr/>
        </p:nvGraphicFramePr>
        <p:xfrm>
          <a:off x="1676400" y="1752600"/>
          <a:ext cx="7010400" cy="4370388"/>
        </p:xfrm>
        <a:graphic>
          <a:graphicData uri="http://schemas.openxmlformats.org/presentationml/2006/ole">
            <mc:AlternateContent xmlns:mc="http://schemas.openxmlformats.org/markup-compatibility/2006">
              <mc:Choice xmlns:v="urn:schemas-microsoft-com:vml" Requires="v">
                <p:oleObj name="Diapositive" r:id="rId2" imgW="4572000" imgH="3429000" progId="PowerPoint.Slide.8">
                  <p:embed/>
                </p:oleObj>
              </mc:Choice>
              <mc:Fallback>
                <p:oleObj name="Diapositive" r:id="rId2" imgW="4572000" imgH="3429000" progId="PowerPoint.Slide.8">
                  <p:embed/>
                  <p:pic>
                    <p:nvPicPr>
                      <p:cNvPr id="0" name="Object 7"/>
                      <p:cNvPicPr>
                        <a:picLocks noChangeAspect="1" noChangeArrowheads="1"/>
                      </p:cNvPicPr>
                      <p:nvPr/>
                    </p:nvPicPr>
                    <p:blipFill>
                      <a:blip r:embed="rId3">
                        <a:extLst>
                          <a:ext uri="{28A0092B-C50C-407E-A947-70E740481C1C}">
                            <a14:useLocalDpi xmlns:a14="http://schemas.microsoft.com/office/drawing/2010/main" val="0"/>
                          </a:ext>
                        </a:extLst>
                      </a:blip>
                      <a:srcRect t="17113"/>
                      <a:stretch>
                        <a:fillRect/>
                      </a:stretch>
                    </p:blipFill>
                    <p:spPr bwMode="auto">
                      <a:xfrm>
                        <a:off x="1676400" y="1752600"/>
                        <a:ext cx="7010400" cy="437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re 8">
            <a:extLst>
              <a:ext uri="{FF2B5EF4-FFF2-40B4-BE49-F238E27FC236}">
                <a16:creationId xmlns:a16="http://schemas.microsoft.com/office/drawing/2014/main" id="{917A04D9-E5F6-7B36-42A1-0234D632D86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55299" name="Espace réservé du numéro de diapositive 4">
            <a:extLst>
              <a:ext uri="{FF2B5EF4-FFF2-40B4-BE49-F238E27FC236}">
                <a16:creationId xmlns:a16="http://schemas.microsoft.com/office/drawing/2014/main" id="{1154EE6B-20C8-8BAD-57E9-721A2651B17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6D2E4CE-AF8A-4D8B-A5B7-7A24DA149457}" type="slidenum">
              <a:rPr lang="fr-FR" altLang="fr-FR" sz="2000">
                <a:solidFill>
                  <a:srgbClr val="984807"/>
                </a:solidFill>
              </a:rPr>
              <a:pPr algn="r" eaLnBrk="1" hangingPunct="1">
                <a:spcBef>
                  <a:spcPct val="0"/>
                </a:spcBef>
                <a:buFontTx/>
                <a:buNone/>
              </a:pPr>
              <a:t>52</a:t>
            </a:fld>
            <a:endParaRPr lang="fr-FR" altLang="fr-FR" sz="2000">
              <a:solidFill>
                <a:srgbClr val="984807"/>
              </a:solidFill>
            </a:endParaRPr>
          </a:p>
        </p:txBody>
      </p:sp>
      <p:sp>
        <p:nvSpPr>
          <p:cNvPr id="55300" name="Rectangle 1">
            <a:extLst>
              <a:ext uri="{FF2B5EF4-FFF2-40B4-BE49-F238E27FC236}">
                <a16:creationId xmlns:a16="http://schemas.microsoft.com/office/drawing/2014/main" id="{CD51FFA3-78BE-5DD3-EE82-FE2597977A4C}"/>
              </a:ext>
            </a:extLst>
          </p:cNvPr>
          <p:cNvSpPr>
            <a:spLocks noChangeArrowheads="1"/>
          </p:cNvSpPr>
          <p:nvPr/>
        </p:nvSpPr>
        <p:spPr bwMode="auto">
          <a:xfrm>
            <a:off x="476250" y="1806575"/>
            <a:ext cx="818991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TPH 700 La batterie :</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55301" name="Rectangle 1">
            <a:extLst>
              <a:ext uri="{FF2B5EF4-FFF2-40B4-BE49-F238E27FC236}">
                <a16:creationId xmlns:a16="http://schemas.microsoft.com/office/drawing/2014/main" id="{0E06C6F0-CD1F-B544-742E-F700B11E3777}"/>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Description et fonctionnement détaillés des matériels :</a:t>
            </a:r>
          </a:p>
        </p:txBody>
      </p:sp>
      <p:sp>
        <p:nvSpPr>
          <p:cNvPr id="55302" name="Rectangle 7">
            <a:extLst>
              <a:ext uri="{FF2B5EF4-FFF2-40B4-BE49-F238E27FC236}">
                <a16:creationId xmlns:a16="http://schemas.microsoft.com/office/drawing/2014/main" id="{EC570D42-F18B-695F-D469-795A717926BF}"/>
              </a:ext>
            </a:extLst>
          </p:cNvPr>
          <p:cNvSpPr>
            <a:spLocks noChangeArrowheads="1"/>
          </p:cNvSpPr>
          <p:nvPr/>
        </p:nvSpPr>
        <p:spPr bwMode="auto">
          <a:xfrm>
            <a:off x="2747963" y="2257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aphicFrame>
        <p:nvGraphicFramePr>
          <p:cNvPr id="55303" name="Object 6">
            <a:extLst>
              <a:ext uri="{FF2B5EF4-FFF2-40B4-BE49-F238E27FC236}">
                <a16:creationId xmlns:a16="http://schemas.microsoft.com/office/drawing/2014/main" id="{31D77E2D-844E-E1A6-A867-3F6CBCE2C311}"/>
              </a:ext>
            </a:extLst>
          </p:cNvPr>
          <p:cNvGraphicFramePr>
            <a:graphicFrameLocks noChangeAspect="1"/>
          </p:cNvGraphicFramePr>
          <p:nvPr/>
        </p:nvGraphicFramePr>
        <p:xfrm>
          <a:off x="2476500" y="2297113"/>
          <a:ext cx="5981700" cy="3840162"/>
        </p:xfrm>
        <a:graphic>
          <a:graphicData uri="http://schemas.openxmlformats.org/presentationml/2006/ole">
            <mc:AlternateContent xmlns:mc="http://schemas.openxmlformats.org/markup-compatibility/2006">
              <mc:Choice xmlns:v="urn:schemas-microsoft-com:vml" Requires="v">
                <p:oleObj r:id="rId2" imgW="4572000" imgH="3429000" progId="PowerPoint.Slide.8">
                  <p:embed/>
                </p:oleObj>
              </mc:Choice>
              <mc:Fallback>
                <p:oleObj r:id="rId2" imgW="4572000" imgH="3429000" progId="PowerPoint.Slide.8">
                  <p:embed/>
                  <p:pic>
                    <p:nvPicPr>
                      <p:cNvPr id="0" name="Object 6"/>
                      <p:cNvPicPr>
                        <a:picLocks noChangeAspect="1" noChangeArrowheads="1"/>
                      </p:cNvPicPr>
                      <p:nvPr/>
                    </p:nvPicPr>
                    <p:blipFill>
                      <a:blip r:embed="rId3">
                        <a:extLst>
                          <a:ext uri="{28A0092B-C50C-407E-A947-70E740481C1C}">
                            <a14:useLocalDpi xmlns:a14="http://schemas.microsoft.com/office/drawing/2010/main" val="0"/>
                          </a:ext>
                        </a:extLst>
                      </a:blip>
                      <a:srcRect l="14667" t="24847" r="5534" b="6966"/>
                      <a:stretch>
                        <a:fillRect/>
                      </a:stretch>
                    </p:blipFill>
                    <p:spPr bwMode="auto">
                      <a:xfrm>
                        <a:off x="2476500" y="2297113"/>
                        <a:ext cx="5981700" cy="384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re 8">
            <a:extLst>
              <a:ext uri="{FF2B5EF4-FFF2-40B4-BE49-F238E27FC236}">
                <a16:creationId xmlns:a16="http://schemas.microsoft.com/office/drawing/2014/main" id="{4548FD2E-8BF5-3C10-7BA4-235FAE1B0CD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56323" name="Espace réservé du numéro de diapositive 4">
            <a:extLst>
              <a:ext uri="{FF2B5EF4-FFF2-40B4-BE49-F238E27FC236}">
                <a16:creationId xmlns:a16="http://schemas.microsoft.com/office/drawing/2014/main" id="{297D4D5F-A52C-6531-2279-AA2640FB65F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11C8E85-76F9-41A1-B3A8-1BD76FA7ABEA}" type="slidenum">
              <a:rPr lang="fr-FR" altLang="fr-FR" sz="2000">
                <a:solidFill>
                  <a:srgbClr val="984807"/>
                </a:solidFill>
              </a:rPr>
              <a:pPr algn="r" eaLnBrk="1" hangingPunct="1">
                <a:spcBef>
                  <a:spcPct val="0"/>
                </a:spcBef>
                <a:buFontTx/>
                <a:buNone/>
              </a:pPr>
              <a:t>53</a:t>
            </a:fld>
            <a:endParaRPr lang="fr-FR" altLang="fr-FR" sz="2000">
              <a:solidFill>
                <a:srgbClr val="984807"/>
              </a:solidFill>
            </a:endParaRPr>
          </a:p>
        </p:txBody>
      </p:sp>
      <p:sp>
        <p:nvSpPr>
          <p:cNvPr id="56324" name="Rectangle 1">
            <a:extLst>
              <a:ext uri="{FF2B5EF4-FFF2-40B4-BE49-F238E27FC236}">
                <a16:creationId xmlns:a16="http://schemas.microsoft.com/office/drawing/2014/main" id="{1EB2F003-169A-7734-A9FD-AD07D7275808}"/>
              </a:ext>
            </a:extLst>
          </p:cNvPr>
          <p:cNvSpPr>
            <a:spLocks noChangeArrowheads="1"/>
          </p:cNvSpPr>
          <p:nvPr/>
        </p:nvSpPr>
        <p:spPr bwMode="auto">
          <a:xfrm>
            <a:off x="417513" y="1835150"/>
            <a:ext cx="818991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TPH 700 : Les chargeurs : </a:t>
            </a: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Eteindre le poste avant sa mise en charge.</a:t>
            </a: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56325" name="Rectangle 1">
            <a:extLst>
              <a:ext uri="{FF2B5EF4-FFF2-40B4-BE49-F238E27FC236}">
                <a16:creationId xmlns:a16="http://schemas.microsoft.com/office/drawing/2014/main" id="{6D5C0997-0E9B-E130-9198-475491ED3715}"/>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Description et fonctionnement détaillés des matériels :</a:t>
            </a:r>
          </a:p>
        </p:txBody>
      </p:sp>
      <p:sp>
        <p:nvSpPr>
          <p:cNvPr id="56326" name="Rectangle 8">
            <a:extLst>
              <a:ext uri="{FF2B5EF4-FFF2-40B4-BE49-F238E27FC236}">
                <a16:creationId xmlns:a16="http://schemas.microsoft.com/office/drawing/2014/main" id="{59F846BF-5067-607E-3F11-B9BD8FACCC0B}"/>
              </a:ext>
            </a:extLst>
          </p:cNvPr>
          <p:cNvSpPr>
            <a:spLocks noChangeArrowheads="1"/>
          </p:cNvSpPr>
          <p:nvPr/>
        </p:nvSpPr>
        <p:spPr bwMode="auto">
          <a:xfrm>
            <a:off x="2162175" y="21669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pic>
        <p:nvPicPr>
          <p:cNvPr id="56327" name="Picture 7">
            <a:extLst>
              <a:ext uri="{FF2B5EF4-FFF2-40B4-BE49-F238E27FC236}">
                <a16:creationId xmlns:a16="http://schemas.microsoft.com/office/drawing/2014/main" id="{61DBCCFF-9299-F75B-B625-36D0813145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0017"/>
          <a:stretch>
            <a:fillRect/>
          </a:stretch>
        </p:blipFill>
        <p:spPr bwMode="auto">
          <a:xfrm>
            <a:off x="914400" y="2438400"/>
            <a:ext cx="7010400"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re 8">
            <a:extLst>
              <a:ext uri="{FF2B5EF4-FFF2-40B4-BE49-F238E27FC236}">
                <a16:creationId xmlns:a16="http://schemas.microsoft.com/office/drawing/2014/main" id="{3B7CD6BF-876D-AEE6-59D6-BBA431C4EC0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57347" name="Espace réservé du numéro de diapositive 4">
            <a:extLst>
              <a:ext uri="{FF2B5EF4-FFF2-40B4-BE49-F238E27FC236}">
                <a16:creationId xmlns:a16="http://schemas.microsoft.com/office/drawing/2014/main" id="{0081845A-AB4E-778D-A775-5AAEEC95E3D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AAB3D1C-DEEB-493F-93EA-B52D86DAA2FD}" type="slidenum">
              <a:rPr lang="fr-FR" altLang="fr-FR" sz="2000">
                <a:solidFill>
                  <a:srgbClr val="984807"/>
                </a:solidFill>
              </a:rPr>
              <a:pPr algn="r" eaLnBrk="1" hangingPunct="1">
                <a:spcBef>
                  <a:spcPct val="0"/>
                </a:spcBef>
                <a:buFontTx/>
                <a:buNone/>
              </a:pPr>
              <a:t>54</a:t>
            </a:fld>
            <a:endParaRPr lang="fr-FR" altLang="fr-FR" sz="2000">
              <a:solidFill>
                <a:srgbClr val="984807"/>
              </a:solidFill>
            </a:endParaRPr>
          </a:p>
        </p:txBody>
      </p:sp>
      <p:sp>
        <p:nvSpPr>
          <p:cNvPr id="57348" name="Rectangle 1">
            <a:extLst>
              <a:ext uri="{FF2B5EF4-FFF2-40B4-BE49-F238E27FC236}">
                <a16:creationId xmlns:a16="http://schemas.microsoft.com/office/drawing/2014/main" id="{29ED27F3-2150-4221-311D-5595A247CABB}"/>
              </a:ext>
            </a:extLst>
          </p:cNvPr>
          <p:cNvSpPr>
            <a:spLocks noChangeArrowheads="1"/>
          </p:cNvSpPr>
          <p:nvPr/>
        </p:nvSpPr>
        <p:spPr bwMode="auto">
          <a:xfrm>
            <a:off x="457200" y="1981200"/>
            <a:ext cx="8189913"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TPH 700 : Marche / arrêt :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Le poste redémarre avec la dernière configuration.</a:t>
            </a:r>
          </a:p>
          <a:p>
            <a:pPr algn="ctr">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Mise en marche du terminal :</a:t>
            </a:r>
          </a:p>
          <a:p>
            <a:pPr algn="just">
              <a:lnSpc>
                <a:spcPct val="107000"/>
              </a:lnSpc>
              <a:spcBef>
                <a:spcPct val="0"/>
              </a:spcBef>
              <a:buFontTx/>
              <a:buNone/>
            </a:pPr>
            <a:r>
              <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Appui long sur la touche verte jusqu’à allumage de la LED</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57349" name="Rectangle 1">
            <a:extLst>
              <a:ext uri="{FF2B5EF4-FFF2-40B4-BE49-F238E27FC236}">
                <a16:creationId xmlns:a16="http://schemas.microsoft.com/office/drawing/2014/main" id="{676D3C74-3AA7-4A07-550A-28E79F2E11C5}"/>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Description et fonctionnement détaillés des matériels :</a:t>
            </a:r>
          </a:p>
        </p:txBody>
      </p:sp>
      <p:grpSp>
        <p:nvGrpSpPr>
          <p:cNvPr id="57350" name="Group 11">
            <a:extLst>
              <a:ext uri="{FF2B5EF4-FFF2-40B4-BE49-F238E27FC236}">
                <a16:creationId xmlns:a16="http://schemas.microsoft.com/office/drawing/2014/main" id="{C4904DE7-3920-E97C-EBAF-7AAF38AB9E0C}"/>
              </a:ext>
            </a:extLst>
          </p:cNvPr>
          <p:cNvGrpSpPr>
            <a:grpSpLocks/>
          </p:cNvGrpSpPr>
          <p:nvPr/>
        </p:nvGrpSpPr>
        <p:grpSpPr bwMode="auto">
          <a:xfrm>
            <a:off x="6629400" y="2209800"/>
            <a:ext cx="2057400" cy="2971800"/>
            <a:chOff x="1968" y="1134"/>
            <a:chExt cx="720" cy="930"/>
          </a:xfrm>
        </p:grpSpPr>
        <p:pic>
          <p:nvPicPr>
            <p:cNvPr id="57351" name="Picture 8">
              <a:extLst>
                <a:ext uri="{FF2B5EF4-FFF2-40B4-BE49-F238E27FC236}">
                  <a16:creationId xmlns:a16="http://schemas.microsoft.com/office/drawing/2014/main" id="{56564C6E-F4A2-77E6-23FD-7DEA6E74DC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 y="1134"/>
              <a:ext cx="720" cy="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2" name="Oval 9">
              <a:extLst>
                <a:ext uri="{FF2B5EF4-FFF2-40B4-BE49-F238E27FC236}">
                  <a16:creationId xmlns:a16="http://schemas.microsoft.com/office/drawing/2014/main" id="{C3C7384C-3E64-63D5-D7E1-19CA97D6B5DB}"/>
                </a:ext>
              </a:extLst>
            </p:cNvPr>
            <p:cNvSpPr>
              <a:spLocks noChangeArrowheads="1"/>
            </p:cNvSpPr>
            <p:nvPr/>
          </p:nvSpPr>
          <p:spPr bwMode="auto">
            <a:xfrm>
              <a:off x="2400" y="1278"/>
              <a:ext cx="288" cy="24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solidFill>
                  <a:srgbClr val="000000"/>
                </a:solidFill>
                <a:latin typeface="Times New Roman" panose="02020603050405020304" pitchFamily="18" charset="0"/>
              </a:endParaRPr>
            </a:p>
          </p:txBody>
        </p:sp>
        <p:sp>
          <p:nvSpPr>
            <p:cNvPr id="57353" name="Oval 10">
              <a:extLst>
                <a:ext uri="{FF2B5EF4-FFF2-40B4-BE49-F238E27FC236}">
                  <a16:creationId xmlns:a16="http://schemas.microsoft.com/office/drawing/2014/main" id="{93EDEE7D-C174-F52E-9217-9150D69CDC7D}"/>
                </a:ext>
              </a:extLst>
            </p:cNvPr>
            <p:cNvSpPr>
              <a:spLocks noChangeArrowheads="1"/>
            </p:cNvSpPr>
            <p:nvPr/>
          </p:nvSpPr>
          <p:spPr bwMode="auto">
            <a:xfrm>
              <a:off x="2016" y="1854"/>
              <a:ext cx="253" cy="191"/>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solidFill>
                  <a:srgbClr val="000000"/>
                </a:solidFill>
                <a:latin typeface="Times New Roman" panose="02020603050405020304" pitchFamily="18" charset="0"/>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re 8">
            <a:extLst>
              <a:ext uri="{FF2B5EF4-FFF2-40B4-BE49-F238E27FC236}">
                <a16:creationId xmlns:a16="http://schemas.microsoft.com/office/drawing/2014/main" id="{52B139A2-FE90-9261-7439-79F5749CB7A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58371" name="Espace réservé du numéro de diapositive 4">
            <a:extLst>
              <a:ext uri="{FF2B5EF4-FFF2-40B4-BE49-F238E27FC236}">
                <a16:creationId xmlns:a16="http://schemas.microsoft.com/office/drawing/2014/main" id="{315CCBC2-B41D-FBFE-6D3B-5B14C60367B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31B36B0-DCD3-4771-BA7A-AC92CDEB2936}" type="slidenum">
              <a:rPr lang="fr-FR" altLang="fr-FR" sz="2000">
                <a:solidFill>
                  <a:srgbClr val="984807"/>
                </a:solidFill>
              </a:rPr>
              <a:pPr algn="r" eaLnBrk="1" hangingPunct="1">
                <a:spcBef>
                  <a:spcPct val="0"/>
                </a:spcBef>
                <a:buFontTx/>
                <a:buNone/>
              </a:pPr>
              <a:t>55</a:t>
            </a:fld>
            <a:endParaRPr lang="fr-FR" altLang="fr-FR" sz="2000">
              <a:solidFill>
                <a:srgbClr val="984807"/>
              </a:solidFill>
            </a:endParaRPr>
          </a:p>
        </p:txBody>
      </p:sp>
      <p:sp>
        <p:nvSpPr>
          <p:cNvPr id="58372" name="Rectangle 1">
            <a:extLst>
              <a:ext uri="{FF2B5EF4-FFF2-40B4-BE49-F238E27FC236}">
                <a16:creationId xmlns:a16="http://schemas.microsoft.com/office/drawing/2014/main" id="{FB1E696F-4809-FE8C-81D5-F49E9A9F4AE3}"/>
              </a:ext>
            </a:extLst>
          </p:cNvPr>
          <p:cNvSpPr>
            <a:spLocks noChangeArrowheads="1"/>
          </p:cNvSpPr>
          <p:nvPr/>
        </p:nvSpPr>
        <p:spPr bwMode="auto">
          <a:xfrm>
            <a:off x="457200" y="1981200"/>
            <a:ext cx="8189913"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TPH 700 : Marche / arrêt :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Arrêt du terminal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Appui long sur la touche verte, puis acquittement du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message </a:t>
            </a:r>
            <a:r>
              <a:rPr lang="fr-FR" altLang="fr-FR" sz="2000">
                <a:latin typeface="Times New Roman" panose="02020603050405020304" pitchFamily="18" charset="0"/>
                <a:ea typeface="Calibri" panose="020F0502020204030204" pitchFamily="34" charset="0"/>
                <a:cs typeface="Times New Roman" panose="02020603050405020304" pitchFamily="18" charset="0"/>
              </a:rPr>
              <a:t>de confirmation avec la touche contextuelle. </a:t>
            </a:r>
          </a:p>
        </p:txBody>
      </p:sp>
      <p:sp>
        <p:nvSpPr>
          <p:cNvPr id="58373" name="Rectangle 1">
            <a:extLst>
              <a:ext uri="{FF2B5EF4-FFF2-40B4-BE49-F238E27FC236}">
                <a16:creationId xmlns:a16="http://schemas.microsoft.com/office/drawing/2014/main" id="{DEF73445-C215-CBD4-A460-D7B528B5FD01}"/>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Description et fonctionnement détaillés des matériels :</a:t>
            </a:r>
          </a:p>
        </p:txBody>
      </p:sp>
      <p:grpSp>
        <p:nvGrpSpPr>
          <p:cNvPr id="58374" name="Group 6">
            <a:extLst>
              <a:ext uri="{FF2B5EF4-FFF2-40B4-BE49-F238E27FC236}">
                <a16:creationId xmlns:a16="http://schemas.microsoft.com/office/drawing/2014/main" id="{275210CA-D742-8C67-99B7-CD2A4FE7D95A}"/>
              </a:ext>
            </a:extLst>
          </p:cNvPr>
          <p:cNvGrpSpPr>
            <a:grpSpLocks/>
          </p:cNvGrpSpPr>
          <p:nvPr/>
        </p:nvGrpSpPr>
        <p:grpSpPr bwMode="auto">
          <a:xfrm>
            <a:off x="6400800" y="1752600"/>
            <a:ext cx="2209800" cy="3581400"/>
            <a:chOff x="4140" y="2295"/>
            <a:chExt cx="1170" cy="1800"/>
          </a:xfrm>
        </p:grpSpPr>
        <p:pic>
          <p:nvPicPr>
            <p:cNvPr id="58375" name="Picture 13">
              <a:extLst>
                <a:ext uri="{FF2B5EF4-FFF2-40B4-BE49-F238E27FC236}">
                  <a16:creationId xmlns:a16="http://schemas.microsoft.com/office/drawing/2014/main" id="{DBA055A4-5E3D-B6ED-012B-775A1CE408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1614" r="7407"/>
            <a:stretch>
              <a:fillRect/>
            </a:stretch>
          </p:blipFill>
          <p:spPr bwMode="auto">
            <a:xfrm>
              <a:off x="4140" y="3645"/>
              <a:ext cx="1170"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6" name="Oval 14">
              <a:extLst>
                <a:ext uri="{FF2B5EF4-FFF2-40B4-BE49-F238E27FC236}">
                  <a16:creationId xmlns:a16="http://schemas.microsoft.com/office/drawing/2014/main" id="{4279723B-33AF-38C7-F96E-0B8269CF91E3}"/>
                </a:ext>
              </a:extLst>
            </p:cNvPr>
            <p:cNvSpPr>
              <a:spLocks noChangeArrowheads="1"/>
            </p:cNvSpPr>
            <p:nvPr/>
          </p:nvSpPr>
          <p:spPr bwMode="auto">
            <a:xfrm>
              <a:off x="4320" y="3690"/>
              <a:ext cx="240" cy="144"/>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solidFill>
                  <a:srgbClr val="000000"/>
                </a:solidFill>
                <a:latin typeface="Times New Roman" panose="02020603050405020304" pitchFamily="18" charset="0"/>
              </a:endParaRPr>
            </a:p>
          </p:txBody>
        </p:sp>
        <p:sp>
          <p:nvSpPr>
            <p:cNvPr id="58377" name="Oval 15">
              <a:extLst>
                <a:ext uri="{FF2B5EF4-FFF2-40B4-BE49-F238E27FC236}">
                  <a16:creationId xmlns:a16="http://schemas.microsoft.com/office/drawing/2014/main" id="{82EE9CD3-0117-5DFF-6031-53BEBFEB0AAD}"/>
                </a:ext>
              </a:extLst>
            </p:cNvPr>
            <p:cNvSpPr>
              <a:spLocks noChangeArrowheads="1"/>
            </p:cNvSpPr>
            <p:nvPr/>
          </p:nvSpPr>
          <p:spPr bwMode="auto">
            <a:xfrm>
              <a:off x="4320" y="3870"/>
              <a:ext cx="253" cy="191"/>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solidFill>
                  <a:srgbClr val="000000"/>
                </a:solidFill>
                <a:latin typeface="Times New Roman" panose="02020603050405020304" pitchFamily="18" charset="0"/>
              </a:endParaRPr>
            </a:p>
          </p:txBody>
        </p:sp>
        <p:pic>
          <p:nvPicPr>
            <p:cNvPr id="58378" name="Picture 4">
              <a:extLst>
                <a:ext uri="{FF2B5EF4-FFF2-40B4-BE49-F238E27FC236}">
                  <a16:creationId xmlns:a16="http://schemas.microsoft.com/office/drawing/2014/main" id="{1EF52095-3E5E-6BC1-B9CF-8C9FF23F8A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 y="2295"/>
              <a:ext cx="1170" cy="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9" name="Rectangle 15">
              <a:extLst>
                <a:ext uri="{FF2B5EF4-FFF2-40B4-BE49-F238E27FC236}">
                  <a16:creationId xmlns:a16="http://schemas.microsoft.com/office/drawing/2014/main" id="{7C9587C0-B080-F1B3-34C5-6EAC52EF4CE8}"/>
                </a:ext>
              </a:extLst>
            </p:cNvPr>
            <p:cNvSpPr>
              <a:spLocks noChangeArrowheads="1"/>
            </p:cNvSpPr>
            <p:nvPr/>
          </p:nvSpPr>
          <p:spPr bwMode="auto">
            <a:xfrm>
              <a:off x="4185" y="2475"/>
              <a:ext cx="1080" cy="954"/>
            </a:xfrm>
            <a:prstGeom prst="rect">
              <a:avLst/>
            </a:prstGeom>
            <a:solidFill>
              <a:srgbClr val="F2DCDB"/>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endParaRPr lang="fr-FR" altLang="fr-FR" sz="1800">
                <a:solidFill>
                  <a:srgbClr val="FFFFFF"/>
                </a:solidFill>
                <a:latin typeface="Times New Roman" panose="02020603050405020304" pitchFamily="18" charset="0"/>
              </a:endParaRPr>
            </a:p>
          </p:txBody>
        </p:sp>
        <p:sp>
          <p:nvSpPr>
            <p:cNvPr id="58380" name="Rectangle à coins arrondis 16">
              <a:extLst>
                <a:ext uri="{FF2B5EF4-FFF2-40B4-BE49-F238E27FC236}">
                  <a16:creationId xmlns:a16="http://schemas.microsoft.com/office/drawing/2014/main" id="{63D3D071-3605-CB53-7BE0-363997499E6B}"/>
                </a:ext>
              </a:extLst>
            </p:cNvPr>
            <p:cNvSpPr>
              <a:spLocks noChangeArrowheads="1"/>
            </p:cNvSpPr>
            <p:nvPr/>
          </p:nvSpPr>
          <p:spPr bwMode="auto">
            <a:xfrm>
              <a:off x="4410" y="2520"/>
              <a:ext cx="630" cy="606"/>
            </a:xfrm>
            <a:prstGeom prst="roundRect">
              <a:avLst>
                <a:gd name="adj" fmla="val 16667"/>
              </a:avLst>
            </a:prstGeom>
            <a:solidFill>
              <a:srgbClr val="E6B9B8"/>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endParaRPr lang="fr-FR" altLang="fr-FR" sz="1800">
                <a:solidFill>
                  <a:srgbClr val="FFFFFF"/>
                </a:solidFill>
                <a:latin typeface="Times New Roman" panose="02020603050405020304" pitchFamily="18" charset="0"/>
              </a:endParaRPr>
            </a:p>
          </p:txBody>
        </p:sp>
        <p:sp>
          <p:nvSpPr>
            <p:cNvPr id="18" name="Rectangle 17">
              <a:extLst>
                <a:ext uri="{FF2B5EF4-FFF2-40B4-BE49-F238E27FC236}">
                  <a16:creationId xmlns:a16="http://schemas.microsoft.com/office/drawing/2014/main" id="{6029CF32-4BD0-961D-0230-2DE17E5883B0}"/>
                </a:ext>
              </a:extLst>
            </p:cNvPr>
            <p:cNvSpPr/>
            <p:nvPr/>
          </p:nvSpPr>
          <p:spPr>
            <a:xfrm>
              <a:off x="4410" y="2475"/>
              <a:ext cx="630" cy="640"/>
            </a:xfrm>
            <a:prstGeom prst="rect">
              <a:avLst/>
            </a:prstGeom>
            <a:noFill/>
            <a:ln>
              <a:noFill/>
            </a:ln>
          </p:spPr>
          <p:txBody>
            <a:bodyPr>
              <a:spAutoFit/>
            </a:bodyPr>
            <a:lstStyle/>
            <a:p>
              <a:pPr algn="ctr" eaLnBrk="1" hangingPunct="1">
                <a:defRPr/>
              </a:pPr>
              <a:r>
                <a:rPr lang="fr-FR" sz="6000" dirty="0">
                  <a:ln w="18415" cmpd="sng">
                    <a:solidFill>
                      <a:srgbClr val="FFFFFF"/>
                    </a:solidFill>
                    <a:prstDash val="solid"/>
                  </a:ln>
                  <a:solidFill>
                    <a:srgbClr val="FFFFFF"/>
                  </a:solidFill>
                  <a:effectLst>
                    <a:innerShdw blurRad="63500" dist="50800" dir="2700000">
                      <a:prstClr val="black">
                        <a:alpha val="50000"/>
                      </a:prstClr>
                    </a:innerShdw>
                  </a:effectLst>
                </a:rPr>
                <a:t>?</a:t>
              </a:r>
              <a:endParaRPr lang="fr-FR" sz="4000" dirty="0">
                <a:ln w="18415" cmpd="sng">
                  <a:solidFill>
                    <a:srgbClr val="FFFFFF"/>
                  </a:solidFill>
                  <a:prstDash val="solid"/>
                </a:ln>
                <a:solidFill>
                  <a:srgbClr val="FFFFFF"/>
                </a:solidFill>
                <a:effectLst>
                  <a:innerShdw blurRad="63500" dist="50800" dir="2700000">
                    <a:prstClr val="black">
                      <a:alpha val="50000"/>
                    </a:prstClr>
                  </a:innerShdw>
                </a:effectLst>
              </a:endParaRPr>
            </a:p>
          </p:txBody>
        </p:sp>
        <p:sp>
          <p:nvSpPr>
            <p:cNvPr id="58382" name="ZoneTexte 18">
              <a:extLst>
                <a:ext uri="{FF2B5EF4-FFF2-40B4-BE49-F238E27FC236}">
                  <a16:creationId xmlns:a16="http://schemas.microsoft.com/office/drawing/2014/main" id="{D71B3FFC-30C2-6B83-6BE4-C1A0D54CC9AF}"/>
                </a:ext>
              </a:extLst>
            </p:cNvPr>
            <p:cNvSpPr txBox="1">
              <a:spLocks noChangeArrowheads="1"/>
            </p:cNvSpPr>
            <p:nvPr/>
          </p:nvSpPr>
          <p:spPr bwMode="auto">
            <a:xfrm>
              <a:off x="4186" y="2520"/>
              <a:ext cx="1035"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spcAft>
                  <a:spcPts val="800"/>
                </a:spcAft>
                <a:buFontTx/>
                <a:buNone/>
              </a:pPr>
              <a:r>
                <a:rPr lang="en-US" altLang="fr-FR" sz="700">
                  <a:solidFill>
                    <a:srgbClr val="000000"/>
                  </a:solidFill>
                  <a:latin typeface="Times New Roman" panose="02020603050405020304" pitchFamily="18" charset="0"/>
                </a:rPr>
                <a:t>Voulez vous éteindre le termi</a:t>
              </a:r>
              <a:r>
                <a:rPr lang="en-US" altLang="fr-FR" sz="700" b="1">
                  <a:solidFill>
                    <a:srgbClr val="000000"/>
                  </a:solidFill>
                  <a:latin typeface="Times New Roman" panose="02020603050405020304" pitchFamily="18" charset="0"/>
                </a:rPr>
                <a:t>nal ?</a:t>
              </a:r>
            </a:p>
          </p:txBody>
        </p:sp>
        <p:sp>
          <p:nvSpPr>
            <p:cNvPr id="58383" name="Rectangle 23">
              <a:extLst>
                <a:ext uri="{FF2B5EF4-FFF2-40B4-BE49-F238E27FC236}">
                  <a16:creationId xmlns:a16="http://schemas.microsoft.com/office/drawing/2014/main" id="{039EAE96-2BF4-AF82-D1C0-A6E07A09BF53}"/>
                </a:ext>
              </a:extLst>
            </p:cNvPr>
            <p:cNvSpPr>
              <a:spLocks noChangeArrowheads="1"/>
            </p:cNvSpPr>
            <p:nvPr/>
          </p:nvSpPr>
          <p:spPr bwMode="auto">
            <a:xfrm>
              <a:off x="4230" y="3555"/>
              <a:ext cx="270" cy="45"/>
            </a:xfrm>
            <a:prstGeom prst="rect">
              <a:avLst/>
            </a:prstGeom>
            <a:solidFill>
              <a:srgbClr val="FFFFFF"/>
            </a:solidFill>
            <a:ln w="25400" algn="ctr">
              <a:solidFill>
                <a:srgbClr val="FFFFFF"/>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endParaRPr lang="fr-FR" altLang="fr-FR" sz="1800">
                <a:solidFill>
                  <a:srgbClr val="FFFFFF"/>
                </a:solidFill>
                <a:latin typeface="Times New Roman" panose="02020603050405020304" pitchFamily="18" charset="0"/>
              </a:endParaRPr>
            </a:p>
          </p:txBody>
        </p:sp>
        <p:sp>
          <p:nvSpPr>
            <p:cNvPr id="58384" name="Rectangle 24">
              <a:extLst>
                <a:ext uri="{FF2B5EF4-FFF2-40B4-BE49-F238E27FC236}">
                  <a16:creationId xmlns:a16="http://schemas.microsoft.com/office/drawing/2014/main" id="{AD6D3E9D-DE43-742D-7D85-412249BADEC5}"/>
                </a:ext>
              </a:extLst>
            </p:cNvPr>
            <p:cNvSpPr>
              <a:spLocks noChangeArrowheads="1"/>
            </p:cNvSpPr>
            <p:nvPr/>
          </p:nvSpPr>
          <p:spPr bwMode="auto">
            <a:xfrm>
              <a:off x="4905" y="3555"/>
              <a:ext cx="270" cy="45"/>
            </a:xfrm>
            <a:prstGeom prst="rect">
              <a:avLst/>
            </a:prstGeom>
            <a:solidFill>
              <a:srgbClr val="FFFFFF"/>
            </a:solidFill>
            <a:ln w="25400" algn="ctr">
              <a:solidFill>
                <a:srgbClr val="FFFFFF"/>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endParaRPr lang="fr-FR" altLang="fr-FR" sz="1800">
                <a:solidFill>
                  <a:srgbClr val="FFFFFF"/>
                </a:solidFill>
                <a:latin typeface="Times New Roman" panose="02020603050405020304" pitchFamily="18" charset="0"/>
              </a:endParaRPr>
            </a:p>
          </p:txBody>
        </p:sp>
        <p:sp>
          <p:nvSpPr>
            <p:cNvPr id="58385" name="ZoneTexte 19">
              <a:extLst>
                <a:ext uri="{FF2B5EF4-FFF2-40B4-BE49-F238E27FC236}">
                  <a16:creationId xmlns:a16="http://schemas.microsoft.com/office/drawing/2014/main" id="{1FE08F71-561C-224C-6BB1-B06073C5C37B}"/>
                </a:ext>
              </a:extLst>
            </p:cNvPr>
            <p:cNvSpPr txBox="1">
              <a:spLocks noChangeArrowheads="1"/>
            </p:cNvSpPr>
            <p:nvPr/>
          </p:nvSpPr>
          <p:spPr bwMode="auto">
            <a:xfrm>
              <a:off x="4229" y="3509"/>
              <a:ext cx="226"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800" b="1">
                  <a:solidFill>
                    <a:srgbClr val="000000"/>
                  </a:solidFill>
                  <a:latin typeface="Arial" panose="020B0604020202020204" pitchFamily="34" charset="0"/>
                </a:rPr>
                <a:t>Oui</a:t>
              </a:r>
            </a:p>
          </p:txBody>
        </p:sp>
        <p:sp>
          <p:nvSpPr>
            <p:cNvPr id="58386" name="ZoneTexte 20">
              <a:extLst>
                <a:ext uri="{FF2B5EF4-FFF2-40B4-BE49-F238E27FC236}">
                  <a16:creationId xmlns:a16="http://schemas.microsoft.com/office/drawing/2014/main" id="{70DACF63-9020-4C02-ABF7-28BD6A8F4C1B}"/>
                </a:ext>
              </a:extLst>
            </p:cNvPr>
            <p:cNvSpPr txBox="1">
              <a:spLocks noChangeArrowheads="1"/>
            </p:cNvSpPr>
            <p:nvPr/>
          </p:nvSpPr>
          <p:spPr bwMode="auto">
            <a:xfrm>
              <a:off x="4860" y="3509"/>
              <a:ext cx="361"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800" b="1">
                  <a:solidFill>
                    <a:srgbClr val="000000"/>
                  </a:solidFill>
                  <a:latin typeface="Arial" panose="020B0604020202020204" pitchFamily="34" charset="0"/>
                </a:rPr>
                <a:t>  Non</a:t>
              </a: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re 8">
            <a:extLst>
              <a:ext uri="{FF2B5EF4-FFF2-40B4-BE49-F238E27FC236}">
                <a16:creationId xmlns:a16="http://schemas.microsoft.com/office/drawing/2014/main" id="{34271064-A61C-738B-2B0F-5D016E6711AC}"/>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59395" name="Espace réservé du numéro de diapositive 4">
            <a:extLst>
              <a:ext uri="{FF2B5EF4-FFF2-40B4-BE49-F238E27FC236}">
                <a16:creationId xmlns:a16="http://schemas.microsoft.com/office/drawing/2014/main" id="{58869477-CCC1-A463-CA0A-50BD8F60E9A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9D1B5A8-7A91-402F-AA2C-B68AFDFF848E}" type="slidenum">
              <a:rPr lang="fr-FR" altLang="fr-FR" sz="2000">
                <a:solidFill>
                  <a:srgbClr val="984807"/>
                </a:solidFill>
              </a:rPr>
              <a:pPr algn="r" eaLnBrk="1" hangingPunct="1">
                <a:spcBef>
                  <a:spcPct val="0"/>
                </a:spcBef>
                <a:buFontTx/>
                <a:buNone/>
              </a:pPr>
              <a:t>56</a:t>
            </a:fld>
            <a:endParaRPr lang="fr-FR" altLang="fr-FR" sz="2000">
              <a:solidFill>
                <a:srgbClr val="984807"/>
              </a:solidFill>
            </a:endParaRPr>
          </a:p>
        </p:txBody>
      </p:sp>
      <p:sp>
        <p:nvSpPr>
          <p:cNvPr id="59396" name="Rectangle 1">
            <a:extLst>
              <a:ext uri="{FF2B5EF4-FFF2-40B4-BE49-F238E27FC236}">
                <a16:creationId xmlns:a16="http://schemas.microsoft.com/office/drawing/2014/main" id="{9DBD785A-524D-2B8F-2773-F1F6193F60D4}"/>
              </a:ext>
            </a:extLst>
          </p:cNvPr>
          <p:cNvSpPr>
            <a:spLocks noChangeArrowheads="1"/>
          </p:cNvSpPr>
          <p:nvPr/>
        </p:nvSpPr>
        <p:spPr bwMode="auto">
          <a:xfrm>
            <a:off x="457200" y="1981200"/>
            <a:ext cx="8189913"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TPH 700 : Ecran d'accueil :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Dans cette configuration : Aucun canal sélectionné : pas de possibilité d’émission et de réception.</a:t>
            </a:r>
          </a:p>
        </p:txBody>
      </p:sp>
      <p:sp>
        <p:nvSpPr>
          <p:cNvPr id="59397" name="Rectangle 1">
            <a:extLst>
              <a:ext uri="{FF2B5EF4-FFF2-40B4-BE49-F238E27FC236}">
                <a16:creationId xmlns:a16="http://schemas.microsoft.com/office/drawing/2014/main" id="{9ACE2CD6-1356-7FBE-28A0-7A0D759EBC21}"/>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Description et fonctionnement détaillés des matériels :</a:t>
            </a:r>
          </a:p>
        </p:txBody>
      </p:sp>
      <p:pic>
        <p:nvPicPr>
          <p:cNvPr id="59398" name="Picture 4">
            <a:extLst>
              <a:ext uri="{FF2B5EF4-FFF2-40B4-BE49-F238E27FC236}">
                <a16:creationId xmlns:a16="http://schemas.microsoft.com/office/drawing/2014/main" id="{A327C0F8-6EC4-0C7B-F7A8-AB59255536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3733800"/>
            <a:ext cx="192881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9" name="Rectangle 7">
            <a:extLst>
              <a:ext uri="{FF2B5EF4-FFF2-40B4-BE49-F238E27FC236}">
                <a16:creationId xmlns:a16="http://schemas.microsoft.com/office/drawing/2014/main" id="{F6859AEA-AA5A-6A27-3F73-14E06917DA8D}"/>
              </a:ext>
            </a:extLst>
          </p:cNvPr>
          <p:cNvSpPr>
            <a:spLocks noChangeArrowheads="1"/>
          </p:cNvSpPr>
          <p:nvPr/>
        </p:nvSpPr>
        <p:spPr bwMode="auto">
          <a:xfrm>
            <a:off x="533400" y="4953000"/>
            <a:ext cx="2209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Mode direct (DIR).</a:t>
            </a:r>
            <a:r>
              <a:rPr lang="fr-FR" altLang="fr-FR" sz="2000">
                <a:latin typeface="Times New Roman" panose="02020603050405020304" pitchFamily="18" charset="0"/>
              </a:rPr>
              <a:t> </a:t>
            </a:r>
          </a:p>
        </p:txBody>
      </p:sp>
      <p:sp>
        <p:nvSpPr>
          <p:cNvPr id="59400" name="Rectangle 8">
            <a:extLst>
              <a:ext uri="{FF2B5EF4-FFF2-40B4-BE49-F238E27FC236}">
                <a16:creationId xmlns:a16="http://schemas.microsoft.com/office/drawing/2014/main" id="{AB4A6EAD-C99F-998A-23E1-C37A24AF85BF}"/>
              </a:ext>
            </a:extLst>
          </p:cNvPr>
          <p:cNvSpPr>
            <a:spLocks noChangeArrowheads="1"/>
          </p:cNvSpPr>
          <p:nvPr/>
        </p:nvSpPr>
        <p:spPr bwMode="auto">
          <a:xfrm>
            <a:off x="5943600" y="4191000"/>
            <a:ext cx="228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1800">
                <a:solidFill>
                  <a:srgbClr val="000000"/>
                </a:solidFill>
                <a:latin typeface="Times New Roman" panose="02020603050405020304" pitchFamily="18" charset="0"/>
                <a:cs typeface="Times New Roman" panose="02020603050405020304" pitchFamily="18" charset="0"/>
              </a:rPr>
              <a:t>Mode relayé  (TKG).</a:t>
            </a:r>
            <a:r>
              <a:rPr lang="fr-FR" altLang="fr-FR" sz="1800">
                <a:latin typeface="Times New Roman" panose="02020603050405020304" pitchFamily="18" charset="0"/>
              </a:rPr>
              <a:t> </a:t>
            </a:r>
          </a:p>
        </p:txBody>
      </p:sp>
      <p:sp>
        <p:nvSpPr>
          <p:cNvPr id="59401" name="Rectangle 9">
            <a:extLst>
              <a:ext uri="{FF2B5EF4-FFF2-40B4-BE49-F238E27FC236}">
                <a16:creationId xmlns:a16="http://schemas.microsoft.com/office/drawing/2014/main" id="{6AE1673D-991B-BF71-976C-37EF0510B929}"/>
              </a:ext>
            </a:extLst>
          </p:cNvPr>
          <p:cNvSpPr>
            <a:spLocks noChangeArrowheads="1"/>
          </p:cNvSpPr>
          <p:nvPr/>
        </p:nvSpPr>
        <p:spPr bwMode="auto">
          <a:xfrm>
            <a:off x="5791200" y="5334000"/>
            <a:ext cx="2514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Profils ( discret, normal, bruyant)</a:t>
            </a:r>
            <a:r>
              <a:rPr lang="fr-FR" altLang="fr-FR" sz="2000">
                <a:latin typeface="Times New Roman" panose="02020603050405020304" pitchFamily="18" charset="0"/>
              </a:rPr>
              <a:t> </a:t>
            </a:r>
          </a:p>
        </p:txBody>
      </p:sp>
      <p:sp>
        <p:nvSpPr>
          <p:cNvPr id="59402" name="Rectangle 10">
            <a:extLst>
              <a:ext uri="{FF2B5EF4-FFF2-40B4-BE49-F238E27FC236}">
                <a16:creationId xmlns:a16="http://schemas.microsoft.com/office/drawing/2014/main" id="{E414DC03-D138-8BDB-C571-7064EBBF5813}"/>
              </a:ext>
            </a:extLst>
          </p:cNvPr>
          <p:cNvSpPr>
            <a:spLocks noChangeArrowheads="1"/>
          </p:cNvSpPr>
          <p:nvPr/>
        </p:nvSpPr>
        <p:spPr bwMode="auto">
          <a:xfrm>
            <a:off x="838200" y="3733800"/>
            <a:ext cx="1371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Répertoire.</a:t>
            </a:r>
            <a:r>
              <a:rPr lang="fr-FR" altLang="fr-FR" sz="2000">
                <a:latin typeface="Times New Roman" panose="02020603050405020304" pitchFamily="18" charset="0"/>
              </a:rPr>
              <a:t> </a:t>
            </a:r>
          </a:p>
        </p:txBody>
      </p:sp>
      <p:sp>
        <p:nvSpPr>
          <p:cNvPr id="59403" name="Line 11">
            <a:extLst>
              <a:ext uri="{FF2B5EF4-FFF2-40B4-BE49-F238E27FC236}">
                <a16:creationId xmlns:a16="http://schemas.microsoft.com/office/drawing/2014/main" id="{10C1A0EF-B2A3-0622-9294-9FEA5BBDBDA7}"/>
              </a:ext>
            </a:extLst>
          </p:cNvPr>
          <p:cNvSpPr>
            <a:spLocks noChangeShapeType="1"/>
          </p:cNvSpPr>
          <p:nvPr/>
        </p:nvSpPr>
        <p:spPr bwMode="auto">
          <a:xfrm flipV="1">
            <a:off x="2667000" y="4876800"/>
            <a:ext cx="1066800" cy="3048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9404" name="Line 12">
            <a:extLst>
              <a:ext uri="{FF2B5EF4-FFF2-40B4-BE49-F238E27FC236}">
                <a16:creationId xmlns:a16="http://schemas.microsoft.com/office/drawing/2014/main" id="{03B29ADB-FB34-2E5A-CC2D-F3F08F85A043}"/>
              </a:ext>
            </a:extLst>
          </p:cNvPr>
          <p:cNvSpPr>
            <a:spLocks noChangeShapeType="1"/>
          </p:cNvSpPr>
          <p:nvPr/>
        </p:nvSpPr>
        <p:spPr bwMode="auto">
          <a:xfrm flipH="1">
            <a:off x="5334000" y="4419600"/>
            <a:ext cx="685800" cy="3048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9405" name="Line 13">
            <a:extLst>
              <a:ext uri="{FF2B5EF4-FFF2-40B4-BE49-F238E27FC236}">
                <a16:creationId xmlns:a16="http://schemas.microsoft.com/office/drawing/2014/main" id="{7183FB6A-6D47-8F61-DECC-01399DCFB137}"/>
              </a:ext>
            </a:extLst>
          </p:cNvPr>
          <p:cNvSpPr>
            <a:spLocks noChangeShapeType="1"/>
          </p:cNvSpPr>
          <p:nvPr/>
        </p:nvSpPr>
        <p:spPr bwMode="auto">
          <a:xfrm flipH="1" flipV="1">
            <a:off x="4876800" y="5562600"/>
            <a:ext cx="9144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9406" name="Line 14">
            <a:extLst>
              <a:ext uri="{FF2B5EF4-FFF2-40B4-BE49-F238E27FC236}">
                <a16:creationId xmlns:a16="http://schemas.microsoft.com/office/drawing/2014/main" id="{4A8D4AAF-EA58-5128-5FFE-E6D8434DDB1F}"/>
              </a:ext>
            </a:extLst>
          </p:cNvPr>
          <p:cNvSpPr>
            <a:spLocks noChangeShapeType="1"/>
          </p:cNvSpPr>
          <p:nvPr/>
        </p:nvSpPr>
        <p:spPr bwMode="auto">
          <a:xfrm>
            <a:off x="2286000" y="3962400"/>
            <a:ext cx="1905000" cy="2286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Callisto_13">
            <a:extLst>
              <a:ext uri="{FF2B5EF4-FFF2-40B4-BE49-F238E27FC236}">
                <a16:creationId xmlns:a16="http://schemas.microsoft.com/office/drawing/2014/main" id="{2C3F4FB3-65C6-6FFF-65F3-B09B94673F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819400"/>
            <a:ext cx="510540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itre 8">
            <a:extLst>
              <a:ext uri="{FF2B5EF4-FFF2-40B4-BE49-F238E27FC236}">
                <a16:creationId xmlns:a16="http://schemas.microsoft.com/office/drawing/2014/main" id="{8265FCF7-3A6E-5A1D-2441-66CF5F5B016C}"/>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60420" name="Espace réservé du numéro de diapositive 4">
            <a:extLst>
              <a:ext uri="{FF2B5EF4-FFF2-40B4-BE49-F238E27FC236}">
                <a16:creationId xmlns:a16="http://schemas.microsoft.com/office/drawing/2014/main" id="{899B95EA-3633-1DE9-9276-BD279F9C52A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5F42595-0DFC-49D2-A105-84B3167BE45D}" type="slidenum">
              <a:rPr lang="fr-FR" altLang="fr-FR" sz="2000">
                <a:solidFill>
                  <a:srgbClr val="984807"/>
                </a:solidFill>
              </a:rPr>
              <a:pPr algn="r" eaLnBrk="1" hangingPunct="1">
                <a:spcBef>
                  <a:spcPct val="0"/>
                </a:spcBef>
                <a:buFontTx/>
                <a:buNone/>
              </a:pPr>
              <a:t>57</a:t>
            </a:fld>
            <a:endParaRPr lang="fr-FR" altLang="fr-FR" sz="2000">
              <a:solidFill>
                <a:srgbClr val="984807"/>
              </a:solidFill>
            </a:endParaRPr>
          </a:p>
        </p:txBody>
      </p:sp>
      <p:sp>
        <p:nvSpPr>
          <p:cNvPr id="60421" name="Rectangle 1">
            <a:extLst>
              <a:ext uri="{FF2B5EF4-FFF2-40B4-BE49-F238E27FC236}">
                <a16:creationId xmlns:a16="http://schemas.microsoft.com/office/drawing/2014/main" id="{C81C8DEF-3CE6-86B0-9021-ADDF1216B0E5}"/>
              </a:ext>
            </a:extLst>
          </p:cNvPr>
          <p:cNvSpPr>
            <a:spLocks noChangeArrowheads="1"/>
          </p:cNvSpPr>
          <p:nvPr/>
        </p:nvSpPr>
        <p:spPr bwMode="auto">
          <a:xfrm>
            <a:off x="457200" y="1981200"/>
            <a:ext cx="818991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TPH 700 : Ecran d'accueil :   Accès par les touches du navigateur. </a:t>
            </a:r>
          </a:p>
        </p:txBody>
      </p:sp>
      <p:sp>
        <p:nvSpPr>
          <p:cNvPr id="60422" name="Rectangle 1">
            <a:extLst>
              <a:ext uri="{FF2B5EF4-FFF2-40B4-BE49-F238E27FC236}">
                <a16:creationId xmlns:a16="http://schemas.microsoft.com/office/drawing/2014/main" id="{CB413D4A-8342-4F5C-66D5-307208CB8CF1}"/>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Description et fonctionnement détaillés des matériels :</a:t>
            </a:r>
          </a:p>
        </p:txBody>
      </p:sp>
      <p:sp>
        <p:nvSpPr>
          <p:cNvPr id="60423" name="Oval 10">
            <a:extLst>
              <a:ext uri="{FF2B5EF4-FFF2-40B4-BE49-F238E27FC236}">
                <a16:creationId xmlns:a16="http://schemas.microsoft.com/office/drawing/2014/main" id="{79A715F7-56F1-D83C-6598-ABB95084A7EB}"/>
              </a:ext>
            </a:extLst>
          </p:cNvPr>
          <p:cNvSpPr>
            <a:spLocks noChangeArrowheads="1"/>
          </p:cNvSpPr>
          <p:nvPr/>
        </p:nvSpPr>
        <p:spPr bwMode="auto">
          <a:xfrm rot="-346697">
            <a:off x="3276600" y="3200400"/>
            <a:ext cx="1828800" cy="1828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solidFill>
                <a:srgbClr val="000000"/>
              </a:solidFill>
              <a:latin typeface="Times New Roman" panose="02020603050405020304" pitchFamily="18"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re 8">
            <a:extLst>
              <a:ext uri="{FF2B5EF4-FFF2-40B4-BE49-F238E27FC236}">
                <a16:creationId xmlns:a16="http://schemas.microsoft.com/office/drawing/2014/main" id="{C25D990B-DD46-D65B-F00C-76AFDBF40D9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61443" name="Espace réservé du numéro de diapositive 4">
            <a:extLst>
              <a:ext uri="{FF2B5EF4-FFF2-40B4-BE49-F238E27FC236}">
                <a16:creationId xmlns:a16="http://schemas.microsoft.com/office/drawing/2014/main" id="{EEFB7915-FCB9-5CB7-4C08-4100FE32A40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A3233B0-4032-47DD-B901-9E04C07E289B}" type="slidenum">
              <a:rPr lang="fr-FR" altLang="fr-FR" sz="2000">
                <a:solidFill>
                  <a:srgbClr val="984807"/>
                </a:solidFill>
              </a:rPr>
              <a:pPr algn="r" eaLnBrk="1" hangingPunct="1">
                <a:spcBef>
                  <a:spcPct val="0"/>
                </a:spcBef>
                <a:buFontTx/>
                <a:buNone/>
              </a:pPr>
              <a:t>58</a:t>
            </a:fld>
            <a:endParaRPr lang="fr-FR" altLang="fr-FR" sz="2000">
              <a:solidFill>
                <a:srgbClr val="984807"/>
              </a:solidFill>
            </a:endParaRPr>
          </a:p>
        </p:txBody>
      </p:sp>
      <p:sp>
        <p:nvSpPr>
          <p:cNvPr id="61444" name="Rectangle 1">
            <a:extLst>
              <a:ext uri="{FF2B5EF4-FFF2-40B4-BE49-F238E27FC236}">
                <a16:creationId xmlns:a16="http://schemas.microsoft.com/office/drawing/2014/main" id="{D573B922-9AD5-D7BD-8471-F317F23B1A47}"/>
              </a:ext>
            </a:extLst>
          </p:cNvPr>
          <p:cNvSpPr>
            <a:spLocks noChangeArrowheads="1"/>
          </p:cNvSpPr>
          <p:nvPr/>
        </p:nvSpPr>
        <p:spPr bwMode="auto">
          <a:xfrm>
            <a:off x="457200" y="1981200"/>
            <a:ext cx="20574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TPH 700 : </a:t>
            </a:r>
          </a:p>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Ecran d'accueil :</a:t>
            </a:r>
          </a:p>
        </p:txBody>
      </p:sp>
      <p:sp>
        <p:nvSpPr>
          <p:cNvPr id="61445" name="Rectangle 1">
            <a:extLst>
              <a:ext uri="{FF2B5EF4-FFF2-40B4-BE49-F238E27FC236}">
                <a16:creationId xmlns:a16="http://schemas.microsoft.com/office/drawing/2014/main" id="{554779CE-F766-F069-FF43-B60AD4306073}"/>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Description et fonctionnement détaillés des matériels :</a:t>
            </a:r>
          </a:p>
        </p:txBody>
      </p:sp>
      <p:sp>
        <p:nvSpPr>
          <p:cNvPr id="61446" name="Rectangle 7">
            <a:extLst>
              <a:ext uri="{FF2B5EF4-FFF2-40B4-BE49-F238E27FC236}">
                <a16:creationId xmlns:a16="http://schemas.microsoft.com/office/drawing/2014/main" id="{284FB1BC-0B9C-F082-BF8E-18F9809890D8}"/>
              </a:ext>
            </a:extLst>
          </p:cNvPr>
          <p:cNvSpPr>
            <a:spLocks noChangeArrowheads="1"/>
          </p:cNvSpPr>
          <p:nvPr/>
        </p:nvSpPr>
        <p:spPr bwMode="auto">
          <a:xfrm>
            <a:off x="2376488" y="21193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aphicFrame>
        <p:nvGraphicFramePr>
          <p:cNvPr id="61447" name="Object 6">
            <a:extLst>
              <a:ext uri="{FF2B5EF4-FFF2-40B4-BE49-F238E27FC236}">
                <a16:creationId xmlns:a16="http://schemas.microsoft.com/office/drawing/2014/main" id="{45210CBC-F3D2-0E76-0E74-E949CAE4D00F}"/>
              </a:ext>
            </a:extLst>
          </p:cNvPr>
          <p:cNvGraphicFramePr>
            <a:graphicFrameLocks noChangeAspect="1"/>
          </p:cNvGraphicFramePr>
          <p:nvPr/>
        </p:nvGraphicFramePr>
        <p:xfrm>
          <a:off x="2514600" y="1827213"/>
          <a:ext cx="6218238" cy="4191000"/>
        </p:xfrm>
        <a:graphic>
          <a:graphicData uri="http://schemas.openxmlformats.org/presentationml/2006/ole">
            <mc:AlternateContent xmlns:mc="http://schemas.openxmlformats.org/markup-compatibility/2006">
              <mc:Choice xmlns:v="urn:schemas-microsoft-com:vml" Requires="v">
                <p:oleObj r:id="rId2" imgW="4572000" imgH="3429000" progId="PowerPoint.Slide.8">
                  <p:embed/>
                </p:oleObj>
              </mc:Choice>
              <mc:Fallback>
                <p:oleObj r:id="rId2" imgW="4572000" imgH="3429000" progId="PowerPoint.Slide.8">
                  <p:embed/>
                  <p:pic>
                    <p:nvPicPr>
                      <p:cNvPr id="0" name="Object 6"/>
                      <p:cNvPicPr>
                        <a:picLocks noChangeAspect="1" noChangeArrowheads="1"/>
                      </p:cNvPicPr>
                      <p:nvPr/>
                    </p:nvPicPr>
                    <p:blipFill>
                      <a:blip r:embed="rId3">
                        <a:extLst>
                          <a:ext uri="{28A0092B-C50C-407E-A947-70E740481C1C}">
                            <a14:useLocalDpi xmlns:a14="http://schemas.microsoft.com/office/drawing/2010/main" val="0"/>
                          </a:ext>
                        </a:extLst>
                      </a:blip>
                      <a:srcRect t="23622" r="5984" b="2519"/>
                      <a:stretch>
                        <a:fillRect/>
                      </a:stretch>
                    </p:blipFill>
                    <p:spPr bwMode="auto">
                      <a:xfrm>
                        <a:off x="2514600" y="1827213"/>
                        <a:ext cx="6218238" cy="4191000"/>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61448" name="Groupe 38">
            <a:extLst>
              <a:ext uri="{FF2B5EF4-FFF2-40B4-BE49-F238E27FC236}">
                <a16:creationId xmlns:a16="http://schemas.microsoft.com/office/drawing/2014/main" id="{F2297A52-6E1C-377A-3DFA-4CBA73A2C7A7}"/>
              </a:ext>
            </a:extLst>
          </p:cNvPr>
          <p:cNvGrpSpPr>
            <a:grpSpLocks/>
          </p:cNvGrpSpPr>
          <p:nvPr/>
        </p:nvGrpSpPr>
        <p:grpSpPr bwMode="auto">
          <a:xfrm>
            <a:off x="381000" y="2971800"/>
            <a:ext cx="1524000" cy="1981200"/>
            <a:chOff x="3500438" y="3214688"/>
            <a:chExt cx="1808162" cy="2143125"/>
          </a:xfrm>
        </p:grpSpPr>
        <p:pic>
          <p:nvPicPr>
            <p:cNvPr id="61451" name="Picture 4">
              <a:extLst>
                <a:ext uri="{FF2B5EF4-FFF2-40B4-BE49-F238E27FC236}">
                  <a16:creationId xmlns:a16="http://schemas.microsoft.com/office/drawing/2014/main" id="{EC4AF532-080B-77BA-23C7-0711D99993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0438" y="3214688"/>
              <a:ext cx="1808162"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2" name="ZoneTexte 16">
              <a:extLst>
                <a:ext uri="{FF2B5EF4-FFF2-40B4-BE49-F238E27FC236}">
                  <a16:creationId xmlns:a16="http://schemas.microsoft.com/office/drawing/2014/main" id="{9AC5A995-6EEB-5B9B-A798-0BEC203FF9E2}"/>
                </a:ext>
              </a:extLst>
            </p:cNvPr>
            <p:cNvSpPr txBox="1">
              <a:spLocks noChangeArrowheads="1"/>
            </p:cNvSpPr>
            <p:nvPr/>
          </p:nvSpPr>
          <p:spPr bwMode="auto">
            <a:xfrm>
              <a:off x="3929876" y="4143719"/>
              <a:ext cx="1212976" cy="297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1200" b="1">
                  <a:solidFill>
                    <a:srgbClr val="000000"/>
                  </a:solidFill>
                  <a:latin typeface="Arial" panose="020B0604020202020204" pitchFamily="34" charset="0"/>
                </a:rPr>
                <a:t>ANTARES</a:t>
              </a:r>
            </a:p>
          </p:txBody>
        </p:sp>
        <p:pic>
          <p:nvPicPr>
            <p:cNvPr id="45" name="Picture 22">
              <a:extLst>
                <a:ext uri="{FF2B5EF4-FFF2-40B4-BE49-F238E27FC236}">
                  <a16:creationId xmlns:a16="http://schemas.microsoft.com/office/drawing/2014/main" id="{C19DBF1E-E887-A9BF-8ACE-F74CC091CDF6}"/>
                </a:ext>
              </a:extLst>
            </p:cNvPr>
            <p:cNvPicPr>
              <a:picLocks noChangeAspect="1" noChangeArrowheads="1"/>
            </p:cNvPicPr>
            <p:nvPr/>
          </p:nvPicPr>
          <p:blipFill>
            <a:blip r:embed="rId5" cstate="print"/>
            <a:srcRect/>
            <a:stretch>
              <a:fillRect/>
            </a:stretch>
          </p:blipFill>
          <p:spPr bwMode="auto">
            <a:xfrm>
              <a:off x="4143372" y="3286124"/>
              <a:ext cx="204790" cy="197205"/>
            </a:xfrm>
            <a:prstGeom prst="rect">
              <a:avLst/>
            </a:prstGeom>
            <a:solidFill>
              <a:schemeClr val="bg1"/>
            </a:solidFill>
            <a:ln w="9525">
              <a:noFill/>
              <a:miter lim="800000"/>
              <a:headEnd/>
              <a:tailEnd/>
            </a:ln>
            <a:effectLst/>
            <a:scene3d>
              <a:camera prst="orthographicFront"/>
              <a:lightRig rig="threePt" dir="t"/>
            </a:scene3d>
            <a:sp3d contourW="12700">
              <a:contourClr>
                <a:schemeClr val="bg1"/>
              </a:contourClr>
            </a:sp3d>
          </p:spPr>
        </p:pic>
        <p:pic>
          <p:nvPicPr>
            <p:cNvPr id="47" name="Picture 16">
              <a:extLst>
                <a:ext uri="{FF2B5EF4-FFF2-40B4-BE49-F238E27FC236}">
                  <a16:creationId xmlns:a16="http://schemas.microsoft.com/office/drawing/2014/main" id="{8836B0FB-1BC3-8548-6824-EB266280ADAE}"/>
                </a:ext>
              </a:extLst>
            </p:cNvPr>
            <p:cNvPicPr>
              <a:picLocks noChangeAspect="1" noChangeArrowheads="1"/>
            </p:cNvPicPr>
            <p:nvPr/>
          </p:nvPicPr>
          <p:blipFill>
            <a:blip r:embed="rId6" cstate="print"/>
            <a:srcRect/>
            <a:stretch>
              <a:fillRect/>
            </a:stretch>
          </p:blipFill>
          <p:spPr bwMode="auto">
            <a:xfrm>
              <a:off x="4429124" y="3286124"/>
              <a:ext cx="174900" cy="153700"/>
            </a:xfrm>
            <a:prstGeom prst="rect">
              <a:avLst/>
            </a:prstGeom>
            <a:solidFill>
              <a:schemeClr val="bg1"/>
            </a:solidFill>
            <a:ln w="9525">
              <a:noFill/>
              <a:miter lim="800000"/>
              <a:headEnd/>
              <a:tailEnd/>
            </a:ln>
            <a:effectLst/>
            <a:scene3d>
              <a:camera prst="orthographicFront"/>
              <a:lightRig rig="threePt" dir="t"/>
            </a:scene3d>
            <a:sp3d contourW="12700">
              <a:contourClr>
                <a:schemeClr val="bg1"/>
              </a:contourClr>
            </a:sp3d>
          </p:spPr>
        </p:pic>
        <p:pic>
          <p:nvPicPr>
            <p:cNvPr id="48" name="Picture 18">
              <a:extLst>
                <a:ext uri="{FF2B5EF4-FFF2-40B4-BE49-F238E27FC236}">
                  <a16:creationId xmlns:a16="http://schemas.microsoft.com/office/drawing/2014/main" id="{EF95B0B8-CE52-E40A-05E0-01E0BF36B244}"/>
                </a:ext>
              </a:extLst>
            </p:cNvPr>
            <p:cNvPicPr>
              <a:picLocks noChangeAspect="1" noChangeArrowheads="1"/>
            </p:cNvPicPr>
            <p:nvPr/>
          </p:nvPicPr>
          <p:blipFill>
            <a:blip r:embed="rId7" cstate="print"/>
            <a:srcRect/>
            <a:stretch>
              <a:fillRect/>
            </a:stretch>
          </p:blipFill>
          <p:spPr bwMode="auto">
            <a:xfrm>
              <a:off x="4000495" y="3286123"/>
              <a:ext cx="145339" cy="183254"/>
            </a:xfrm>
            <a:prstGeom prst="rect">
              <a:avLst/>
            </a:prstGeom>
            <a:solidFill>
              <a:schemeClr val="bg1"/>
            </a:solidFill>
            <a:ln w="9525">
              <a:noFill/>
              <a:miter lim="800000"/>
              <a:headEnd/>
              <a:tailEnd/>
            </a:ln>
            <a:effectLst/>
            <a:scene3d>
              <a:camera prst="orthographicFront"/>
              <a:lightRig rig="threePt" dir="t"/>
            </a:scene3d>
            <a:sp3d contourW="12700">
              <a:contourClr>
                <a:schemeClr val="bg1"/>
              </a:contourClr>
            </a:sp3d>
          </p:spPr>
        </p:pic>
        <p:cxnSp>
          <p:nvCxnSpPr>
            <p:cNvPr id="49" name="Connecteur droit 48">
              <a:extLst>
                <a:ext uri="{FF2B5EF4-FFF2-40B4-BE49-F238E27FC236}">
                  <a16:creationId xmlns:a16="http://schemas.microsoft.com/office/drawing/2014/main" id="{BFA7059B-6FB4-69F4-C557-E9D68FCBE9B8}"/>
                </a:ext>
              </a:extLst>
            </p:cNvPr>
            <p:cNvCxnSpPr/>
            <p:nvPr/>
          </p:nvCxnSpPr>
          <p:spPr>
            <a:xfrm rot="16200000" flipH="1">
              <a:off x="3993253" y="3295008"/>
              <a:ext cx="161421" cy="14503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pic>
          <p:nvPicPr>
            <p:cNvPr id="57" name="Picture 24">
              <a:extLst>
                <a:ext uri="{FF2B5EF4-FFF2-40B4-BE49-F238E27FC236}">
                  <a16:creationId xmlns:a16="http://schemas.microsoft.com/office/drawing/2014/main" id="{5D272977-0D29-7A32-E12C-48B746D882A6}"/>
                </a:ext>
              </a:extLst>
            </p:cNvPr>
            <p:cNvPicPr>
              <a:picLocks noChangeAspect="1" noChangeArrowheads="1"/>
            </p:cNvPicPr>
            <p:nvPr/>
          </p:nvPicPr>
          <p:blipFill>
            <a:blip r:embed="rId8" cstate="screen"/>
            <a:srcRect/>
            <a:stretch>
              <a:fillRect/>
            </a:stretch>
          </p:blipFill>
          <p:spPr bwMode="auto">
            <a:xfrm>
              <a:off x="4643438" y="3286124"/>
              <a:ext cx="142876" cy="180975"/>
            </a:xfrm>
            <a:prstGeom prst="rect">
              <a:avLst/>
            </a:prstGeom>
            <a:solidFill>
              <a:schemeClr val="bg1"/>
            </a:solidFill>
            <a:ln w="9525">
              <a:noFill/>
              <a:miter lim="800000"/>
              <a:headEnd/>
              <a:tailEnd/>
            </a:ln>
            <a:effectLst/>
            <a:scene3d>
              <a:camera prst="orthographicFront"/>
              <a:lightRig rig="threePt" dir="t"/>
            </a:scene3d>
            <a:sp3d contourW="12700">
              <a:contourClr>
                <a:schemeClr val="bg1"/>
              </a:contourClr>
            </a:sp3d>
          </p:spPr>
        </p:pic>
      </p:grpSp>
      <p:sp>
        <p:nvSpPr>
          <p:cNvPr id="61449" name="Rectangle 16">
            <a:extLst>
              <a:ext uri="{FF2B5EF4-FFF2-40B4-BE49-F238E27FC236}">
                <a16:creationId xmlns:a16="http://schemas.microsoft.com/office/drawing/2014/main" id="{B0DB1764-92CB-C775-FA56-B3E6521FA886}"/>
              </a:ext>
            </a:extLst>
          </p:cNvPr>
          <p:cNvSpPr>
            <a:spLocks noChangeArrowheads="1"/>
          </p:cNvSpPr>
          <p:nvPr/>
        </p:nvSpPr>
        <p:spPr bwMode="auto">
          <a:xfrm>
            <a:off x="304800" y="2971800"/>
            <a:ext cx="1600200" cy="342900"/>
          </a:xfrm>
          <a:prstGeom prst="rect">
            <a:avLst/>
          </a:prstGeom>
          <a:noFill/>
          <a:ln w="57150" cmpd="thinThick">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sp>
        <p:nvSpPr>
          <p:cNvPr id="61450" name="Line 17">
            <a:extLst>
              <a:ext uri="{FF2B5EF4-FFF2-40B4-BE49-F238E27FC236}">
                <a16:creationId xmlns:a16="http://schemas.microsoft.com/office/drawing/2014/main" id="{4D610A80-D43E-256C-D5B4-42968C394D50}"/>
              </a:ext>
            </a:extLst>
          </p:cNvPr>
          <p:cNvSpPr>
            <a:spLocks noChangeShapeType="1"/>
          </p:cNvSpPr>
          <p:nvPr/>
        </p:nvSpPr>
        <p:spPr bwMode="auto">
          <a:xfrm>
            <a:off x="1905000" y="3124200"/>
            <a:ext cx="571500" cy="3429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re 8">
            <a:extLst>
              <a:ext uri="{FF2B5EF4-FFF2-40B4-BE49-F238E27FC236}">
                <a16:creationId xmlns:a16="http://schemas.microsoft.com/office/drawing/2014/main" id="{363A9B6F-E223-5344-4FD5-4DD829408F1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62467" name="Espace réservé du numéro de diapositive 4">
            <a:extLst>
              <a:ext uri="{FF2B5EF4-FFF2-40B4-BE49-F238E27FC236}">
                <a16:creationId xmlns:a16="http://schemas.microsoft.com/office/drawing/2014/main" id="{84232945-B9F5-BA98-D386-91A84884935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A96A5CD-E846-4C29-91CE-6E8CA8EF46ED}" type="slidenum">
              <a:rPr lang="fr-FR" altLang="fr-FR" sz="2000">
                <a:solidFill>
                  <a:srgbClr val="984807"/>
                </a:solidFill>
              </a:rPr>
              <a:pPr algn="r" eaLnBrk="1" hangingPunct="1">
                <a:spcBef>
                  <a:spcPct val="0"/>
                </a:spcBef>
                <a:buFontTx/>
                <a:buNone/>
              </a:pPr>
              <a:t>59</a:t>
            </a:fld>
            <a:endParaRPr lang="fr-FR" altLang="fr-FR" sz="2000">
              <a:solidFill>
                <a:srgbClr val="984807"/>
              </a:solidFill>
            </a:endParaRPr>
          </a:p>
        </p:txBody>
      </p:sp>
      <p:sp>
        <p:nvSpPr>
          <p:cNvPr id="62468" name="Rectangle 1">
            <a:extLst>
              <a:ext uri="{FF2B5EF4-FFF2-40B4-BE49-F238E27FC236}">
                <a16:creationId xmlns:a16="http://schemas.microsoft.com/office/drawing/2014/main" id="{C2CD3420-85F5-3A75-974F-3522EEDD6A8D}"/>
              </a:ext>
            </a:extLst>
          </p:cNvPr>
          <p:cNvSpPr>
            <a:spLocks noChangeArrowheads="1"/>
          </p:cNvSpPr>
          <p:nvPr/>
        </p:nvSpPr>
        <p:spPr bwMode="auto">
          <a:xfrm>
            <a:off x="457200" y="1981200"/>
            <a:ext cx="8189913"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Emettre avec un TPH 700 :</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Pour passer en émission, appuyer sur l’alternat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et attendre que la LED rouge s’allume. </a:t>
            </a:r>
          </a:p>
        </p:txBody>
      </p:sp>
      <p:sp>
        <p:nvSpPr>
          <p:cNvPr id="62469" name="Rectangle 1">
            <a:extLst>
              <a:ext uri="{FF2B5EF4-FFF2-40B4-BE49-F238E27FC236}">
                <a16:creationId xmlns:a16="http://schemas.microsoft.com/office/drawing/2014/main" id="{97912285-66AC-01B6-3BE7-ECF8D2E6F941}"/>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Description et fonctionnement détaillés des matériels :</a:t>
            </a:r>
          </a:p>
        </p:txBody>
      </p:sp>
      <p:pic>
        <p:nvPicPr>
          <p:cNvPr id="62470" name="Picture 3" descr="TPH700_redim1">
            <a:extLst>
              <a:ext uri="{FF2B5EF4-FFF2-40B4-BE49-F238E27FC236}">
                <a16:creationId xmlns:a16="http://schemas.microsoft.com/office/drawing/2014/main" id="{7F6ACD55-63EA-27CC-D41E-269B376DBF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66647">
            <a:off x="7307263" y="1414463"/>
            <a:ext cx="116998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2471" name="Group 7">
            <a:extLst>
              <a:ext uri="{FF2B5EF4-FFF2-40B4-BE49-F238E27FC236}">
                <a16:creationId xmlns:a16="http://schemas.microsoft.com/office/drawing/2014/main" id="{D34FEC32-528D-9D7C-5074-B0B476EF24F4}"/>
              </a:ext>
            </a:extLst>
          </p:cNvPr>
          <p:cNvGrpSpPr>
            <a:grpSpLocks/>
          </p:cNvGrpSpPr>
          <p:nvPr/>
        </p:nvGrpSpPr>
        <p:grpSpPr bwMode="auto">
          <a:xfrm>
            <a:off x="457200" y="3733800"/>
            <a:ext cx="1752600" cy="2057400"/>
            <a:chOff x="4275" y="2520"/>
            <a:chExt cx="720" cy="930"/>
          </a:xfrm>
        </p:grpSpPr>
        <p:grpSp>
          <p:nvGrpSpPr>
            <p:cNvPr id="62473" name="Group 11">
              <a:extLst>
                <a:ext uri="{FF2B5EF4-FFF2-40B4-BE49-F238E27FC236}">
                  <a16:creationId xmlns:a16="http://schemas.microsoft.com/office/drawing/2014/main" id="{49B0F0E1-1015-5330-B276-8A4BBB8E4927}"/>
                </a:ext>
              </a:extLst>
            </p:cNvPr>
            <p:cNvGrpSpPr>
              <a:grpSpLocks/>
            </p:cNvGrpSpPr>
            <p:nvPr/>
          </p:nvGrpSpPr>
          <p:grpSpPr bwMode="auto">
            <a:xfrm>
              <a:off x="4275" y="2520"/>
              <a:ext cx="720" cy="930"/>
              <a:chOff x="1968" y="1134"/>
              <a:chExt cx="720" cy="930"/>
            </a:xfrm>
          </p:grpSpPr>
          <p:pic>
            <p:nvPicPr>
              <p:cNvPr id="62475" name="Picture 8">
                <a:extLst>
                  <a:ext uri="{FF2B5EF4-FFF2-40B4-BE49-F238E27FC236}">
                    <a16:creationId xmlns:a16="http://schemas.microsoft.com/office/drawing/2014/main" id="{5E49EA89-1FBE-5661-BFEC-82257AD967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 y="1134"/>
                <a:ext cx="720" cy="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6" name="Oval 9">
                <a:extLst>
                  <a:ext uri="{FF2B5EF4-FFF2-40B4-BE49-F238E27FC236}">
                    <a16:creationId xmlns:a16="http://schemas.microsoft.com/office/drawing/2014/main" id="{3876C768-AB1E-E877-99C1-F06036BF7E94}"/>
                  </a:ext>
                </a:extLst>
              </p:cNvPr>
              <p:cNvSpPr>
                <a:spLocks noChangeArrowheads="1"/>
              </p:cNvSpPr>
              <p:nvPr/>
            </p:nvSpPr>
            <p:spPr bwMode="auto">
              <a:xfrm>
                <a:off x="2400" y="1278"/>
                <a:ext cx="240" cy="24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solidFill>
                    <a:srgbClr val="000000"/>
                  </a:solidFill>
                  <a:latin typeface="Times New Roman" panose="02020603050405020304" pitchFamily="18" charset="0"/>
                </a:endParaRPr>
              </a:p>
            </p:txBody>
          </p:sp>
        </p:grpSp>
        <p:sp>
          <p:nvSpPr>
            <p:cNvPr id="62474" name="Oval 9">
              <a:extLst>
                <a:ext uri="{FF2B5EF4-FFF2-40B4-BE49-F238E27FC236}">
                  <a16:creationId xmlns:a16="http://schemas.microsoft.com/office/drawing/2014/main" id="{C091BF31-FAE4-E89D-CAD9-6F6B0560D19F}"/>
                </a:ext>
              </a:extLst>
            </p:cNvPr>
            <p:cNvSpPr>
              <a:spLocks noChangeArrowheads="1"/>
            </p:cNvSpPr>
            <p:nvPr/>
          </p:nvSpPr>
          <p:spPr bwMode="auto">
            <a:xfrm>
              <a:off x="4815" y="2790"/>
              <a:ext cx="29" cy="29"/>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solidFill>
                  <a:srgbClr val="000000"/>
                </a:solidFill>
                <a:latin typeface="Times New Roman" panose="02020603050405020304" pitchFamily="18" charset="0"/>
              </a:endParaRPr>
            </a:p>
          </p:txBody>
        </p:sp>
      </p:grpSp>
      <p:sp>
        <p:nvSpPr>
          <p:cNvPr id="62472" name="Line 8">
            <a:extLst>
              <a:ext uri="{FF2B5EF4-FFF2-40B4-BE49-F238E27FC236}">
                <a16:creationId xmlns:a16="http://schemas.microsoft.com/office/drawing/2014/main" id="{44CE9CFF-B63B-8549-3C51-B25618175617}"/>
              </a:ext>
            </a:extLst>
          </p:cNvPr>
          <p:cNvSpPr>
            <a:spLocks noChangeShapeType="1"/>
          </p:cNvSpPr>
          <p:nvPr/>
        </p:nvSpPr>
        <p:spPr bwMode="auto">
          <a:xfrm>
            <a:off x="5486400" y="2895600"/>
            <a:ext cx="1905000" cy="152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Image 78">
            <a:extLst>
              <a:ext uri="{FF2B5EF4-FFF2-40B4-BE49-F238E27FC236}">
                <a16:creationId xmlns:a16="http://schemas.microsoft.com/office/drawing/2014/main" id="{95E294C5-1FDE-6D8A-E5A6-8D6141A8B0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6667" t="35294"/>
          <a:stretch>
            <a:fillRect/>
          </a:stretch>
        </p:blipFill>
        <p:spPr bwMode="auto">
          <a:xfrm>
            <a:off x="4648200" y="4191000"/>
            <a:ext cx="2786063"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re 8">
            <a:extLst>
              <a:ext uri="{FF2B5EF4-FFF2-40B4-BE49-F238E27FC236}">
                <a16:creationId xmlns:a16="http://schemas.microsoft.com/office/drawing/2014/main" id="{9A214AD2-2D0A-2CD1-990E-D0D4BAC1F269}"/>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a:t>
            </a:r>
          </a:p>
        </p:txBody>
      </p:sp>
      <p:sp>
        <p:nvSpPr>
          <p:cNvPr id="8196" name="Espace réservé du numéro de diapositive 4">
            <a:extLst>
              <a:ext uri="{FF2B5EF4-FFF2-40B4-BE49-F238E27FC236}">
                <a16:creationId xmlns:a16="http://schemas.microsoft.com/office/drawing/2014/main" id="{8E182A4D-067D-7AD4-4BD0-9BF54C9FC9E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C05CD4C-A5F9-4573-9A59-0B22B70A346D}" type="slidenum">
              <a:rPr lang="fr-FR" altLang="fr-FR" sz="2000">
                <a:solidFill>
                  <a:srgbClr val="984807"/>
                </a:solidFill>
              </a:rPr>
              <a:pPr algn="r" eaLnBrk="1" hangingPunct="1">
                <a:spcBef>
                  <a:spcPct val="0"/>
                </a:spcBef>
                <a:buFontTx/>
                <a:buNone/>
              </a:pPr>
              <a:t>6</a:t>
            </a:fld>
            <a:endParaRPr lang="fr-FR" altLang="fr-FR" sz="2000">
              <a:solidFill>
                <a:srgbClr val="984807"/>
              </a:solidFill>
            </a:endParaRPr>
          </a:p>
        </p:txBody>
      </p:sp>
      <p:sp>
        <p:nvSpPr>
          <p:cNvPr id="8197" name="Rectangle 1">
            <a:extLst>
              <a:ext uri="{FF2B5EF4-FFF2-40B4-BE49-F238E27FC236}">
                <a16:creationId xmlns:a16="http://schemas.microsoft.com/office/drawing/2014/main" id="{3B75EA2B-B7D6-F1AD-DB53-195741EFF16A}"/>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Différents réseaux : Connaissances élémentaires :</a:t>
            </a:r>
          </a:p>
        </p:txBody>
      </p:sp>
      <p:sp>
        <p:nvSpPr>
          <p:cNvPr id="8198" name="Rectangle 1">
            <a:extLst>
              <a:ext uri="{FF2B5EF4-FFF2-40B4-BE49-F238E27FC236}">
                <a16:creationId xmlns:a16="http://schemas.microsoft.com/office/drawing/2014/main" id="{CD00A3D7-EB78-0833-734D-89FFAFCE2B0F}"/>
              </a:ext>
            </a:extLst>
          </p:cNvPr>
          <p:cNvSpPr>
            <a:spLocks noChangeArrowheads="1"/>
          </p:cNvSpPr>
          <p:nvPr/>
        </p:nvSpPr>
        <p:spPr bwMode="auto">
          <a:xfrm>
            <a:off x="457200" y="1981200"/>
            <a:ext cx="81899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u="sng">
                <a:latin typeface="Times New Roman" panose="02020603050405020304" pitchFamily="18" charset="0"/>
                <a:ea typeface="Calibri" panose="020F0502020204030204" pitchFamily="34" charset="0"/>
                <a:cs typeface="Times New Roman" panose="02020603050405020304" pitchFamily="18" charset="0"/>
              </a:rPr>
              <a:t>Stations mobiles :</a:t>
            </a:r>
            <a:r>
              <a:rPr lang="fr-FR" altLang="fr-FR" sz="2000">
                <a:latin typeface="Times New Roman" panose="02020603050405020304" pitchFamily="18" charset="0"/>
                <a:ea typeface="Calibri" panose="020F0502020204030204" pitchFamily="34" charset="0"/>
                <a:cs typeface="Times New Roman" panose="02020603050405020304" pitchFamily="18" charset="0"/>
              </a:rPr>
              <a:t> Postes radios embarqués dans les véhicules (B.E.R : Base Émettrice Réceptrice). </a:t>
            </a:r>
          </a:p>
        </p:txBody>
      </p:sp>
      <p:grpSp>
        <p:nvGrpSpPr>
          <p:cNvPr id="8199" name="Groupe 2">
            <a:extLst>
              <a:ext uri="{FF2B5EF4-FFF2-40B4-BE49-F238E27FC236}">
                <a16:creationId xmlns:a16="http://schemas.microsoft.com/office/drawing/2014/main" id="{ABC76D85-3A26-B6ED-9143-F76CC7F53C6D}"/>
              </a:ext>
            </a:extLst>
          </p:cNvPr>
          <p:cNvGrpSpPr>
            <a:grpSpLocks/>
          </p:cNvGrpSpPr>
          <p:nvPr/>
        </p:nvGrpSpPr>
        <p:grpSpPr bwMode="auto">
          <a:xfrm>
            <a:off x="1066800" y="3048000"/>
            <a:ext cx="4572000" cy="1795463"/>
            <a:chOff x="1785938" y="2214563"/>
            <a:chExt cx="5000625" cy="1968500"/>
          </a:xfrm>
        </p:grpSpPr>
        <p:pic>
          <p:nvPicPr>
            <p:cNvPr id="8200" name="Image 43" descr="P1140128.JPG">
              <a:extLst>
                <a:ext uri="{FF2B5EF4-FFF2-40B4-BE49-F238E27FC236}">
                  <a16:creationId xmlns:a16="http://schemas.microsoft.com/office/drawing/2014/main" id="{A3A3E9DA-5707-28E5-0132-8823D0984D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85938" y="2214563"/>
              <a:ext cx="500062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4">
              <a:extLst>
                <a:ext uri="{FF2B5EF4-FFF2-40B4-BE49-F238E27FC236}">
                  <a16:creationId xmlns:a16="http://schemas.microsoft.com/office/drawing/2014/main" id="{95556BB9-359A-B38D-419D-05E6983DF7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1813" y="2571750"/>
              <a:ext cx="1143007"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2" name="ZoneTexte 16">
              <a:extLst>
                <a:ext uri="{FF2B5EF4-FFF2-40B4-BE49-F238E27FC236}">
                  <a16:creationId xmlns:a16="http://schemas.microsoft.com/office/drawing/2014/main" id="{5D6356DA-A924-AA06-A860-2F6B50EAD924}"/>
                </a:ext>
              </a:extLst>
            </p:cNvPr>
            <p:cNvSpPr txBox="1">
              <a:spLocks noChangeArrowheads="1"/>
            </p:cNvSpPr>
            <p:nvPr/>
          </p:nvSpPr>
          <p:spPr bwMode="auto">
            <a:xfrm>
              <a:off x="3213200" y="2884531"/>
              <a:ext cx="1217166" cy="217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700" b="1">
                  <a:solidFill>
                    <a:srgbClr val="000000"/>
                  </a:solidFill>
                  <a:latin typeface="Arial" panose="020B0604020202020204" pitchFamily="34" charset="0"/>
                </a:rPr>
                <a:t>     ANTARES</a:t>
              </a:r>
              <a:endParaRPr lang="fr-FR" altLang="fr-FR" sz="1200" b="1">
                <a:solidFill>
                  <a:srgbClr val="000000"/>
                </a:solidFill>
                <a:latin typeface="Arial" panose="020B0604020202020204" pitchFamily="34" charset="0"/>
              </a:endParaRP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re 8">
            <a:extLst>
              <a:ext uri="{FF2B5EF4-FFF2-40B4-BE49-F238E27FC236}">
                <a16:creationId xmlns:a16="http://schemas.microsoft.com/office/drawing/2014/main" id="{89022086-1312-9381-2DA8-ADD65F380E1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63491" name="Espace réservé du numéro de diapositive 4">
            <a:extLst>
              <a:ext uri="{FF2B5EF4-FFF2-40B4-BE49-F238E27FC236}">
                <a16:creationId xmlns:a16="http://schemas.microsoft.com/office/drawing/2014/main" id="{1C4975DD-9D1D-0C9C-5359-1A32FCD6676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FE0F96C-2917-44AC-B97F-93424B08357F}" type="slidenum">
              <a:rPr lang="fr-FR" altLang="fr-FR" sz="2000">
                <a:solidFill>
                  <a:srgbClr val="984807"/>
                </a:solidFill>
              </a:rPr>
              <a:pPr algn="r" eaLnBrk="1" hangingPunct="1">
                <a:spcBef>
                  <a:spcPct val="0"/>
                </a:spcBef>
                <a:buFontTx/>
                <a:buNone/>
              </a:pPr>
              <a:t>60</a:t>
            </a:fld>
            <a:endParaRPr lang="fr-FR" altLang="fr-FR" sz="2000">
              <a:solidFill>
                <a:srgbClr val="984807"/>
              </a:solidFill>
            </a:endParaRPr>
          </a:p>
        </p:txBody>
      </p:sp>
      <p:sp>
        <p:nvSpPr>
          <p:cNvPr id="63492" name="Rectangle 1">
            <a:extLst>
              <a:ext uri="{FF2B5EF4-FFF2-40B4-BE49-F238E27FC236}">
                <a16:creationId xmlns:a16="http://schemas.microsoft.com/office/drawing/2014/main" id="{6BE99D6D-6EF0-9CFC-6CBD-37D778F619EC}"/>
              </a:ext>
            </a:extLst>
          </p:cNvPr>
          <p:cNvSpPr>
            <a:spLocks noChangeArrowheads="1"/>
          </p:cNvSpPr>
          <p:nvPr/>
        </p:nvSpPr>
        <p:spPr bwMode="auto">
          <a:xfrm>
            <a:off x="457200" y="1981200"/>
            <a:ext cx="5791200"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TPH 700 : </a:t>
            </a:r>
            <a:r>
              <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Changement de canal :</a:t>
            </a:r>
          </a:p>
          <a:p>
            <a:pPr algn="just">
              <a:lnSpc>
                <a:spcPct val="107000"/>
              </a:lnSpc>
              <a:spcBef>
                <a:spcPct val="0"/>
              </a:spcBef>
              <a:buFontTx/>
              <a:buNone/>
            </a:pPr>
            <a:endPar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Accès en appuyant sur le rotacteur ;</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Sélection du canal en surbrillance ;</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Validation automatique après choix du canal.</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OU</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Accès à partir de l’écran d’accueil, navigateur haut ;</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Sélection du canal avec le navigateur haut/bas ;</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Validation en appuyant sur OK. </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63493" name="Rectangle 1">
            <a:extLst>
              <a:ext uri="{FF2B5EF4-FFF2-40B4-BE49-F238E27FC236}">
                <a16:creationId xmlns:a16="http://schemas.microsoft.com/office/drawing/2014/main" id="{FCBBD22D-296B-0B0A-705A-35D06744A061}"/>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Description et fonctionnement détaillés des matériels :</a:t>
            </a:r>
          </a:p>
        </p:txBody>
      </p:sp>
      <p:pic>
        <p:nvPicPr>
          <p:cNvPr id="63494" name="Picture 3" descr="TPH700_redim1">
            <a:extLst>
              <a:ext uri="{FF2B5EF4-FFF2-40B4-BE49-F238E27FC236}">
                <a16:creationId xmlns:a16="http://schemas.microsoft.com/office/drawing/2014/main" id="{0BC9D625-A716-86B4-671A-456C95B7D1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0313" y="1295400"/>
            <a:ext cx="1258887"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5" name="Line 8">
            <a:extLst>
              <a:ext uri="{FF2B5EF4-FFF2-40B4-BE49-F238E27FC236}">
                <a16:creationId xmlns:a16="http://schemas.microsoft.com/office/drawing/2014/main" id="{2DEE1B27-59FD-6EAF-22C1-08E59B1A81EF}"/>
              </a:ext>
            </a:extLst>
          </p:cNvPr>
          <p:cNvSpPr>
            <a:spLocks noChangeShapeType="1"/>
          </p:cNvSpPr>
          <p:nvPr/>
        </p:nvSpPr>
        <p:spPr bwMode="auto">
          <a:xfrm flipV="1">
            <a:off x="4343400" y="2286000"/>
            <a:ext cx="3352800" cy="5715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pic>
        <p:nvPicPr>
          <p:cNvPr id="63496" name="Picture 4">
            <a:extLst>
              <a:ext uri="{FF2B5EF4-FFF2-40B4-BE49-F238E27FC236}">
                <a16:creationId xmlns:a16="http://schemas.microsoft.com/office/drawing/2014/main" id="{E6BB6DBE-DBB6-0CC3-7E32-E5BCAB5313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1238" y="4343400"/>
            <a:ext cx="1528762"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7" name="Oval 10">
            <a:extLst>
              <a:ext uri="{FF2B5EF4-FFF2-40B4-BE49-F238E27FC236}">
                <a16:creationId xmlns:a16="http://schemas.microsoft.com/office/drawing/2014/main" id="{D255F62D-79C2-1B39-04ED-38D571E63A5F}"/>
              </a:ext>
            </a:extLst>
          </p:cNvPr>
          <p:cNvSpPr>
            <a:spLocks noChangeArrowheads="1"/>
          </p:cNvSpPr>
          <p:nvPr/>
        </p:nvSpPr>
        <p:spPr bwMode="auto">
          <a:xfrm>
            <a:off x="6553200" y="4495800"/>
            <a:ext cx="609600" cy="6096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solidFill>
                <a:srgbClr val="000000"/>
              </a:solidFill>
              <a:latin typeface="Times New Roman" panose="02020603050405020304" pitchFamily="18"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re 8">
            <a:extLst>
              <a:ext uri="{FF2B5EF4-FFF2-40B4-BE49-F238E27FC236}">
                <a16:creationId xmlns:a16="http://schemas.microsoft.com/office/drawing/2014/main" id="{F53BD7C9-EBA9-5BD3-A294-CF6A2758F6D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64515" name="Espace réservé du numéro de diapositive 4">
            <a:extLst>
              <a:ext uri="{FF2B5EF4-FFF2-40B4-BE49-F238E27FC236}">
                <a16:creationId xmlns:a16="http://schemas.microsoft.com/office/drawing/2014/main" id="{D3A5B6DA-4912-5E36-7141-A0FBE983DB8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37DA01C-3C5A-4A89-88DB-488B2ABCF4BB}" type="slidenum">
              <a:rPr lang="fr-FR" altLang="fr-FR" sz="2000">
                <a:solidFill>
                  <a:srgbClr val="984807"/>
                </a:solidFill>
              </a:rPr>
              <a:pPr algn="r" eaLnBrk="1" hangingPunct="1">
                <a:spcBef>
                  <a:spcPct val="0"/>
                </a:spcBef>
                <a:buFontTx/>
                <a:buNone/>
              </a:pPr>
              <a:t>61</a:t>
            </a:fld>
            <a:endParaRPr lang="fr-FR" altLang="fr-FR" sz="2000">
              <a:solidFill>
                <a:srgbClr val="984807"/>
              </a:solidFill>
            </a:endParaRPr>
          </a:p>
        </p:txBody>
      </p:sp>
      <p:sp>
        <p:nvSpPr>
          <p:cNvPr id="64516" name="Rectangle 1">
            <a:extLst>
              <a:ext uri="{FF2B5EF4-FFF2-40B4-BE49-F238E27FC236}">
                <a16:creationId xmlns:a16="http://schemas.microsoft.com/office/drawing/2014/main" id="{04770F8D-0D1E-AEE7-F9ED-A5CD897A4E72}"/>
              </a:ext>
            </a:extLst>
          </p:cNvPr>
          <p:cNvSpPr>
            <a:spLocks noChangeArrowheads="1"/>
          </p:cNvSpPr>
          <p:nvPr/>
        </p:nvSpPr>
        <p:spPr bwMode="auto">
          <a:xfrm>
            <a:off x="457200" y="1981200"/>
            <a:ext cx="818991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TPH 700 : Mise en place du portatif dans le BIV et extraction :</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64517" name="Rectangle 1">
            <a:extLst>
              <a:ext uri="{FF2B5EF4-FFF2-40B4-BE49-F238E27FC236}">
                <a16:creationId xmlns:a16="http://schemas.microsoft.com/office/drawing/2014/main" id="{80AE54AE-469A-4ECC-937E-8E54FDC76033}"/>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Description et fonctionnement détaillés des matériels :</a:t>
            </a:r>
          </a:p>
        </p:txBody>
      </p:sp>
      <p:sp>
        <p:nvSpPr>
          <p:cNvPr id="64518" name="Rectangle 7">
            <a:extLst>
              <a:ext uri="{FF2B5EF4-FFF2-40B4-BE49-F238E27FC236}">
                <a16:creationId xmlns:a16="http://schemas.microsoft.com/office/drawing/2014/main" id="{852378C6-1460-B625-0301-6DEC7CA5D8CF}"/>
              </a:ext>
            </a:extLst>
          </p:cNvPr>
          <p:cNvSpPr>
            <a:spLocks noChangeArrowheads="1"/>
          </p:cNvSpPr>
          <p:nvPr/>
        </p:nvSpPr>
        <p:spPr bwMode="auto">
          <a:xfrm>
            <a:off x="3714750" y="26860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pic>
        <p:nvPicPr>
          <p:cNvPr id="64519" name="Picture 6" descr="do 2010-12 antarès_Page_11">
            <a:extLst>
              <a:ext uri="{FF2B5EF4-FFF2-40B4-BE49-F238E27FC236}">
                <a16:creationId xmlns:a16="http://schemas.microsoft.com/office/drawing/2014/main" id="{633BA685-3F0A-8F03-F65A-573BA540B7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008" t="50539" r="62144" b="31232"/>
          <a:stretch>
            <a:fillRect/>
          </a:stretch>
        </p:blipFill>
        <p:spPr bwMode="auto">
          <a:xfrm>
            <a:off x="457200" y="2590800"/>
            <a:ext cx="26670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0" name="Rectangle 9">
            <a:extLst>
              <a:ext uri="{FF2B5EF4-FFF2-40B4-BE49-F238E27FC236}">
                <a16:creationId xmlns:a16="http://schemas.microsoft.com/office/drawing/2014/main" id="{570BB295-4E84-A968-5ABB-8F6630CE0DB8}"/>
              </a:ext>
            </a:extLst>
          </p:cNvPr>
          <p:cNvSpPr>
            <a:spLocks noChangeArrowheads="1"/>
          </p:cNvSpPr>
          <p:nvPr/>
        </p:nvSpPr>
        <p:spPr bwMode="auto">
          <a:xfrm>
            <a:off x="3881438" y="26860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pic>
        <p:nvPicPr>
          <p:cNvPr id="64521" name="Picture 8" descr="do 2010-12 antarès_Page_11">
            <a:extLst>
              <a:ext uri="{FF2B5EF4-FFF2-40B4-BE49-F238E27FC236}">
                <a16:creationId xmlns:a16="http://schemas.microsoft.com/office/drawing/2014/main" id="{78A78083-6267-7BD0-09D1-04C29BEA10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3358" t="50539" r="12575" b="31232"/>
          <a:stretch>
            <a:fillRect/>
          </a:stretch>
        </p:blipFill>
        <p:spPr bwMode="auto">
          <a:xfrm>
            <a:off x="6400800" y="2438400"/>
            <a:ext cx="21971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2" name="Picture 10" descr="..\..\..\doc\INC\B - connaissance du matériel\Antares\Images\download_Page_060.jpg">
            <a:extLst>
              <a:ext uri="{FF2B5EF4-FFF2-40B4-BE49-F238E27FC236}">
                <a16:creationId xmlns:a16="http://schemas.microsoft.com/office/drawing/2014/main" id="{EB7C9E44-97F1-B7EE-C7B9-076988C05D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1678" t="33818" r="6519" b="21106"/>
          <a:stretch>
            <a:fillRect/>
          </a:stretch>
        </p:blipFill>
        <p:spPr bwMode="auto">
          <a:xfrm>
            <a:off x="3352800" y="34290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38" name="Object 6">
            <a:extLst>
              <a:ext uri="{FF2B5EF4-FFF2-40B4-BE49-F238E27FC236}">
                <a16:creationId xmlns:a16="http://schemas.microsoft.com/office/drawing/2014/main" id="{9C0AD1B9-CFB6-5418-1016-13E15E4B5A30}"/>
              </a:ext>
            </a:extLst>
          </p:cNvPr>
          <p:cNvGraphicFramePr>
            <a:graphicFrameLocks noChangeAspect="1"/>
          </p:cNvGraphicFramePr>
          <p:nvPr/>
        </p:nvGraphicFramePr>
        <p:xfrm>
          <a:off x="1524000" y="2274888"/>
          <a:ext cx="6172200" cy="3906837"/>
        </p:xfrm>
        <a:graphic>
          <a:graphicData uri="http://schemas.openxmlformats.org/presentationml/2006/ole">
            <mc:AlternateContent xmlns:mc="http://schemas.openxmlformats.org/markup-compatibility/2006">
              <mc:Choice xmlns:v="urn:schemas-microsoft-com:vml" Requires="v">
                <p:oleObj r:id="rId2" imgW="4572000" imgH="3429000" progId="PowerPoint.Slide.8">
                  <p:embed/>
                </p:oleObj>
              </mc:Choice>
              <mc:Fallback>
                <p:oleObj r:id="rId2" imgW="4572000" imgH="3429000" progId="PowerPoint.Slide.8">
                  <p:embed/>
                  <p:pic>
                    <p:nvPicPr>
                      <p:cNvPr id="0" name="Object 6"/>
                      <p:cNvPicPr>
                        <a:picLocks noChangeAspect="1" noChangeArrowheads="1"/>
                      </p:cNvPicPr>
                      <p:nvPr/>
                    </p:nvPicPr>
                    <p:blipFill>
                      <a:blip r:embed="rId3">
                        <a:extLst>
                          <a:ext uri="{28A0092B-C50C-407E-A947-70E740481C1C}">
                            <a14:useLocalDpi xmlns:a14="http://schemas.microsoft.com/office/drawing/2010/main" val="0"/>
                          </a:ext>
                        </a:extLst>
                      </a:blip>
                      <a:srcRect t="16676" r="2747" b="3244"/>
                      <a:stretch>
                        <a:fillRect/>
                      </a:stretch>
                    </p:blipFill>
                    <p:spPr bwMode="auto">
                      <a:xfrm>
                        <a:off x="1524000" y="2274888"/>
                        <a:ext cx="6172200" cy="390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5539" name="Titre 8">
            <a:extLst>
              <a:ext uri="{FF2B5EF4-FFF2-40B4-BE49-F238E27FC236}">
                <a16:creationId xmlns:a16="http://schemas.microsoft.com/office/drawing/2014/main" id="{B5383405-9C98-0256-DD77-4A03AE911DFE}"/>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65540" name="Espace réservé du numéro de diapositive 4">
            <a:extLst>
              <a:ext uri="{FF2B5EF4-FFF2-40B4-BE49-F238E27FC236}">
                <a16:creationId xmlns:a16="http://schemas.microsoft.com/office/drawing/2014/main" id="{F4BF379A-9526-76A1-8332-9C5A8DB33F6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3074F36-AC87-4F04-A225-0FEB7D777653}" type="slidenum">
              <a:rPr lang="fr-FR" altLang="fr-FR" sz="2000">
                <a:solidFill>
                  <a:srgbClr val="984807"/>
                </a:solidFill>
              </a:rPr>
              <a:pPr algn="r" eaLnBrk="1" hangingPunct="1">
                <a:spcBef>
                  <a:spcPct val="0"/>
                </a:spcBef>
                <a:buFontTx/>
                <a:buNone/>
              </a:pPr>
              <a:t>62</a:t>
            </a:fld>
            <a:endParaRPr lang="fr-FR" altLang="fr-FR" sz="2000">
              <a:solidFill>
                <a:srgbClr val="984807"/>
              </a:solidFill>
            </a:endParaRPr>
          </a:p>
        </p:txBody>
      </p:sp>
      <p:sp>
        <p:nvSpPr>
          <p:cNvPr id="65541" name="Rectangle 1">
            <a:extLst>
              <a:ext uri="{FF2B5EF4-FFF2-40B4-BE49-F238E27FC236}">
                <a16:creationId xmlns:a16="http://schemas.microsoft.com/office/drawing/2014/main" id="{FB779F24-FBFE-72A2-D3C6-09D65B183AA1}"/>
              </a:ext>
            </a:extLst>
          </p:cNvPr>
          <p:cNvSpPr>
            <a:spLocks noChangeArrowheads="1"/>
          </p:cNvSpPr>
          <p:nvPr/>
        </p:nvSpPr>
        <p:spPr bwMode="auto">
          <a:xfrm>
            <a:off x="457200" y="1981200"/>
            <a:ext cx="818991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Boîtier émetteur récepteur - BER : </a:t>
            </a:r>
          </a:p>
        </p:txBody>
      </p:sp>
      <p:sp>
        <p:nvSpPr>
          <p:cNvPr id="65542" name="Rectangle 1">
            <a:extLst>
              <a:ext uri="{FF2B5EF4-FFF2-40B4-BE49-F238E27FC236}">
                <a16:creationId xmlns:a16="http://schemas.microsoft.com/office/drawing/2014/main" id="{E91BF960-CF95-1D5F-EF61-97D374DE183D}"/>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Description et fonctionnement détaillés des matériels :</a:t>
            </a:r>
          </a:p>
        </p:txBody>
      </p:sp>
      <p:sp>
        <p:nvSpPr>
          <p:cNvPr id="65543" name="Rectangle 7">
            <a:extLst>
              <a:ext uri="{FF2B5EF4-FFF2-40B4-BE49-F238E27FC236}">
                <a16:creationId xmlns:a16="http://schemas.microsoft.com/office/drawing/2014/main" id="{AF35B528-0B1C-A472-C615-A7A500C9C4B7}"/>
              </a:ext>
            </a:extLst>
          </p:cNvPr>
          <p:cNvSpPr>
            <a:spLocks noChangeArrowheads="1"/>
          </p:cNvSpPr>
          <p:nvPr/>
        </p:nvSpPr>
        <p:spPr bwMode="auto">
          <a:xfrm>
            <a:off x="1795463" y="16716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re 8">
            <a:extLst>
              <a:ext uri="{FF2B5EF4-FFF2-40B4-BE49-F238E27FC236}">
                <a16:creationId xmlns:a16="http://schemas.microsoft.com/office/drawing/2014/main" id="{7ADB633A-F68E-BD7C-8122-2E40E638FE4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66563" name="Espace réservé du numéro de diapositive 4">
            <a:extLst>
              <a:ext uri="{FF2B5EF4-FFF2-40B4-BE49-F238E27FC236}">
                <a16:creationId xmlns:a16="http://schemas.microsoft.com/office/drawing/2014/main" id="{1E79D0DA-047D-4E36-C89E-7458C6E5CA1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CBE6530-4500-4B6C-8E2F-CFEE8E98A93A}" type="slidenum">
              <a:rPr lang="fr-FR" altLang="fr-FR" sz="2000">
                <a:solidFill>
                  <a:srgbClr val="984807"/>
                </a:solidFill>
              </a:rPr>
              <a:pPr algn="r" eaLnBrk="1" hangingPunct="1">
                <a:spcBef>
                  <a:spcPct val="0"/>
                </a:spcBef>
                <a:buFontTx/>
                <a:buNone/>
              </a:pPr>
              <a:t>63</a:t>
            </a:fld>
            <a:endParaRPr lang="fr-FR" altLang="fr-FR" sz="2000">
              <a:solidFill>
                <a:srgbClr val="984807"/>
              </a:solidFill>
            </a:endParaRPr>
          </a:p>
        </p:txBody>
      </p:sp>
      <p:sp>
        <p:nvSpPr>
          <p:cNvPr id="66564" name="Rectangle 1">
            <a:extLst>
              <a:ext uri="{FF2B5EF4-FFF2-40B4-BE49-F238E27FC236}">
                <a16:creationId xmlns:a16="http://schemas.microsoft.com/office/drawing/2014/main" id="{481D9C89-C8F8-A401-9BA6-B25DF6A264EF}"/>
              </a:ext>
            </a:extLst>
          </p:cNvPr>
          <p:cNvSpPr>
            <a:spLocks noChangeArrowheads="1"/>
          </p:cNvSpPr>
          <p:nvPr/>
        </p:nvSpPr>
        <p:spPr bwMode="auto">
          <a:xfrm>
            <a:off x="457200" y="1981200"/>
            <a:ext cx="8189913"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BER : Marche / arrêt :</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Mise en marche du terminal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Appui sur le rotacteur.</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Arrêt du terminal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Appui long sur le rotacteur.</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6565" name="Rectangle 1">
            <a:extLst>
              <a:ext uri="{FF2B5EF4-FFF2-40B4-BE49-F238E27FC236}">
                <a16:creationId xmlns:a16="http://schemas.microsoft.com/office/drawing/2014/main" id="{A3E095B2-3D13-2D7B-18F3-AE9E8CB539B6}"/>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Description et fonctionnement détaillés des matériels :</a:t>
            </a:r>
          </a:p>
        </p:txBody>
      </p:sp>
      <p:grpSp>
        <p:nvGrpSpPr>
          <p:cNvPr id="66566" name="Groupe 32">
            <a:extLst>
              <a:ext uri="{FF2B5EF4-FFF2-40B4-BE49-F238E27FC236}">
                <a16:creationId xmlns:a16="http://schemas.microsoft.com/office/drawing/2014/main" id="{5A88EA21-7C0D-6488-2E93-0087C03E35E2}"/>
              </a:ext>
            </a:extLst>
          </p:cNvPr>
          <p:cNvGrpSpPr>
            <a:grpSpLocks/>
          </p:cNvGrpSpPr>
          <p:nvPr/>
        </p:nvGrpSpPr>
        <p:grpSpPr bwMode="auto">
          <a:xfrm>
            <a:off x="4191000" y="3352800"/>
            <a:ext cx="4371975" cy="1524000"/>
            <a:chOff x="5357818" y="3500438"/>
            <a:chExt cx="3000396" cy="1180484"/>
          </a:xfrm>
        </p:grpSpPr>
        <p:pic>
          <p:nvPicPr>
            <p:cNvPr id="66568" name="Image 55" descr="P1140128.JPG">
              <a:extLst>
                <a:ext uri="{FF2B5EF4-FFF2-40B4-BE49-F238E27FC236}">
                  <a16:creationId xmlns:a16="http://schemas.microsoft.com/office/drawing/2014/main" id="{A09966A1-9133-DAA4-A803-1A1C756CBEA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57818" y="3500438"/>
              <a:ext cx="3000396" cy="1180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6569" name="Groupe 27">
              <a:extLst>
                <a:ext uri="{FF2B5EF4-FFF2-40B4-BE49-F238E27FC236}">
                  <a16:creationId xmlns:a16="http://schemas.microsoft.com/office/drawing/2014/main" id="{C0F7FA78-4B31-CF76-758D-EC72280DA990}"/>
                </a:ext>
              </a:extLst>
            </p:cNvPr>
            <p:cNvGrpSpPr>
              <a:grpSpLocks/>
            </p:cNvGrpSpPr>
            <p:nvPr/>
          </p:nvGrpSpPr>
          <p:grpSpPr bwMode="auto">
            <a:xfrm>
              <a:off x="6143636" y="3714752"/>
              <a:ext cx="929005" cy="571504"/>
              <a:chOff x="3071802" y="2571744"/>
              <a:chExt cx="1357768" cy="928694"/>
            </a:xfrm>
          </p:grpSpPr>
          <p:pic>
            <p:nvPicPr>
              <p:cNvPr id="66570" name="Picture 4">
                <a:extLst>
                  <a:ext uri="{FF2B5EF4-FFF2-40B4-BE49-F238E27FC236}">
                    <a16:creationId xmlns:a16="http://schemas.microsoft.com/office/drawing/2014/main" id="{EBFB5BA9-69C7-7785-6C0C-D08A02112A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1802" y="2571744"/>
                <a:ext cx="1143008" cy="92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1" name="ZoneTexte 16">
                <a:extLst>
                  <a:ext uri="{FF2B5EF4-FFF2-40B4-BE49-F238E27FC236}">
                    <a16:creationId xmlns:a16="http://schemas.microsoft.com/office/drawing/2014/main" id="{83E46F97-3CFE-AD3D-53E6-363FBC690ACF}"/>
                  </a:ext>
                </a:extLst>
              </p:cNvPr>
              <p:cNvSpPr txBox="1">
                <a:spLocks noChangeArrowheads="1"/>
              </p:cNvSpPr>
              <p:nvPr/>
            </p:nvSpPr>
            <p:spPr bwMode="auto">
              <a:xfrm>
                <a:off x="3214653" y="2928854"/>
                <a:ext cx="1214917" cy="191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400" b="1">
                    <a:solidFill>
                      <a:srgbClr val="000000"/>
                    </a:solidFill>
                    <a:latin typeface="Arial" panose="020B0604020202020204" pitchFamily="34" charset="0"/>
                  </a:rPr>
                  <a:t>     ANTARES</a:t>
                </a:r>
                <a:endParaRPr lang="fr-FR" altLang="fr-FR" sz="1200" b="1">
                  <a:solidFill>
                    <a:srgbClr val="000000"/>
                  </a:solidFill>
                  <a:latin typeface="Arial" panose="020B0604020202020204" pitchFamily="34" charset="0"/>
                </a:endParaRPr>
              </a:p>
            </p:txBody>
          </p:sp>
        </p:grpSp>
      </p:grpSp>
      <p:sp>
        <p:nvSpPr>
          <p:cNvPr id="66567" name="Oval 15">
            <a:extLst>
              <a:ext uri="{FF2B5EF4-FFF2-40B4-BE49-F238E27FC236}">
                <a16:creationId xmlns:a16="http://schemas.microsoft.com/office/drawing/2014/main" id="{59674495-2B84-01DB-1495-7D2CD6D11F20}"/>
              </a:ext>
            </a:extLst>
          </p:cNvPr>
          <p:cNvSpPr>
            <a:spLocks noChangeArrowheads="1"/>
          </p:cNvSpPr>
          <p:nvPr/>
        </p:nvSpPr>
        <p:spPr bwMode="auto">
          <a:xfrm>
            <a:off x="4343400" y="3352800"/>
            <a:ext cx="762000" cy="8382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solidFill>
                <a:srgbClr val="000000"/>
              </a:solidFill>
              <a:latin typeface="Times New Roman" panose="02020603050405020304" pitchFamily="18"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re 8">
            <a:extLst>
              <a:ext uri="{FF2B5EF4-FFF2-40B4-BE49-F238E27FC236}">
                <a16:creationId xmlns:a16="http://schemas.microsoft.com/office/drawing/2014/main" id="{0F4E5DB7-A4D0-BDB7-283A-0DCADF2010AC}"/>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67587" name="Espace réservé du numéro de diapositive 4">
            <a:extLst>
              <a:ext uri="{FF2B5EF4-FFF2-40B4-BE49-F238E27FC236}">
                <a16:creationId xmlns:a16="http://schemas.microsoft.com/office/drawing/2014/main" id="{EF9D9B5D-7857-9D15-9AFE-78213F5B5CF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063CA36-85D3-4384-AA42-98BB56DE1151}" type="slidenum">
              <a:rPr lang="fr-FR" altLang="fr-FR" sz="2000">
                <a:solidFill>
                  <a:srgbClr val="984807"/>
                </a:solidFill>
              </a:rPr>
              <a:pPr algn="r" eaLnBrk="1" hangingPunct="1">
                <a:spcBef>
                  <a:spcPct val="0"/>
                </a:spcBef>
                <a:buFontTx/>
                <a:buNone/>
              </a:pPr>
              <a:t>64</a:t>
            </a:fld>
            <a:endParaRPr lang="fr-FR" altLang="fr-FR" sz="2000">
              <a:solidFill>
                <a:srgbClr val="984807"/>
              </a:solidFill>
            </a:endParaRPr>
          </a:p>
        </p:txBody>
      </p:sp>
      <p:sp>
        <p:nvSpPr>
          <p:cNvPr id="67588" name="Rectangle 1">
            <a:extLst>
              <a:ext uri="{FF2B5EF4-FFF2-40B4-BE49-F238E27FC236}">
                <a16:creationId xmlns:a16="http://schemas.microsoft.com/office/drawing/2014/main" id="{1C2B42AF-9467-92BF-3AE2-55AB340ED588}"/>
              </a:ext>
            </a:extLst>
          </p:cNvPr>
          <p:cNvSpPr>
            <a:spLocks noChangeArrowheads="1"/>
          </p:cNvSpPr>
          <p:nvPr/>
        </p:nvSpPr>
        <p:spPr bwMode="auto">
          <a:xfrm>
            <a:off x="457200" y="1981200"/>
            <a:ext cx="818991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BER : </a:t>
            </a:r>
            <a:r>
              <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Ecran d'accueil :</a:t>
            </a: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67589" name="Rectangle 1">
            <a:extLst>
              <a:ext uri="{FF2B5EF4-FFF2-40B4-BE49-F238E27FC236}">
                <a16:creationId xmlns:a16="http://schemas.microsoft.com/office/drawing/2014/main" id="{5773F0A7-77FC-B696-7D46-E61B62773244}"/>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Description et fonctionnement détaillés des matériels :</a:t>
            </a:r>
          </a:p>
        </p:txBody>
      </p:sp>
      <p:grpSp>
        <p:nvGrpSpPr>
          <p:cNvPr id="67590" name="Groupe 32">
            <a:extLst>
              <a:ext uri="{FF2B5EF4-FFF2-40B4-BE49-F238E27FC236}">
                <a16:creationId xmlns:a16="http://schemas.microsoft.com/office/drawing/2014/main" id="{6A9DE9DF-FD28-A753-45CB-BE9F9A995DE0}"/>
              </a:ext>
            </a:extLst>
          </p:cNvPr>
          <p:cNvGrpSpPr>
            <a:grpSpLocks/>
          </p:cNvGrpSpPr>
          <p:nvPr/>
        </p:nvGrpSpPr>
        <p:grpSpPr bwMode="auto">
          <a:xfrm>
            <a:off x="1219200" y="2819400"/>
            <a:ext cx="6858000" cy="2362200"/>
            <a:chOff x="5357818" y="3500438"/>
            <a:chExt cx="3000396" cy="1180484"/>
          </a:xfrm>
        </p:grpSpPr>
        <p:pic>
          <p:nvPicPr>
            <p:cNvPr id="67591" name="Image 55" descr="P1140128.JPG">
              <a:extLst>
                <a:ext uri="{FF2B5EF4-FFF2-40B4-BE49-F238E27FC236}">
                  <a16:creationId xmlns:a16="http://schemas.microsoft.com/office/drawing/2014/main" id="{0F6D4B2C-7961-E63C-96CC-C5FF9BF410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57818" y="3500438"/>
              <a:ext cx="3000396" cy="1180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7592" name="Groupe 27">
              <a:extLst>
                <a:ext uri="{FF2B5EF4-FFF2-40B4-BE49-F238E27FC236}">
                  <a16:creationId xmlns:a16="http://schemas.microsoft.com/office/drawing/2014/main" id="{0EB074EE-F41A-6A33-361E-54F5A6F196FD}"/>
                </a:ext>
              </a:extLst>
            </p:cNvPr>
            <p:cNvGrpSpPr>
              <a:grpSpLocks/>
            </p:cNvGrpSpPr>
            <p:nvPr/>
          </p:nvGrpSpPr>
          <p:grpSpPr bwMode="auto">
            <a:xfrm>
              <a:off x="6143636" y="3714752"/>
              <a:ext cx="928992" cy="571504"/>
              <a:chOff x="3071802" y="2571744"/>
              <a:chExt cx="1357749" cy="928694"/>
            </a:xfrm>
          </p:grpSpPr>
          <p:pic>
            <p:nvPicPr>
              <p:cNvPr id="67593" name="Picture 4">
                <a:extLst>
                  <a:ext uri="{FF2B5EF4-FFF2-40B4-BE49-F238E27FC236}">
                    <a16:creationId xmlns:a16="http://schemas.microsoft.com/office/drawing/2014/main" id="{70ACF8DF-F9E4-D023-25BF-30EB0AF03C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1802" y="2571744"/>
                <a:ext cx="1143008" cy="92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4" name="ZoneTexte 16">
                <a:extLst>
                  <a:ext uri="{FF2B5EF4-FFF2-40B4-BE49-F238E27FC236}">
                    <a16:creationId xmlns:a16="http://schemas.microsoft.com/office/drawing/2014/main" id="{02AEFD34-31E3-C644-FB3E-63C698B85851}"/>
                  </a:ext>
                </a:extLst>
              </p:cNvPr>
              <p:cNvSpPr txBox="1">
                <a:spLocks noChangeArrowheads="1"/>
              </p:cNvSpPr>
              <p:nvPr/>
            </p:nvSpPr>
            <p:spPr bwMode="auto">
              <a:xfrm>
                <a:off x="3214494" y="2928661"/>
                <a:ext cx="1215057" cy="12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400" b="1">
                    <a:solidFill>
                      <a:srgbClr val="000000"/>
                    </a:solidFill>
                    <a:latin typeface="Arial" panose="020B0604020202020204" pitchFamily="34" charset="0"/>
                  </a:rPr>
                  <a:t>     ANTARES</a:t>
                </a:r>
                <a:endParaRPr lang="fr-FR" altLang="fr-FR" sz="1200" b="1">
                  <a:solidFill>
                    <a:srgbClr val="000000"/>
                  </a:solidFill>
                  <a:latin typeface="Arial" panose="020B0604020202020204" pitchFamily="34" charset="0"/>
                </a:endParaRPr>
              </a:p>
            </p:txBody>
          </p:sp>
        </p:grpSp>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re 8">
            <a:extLst>
              <a:ext uri="{FF2B5EF4-FFF2-40B4-BE49-F238E27FC236}">
                <a16:creationId xmlns:a16="http://schemas.microsoft.com/office/drawing/2014/main" id="{113A34AC-4885-119A-186F-6F4554D83FC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68611" name="Espace réservé du numéro de diapositive 4">
            <a:extLst>
              <a:ext uri="{FF2B5EF4-FFF2-40B4-BE49-F238E27FC236}">
                <a16:creationId xmlns:a16="http://schemas.microsoft.com/office/drawing/2014/main" id="{9865EB68-3B62-D321-47DB-C5312315E77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5960D0C-72F1-4530-A71F-747778019CF5}" type="slidenum">
              <a:rPr lang="fr-FR" altLang="fr-FR" sz="2000">
                <a:solidFill>
                  <a:srgbClr val="984807"/>
                </a:solidFill>
              </a:rPr>
              <a:pPr algn="r" eaLnBrk="1" hangingPunct="1">
                <a:spcBef>
                  <a:spcPct val="0"/>
                </a:spcBef>
                <a:buFontTx/>
                <a:buNone/>
              </a:pPr>
              <a:t>65</a:t>
            </a:fld>
            <a:endParaRPr lang="fr-FR" altLang="fr-FR" sz="2000">
              <a:solidFill>
                <a:srgbClr val="984807"/>
              </a:solidFill>
            </a:endParaRPr>
          </a:p>
        </p:txBody>
      </p:sp>
      <p:sp>
        <p:nvSpPr>
          <p:cNvPr id="68612" name="Rectangle 1">
            <a:extLst>
              <a:ext uri="{FF2B5EF4-FFF2-40B4-BE49-F238E27FC236}">
                <a16:creationId xmlns:a16="http://schemas.microsoft.com/office/drawing/2014/main" id="{FA72262E-3437-9D65-7285-E1968A8FEC98}"/>
              </a:ext>
            </a:extLst>
          </p:cNvPr>
          <p:cNvSpPr>
            <a:spLocks noChangeArrowheads="1"/>
          </p:cNvSpPr>
          <p:nvPr/>
        </p:nvSpPr>
        <p:spPr bwMode="auto">
          <a:xfrm>
            <a:off x="457200" y="1981200"/>
            <a:ext cx="8189913"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BER : Emettre avec un BER : </a:t>
            </a:r>
          </a:p>
          <a:p>
            <a:pPr algn="just">
              <a:lnSpc>
                <a:spcPct val="107000"/>
              </a:lnSpc>
              <a:spcBef>
                <a:spcPct val="0"/>
              </a:spcBef>
              <a:buFontTx/>
              <a:buNone/>
            </a:pP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Pour passer en émission, appuyer sur</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l’alternat et attendre que la LED rouge s’allume. </a:t>
            </a:r>
          </a:p>
        </p:txBody>
      </p:sp>
      <p:sp>
        <p:nvSpPr>
          <p:cNvPr id="68613" name="Rectangle 1">
            <a:extLst>
              <a:ext uri="{FF2B5EF4-FFF2-40B4-BE49-F238E27FC236}">
                <a16:creationId xmlns:a16="http://schemas.microsoft.com/office/drawing/2014/main" id="{946B2E11-2D60-C642-7AF4-A84CFCFDEFF5}"/>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Description et fonctionnement détaillés des matériels :</a:t>
            </a:r>
          </a:p>
        </p:txBody>
      </p:sp>
      <p:pic>
        <p:nvPicPr>
          <p:cNvPr id="68614" name="Image 78">
            <a:extLst>
              <a:ext uri="{FF2B5EF4-FFF2-40B4-BE49-F238E27FC236}">
                <a16:creationId xmlns:a16="http://schemas.microsoft.com/office/drawing/2014/main" id="{A4AC44E5-8668-A570-DBED-9CD9AADE90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6667" t="35294"/>
          <a:stretch>
            <a:fillRect/>
          </a:stretch>
        </p:blipFill>
        <p:spPr bwMode="auto">
          <a:xfrm>
            <a:off x="381000" y="4648200"/>
            <a:ext cx="2405063"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5" name="Groupe 32">
            <a:extLst>
              <a:ext uri="{FF2B5EF4-FFF2-40B4-BE49-F238E27FC236}">
                <a16:creationId xmlns:a16="http://schemas.microsoft.com/office/drawing/2014/main" id="{FDF4EA03-1762-40EA-D9D2-D7C9B5678C19}"/>
              </a:ext>
            </a:extLst>
          </p:cNvPr>
          <p:cNvGrpSpPr>
            <a:grpSpLocks/>
          </p:cNvGrpSpPr>
          <p:nvPr/>
        </p:nvGrpSpPr>
        <p:grpSpPr bwMode="auto">
          <a:xfrm>
            <a:off x="4495800" y="3733800"/>
            <a:ext cx="4219575" cy="1905000"/>
            <a:chOff x="5357818" y="3500438"/>
            <a:chExt cx="3000396" cy="1180484"/>
          </a:xfrm>
        </p:grpSpPr>
        <p:pic>
          <p:nvPicPr>
            <p:cNvPr id="68618" name="Image 55" descr="P1140128.JPG">
              <a:extLst>
                <a:ext uri="{FF2B5EF4-FFF2-40B4-BE49-F238E27FC236}">
                  <a16:creationId xmlns:a16="http://schemas.microsoft.com/office/drawing/2014/main" id="{D45CBC42-FE65-3150-7A46-67B46645B2C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57818" y="3500438"/>
              <a:ext cx="3000396" cy="1180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9" name="Groupe 27">
              <a:extLst>
                <a:ext uri="{FF2B5EF4-FFF2-40B4-BE49-F238E27FC236}">
                  <a16:creationId xmlns:a16="http://schemas.microsoft.com/office/drawing/2014/main" id="{6D6E3E18-94FA-7276-5ED2-0E916F440141}"/>
                </a:ext>
              </a:extLst>
            </p:cNvPr>
            <p:cNvGrpSpPr>
              <a:grpSpLocks/>
            </p:cNvGrpSpPr>
            <p:nvPr/>
          </p:nvGrpSpPr>
          <p:grpSpPr bwMode="auto">
            <a:xfrm>
              <a:off x="6143636" y="3714752"/>
              <a:ext cx="928855" cy="571504"/>
              <a:chOff x="3071802" y="2571744"/>
              <a:chExt cx="1357548" cy="928694"/>
            </a:xfrm>
          </p:grpSpPr>
          <p:pic>
            <p:nvPicPr>
              <p:cNvPr id="68620" name="Picture 4">
                <a:extLst>
                  <a:ext uri="{FF2B5EF4-FFF2-40B4-BE49-F238E27FC236}">
                    <a16:creationId xmlns:a16="http://schemas.microsoft.com/office/drawing/2014/main" id="{2DD8FA04-E462-F88F-E0D2-56C0E683AE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1802" y="2571744"/>
                <a:ext cx="1143008" cy="92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21" name="ZoneTexte 16">
                <a:extLst>
                  <a:ext uri="{FF2B5EF4-FFF2-40B4-BE49-F238E27FC236}">
                    <a16:creationId xmlns:a16="http://schemas.microsoft.com/office/drawing/2014/main" id="{D28EDAB5-4039-A10B-0DC5-70ED6068C3AD}"/>
                  </a:ext>
                </a:extLst>
              </p:cNvPr>
              <p:cNvSpPr txBox="1">
                <a:spLocks noChangeArrowheads="1"/>
              </p:cNvSpPr>
              <p:nvPr/>
            </p:nvSpPr>
            <p:spPr bwMode="auto">
              <a:xfrm>
                <a:off x="3215099" y="2930053"/>
                <a:ext cx="1214251" cy="15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400" b="1">
                    <a:solidFill>
                      <a:srgbClr val="000000"/>
                    </a:solidFill>
                    <a:latin typeface="Arial" panose="020B0604020202020204" pitchFamily="34" charset="0"/>
                  </a:rPr>
                  <a:t>     ANTARES</a:t>
                </a:r>
                <a:endParaRPr lang="fr-FR" altLang="fr-FR" sz="1200" b="1">
                  <a:solidFill>
                    <a:srgbClr val="000000"/>
                  </a:solidFill>
                  <a:latin typeface="Arial" panose="020B0604020202020204" pitchFamily="34" charset="0"/>
                </a:endParaRPr>
              </a:p>
            </p:txBody>
          </p:sp>
        </p:grpSp>
      </p:grpSp>
      <p:sp>
        <p:nvSpPr>
          <p:cNvPr id="68616" name="Line 8">
            <a:extLst>
              <a:ext uri="{FF2B5EF4-FFF2-40B4-BE49-F238E27FC236}">
                <a16:creationId xmlns:a16="http://schemas.microsoft.com/office/drawing/2014/main" id="{CF677BAB-8C7A-F4EF-000E-3C0527EF002A}"/>
              </a:ext>
            </a:extLst>
          </p:cNvPr>
          <p:cNvSpPr>
            <a:spLocks noChangeShapeType="1"/>
          </p:cNvSpPr>
          <p:nvPr/>
        </p:nvSpPr>
        <p:spPr bwMode="auto">
          <a:xfrm>
            <a:off x="1219200" y="3733800"/>
            <a:ext cx="1143000" cy="11430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8617" name="Oval 9">
            <a:extLst>
              <a:ext uri="{FF2B5EF4-FFF2-40B4-BE49-F238E27FC236}">
                <a16:creationId xmlns:a16="http://schemas.microsoft.com/office/drawing/2014/main" id="{9BFE3967-6905-E593-B285-5C8B01395339}"/>
              </a:ext>
            </a:extLst>
          </p:cNvPr>
          <p:cNvSpPr>
            <a:spLocks noChangeArrowheads="1"/>
          </p:cNvSpPr>
          <p:nvPr/>
        </p:nvSpPr>
        <p:spPr bwMode="auto">
          <a:xfrm>
            <a:off x="6477000" y="4572000"/>
            <a:ext cx="457200" cy="4572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solidFill>
                <a:srgbClr val="000000"/>
              </a:solidFill>
              <a:latin typeface="Times New Roman" panose="02020603050405020304" pitchFamily="18"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re 8">
            <a:extLst>
              <a:ext uri="{FF2B5EF4-FFF2-40B4-BE49-F238E27FC236}">
                <a16:creationId xmlns:a16="http://schemas.microsoft.com/office/drawing/2014/main" id="{812AC4E1-B01B-EA18-3280-5E416F88D37D}"/>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69635" name="Espace réservé du numéro de diapositive 4">
            <a:extLst>
              <a:ext uri="{FF2B5EF4-FFF2-40B4-BE49-F238E27FC236}">
                <a16:creationId xmlns:a16="http://schemas.microsoft.com/office/drawing/2014/main" id="{C61B914E-1FEF-8533-4A5F-A3062E6A2FE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690F166-5238-4FE8-B722-4301C536E833}" type="slidenum">
              <a:rPr lang="fr-FR" altLang="fr-FR" sz="2000">
                <a:solidFill>
                  <a:srgbClr val="984807"/>
                </a:solidFill>
              </a:rPr>
              <a:pPr algn="r" eaLnBrk="1" hangingPunct="1">
                <a:spcBef>
                  <a:spcPct val="0"/>
                </a:spcBef>
                <a:buFontTx/>
                <a:buNone/>
              </a:pPr>
              <a:t>66</a:t>
            </a:fld>
            <a:endParaRPr lang="fr-FR" altLang="fr-FR" sz="2000">
              <a:solidFill>
                <a:srgbClr val="984807"/>
              </a:solidFill>
            </a:endParaRPr>
          </a:p>
        </p:txBody>
      </p:sp>
      <p:sp>
        <p:nvSpPr>
          <p:cNvPr id="69636" name="Rectangle 1">
            <a:extLst>
              <a:ext uri="{FF2B5EF4-FFF2-40B4-BE49-F238E27FC236}">
                <a16:creationId xmlns:a16="http://schemas.microsoft.com/office/drawing/2014/main" id="{693D06AB-8F01-628E-01F3-7FC34517ECFC}"/>
              </a:ext>
            </a:extLst>
          </p:cNvPr>
          <p:cNvSpPr>
            <a:spLocks noChangeArrowheads="1"/>
          </p:cNvSpPr>
          <p:nvPr/>
        </p:nvSpPr>
        <p:spPr bwMode="auto">
          <a:xfrm>
            <a:off x="457200" y="1981200"/>
            <a:ext cx="818991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BER : </a:t>
            </a:r>
            <a:r>
              <a:rPr lang="fr-FR" altLang="fr-FR"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Changement de canal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9637" name="Rectangle 1">
            <a:extLst>
              <a:ext uri="{FF2B5EF4-FFF2-40B4-BE49-F238E27FC236}">
                <a16:creationId xmlns:a16="http://schemas.microsoft.com/office/drawing/2014/main" id="{DFF13232-E0C4-71A5-94FB-5C204756337D}"/>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Description et fonctionnement détaillés des matériels :</a:t>
            </a:r>
          </a:p>
        </p:txBody>
      </p:sp>
      <p:grpSp>
        <p:nvGrpSpPr>
          <p:cNvPr id="69638" name="Groupe 16">
            <a:extLst>
              <a:ext uri="{FF2B5EF4-FFF2-40B4-BE49-F238E27FC236}">
                <a16:creationId xmlns:a16="http://schemas.microsoft.com/office/drawing/2014/main" id="{CCB507A9-7E64-2A5C-63D3-571F6AB9004A}"/>
              </a:ext>
            </a:extLst>
          </p:cNvPr>
          <p:cNvGrpSpPr>
            <a:grpSpLocks/>
          </p:cNvGrpSpPr>
          <p:nvPr/>
        </p:nvGrpSpPr>
        <p:grpSpPr bwMode="auto">
          <a:xfrm>
            <a:off x="1066800" y="2895600"/>
            <a:ext cx="7239000" cy="1981200"/>
            <a:chOff x="5357818" y="3500438"/>
            <a:chExt cx="3000396" cy="1180484"/>
          </a:xfrm>
        </p:grpSpPr>
        <p:pic>
          <p:nvPicPr>
            <p:cNvPr id="69642" name="Image 55" descr="P1140128.JPG">
              <a:extLst>
                <a:ext uri="{FF2B5EF4-FFF2-40B4-BE49-F238E27FC236}">
                  <a16:creationId xmlns:a16="http://schemas.microsoft.com/office/drawing/2014/main" id="{093E64EF-360A-DC37-D6B1-DFC53909FD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57818" y="3500438"/>
              <a:ext cx="3000396" cy="1180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9643" name="Groupe 27">
              <a:extLst>
                <a:ext uri="{FF2B5EF4-FFF2-40B4-BE49-F238E27FC236}">
                  <a16:creationId xmlns:a16="http://schemas.microsoft.com/office/drawing/2014/main" id="{10012BB0-3E1A-33EB-609C-0EE4AC6862ED}"/>
                </a:ext>
              </a:extLst>
            </p:cNvPr>
            <p:cNvGrpSpPr>
              <a:grpSpLocks/>
            </p:cNvGrpSpPr>
            <p:nvPr/>
          </p:nvGrpSpPr>
          <p:grpSpPr bwMode="auto">
            <a:xfrm>
              <a:off x="6143636" y="3714752"/>
              <a:ext cx="928882" cy="571504"/>
              <a:chOff x="3071802" y="2571744"/>
              <a:chExt cx="1357588" cy="928694"/>
            </a:xfrm>
          </p:grpSpPr>
          <p:pic>
            <p:nvPicPr>
              <p:cNvPr id="69644" name="Picture 4">
                <a:extLst>
                  <a:ext uri="{FF2B5EF4-FFF2-40B4-BE49-F238E27FC236}">
                    <a16:creationId xmlns:a16="http://schemas.microsoft.com/office/drawing/2014/main" id="{C0C6A5F0-8BB6-0EA1-3D14-55D7A20C56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1802" y="2571744"/>
                <a:ext cx="1143008" cy="92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5" name="ZoneTexte 16">
                <a:extLst>
                  <a:ext uri="{FF2B5EF4-FFF2-40B4-BE49-F238E27FC236}">
                    <a16:creationId xmlns:a16="http://schemas.microsoft.com/office/drawing/2014/main" id="{63D4FB02-4B99-F356-7C5F-6143CEB50005}"/>
                  </a:ext>
                </a:extLst>
              </p:cNvPr>
              <p:cNvSpPr txBox="1">
                <a:spLocks noChangeArrowheads="1"/>
              </p:cNvSpPr>
              <p:nvPr/>
            </p:nvSpPr>
            <p:spPr bwMode="auto">
              <a:xfrm>
                <a:off x="3214814" y="2929007"/>
                <a:ext cx="1214576" cy="147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400" b="1">
                    <a:solidFill>
                      <a:srgbClr val="000000"/>
                    </a:solidFill>
                    <a:latin typeface="Arial" panose="020B0604020202020204" pitchFamily="34" charset="0"/>
                  </a:rPr>
                  <a:t>     ANTARES</a:t>
                </a:r>
                <a:endParaRPr lang="fr-FR" altLang="fr-FR" sz="1200" b="1">
                  <a:solidFill>
                    <a:srgbClr val="000000"/>
                  </a:solidFill>
                  <a:latin typeface="Arial" panose="020B0604020202020204" pitchFamily="34" charset="0"/>
                </a:endParaRPr>
              </a:p>
            </p:txBody>
          </p:sp>
        </p:grpSp>
      </p:grpSp>
      <p:sp>
        <p:nvSpPr>
          <p:cNvPr id="69639" name="Oval 9">
            <a:extLst>
              <a:ext uri="{FF2B5EF4-FFF2-40B4-BE49-F238E27FC236}">
                <a16:creationId xmlns:a16="http://schemas.microsoft.com/office/drawing/2014/main" id="{99FA048B-F07F-2ADE-DA95-3C77C503A61F}"/>
              </a:ext>
            </a:extLst>
          </p:cNvPr>
          <p:cNvSpPr>
            <a:spLocks noChangeArrowheads="1"/>
          </p:cNvSpPr>
          <p:nvPr/>
        </p:nvSpPr>
        <p:spPr bwMode="auto">
          <a:xfrm>
            <a:off x="1371600" y="2895600"/>
            <a:ext cx="1295400" cy="1066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solidFill>
                <a:srgbClr val="000000"/>
              </a:solidFill>
              <a:latin typeface="Times New Roman" panose="02020603050405020304" pitchFamily="18" charset="0"/>
            </a:endParaRPr>
          </a:p>
        </p:txBody>
      </p:sp>
      <p:sp>
        <p:nvSpPr>
          <p:cNvPr id="69640" name="Oval 9">
            <a:extLst>
              <a:ext uri="{FF2B5EF4-FFF2-40B4-BE49-F238E27FC236}">
                <a16:creationId xmlns:a16="http://schemas.microsoft.com/office/drawing/2014/main" id="{4BEF4D8C-EFE4-A6CE-EC9A-DCD471463C5A}"/>
              </a:ext>
            </a:extLst>
          </p:cNvPr>
          <p:cNvSpPr>
            <a:spLocks noChangeArrowheads="1"/>
          </p:cNvSpPr>
          <p:nvPr/>
        </p:nvSpPr>
        <p:spPr bwMode="auto">
          <a:xfrm>
            <a:off x="2971800" y="3352800"/>
            <a:ext cx="685800" cy="7620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solidFill>
                <a:srgbClr val="000000"/>
              </a:solidFill>
              <a:latin typeface="Times New Roman" panose="02020603050405020304" pitchFamily="18" charset="0"/>
            </a:endParaRPr>
          </a:p>
        </p:txBody>
      </p:sp>
      <p:sp>
        <p:nvSpPr>
          <p:cNvPr id="69641" name="Oval 9">
            <a:extLst>
              <a:ext uri="{FF2B5EF4-FFF2-40B4-BE49-F238E27FC236}">
                <a16:creationId xmlns:a16="http://schemas.microsoft.com/office/drawing/2014/main" id="{FD8783DD-2847-7CFA-B053-A3AE52AEBBAA}"/>
              </a:ext>
            </a:extLst>
          </p:cNvPr>
          <p:cNvSpPr>
            <a:spLocks noChangeArrowheads="1"/>
          </p:cNvSpPr>
          <p:nvPr/>
        </p:nvSpPr>
        <p:spPr bwMode="auto">
          <a:xfrm>
            <a:off x="4114800" y="3352800"/>
            <a:ext cx="685800" cy="7620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solidFill>
                <a:srgbClr val="000000"/>
              </a:solidFill>
              <a:latin typeface="Times New Roman" panose="02020603050405020304" pitchFamily="18"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re 8">
            <a:extLst>
              <a:ext uri="{FF2B5EF4-FFF2-40B4-BE49-F238E27FC236}">
                <a16:creationId xmlns:a16="http://schemas.microsoft.com/office/drawing/2014/main" id="{95685F5B-A2D1-5A98-481D-68E1A14CD1F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70659" name="Espace réservé du numéro de diapositive 4">
            <a:extLst>
              <a:ext uri="{FF2B5EF4-FFF2-40B4-BE49-F238E27FC236}">
                <a16:creationId xmlns:a16="http://schemas.microsoft.com/office/drawing/2014/main" id="{4BD56BA9-456D-83FB-C671-4963EB99B8B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F4B7BC4-2A40-4B7C-806E-46A3E07DE4F6}" type="slidenum">
              <a:rPr lang="fr-FR" altLang="fr-FR" sz="2000">
                <a:solidFill>
                  <a:srgbClr val="984807"/>
                </a:solidFill>
              </a:rPr>
              <a:pPr algn="r" eaLnBrk="1" hangingPunct="1">
                <a:spcBef>
                  <a:spcPct val="0"/>
                </a:spcBef>
                <a:buFontTx/>
                <a:buNone/>
              </a:pPr>
              <a:t>67</a:t>
            </a:fld>
            <a:endParaRPr lang="fr-FR" altLang="fr-FR" sz="2000">
              <a:solidFill>
                <a:srgbClr val="984807"/>
              </a:solidFill>
            </a:endParaRPr>
          </a:p>
        </p:txBody>
      </p:sp>
      <p:sp>
        <p:nvSpPr>
          <p:cNvPr id="70660" name="Rectangle 1">
            <a:extLst>
              <a:ext uri="{FF2B5EF4-FFF2-40B4-BE49-F238E27FC236}">
                <a16:creationId xmlns:a16="http://schemas.microsoft.com/office/drawing/2014/main" id="{FB46018F-1E86-589A-CE8A-681D10273F44}"/>
              </a:ext>
            </a:extLst>
          </p:cNvPr>
          <p:cNvSpPr>
            <a:spLocks noChangeArrowheads="1"/>
          </p:cNvSpPr>
          <p:nvPr/>
        </p:nvSpPr>
        <p:spPr bwMode="auto">
          <a:xfrm>
            <a:off x="457200" y="1981200"/>
            <a:ext cx="818991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RIP : relais indépendant portable</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0661" name="Rectangle 1">
            <a:extLst>
              <a:ext uri="{FF2B5EF4-FFF2-40B4-BE49-F238E27FC236}">
                <a16:creationId xmlns:a16="http://schemas.microsoft.com/office/drawing/2014/main" id="{1D9DCDEE-279A-E9CC-45C1-23AD537BEC08}"/>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Description et fonctionnement détaillés des matériels :</a:t>
            </a:r>
          </a:p>
        </p:txBody>
      </p:sp>
      <p:pic>
        <p:nvPicPr>
          <p:cNvPr id="70662" name="Picture 6" descr="..\..\..\doc\INC\B - connaissance du matériel\Antares\Images\download_Page_067.jpg">
            <a:extLst>
              <a:ext uri="{FF2B5EF4-FFF2-40B4-BE49-F238E27FC236}">
                <a16:creationId xmlns:a16="http://schemas.microsoft.com/office/drawing/2014/main" id="{102BF902-0B7D-17D5-EA2B-2274A92528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937" t="17386" r="28389" b="8904"/>
          <a:stretch>
            <a:fillRect/>
          </a:stretch>
        </p:blipFill>
        <p:spPr bwMode="auto">
          <a:xfrm>
            <a:off x="2819400" y="2590800"/>
            <a:ext cx="280193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re 8">
            <a:extLst>
              <a:ext uri="{FF2B5EF4-FFF2-40B4-BE49-F238E27FC236}">
                <a16:creationId xmlns:a16="http://schemas.microsoft.com/office/drawing/2014/main" id="{ECD10188-3F45-E356-EA74-B2A07A03A36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71683" name="Espace réservé du numéro de diapositive 4">
            <a:extLst>
              <a:ext uri="{FF2B5EF4-FFF2-40B4-BE49-F238E27FC236}">
                <a16:creationId xmlns:a16="http://schemas.microsoft.com/office/drawing/2014/main" id="{EBD976B1-4CB1-33A8-E362-B29CA539D82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7C0F358-7503-4C30-BF26-023C4C58B7C9}" type="slidenum">
              <a:rPr lang="fr-FR" altLang="fr-FR" sz="2000">
                <a:solidFill>
                  <a:srgbClr val="984807"/>
                </a:solidFill>
              </a:rPr>
              <a:pPr algn="r" eaLnBrk="1" hangingPunct="1">
                <a:spcBef>
                  <a:spcPct val="0"/>
                </a:spcBef>
                <a:buFontTx/>
                <a:buNone/>
              </a:pPr>
              <a:t>68</a:t>
            </a:fld>
            <a:endParaRPr lang="fr-FR" altLang="fr-FR" sz="2000">
              <a:solidFill>
                <a:srgbClr val="984807"/>
              </a:solidFill>
            </a:endParaRPr>
          </a:p>
        </p:txBody>
      </p:sp>
      <p:sp>
        <p:nvSpPr>
          <p:cNvPr id="71684" name="Rectangle 1">
            <a:extLst>
              <a:ext uri="{FF2B5EF4-FFF2-40B4-BE49-F238E27FC236}">
                <a16:creationId xmlns:a16="http://schemas.microsoft.com/office/drawing/2014/main" id="{B3E9F3C4-A603-F20B-0EB9-32E70B058664}"/>
              </a:ext>
            </a:extLst>
          </p:cNvPr>
          <p:cNvSpPr>
            <a:spLocks noChangeArrowheads="1"/>
          </p:cNvSpPr>
          <p:nvPr/>
        </p:nvSpPr>
        <p:spPr bwMode="auto">
          <a:xfrm>
            <a:off x="457200" y="1981200"/>
            <a:ext cx="8189913"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RIP : relais indépendant portable</a:t>
            </a:r>
          </a:p>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Sont mis en place lorsque la communication sur le terrain est impossible entre 2 véhicules </a:t>
            </a:r>
          </a:p>
        </p:txBody>
      </p:sp>
      <p:sp>
        <p:nvSpPr>
          <p:cNvPr id="71685" name="Rectangle 1">
            <a:extLst>
              <a:ext uri="{FF2B5EF4-FFF2-40B4-BE49-F238E27FC236}">
                <a16:creationId xmlns:a16="http://schemas.microsoft.com/office/drawing/2014/main" id="{4D757D8A-A8A3-B7E5-C652-F29ABD658D69}"/>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Description et fonctionnement détaillés des matériels :</a:t>
            </a:r>
          </a:p>
        </p:txBody>
      </p:sp>
      <p:sp>
        <p:nvSpPr>
          <p:cNvPr id="71686" name="Rectangle 10">
            <a:extLst>
              <a:ext uri="{FF2B5EF4-FFF2-40B4-BE49-F238E27FC236}">
                <a16:creationId xmlns:a16="http://schemas.microsoft.com/office/drawing/2014/main" id="{B6639D8C-45F7-25BD-6264-7A6F16DBFA92}"/>
              </a:ext>
            </a:extLst>
          </p:cNvPr>
          <p:cNvSpPr>
            <a:spLocks noChangeArrowheads="1"/>
          </p:cNvSpPr>
          <p:nvPr/>
        </p:nvSpPr>
        <p:spPr bwMode="auto">
          <a:xfrm>
            <a:off x="3175" y="2536825"/>
            <a:ext cx="91440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1200">
                <a:latin typeface="Arial" panose="020B0604020202020204" pitchFamily="34" charset="0"/>
                <a:cs typeface="Calibri" panose="020F0502020204030204" pitchFamily="34" charset="0"/>
              </a:rPr>
              <a:t> </a:t>
            </a:r>
            <a:endParaRPr lang="fr-FR" altLang="fr-FR" sz="1200">
              <a:latin typeface="Arial" panose="020B0604020202020204" pitchFamily="34" charset="0"/>
              <a:cs typeface="Times New Roman" panose="02020603050405020304" pitchFamily="18" charset="0"/>
            </a:endParaRPr>
          </a:p>
          <a:p>
            <a:pPr>
              <a:spcBef>
                <a:spcPct val="0"/>
              </a:spcBef>
              <a:buFontTx/>
              <a:buNone/>
            </a:pPr>
            <a:endParaRPr lang="fr-FR" altLang="fr-FR" sz="1800">
              <a:latin typeface="Arial" panose="020B0604020202020204" pitchFamily="34" charset="0"/>
            </a:endParaRPr>
          </a:p>
        </p:txBody>
      </p:sp>
      <p:sp>
        <p:nvSpPr>
          <p:cNvPr id="71687" name="Rectangle 13">
            <a:extLst>
              <a:ext uri="{FF2B5EF4-FFF2-40B4-BE49-F238E27FC236}">
                <a16:creationId xmlns:a16="http://schemas.microsoft.com/office/drawing/2014/main" id="{D037A6C5-6261-064D-E611-DA562B7ECE8A}"/>
              </a:ext>
            </a:extLst>
          </p:cNvPr>
          <p:cNvSpPr>
            <a:spLocks noChangeArrowheads="1"/>
          </p:cNvSpPr>
          <p:nvPr/>
        </p:nvSpPr>
        <p:spPr bwMode="auto">
          <a:xfrm>
            <a:off x="3100388" y="2809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pic>
        <p:nvPicPr>
          <p:cNvPr id="71688" name="Picture 12" descr="download_Page_068">
            <a:extLst>
              <a:ext uri="{FF2B5EF4-FFF2-40B4-BE49-F238E27FC236}">
                <a16:creationId xmlns:a16="http://schemas.microsoft.com/office/drawing/2014/main" id="{8DC4B9F8-7096-835D-70F9-2A23CB3013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953" t="34662" r="8636" b="16623"/>
          <a:stretch>
            <a:fillRect/>
          </a:stretch>
        </p:blipFill>
        <p:spPr bwMode="auto">
          <a:xfrm>
            <a:off x="1371600" y="3429000"/>
            <a:ext cx="6172200"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0" descr="..\..\..\doc\INC\B - connaissance du matériel\Antares\Images\download_Page_069.jpg">
            <a:extLst>
              <a:ext uri="{FF2B5EF4-FFF2-40B4-BE49-F238E27FC236}">
                <a16:creationId xmlns:a16="http://schemas.microsoft.com/office/drawing/2014/main" id="{32EF301C-8785-F74A-90E3-AEAC8FDEC2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930" t="25304" r="6665" b="5528"/>
          <a:stretch>
            <a:fillRect/>
          </a:stretch>
        </p:blipFill>
        <p:spPr bwMode="auto">
          <a:xfrm>
            <a:off x="1600200" y="2514600"/>
            <a:ext cx="6135688" cy="357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itre 8">
            <a:extLst>
              <a:ext uri="{FF2B5EF4-FFF2-40B4-BE49-F238E27FC236}">
                <a16:creationId xmlns:a16="http://schemas.microsoft.com/office/drawing/2014/main" id="{4D6786F2-4BC5-B4C3-73F1-9104E6F9405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72708" name="Espace réservé du numéro de diapositive 4">
            <a:extLst>
              <a:ext uri="{FF2B5EF4-FFF2-40B4-BE49-F238E27FC236}">
                <a16:creationId xmlns:a16="http://schemas.microsoft.com/office/drawing/2014/main" id="{ABF5DC1C-485E-9983-A6AF-5E7B5972C08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4B5013A-7514-40C9-B5CB-1606DCA59BF4}" type="slidenum">
              <a:rPr lang="fr-FR" altLang="fr-FR" sz="2000">
                <a:solidFill>
                  <a:srgbClr val="984807"/>
                </a:solidFill>
              </a:rPr>
              <a:pPr algn="r" eaLnBrk="1" hangingPunct="1">
                <a:spcBef>
                  <a:spcPct val="0"/>
                </a:spcBef>
                <a:buFontTx/>
                <a:buNone/>
              </a:pPr>
              <a:t>69</a:t>
            </a:fld>
            <a:endParaRPr lang="fr-FR" altLang="fr-FR" sz="2000">
              <a:solidFill>
                <a:srgbClr val="984807"/>
              </a:solidFill>
            </a:endParaRPr>
          </a:p>
        </p:txBody>
      </p:sp>
      <p:sp>
        <p:nvSpPr>
          <p:cNvPr id="72709" name="Rectangle 1">
            <a:extLst>
              <a:ext uri="{FF2B5EF4-FFF2-40B4-BE49-F238E27FC236}">
                <a16:creationId xmlns:a16="http://schemas.microsoft.com/office/drawing/2014/main" id="{506BC63D-EE6F-812C-A01A-87F4D3346237}"/>
              </a:ext>
            </a:extLst>
          </p:cNvPr>
          <p:cNvSpPr>
            <a:spLocks noChangeArrowheads="1"/>
          </p:cNvSpPr>
          <p:nvPr/>
        </p:nvSpPr>
        <p:spPr bwMode="auto">
          <a:xfrm>
            <a:off x="457200" y="1981200"/>
            <a:ext cx="8189913"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RIP : relais indépendant portable</a:t>
            </a:r>
          </a:p>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2710" name="Rectangle 1">
            <a:extLst>
              <a:ext uri="{FF2B5EF4-FFF2-40B4-BE49-F238E27FC236}">
                <a16:creationId xmlns:a16="http://schemas.microsoft.com/office/drawing/2014/main" id="{B269F1CB-2D59-825B-5412-F6325BFBD60D}"/>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Description et fonctionnement détaillés des matériels :</a:t>
            </a:r>
          </a:p>
        </p:txBody>
      </p:sp>
      <p:sp>
        <p:nvSpPr>
          <p:cNvPr id="72711" name="Rectangle 6">
            <a:extLst>
              <a:ext uri="{FF2B5EF4-FFF2-40B4-BE49-F238E27FC236}">
                <a16:creationId xmlns:a16="http://schemas.microsoft.com/office/drawing/2014/main" id="{124C3648-E34D-5170-7F08-3347756B6840}"/>
              </a:ext>
            </a:extLst>
          </p:cNvPr>
          <p:cNvSpPr>
            <a:spLocks noChangeArrowheads="1"/>
          </p:cNvSpPr>
          <p:nvPr/>
        </p:nvSpPr>
        <p:spPr bwMode="auto">
          <a:xfrm>
            <a:off x="3175" y="2536825"/>
            <a:ext cx="91440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1200">
                <a:latin typeface="Arial" panose="020B0604020202020204" pitchFamily="34" charset="0"/>
                <a:cs typeface="Calibri" panose="020F0502020204030204" pitchFamily="34" charset="0"/>
              </a:rPr>
              <a:t> </a:t>
            </a:r>
            <a:endParaRPr lang="fr-FR" altLang="fr-FR" sz="1200">
              <a:latin typeface="Arial" panose="020B0604020202020204" pitchFamily="34" charset="0"/>
              <a:cs typeface="Times New Roman" panose="02020603050405020304" pitchFamily="18" charset="0"/>
            </a:endParaRPr>
          </a:p>
          <a:p>
            <a:pPr>
              <a:spcBef>
                <a:spcPct val="0"/>
              </a:spcBef>
              <a:buFontTx/>
              <a:buNone/>
            </a:pPr>
            <a:endParaRPr lang="fr-FR" altLang="fr-FR" sz="1800">
              <a:latin typeface="Arial" panose="020B0604020202020204" pitchFamily="34" charset="0"/>
            </a:endParaRPr>
          </a:p>
        </p:txBody>
      </p:sp>
      <p:sp>
        <p:nvSpPr>
          <p:cNvPr id="72712" name="Rectangle 7">
            <a:extLst>
              <a:ext uri="{FF2B5EF4-FFF2-40B4-BE49-F238E27FC236}">
                <a16:creationId xmlns:a16="http://schemas.microsoft.com/office/drawing/2014/main" id="{4EAF4649-5A99-6EAB-53DE-DB96D9F4165C}"/>
              </a:ext>
            </a:extLst>
          </p:cNvPr>
          <p:cNvSpPr>
            <a:spLocks noChangeArrowheads="1"/>
          </p:cNvSpPr>
          <p:nvPr/>
        </p:nvSpPr>
        <p:spPr bwMode="auto">
          <a:xfrm>
            <a:off x="3100388" y="2809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sp>
        <p:nvSpPr>
          <p:cNvPr id="72713" name="Freeform 9">
            <a:extLst>
              <a:ext uri="{FF2B5EF4-FFF2-40B4-BE49-F238E27FC236}">
                <a16:creationId xmlns:a16="http://schemas.microsoft.com/office/drawing/2014/main" id="{139F2B77-9630-F135-4DC9-F555DBC454D6}"/>
              </a:ext>
            </a:extLst>
          </p:cNvPr>
          <p:cNvSpPr>
            <a:spLocks/>
          </p:cNvSpPr>
          <p:nvPr/>
        </p:nvSpPr>
        <p:spPr bwMode="auto">
          <a:xfrm>
            <a:off x="3505200" y="4508500"/>
            <a:ext cx="2362200" cy="1441450"/>
          </a:xfrm>
          <a:custGeom>
            <a:avLst/>
            <a:gdLst>
              <a:gd name="T0" fmla="*/ 2147483646 w 2572"/>
              <a:gd name="T1" fmla="*/ 2147483646 h 1612"/>
              <a:gd name="T2" fmla="*/ 2147483646 w 2572"/>
              <a:gd name="T3" fmla="*/ 2147483646 h 1612"/>
              <a:gd name="T4" fmla="*/ 2147483646 w 2572"/>
              <a:gd name="T5" fmla="*/ 2147483646 h 1612"/>
              <a:gd name="T6" fmla="*/ 2147483646 w 2572"/>
              <a:gd name="T7" fmla="*/ 2147483646 h 1612"/>
              <a:gd name="T8" fmla="*/ 2147483646 w 2572"/>
              <a:gd name="T9" fmla="*/ 2147483646 h 1612"/>
              <a:gd name="T10" fmla="*/ 2147483646 w 2572"/>
              <a:gd name="T11" fmla="*/ 2147483646 h 1612"/>
              <a:gd name="T12" fmla="*/ 2147483646 w 2572"/>
              <a:gd name="T13" fmla="*/ 2147483646 h 1612"/>
              <a:gd name="T14" fmla="*/ 2147483646 w 2572"/>
              <a:gd name="T15" fmla="*/ 2147483646 h 1612"/>
              <a:gd name="T16" fmla="*/ 2147483646 w 2572"/>
              <a:gd name="T17" fmla="*/ 2147483646 h 1612"/>
              <a:gd name="T18" fmla="*/ 2147483646 w 2572"/>
              <a:gd name="T19" fmla="*/ 2147483646 h 1612"/>
              <a:gd name="T20" fmla="*/ 2147483646 w 2572"/>
              <a:gd name="T21" fmla="*/ 2147483646 h 1612"/>
              <a:gd name="T22" fmla="*/ 2147483646 w 2572"/>
              <a:gd name="T23" fmla="*/ 2147483646 h 1612"/>
              <a:gd name="T24" fmla="*/ 2147483646 w 2572"/>
              <a:gd name="T25" fmla="*/ 2147483646 h 1612"/>
              <a:gd name="T26" fmla="*/ 2147483646 w 2572"/>
              <a:gd name="T27" fmla="*/ 2147483646 h 1612"/>
              <a:gd name="T28" fmla="*/ 2147483646 w 2572"/>
              <a:gd name="T29" fmla="*/ 2147483646 h 1612"/>
              <a:gd name="T30" fmla="*/ 2147483646 w 2572"/>
              <a:gd name="T31" fmla="*/ 2147483646 h 1612"/>
              <a:gd name="T32" fmla="*/ 2147483646 w 2572"/>
              <a:gd name="T33" fmla="*/ 2147483646 h 1612"/>
              <a:gd name="T34" fmla="*/ 2147483646 w 2572"/>
              <a:gd name="T35" fmla="*/ 2147483646 h 1612"/>
              <a:gd name="T36" fmla="*/ 2147483646 w 2572"/>
              <a:gd name="T37" fmla="*/ 2147483646 h 1612"/>
              <a:gd name="T38" fmla="*/ 2147483646 w 2572"/>
              <a:gd name="T39" fmla="*/ 2147483646 h 1612"/>
              <a:gd name="T40" fmla="*/ 2147483646 w 2572"/>
              <a:gd name="T41" fmla="*/ 2147483646 h 1612"/>
              <a:gd name="T42" fmla="*/ 2147483646 w 2572"/>
              <a:gd name="T43" fmla="*/ 2147483646 h 1612"/>
              <a:gd name="T44" fmla="*/ 2147483646 w 2572"/>
              <a:gd name="T45" fmla="*/ 2147483646 h 1612"/>
              <a:gd name="T46" fmla="*/ 2147483646 w 2572"/>
              <a:gd name="T47" fmla="*/ 2147483646 h 1612"/>
              <a:gd name="T48" fmla="*/ 2147483646 w 2572"/>
              <a:gd name="T49" fmla="*/ 2147483646 h 1612"/>
              <a:gd name="T50" fmla="*/ 2147483646 w 2572"/>
              <a:gd name="T51" fmla="*/ 2147483646 h 1612"/>
              <a:gd name="T52" fmla="*/ 2147483646 w 2572"/>
              <a:gd name="T53" fmla="*/ 2147483646 h 1612"/>
              <a:gd name="T54" fmla="*/ 2147483646 w 2572"/>
              <a:gd name="T55" fmla="*/ 2147483646 h 1612"/>
              <a:gd name="T56" fmla="*/ 2147483646 w 2572"/>
              <a:gd name="T57" fmla="*/ 2147483646 h 1612"/>
              <a:gd name="T58" fmla="*/ 2147483646 w 2572"/>
              <a:gd name="T59" fmla="*/ 2147483646 h 1612"/>
              <a:gd name="T60" fmla="*/ 2147483646 w 2572"/>
              <a:gd name="T61" fmla="*/ 2147483646 h 1612"/>
              <a:gd name="T62" fmla="*/ 2147483646 w 2572"/>
              <a:gd name="T63" fmla="*/ 2147483646 h 1612"/>
              <a:gd name="T64" fmla="*/ 2147483646 w 2572"/>
              <a:gd name="T65" fmla="*/ 2147483646 h 1612"/>
              <a:gd name="T66" fmla="*/ 2147483646 w 2572"/>
              <a:gd name="T67" fmla="*/ 2147483646 h 1612"/>
              <a:gd name="T68" fmla="*/ 2147483646 w 2572"/>
              <a:gd name="T69" fmla="*/ 2147483646 h 1612"/>
              <a:gd name="T70" fmla="*/ 2147483646 w 2572"/>
              <a:gd name="T71" fmla="*/ 2147483646 h 16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572" h="1612">
                <a:moveTo>
                  <a:pt x="356" y="26"/>
                </a:moveTo>
                <a:cubicBezTo>
                  <a:pt x="874" y="22"/>
                  <a:pt x="1391" y="13"/>
                  <a:pt x="1909" y="13"/>
                </a:cubicBezTo>
                <a:cubicBezTo>
                  <a:pt x="1997" y="13"/>
                  <a:pt x="2085" y="16"/>
                  <a:pt x="2172" y="26"/>
                </a:cubicBezTo>
                <a:cubicBezTo>
                  <a:pt x="2198" y="29"/>
                  <a:pt x="2247" y="51"/>
                  <a:pt x="2247" y="51"/>
                </a:cubicBezTo>
                <a:cubicBezTo>
                  <a:pt x="2304" y="137"/>
                  <a:pt x="2288" y="97"/>
                  <a:pt x="2309" y="163"/>
                </a:cubicBezTo>
                <a:cubicBezTo>
                  <a:pt x="2313" y="238"/>
                  <a:pt x="2322" y="314"/>
                  <a:pt x="2322" y="389"/>
                </a:cubicBezTo>
                <a:cubicBezTo>
                  <a:pt x="2322" y="439"/>
                  <a:pt x="2306" y="489"/>
                  <a:pt x="2309" y="539"/>
                </a:cubicBezTo>
                <a:cubicBezTo>
                  <a:pt x="2311" y="567"/>
                  <a:pt x="2338" y="587"/>
                  <a:pt x="2347" y="614"/>
                </a:cubicBezTo>
                <a:cubicBezTo>
                  <a:pt x="2365" y="668"/>
                  <a:pt x="2379" y="723"/>
                  <a:pt x="2397" y="777"/>
                </a:cubicBezTo>
                <a:cubicBezTo>
                  <a:pt x="2423" y="853"/>
                  <a:pt x="2433" y="945"/>
                  <a:pt x="2472" y="1015"/>
                </a:cubicBezTo>
                <a:cubicBezTo>
                  <a:pt x="2486" y="1041"/>
                  <a:pt x="2522" y="1090"/>
                  <a:pt x="2522" y="1090"/>
                </a:cubicBezTo>
                <a:cubicBezTo>
                  <a:pt x="2527" y="1122"/>
                  <a:pt x="2572" y="1289"/>
                  <a:pt x="2535" y="1315"/>
                </a:cubicBezTo>
                <a:cubicBezTo>
                  <a:pt x="2493" y="1344"/>
                  <a:pt x="2434" y="1324"/>
                  <a:pt x="2384" y="1328"/>
                </a:cubicBezTo>
                <a:cubicBezTo>
                  <a:pt x="2313" y="1351"/>
                  <a:pt x="2246" y="1367"/>
                  <a:pt x="2172" y="1378"/>
                </a:cubicBezTo>
                <a:cubicBezTo>
                  <a:pt x="1996" y="1434"/>
                  <a:pt x="2151" y="1412"/>
                  <a:pt x="1821" y="1428"/>
                </a:cubicBezTo>
                <a:cubicBezTo>
                  <a:pt x="1734" y="1458"/>
                  <a:pt x="1843" y="1423"/>
                  <a:pt x="1708" y="1453"/>
                </a:cubicBezTo>
                <a:cubicBezTo>
                  <a:pt x="1645" y="1467"/>
                  <a:pt x="1695" y="1463"/>
                  <a:pt x="1633" y="1491"/>
                </a:cubicBezTo>
                <a:cubicBezTo>
                  <a:pt x="1560" y="1523"/>
                  <a:pt x="1498" y="1531"/>
                  <a:pt x="1420" y="1541"/>
                </a:cubicBezTo>
                <a:cubicBezTo>
                  <a:pt x="1366" y="1558"/>
                  <a:pt x="1312" y="1572"/>
                  <a:pt x="1258" y="1591"/>
                </a:cubicBezTo>
                <a:cubicBezTo>
                  <a:pt x="494" y="1580"/>
                  <a:pt x="593" y="1607"/>
                  <a:pt x="181" y="1541"/>
                </a:cubicBezTo>
                <a:cubicBezTo>
                  <a:pt x="100" y="1418"/>
                  <a:pt x="221" y="1612"/>
                  <a:pt x="143" y="1441"/>
                </a:cubicBezTo>
                <a:cubicBezTo>
                  <a:pt x="141" y="1438"/>
                  <a:pt x="65" y="1305"/>
                  <a:pt x="55" y="1290"/>
                </a:cubicBezTo>
                <a:cubicBezTo>
                  <a:pt x="25" y="1199"/>
                  <a:pt x="36" y="1241"/>
                  <a:pt x="18" y="1165"/>
                </a:cubicBezTo>
                <a:cubicBezTo>
                  <a:pt x="25" y="1016"/>
                  <a:pt x="0" y="896"/>
                  <a:pt x="80" y="777"/>
                </a:cubicBezTo>
                <a:cubicBezTo>
                  <a:pt x="95" y="718"/>
                  <a:pt x="116" y="661"/>
                  <a:pt x="131" y="602"/>
                </a:cubicBezTo>
                <a:cubicBezTo>
                  <a:pt x="109" y="537"/>
                  <a:pt x="118" y="583"/>
                  <a:pt x="131" y="489"/>
                </a:cubicBezTo>
                <a:cubicBezTo>
                  <a:pt x="136" y="456"/>
                  <a:pt x="134" y="421"/>
                  <a:pt x="143" y="389"/>
                </a:cubicBezTo>
                <a:cubicBezTo>
                  <a:pt x="155" y="344"/>
                  <a:pt x="223" y="313"/>
                  <a:pt x="256" y="289"/>
                </a:cubicBezTo>
                <a:cubicBezTo>
                  <a:pt x="260" y="276"/>
                  <a:pt x="268" y="264"/>
                  <a:pt x="268" y="251"/>
                </a:cubicBezTo>
                <a:cubicBezTo>
                  <a:pt x="268" y="234"/>
                  <a:pt x="253" y="218"/>
                  <a:pt x="256" y="201"/>
                </a:cubicBezTo>
                <a:cubicBezTo>
                  <a:pt x="261" y="170"/>
                  <a:pt x="296" y="153"/>
                  <a:pt x="318" y="138"/>
                </a:cubicBezTo>
                <a:cubicBezTo>
                  <a:pt x="339" y="77"/>
                  <a:pt x="360" y="100"/>
                  <a:pt x="381" y="38"/>
                </a:cubicBezTo>
                <a:cubicBezTo>
                  <a:pt x="305" y="28"/>
                  <a:pt x="247" y="0"/>
                  <a:pt x="281" y="101"/>
                </a:cubicBezTo>
                <a:cubicBezTo>
                  <a:pt x="262" y="154"/>
                  <a:pt x="249" y="204"/>
                  <a:pt x="218" y="251"/>
                </a:cubicBezTo>
                <a:cubicBezTo>
                  <a:pt x="214" y="272"/>
                  <a:pt x="206" y="314"/>
                  <a:pt x="206" y="314"/>
                </a:cubicBezTo>
                <a:lnTo>
                  <a:pt x="235" y="307"/>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re 8">
            <a:extLst>
              <a:ext uri="{FF2B5EF4-FFF2-40B4-BE49-F238E27FC236}">
                <a16:creationId xmlns:a16="http://schemas.microsoft.com/office/drawing/2014/main" id="{AA316D2A-3483-FD5B-FA7B-76C85FADC1A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a:t>
            </a:r>
          </a:p>
        </p:txBody>
      </p:sp>
      <p:sp>
        <p:nvSpPr>
          <p:cNvPr id="9219" name="Espace réservé du numéro de diapositive 4">
            <a:extLst>
              <a:ext uri="{FF2B5EF4-FFF2-40B4-BE49-F238E27FC236}">
                <a16:creationId xmlns:a16="http://schemas.microsoft.com/office/drawing/2014/main" id="{ACEEF8CD-724D-85ED-ABE1-F27C5B71D98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A9167D6-4467-4548-B0F0-11FD79678069}" type="slidenum">
              <a:rPr lang="fr-FR" altLang="fr-FR" sz="2000">
                <a:solidFill>
                  <a:srgbClr val="984807"/>
                </a:solidFill>
              </a:rPr>
              <a:pPr algn="r" eaLnBrk="1" hangingPunct="1">
                <a:spcBef>
                  <a:spcPct val="0"/>
                </a:spcBef>
                <a:buFontTx/>
                <a:buNone/>
              </a:pPr>
              <a:t>7</a:t>
            </a:fld>
            <a:endParaRPr lang="fr-FR" altLang="fr-FR" sz="2000">
              <a:solidFill>
                <a:srgbClr val="984807"/>
              </a:solidFill>
            </a:endParaRPr>
          </a:p>
        </p:txBody>
      </p:sp>
      <p:sp>
        <p:nvSpPr>
          <p:cNvPr id="9220" name="Rectangle 1">
            <a:extLst>
              <a:ext uri="{FF2B5EF4-FFF2-40B4-BE49-F238E27FC236}">
                <a16:creationId xmlns:a16="http://schemas.microsoft.com/office/drawing/2014/main" id="{4E1CCB8D-78CB-7803-86A1-FDE10527B426}"/>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Différents réseaux : Connaissances élémentaires :</a:t>
            </a:r>
          </a:p>
        </p:txBody>
      </p:sp>
      <p:sp>
        <p:nvSpPr>
          <p:cNvPr id="9221" name="Rectangle 1">
            <a:extLst>
              <a:ext uri="{FF2B5EF4-FFF2-40B4-BE49-F238E27FC236}">
                <a16:creationId xmlns:a16="http://schemas.microsoft.com/office/drawing/2014/main" id="{A61B73DC-5F16-8AF1-A2FC-624378E70F45}"/>
              </a:ext>
            </a:extLst>
          </p:cNvPr>
          <p:cNvSpPr>
            <a:spLocks noChangeArrowheads="1"/>
          </p:cNvSpPr>
          <p:nvPr/>
        </p:nvSpPr>
        <p:spPr bwMode="auto">
          <a:xfrm>
            <a:off x="457200" y="1981200"/>
            <a:ext cx="8189913"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u="sng">
                <a:latin typeface="Times New Roman" panose="02020603050405020304" pitchFamily="18" charset="0"/>
                <a:ea typeface="Calibri" panose="020F0502020204030204" pitchFamily="34" charset="0"/>
                <a:cs typeface="Times New Roman" panose="02020603050405020304" pitchFamily="18" charset="0"/>
              </a:rPr>
              <a:t>Stations portatives :</a:t>
            </a:r>
            <a:r>
              <a:rPr lang="fr-FR" altLang="fr-FR" sz="2000">
                <a:latin typeface="Times New Roman" panose="02020603050405020304" pitchFamily="18" charset="0"/>
                <a:ea typeface="Calibri" panose="020F0502020204030204" pitchFamily="34" charset="0"/>
                <a:cs typeface="Times New Roman" panose="02020603050405020304" pitchFamily="18" charset="0"/>
              </a:rPr>
              <a:t> Postes  utilisés par les chefs d'agrès (E.R.M : Émetteur Récepteur Mobile), pouvant être transportés sur le terrain. Ceux-ci devenant mobile lorsque le poste est introduit dans le boîtier adaptateur du véhicule (BIV : boîtier interface véhicule). </a:t>
            </a:r>
          </a:p>
        </p:txBody>
      </p:sp>
      <p:pic>
        <p:nvPicPr>
          <p:cNvPr id="9222" name="Picture 3" descr="TPH700_redim1">
            <a:extLst>
              <a:ext uri="{FF2B5EF4-FFF2-40B4-BE49-F238E27FC236}">
                <a16:creationId xmlns:a16="http://schemas.microsoft.com/office/drawing/2014/main" id="{887058E9-7EAE-277E-C8E8-B4916B6448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66647">
            <a:off x="2590800" y="3505200"/>
            <a:ext cx="93821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3" descr="cradle&amp;TR">
            <a:extLst>
              <a:ext uri="{FF2B5EF4-FFF2-40B4-BE49-F238E27FC236}">
                <a16:creationId xmlns:a16="http://schemas.microsoft.com/office/drawing/2014/main" id="{D23BBB45-257B-952A-235C-17FE07E826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25" y="3124200"/>
            <a:ext cx="254952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re 8">
            <a:extLst>
              <a:ext uri="{FF2B5EF4-FFF2-40B4-BE49-F238E27FC236}">
                <a16:creationId xmlns:a16="http://schemas.microsoft.com/office/drawing/2014/main" id="{96923D9F-5C23-989A-CEED-6C541C86AD6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73731" name="Espace réservé du numéro de diapositive 4">
            <a:extLst>
              <a:ext uri="{FF2B5EF4-FFF2-40B4-BE49-F238E27FC236}">
                <a16:creationId xmlns:a16="http://schemas.microsoft.com/office/drawing/2014/main" id="{11C7C169-5C9B-5528-76B7-1C5BE093B1B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D428C9F-9DBD-45A8-A646-FDD82281E97F}" type="slidenum">
              <a:rPr lang="fr-FR" altLang="fr-FR" sz="2000">
                <a:solidFill>
                  <a:srgbClr val="984807"/>
                </a:solidFill>
              </a:rPr>
              <a:pPr algn="r" eaLnBrk="1" hangingPunct="1">
                <a:spcBef>
                  <a:spcPct val="0"/>
                </a:spcBef>
                <a:buFontTx/>
                <a:buNone/>
              </a:pPr>
              <a:t>70</a:t>
            </a:fld>
            <a:endParaRPr lang="fr-FR" altLang="fr-FR" sz="2000">
              <a:solidFill>
                <a:srgbClr val="984807"/>
              </a:solidFill>
            </a:endParaRPr>
          </a:p>
        </p:txBody>
      </p:sp>
      <p:sp>
        <p:nvSpPr>
          <p:cNvPr id="73732" name="Rectangle 1">
            <a:extLst>
              <a:ext uri="{FF2B5EF4-FFF2-40B4-BE49-F238E27FC236}">
                <a16:creationId xmlns:a16="http://schemas.microsoft.com/office/drawing/2014/main" id="{DE4FD77D-4FFE-2A7B-3646-E64829C7AC49}"/>
              </a:ext>
            </a:extLst>
          </p:cNvPr>
          <p:cNvSpPr>
            <a:spLocks noChangeArrowheads="1"/>
          </p:cNvSpPr>
          <p:nvPr/>
        </p:nvSpPr>
        <p:spPr bwMode="auto">
          <a:xfrm>
            <a:off x="457200" y="1981200"/>
            <a:ext cx="5638800"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Remorque satellite : RSAT </a:t>
            </a:r>
          </a:p>
          <a:p>
            <a:pPr algn="just">
              <a:lnSpc>
                <a:spcPct val="107000"/>
              </a:lnSpc>
              <a:spcBef>
                <a:spcPct val="0"/>
              </a:spcBef>
              <a:buFontTx/>
              <a:buNone/>
            </a:pP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Depuis fin 2011, le SDMIS dispose d'une remorque satellite dénommée RSAT.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Moyen mis à disposition par l'Etat permet d'établir des communications entre le théâtre des opérations, le CTA/CODIS et le COD de la préfecture voire le COZ ou le COGIC.</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Utilisation départementale, zonale voire nationale. </a:t>
            </a:r>
          </a:p>
        </p:txBody>
      </p:sp>
      <p:sp>
        <p:nvSpPr>
          <p:cNvPr id="73733" name="Rectangle 1">
            <a:extLst>
              <a:ext uri="{FF2B5EF4-FFF2-40B4-BE49-F238E27FC236}">
                <a16:creationId xmlns:a16="http://schemas.microsoft.com/office/drawing/2014/main" id="{24BD0457-484A-A902-55DE-CF55213585EA}"/>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Description et fonctionnement détaillés des matériels :</a:t>
            </a:r>
          </a:p>
        </p:txBody>
      </p:sp>
      <p:pic>
        <p:nvPicPr>
          <p:cNvPr id="73734" name="Picture 6" descr="F:\A diffuser\JSP SDMIS\Dématérialisation\doc\INC\B - connaissance du matériel\Antares\Images\DSC_0008.JPG">
            <a:extLst>
              <a:ext uri="{FF2B5EF4-FFF2-40B4-BE49-F238E27FC236}">
                <a16:creationId xmlns:a16="http://schemas.microsoft.com/office/drawing/2014/main" id="{170F27B7-C98C-7816-9268-2F935F49F9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1425" y="1905000"/>
            <a:ext cx="241458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re 8">
            <a:extLst>
              <a:ext uri="{FF2B5EF4-FFF2-40B4-BE49-F238E27FC236}">
                <a16:creationId xmlns:a16="http://schemas.microsoft.com/office/drawing/2014/main" id="{66FD5966-F767-2B54-4701-E36677ECFDB4}"/>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 : ANTARES</a:t>
            </a:r>
          </a:p>
        </p:txBody>
      </p:sp>
      <p:sp>
        <p:nvSpPr>
          <p:cNvPr id="74755" name="Espace réservé du numéro de diapositive 4">
            <a:extLst>
              <a:ext uri="{FF2B5EF4-FFF2-40B4-BE49-F238E27FC236}">
                <a16:creationId xmlns:a16="http://schemas.microsoft.com/office/drawing/2014/main" id="{11E5A2E2-D793-371E-85BB-64D069A570E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336927C-7837-4F0A-8725-FF5DC84B3783}" type="slidenum">
              <a:rPr lang="fr-FR" altLang="fr-FR" sz="2000">
                <a:solidFill>
                  <a:srgbClr val="984807"/>
                </a:solidFill>
              </a:rPr>
              <a:pPr algn="r" eaLnBrk="1" hangingPunct="1">
                <a:spcBef>
                  <a:spcPct val="0"/>
                </a:spcBef>
                <a:buFontTx/>
                <a:buNone/>
              </a:pPr>
              <a:t>71</a:t>
            </a:fld>
            <a:endParaRPr lang="fr-FR" altLang="fr-FR" sz="2000">
              <a:solidFill>
                <a:srgbClr val="984807"/>
              </a:solidFill>
            </a:endParaRPr>
          </a:p>
        </p:txBody>
      </p:sp>
      <p:sp>
        <p:nvSpPr>
          <p:cNvPr id="74756" name="Rectangle 1">
            <a:extLst>
              <a:ext uri="{FF2B5EF4-FFF2-40B4-BE49-F238E27FC236}">
                <a16:creationId xmlns:a16="http://schemas.microsoft.com/office/drawing/2014/main" id="{2EE12DBB-E010-2FFF-4ABC-651059D0F513}"/>
              </a:ext>
            </a:extLst>
          </p:cNvPr>
          <p:cNvSpPr>
            <a:spLocks noChangeArrowheads="1"/>
          </p:cNvSpPr>
          <p:nvPr/>
        </p:nvSpPr>
        <p:spPr bwMode="auto">
          <a:xfrm>
            <a:off x="457200" y="1981200"/>
            <a:ext cx="5638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a:latin typeface="Times New Roman" panose="02020603050405020304" pitchFamily="18" charset="0"/>
                <a:ea typeface="Calibri" panose="020F0502020204030204" pitchFamily="34" charset="0"/>
                <a:cs typeface="Times New Roman" panose="02020603050405020304" pitchFamily="18" charset="0"/>
              </a:rPr>
              <a:t>Remorque satellite : RSAT </a:t>
            </a:r>
          </a:p>
          <a:p>
            <a:pPr algn="just">
              <a:lnSpc>
                <a:spcPct val="107000"/>
              </a:lnSpc>
              <a:spcBef>
                <a:spcPct val="0"/>
              </a:spcBef>
              <a:buFontTx/>
              <a:buNone/>
            </a:pPr>
            <a:endParaRPr lang="fr-FR" altLang="fr-FR" sz="2000" b="1">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Elle permet de réaliser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Liaisons téléphoniques satellitaires,</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Réseau téléphonique local (bulle DECT),</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Visioconférence avec CODIS, COD, COZ voire  COGIC,</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Transmissions de données informatiques  (internet et intranet),</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Création d'une bulle Wi-Fi,</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Connexion au système ARTEMIS en mode Web. </a:t>
            </a:r>
          </a:p>
        </p:txBody>
      </p:sp>
      <p:sp>
        <p:nvSpPr>
          <p:cNvPr id="74757" name="Rectangle 1">
            <a:extLst>
              <a:ext uri="{FF2B5EF4-FFF2-40B4-BE49-F238E27FC236}">
                <a16:creationId xmlns:a16="http://schemas.microsoft.com/office/drawing/2014/main" id="{062C018C-A0A8-436B-7509-DE5F71F2BEE1}"/>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Description et fonctionnement détaillés des matériels :</a:t>
            </a:r>
          </a:p>
        </p:txBody>
      </p:sp>
      <p:pic>
        <p:nvPicPr>
          <p:cNvPr id="74758" name="Picture 7" descr="F:\A diffuser\JSP SDMIS\Dématérialisation\doc\INC\B - connaissance du matériel\Antares\Images\DSC_0011.JPG">
            <a:extLst>
              <a:ext uri="{FF2B5EF4-FFF2-40B4-BE49-F238E27FC236}">
                <a16:creationId xmlns:a16="http://schemas.microsoft.com/office/drawing/2014/main" id="{9AC6731C-D6DF-5E55-1729-5E53C372CD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1905000"/>
            <a:ext cx="267176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re 8">
            <a:extLst>
              <a:ext uri="{FF2B5EF4-FFF2-40B4-BE49-F238E27FC236}">
                <a16:creationId xmlns:a16="http://schemas.microsoft.com/office/drawing/2014/main" id="{400E1DEA-A179-F722-5392-4244E3273E9F}"/>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75779" name="Espace réservé du numéro de diapositive 4">
            <a:extLst>
              <a:ext uri="{FF2B5EF4-FFF2-40B4-BE49-F238E27FC236}">
                <a16:creationId xmlns:a16="http://schemas.microsoft.com/office/drawing/2014/main" id="{6CBD8194-EDDC-4122-BD31-587DA68214AE}"/>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05F0D4E5-A2AB-4E0D-B05E-33CAF6FE332E}" type="slidenum">
              <a:rPr lang="fr-FR" altLang="fr-FR" sz="2000">
                <a:solidFill>
                  <a:srgbClr val="984807"/>
                </a:solidFill>
              </a:rPr>
              <a:pPr>
                <a:spcBef>
                  <a:spcPct val="0"/>
                </a:spcBef>
                <a:buFontTx/>
                <a:buNone/>
              </a:pPr>
              <a:t>72</a:t>
            </a:fld>
            <a:endParaRPr lang="fr-FR" altLang="fr-FR" sz="2000">
              <a:solidFill>
                <a:srgbClr val="984807"/>
              </a:solidFill>
            </a:endParaRPr>
          </a:p>
        </p:txBody>
      </p:sp>
      <p:sp>
        <p:nvSpPr>
          <p:cNvPr id="75780" name="Rectangle 1">
            <a:extLst>
              <a:ext uri="{FF2B5EF4-FFF2-40B4-BE49-F238E27FC236}">
                <a16:creationId xmlns:a16="http://schemas.microsoft.com/office/drawing/2014/main" id="{759AB70F-A595-C196-C586-755D94E2707E}"/>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Langage et procédure à respecter lors de la transmission d'un message :</a:t>
            </a:r>
            <a:r>
              <a:rPr lang="fr-FR" altLang="fr-FR" sz="2000" b="1">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75781" name="Rectangle 1">
            <a:extLst>
              <a:ext uri="{FF2B5EF4-FFF2-40B4-BE49-F238E27FC236}">
                <a16:creationId xmlns:a16="http://schemas.microsoft.com/office/drawing/2014/main" id="{14B4D659-335E-7EB7-542D-943E0BC5E6B3}"/>
              </a:ext>
            </a:extLst>
          </p:cNvPr>
          <p:cNvSpPr>
            <a:spLocks noChangeArrowheads="1"/>
          </p:cNvSpPr>
          <p:nvPr/>
        </p:nvSpPr>
        <p:spPr bwMode="auto">
          <a:xfrm>
            <a:off x="457200" y="1981200"/>
            <a:ext cx="8189913"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Ensemble de règles d’exploitation qui fixent la forme et la succession des communications échangées sur le réseau.</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Indispensable car beaucoup de monde a beaucoup de choses à dire… mais il n’y a pas autant de canaux radio que d’utilisateurs.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Aussi, faut-il de la discipline afin que tout le monde puisse s’exprimer.</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re 8">
            <a:extLst>
              <a:ext uri="{FF2B5EF4-FFF2-40B4-BE49-F238E27FC236}">
                <a16:creationId xmlns:a16="http://schemas.microsoft.com/office/drawing/2014/main" id="{3A0F582E-FA28-C9E6-1028-2A360B29DAC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76803" name="Espace réservé du numéro de diapositive 4">
            <a:extLst>
              <a:ext uri="{FF2B5EF4-FFF2-40B4-BE49-F238E27FC236}">
                <a16:creationId xmlns:a16="http://schemas.microsoft.com/office/drawing/2014/main" id="{C3F8B762-0126-DF8E-5900-84D3841148F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B4A73F4-72EC-4BA5-823F-2B2550DC178C}" type="slidenum">
              <a:rPr lang="fr-FR" altLang="fr-FR" sz="2000">
                <a:solidFill>
                  <a:srgbClr val="984807"/>
                </a:solidFill>
              </a:rPr>
              <a:pPr algn="r" eaLnBrk="1" hangingPunct="1">
                <a:spcBef>
                  <a:spcPct val="0"/>
                </a:spcBef>
                <a:buFontTx/>
                <a:buNone/>
              </a:pPr>
              <a:t>73</a:t>
            </a:fld>
            <a:endParaRPr lang="fr-FR" altLang="fr-FR" sz="2000">
              <a:solidFill>
                <a:srgbClr val="984807"/>
              </a:solidFill>
            </a:endParaRPr>
          </a:p>
        </p:txBody>
      </p:sp>
      <p:sp>
        <p:nvSpPr>
          <p:cNvPr id="76804" name="Rectangle 1">
            <a:extLst>
              <a:ext uri="{FF2B5EF4-FFF2-40B4-BE49-F238E27FC236}">
                <a16:creationId xmlns:a16="http://schemas.microsoft.com/office/drawing/2014/main" id="{D5C460BB-F4AF-A3C1-0876-B6DE34E4B718}"/>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Langage et procédure à respecter lors de la transmission d'un message :</a:t>
            </a:r>
            <a:r>
              <a:rPr lang="fr-FR" altLang="fr-FR" sz="2000" b="1">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76805" name="Rectangle 1">
            <a:extLst>
              <a:ext uri="{FF2B5EF4-FFF2-40B4-BE49-F238E27FC236}">
                <a16:creationId xmlns:a16="http://schemas.microsoft.com/office/drawing/2014/main" id="{685A3681-B6BD-8871-1D5C-67FDE62C1756}"/>
              </a:ext>
            </a:extLst>
          </p:cNvPr>
          <p:cNvSpPr>
            <a:spLocks noChangeArrowheads="1"/>
          </p:cNvSpPr>
          <p:nvPr/>
        </p:nvSpPr>
        <p:spPr bwMode="auto">
          <a:xfrm>
            <a:off x="457200" y="1981200"/>
            <a:ext cx="8189913"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Cette procédure a pour but:</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Utiliser un vocabulaire et un langage compris par tous,</a:t>
            </a:r>
          </a:p>
          <a:p>
            <a:pPr algn="just">
              <a:lnSpc>
                <a:spcPct val="107000"/>
              </a:lnSpc>
              <a:spcBef>
                <a:spcPct val="0"/>
              </a:spcBef>
              <a:buFontTx/>
              <a:buChar char="•"/>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Permettre un gain de temps et simplifier la conversation,</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Faciliter l’identification des stations,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re 8">
            <a:extLst>
              <a:ext uri="{FF2B5EF4-FFF2-40B4-BE49-F238E27FC236}">
                <a16:creationId xmlns:a16="http://schemas.microsoft.com/office/drawing/2014/main" id="{73ACFB57-E286-904D-4E02-E10BE9B29C3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77827" name="Espace réservé du numéro de diapositive 4">
            <a:extLst>
              <a:ext uri="{FF2B5EF4-FFF2-40B4-BE49-F238E27FC236}">
                <a16:creationId xmlns:a16="http://schemas.microsoft.com/office/drawing/2014/main" id="{F2E2C14C-0636-D800-4FC1-D34DAA1B7D3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26430F7-C1DE-47EB-96A9-F0F53DA15445}" type="slidenum">
              <a:rPr lang="fr-FR" altLang="fr-FR" sz="2000">
                <a:solidFill>
                  <a:srgbClr val="984807"/>
                </a:solidFill>
              </a:rPr>
              <a:pPr algn="r" eaLnBrk="1" hangingPunct="1">
                <a:spcBef>
                  <a:spcPct val="0"/>
                </a:spcBef>
                <a:buFontTx/>
                <a:buNone/>
              </a:pPr>
              <a:t>74</a:t>
            </a:fld>
            <a:endParaRPr lang="fr-FR" altLang="fr-FR" sz="2000">
              <a:solidFill>
                <a:srgbClr val="984807"/>
              </a:solidFill>
            </a:endParaRPr>
          </a:p>
        </p:txBody>
      </p:sp>
      <p:sp>
        <p:nvSpPr>
          <p:cNvPr id="77828" name="Rectangle 1">
            <a:extLst>
              <a:ext uri="{FF2B5EF4-FFF2-40B4-BE49-F238E27FC236}">
                <a16:creationId xmlns:a16="http://schemas.microsoft.com/office/drawing/2014/main" id="{AFC5BAF1-D505-AAF5-FF02-CBDA7F7E46F0}"/>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Langage et procédure à respecter lors de la transmission d'un message :</a:t>
            </a:r>
            <a:r>
              <a:rPr lang="fr-FR" altLang="fr-FR" sz="2000" b="1">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77829" name="Picture 6" descr="C:\Documents and Settings\Philippe\Mes documents\JSP SDMIS\Dématérialisation\doc\INC\B - connaissance du matériel\Antares\Images\doc papier\JSP3-Moyens_radios_Page_15.jpg">
            <a:extLst>
              <a:ext uri="{FF2B5EF4-FFF2-40B4-BE49-F238E27FC236}">
                <a16:creationId xmlns:a16="http://schemas.microsoft.com/office/drawing/2014/main" id="{9FCDAFD3-646E-064B-FEE8-76A4363CE8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708" t="24316" r="3343" b="10030"/>
          <a:stretch>
            <a:fillRect/>
          </a:stretch>
        </p:blipFill>
        <p:spPr bwMode="auto">
          <a:xfrm>
            <a:off x="1295400" y="1828800"/>
            <a:ext cx="617220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re 8">
            <a:extLst>
              <a:ext uri="{FF2B5EF4-FFF2-40B4-BE49-F238E27FC236}">
                <a16:creationId xmlns:a16="http://schemas.microsoft.com/office/drawing/2014/main" id="{46B9DC94-D6F0-8B38-BE26-CE134D77015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78851" name="Espace réservé du numéro de diapositive 4">
            <a:extLst>
              <a:ext uri="{FF2B5EF4-FFF2-40B4-BE49-F238E27FC236}">
                <a16:creationId xmlns:a16="http://schemas.microsoft.com/office/drawing/2014/main" id="{26030E4B-AAD5-4B34-7F63-3E1C3418C33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0A4FC05-E7A7-4049-A667-BF03F46D3126}" type="slidenum">
              <a:rPr lang="fr-FR" altLang="fr-FR" sz="2000">
                <a:solidFill>
                  <a:srgbClr val="984807"/>
                </a:solidFill>
              </a:rPr>
              <a:pPr algn="r" eaLnBrk="1" hangingPunct="1">
                <a:spcBef>
                  <a:spcPct val="0"/>
                </a:spcBef>
                <a:buFontTx/>
                <a:buNone/>
              </a:pPr>
              <a:t>75</a:t>
            </a:fld>
            <a:endParaRPr lang="fr-FR" altLang="fr-FR" sz="2000">
              <a:solidFill>
                <a:srgbClr val="984807"/>
              </a:solidFill>
            </a:endParaRPr>
          </a:p>
        </p:txBody>
      </p:sp>
      <p:sp>
        <p:nvSpPr>
          <p:cNvPr id="78852" name="Rectangle 1">
            <a:extLst>
              <a:ext uri="{FF2B5EF4-FFF2-40B4-BE49-F238E27FC236}">
                <a16:creationId xmlns:a16="http://schemas.microsoft.com/office/drawing/2014/main" id="{A981A275-5BCD-6B8A-443C-EA6BDE972C92}"/>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Langage et procédure à respecter lors de la transmission d'un message :</a:t>
            </a:r>
            <a:r>
              <a:rPr lang="fr-FR" altLang="fr-FR" sz="2000" b="1">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78853" name="Rectangle 1">
            <a:extLst>
              <a:ext uri="{FF2B5EF4-FFF2-40B4-BE49-F238E27FC236}">
                <a16:creationId xmlns:a16="http://schemas.microsoft.com/office/drawing/2014/main" id="{0B9BF597-EFD2-7AAD-C0E4-BD589740CC35}"/>
              </a:ext>
            </a:extLst>
          </p:cNvPr>
          <p:cNvSpPr>
            <a:spLocks noChangeArrowheads="1"/>
          </p:cNvSpPr>
          <p:nvPr/>
        </p:nvSpPr>
        <p:spPr bwMode="auto">
          <a:xfrm>
            <a:off x="457200" y="1981200"/>
            <a:ext cx="8189913"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règles d'exploitation du réseau :</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Toute station doit s’assurer avant d’émettre qu’aucune communication n’est en cours sur le canal utilisé pour éviter d’interférer avec un autre trafic. </a:t>
            </a: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Tout terminal devra obtenir la parole de la station directrice (CTA) pour établir une communication en phonie.</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Les exploitants doivent s’astreindre à une occupation des canaux aussi brève que possible.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re 8">
            <a:extLst>
              <a:ext uri="{FF2B5EF4-FFF2-40B4-BE49-F238E27FC236}">
                <a16:creationId xmlns:a16="http://schemas.microsoft.com/office/drawing/2014/main" id="{C981C90B-1F1E-E063-0A04-477264E5E64E}"/>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79875" name="Espace réservé du numéro de diapositive 4">
            <a:extLst>
              <a:ext uri="{FF2B5EF4-FFF2-40B4-BE49-F238E27FC236}">
                <a16:creationId xmlns:a16="http://schemas.microsoft.com/office/drawing/2014/main" id="{756CFE3A-066C-FB67-EF8D-C538D252919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BF343FF-98A6-4201-8C86-B8C194D0614D}" type="slidenum">
              <a:rPr lang="fr-FR" altLang="fr-FR" sz="2000">
                <a:solidFill>
                  <a:srgbClr val="984807"/>
                </a:solidFill>
              </a:rPr>
              <a:pPr algn="r" eaLnBrk="1" hangingPunct="1">
                <a:spcBef>
                  <a:spcPct val="0"/>
                </a:spcBef>
                <a:buFontTx/>
                <a:buNone/>
              </a:pPr>
              <a:t>76</a:t>
            </a:fld>
            <a:endParaRPr lang="fr-FR" altLang="fr-FR" sz="2000">
              <a:solidFill>
                <a:srgbClr val="984807"/>
              </a:solidFill>
            </a:endParaRPr>
          </a:p>
        </p:txBody>
      </p:sp>
      <p:sp>
        <p:nvSpPr>
          <p:cNvPr id="79876" name="Rectangle 1">
            <a:extLst>
              <a:ext uri="{FF2B5EF4-FFF2-40B4-BE49-F238E27FC236}">
                <a16:creationId xmlns:a16="http://schemas.microsoft.com/office/drawing/2014/main" id="{2E66EA31-7A1E-2AC5-29EA-509EE4582810}"/>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Langage et procédure à respecter lors de la transmission d'un message :</a:t>
            </a:r>
            <a:r>
              <a:rPr lang="fr-FR" altLang="fr-FR" sz="2000" b="1">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79877" name="Rectangle 1">
            <a:extLst>
              <a:ext uri="{FF2B5EF4-FFF2-40B4-BE49-F238E27FC236}">
                <a16:creationId xmlns:a16="http://schemas.microsoft.com/office/drawing/2014/main" id="{B992037F-5DCF-A07B-C5F6-E6E39E2811C9}"/>
              </a:ext>
            </a:extLst>
          </p:cNvPr>
          <p:cNvSpPr>
            <a:spLocks noChangeArrowheads="1"/>
          </p:cNvSpPr>
          <p:nvPr/>
        </p:nvSpPr>
        <p:spPr bwMode="auto">
          <a:xfrm>
            <a:off x="457200" y="1981200"/>
            <a:ext cx="8189913"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règles d'exploitation du réseau :</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Pour cela, avant de parler, la phrase doit déjà être construite mentalement et :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Articuler et accentuer légèrement les finales ; </a:t>
            </a: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S’assurer d’être sur le bon canal,</a:t>
            </a: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Ne pas hurler dans le micro ; </a:t>
            </a: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Transmettre les textes de message en tranches de phrases courtes et non mot à mot ; </a:t>
            </a: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Parler à allure normale et dans le cas d’un message, laisser à la station destinataire le temps de prendre note sans pour cela ménager de trop longs silences ; </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re 8">
            <a:extLst>
              <a:ext uri="{FF2B5EF4-FFF2-40B4-BE49-F238E27FC236}">
                <a16:creationId xmlns:a16="http://schemas.microsoft.com/office/drawing/2014/main" id="{189BFF57-FB9F-3F9D-426E-9562E21DD5B7}"/>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80899" name="Espace réservé du numéro de diapositive 4">
            <a:extLst>
              <a:ext uri="{FF2B5EF4-FFF2-40B4-BE49-F238E27FC236}">
                <a16:creationId xmlns:a16="http://schemas.microsoft.com/office/drawing/2014/main" id="{D5DAA787-F4C2-C322-CA23-0A18289735E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EA8C6A5-0846-421E-AFF0-F23220C04671}" type="slidenum">
              <a:rPr lang="fr-FR" altLang="fr-FR" sz="2000">
                <a:solidFill>
                  <a:srgbClr val="984807"/>
                </a:solidFill>
              </a:rPr>
              <a:pPr algn="r" eaLnBrk="1" hangingPunct="1">
                <a:spcBef>
                  <a:spcPct val="0"/>
                </a:spcBef>
                <a:buFontTx/>
                <a:buNone/>
              </a:pPr>
              <a:t>77</a:t>
            </a:fld>
            <a:endParaRPr lang="fr-FR" altLang="fr-FR" sz="2000">
              <a:solidFill>
                <a:srgbClr val="984807"/>
              </a:solidFill>
            </a:endParaRPr>
          </a:p>
        </p:txBody>
      </p:sp>
      <p:sp>
        <p:nvSpPr>
          <p:cNvPr id="80900" name="Rectangle 1">
            <a:extLst>
              <a:ext uri="{FF2B5EF4-FFF2-40B4-BE49-F238E27FC236}">
                <a16:creationId xmlns:a16="http://schemas.microsoft.com/office/drawing/2014/main" id="{9F23DE98-2CAA-8F9B-E6EF-4B9AAE152BCC}"/>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Langage et procédure à respecter lors de la transmission d'un message :</a:t>
            </a:r>
            <a:r>
              <a:rPr lang="fr-FR" altLang="fr-FR" sz="2000" b="1">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80901" name="Rectangle 1">
            <a:extLst>
              <a:ext uri="{FF2B5EF4-FFF2-40B4-BE49-F238E27FC236}">
                <a16:creationId xmlns:a16="http://schemas.microsoft.com/office/drawing/2014/main" id="{76FC71CC-4CEF-DC19-788B-3AF376FA2AAB}"/>
              </a:ext>
            </a:extLst>
          </p:cNvPr>
          <p:cNvSpPr>
            <a:spLocks noChangeArrowheads="1"/>
          </p:cNvSpPr>
          <p:nvPr/>
        </p:nvSpPr>
        <p:spPr bwMode="auto">
          <a:xfrm>
            <a:off x="457200" y="1981200"/>
            <a:ext cx="8189913"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règles d'exploitation du réseau :</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Être précis, concis et utiliser des mots percutants (affirmatif, négatif, vu, exact, impossible, prêt, etc.) ; </a:t>
            </a: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Discrétion sur les informations échangées,</a:t>
            </a: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Ne pas considérer un message transmis, sans accusé  de réception en retour.</a:t>
            </a: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Eviter d’introduire l’interjection « euh » à la fin des mots ; </a:t>
            </a: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Observer la procédure réglementaire, les variantes amènent immanquablement la confusion et réduisent l’efficacité et la rapidité.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re 8">
            <a:extLst>
              <a:ext uri="{FF2B5EF4-FFF2-40B4-BE49-F238E27FC236}">
                <a16:creationId xmlns:a16="http://schemas.microsoft.com/office/drawing/2014/main" id="{F5E09FF0-14F3-5CBD-4C2B-91AAFE48668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81923" name="Espace réservé du numéro de diapositive 4">
            <a:extLst>
              <a:ext uri="{FF2B5EF4-FFF2-40B4-BE49-F238E27FC236}">
                <a16:creationId xmlns:a16="http://schemas.microsoft.com/office/drawing/2014/main" id="{27099A8E-C967-5F89-42D2-5E9ABA8F0AF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EEDE39E-DAC3-45CD-997C-9B94372CB20D}" type="slidenum">
              <a:rPr lang="fr-FR" altLang="fr-FR" sz="2000">
                <a:solidFill>
                  <a:srgbClr val="984807"/>
                </a:solidFill>
              </a:rPr>
              <a:pPr algn="r" eaLnBrk="1" hangingPunct="1">
                <a:spcBef>
                  <a:spcPct val="0"/>
                </a:spcBef>
                <a:buFontTx/>
                <a:buNone/>
              </a:pPr>
              <a:t>78</a:t>
            </a:fld>
            <a:endParaRPr lang="fr-FR" altLang="fr-FR" sz="2000">
              <a:solidFill>
                <a:srgbClr val="984807"/>
              </a:solidFill>
            </a:endParaRPr>
          </a:p>
        </p:txBody>
      </p:sp>
      <p:sp>
        <p:nvSpPr>
          <p:cNvPr id="81924" name="Rectangle 1">
            <a:extLst>
              <a:ext uri="{FF2B5EF4-FFF2-40B4-BE49-F238E27FC236}">
                <a16:creationId xmlns:a16="http://schemas.microsoft.com/office/drawing/2014/main" id="{4938A29C-9990-BD69-8A5D-43A4CC151A42}"/>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Langage et procédure à respecter lors de la transmission d'un message :</a:t>
            </a:r>
            <a:r>
              <a:rPr lang="fr-FR" altLang="fr-FR" sz="2000" b="1">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81925" name="Rectangle 1">
            <a:extLst>
              <a:ext uri="{FF2B5EF4-FFF2-40B4-BE49-F238E27FC236}">
                <a16:creationId xmlns:a16="http://schemas.microsoft.com/office/drawing/2014/main" id="{4EE13273-E933-EFD2-1300-0372F8D45CA3}"/>
              </a:ext>
            </a:extLst>
          </p:cNvPr>
          <p:cNvSpPr>
            <a:spLocks noChangeArrowheads="1"/>
          </p:cNvSpPr>
          <p:nvPr/>
        </p:nvSpPr>
        <p:spPr bwMode="auto">
          <a:xfrm>
            <a:off x="457200" y="1981200"/>
            <a:ext cx="8189913"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règles d'exploitation du réseau :</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D'autres part, l'opérateur : </a:t>
            </a: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Doit imposer le silence dans le véhicule avant d’émettre et, éventuellement, faire arrêter l’avertisseur sonore ; </a:t>
            </a: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Ne doit commencer à parler devant le micro qu’après avoir appuyé sur l'alternat et attendre que la LED rouge s'allume. Le système de relais ne s’enclenche qu’après un certain délai.</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Evite de souffler ou de siffler dans le micro avant de commencer à transmettre ;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re 8">
            <a:extLst>
              <a:ext uri="{FF2B5EF4-FFF2-40B4-BE49-F238E27FC236}">
                <a16:creationId xmlns:a16="http://schemas.microsoft.com/office/drawing/2014/main" id="{D8AE69FA-3604-F284-FE5A-9B7F0D097DB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82947" name="Espace réservé du numéro de diapositive 4">
            <a:extLst>
              <a:ext uri="{FF2B5EF4-FFF2-40B4-BE49-F238E27FC236}">
                <a16:creationId xmlns:a16="http://schemas.microsoft.com/office/drawing/2014/main" id="{C063807B-B9D7-FA62-14FA-3FA4E2825F5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15D8CAD-E219-48F6-977E-3E98C19A45DB}" type="slidenum">
              <a:rPr lang="fr-FR" altLang="fr-FR" sz="2000">
                <a:solidFill>
                  <a:srgbClr val="984807"/>
                </a:solidFill>
              </a:rPr>
              <a:pPr algn="r" eaLnBrk="1" hangingPunct="1">
                <a:spcBef>
                  <a:spcPct val="0"/>
                </a:spcBef>
                <a:buFontTx/>
                <a:buNone/>
              </a:pPr>
              <a:t>79</a:t>
            </a:fld>
            <a:endParaRPr lang="fr-FR" altLang="fr-FR" sz="2000">
              <a:solidFill>
                <a:srgbClr val="984807"/>
              </a:solidFill>
            </a:endParaRPr>
          </a:p>
        </p:txBody>
      </p:sp>
      <p:sp>
        <p:nvSpPr>
          <p:cNvPr id="82948" name="Rectangle 1">
            <a:extLst>
              <a:ext uri="{FF2B5EF4-FFF2-40B4-BE49-F238E27FC236}">
                <a16:creationId xmlns:a16="http://schemas.microsoft.com/office/drawing/2014/main" id="{D56B31D2-3C60-91BB-EFBB-01928033BEBA}"/>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Langage et procédure à respecter lors de la transmission d'un message :</a:t>
            </a:r>
            <a:r>
              <a:rPr lang="fr-FR" altLang="fr-FR" sz="2000" b="1">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82949" name="Rectangle 1">
            <a:extLst>
              <a:ext uri="{FF2B5EF4-FFF2-40B4-BE49-F238E27FC236}">
                <a16:creationId xmlns:a16="http://schemas.microsoft.com/office/drawing/2014/main" id="{30EC1A21-B4E1-F696-F9ED-8417DAD75F90}"/>
              </a:ext>
            </a:extLst>
          </p:cNvPr>
          <p:cNvSpPr>
            <a:spLocks noChangeArrowheads="1"/>
          </p:cNvSpPr>
          <p:nvPr/>
        </p:nvSpPr>
        <p:spPr bwMode="auto">
          <a:xfrm>
            <a:off x="457200" y="1981200"/>
            <a:ext cx="8189913"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règles d'exploitation du réseau :</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D'autres part, l'opérateur : </a:t>
            </a: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Proscrit les apartés pendant la transmission d’un message ; </a:t>
            </a:r>
          </a:p>
          <a:p>
            <a:pPr algn="just">
              <a:lnSpc>
                <a:spcPct val="107000"/>
              </a:lnSpc>
              <a:spcBef>
                <a:spcPct val="0"/>
              </a:spcBef>
              <a:buFontTx/>
              <a:buChar char="•"/>
            </a:pP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Prend soin, lorsque son message est long, de le diviser en plusieurs « blocs », de 10 à 30 secondes, espacés par des silences de 3 secondes afin de permettre la procédure d’interruption ; </a:t>
            </a:r>
          </a:p>
          <a:p>
            <a:pPr algn="just">
              <a:lnSpc>
                <a:spcPct val="107000"/>
              </a:lnSpc>
              <a:spcBef>
                <a:spcPct val="0"/>
              </a:spcBef>
              <a:buFontTx/>
              <a:buChar char="•"/>
            </a:pP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Converser entre C.I. et véhicules sur canaux tactiques.</a:t>
            </a: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re 8">
            <a:extLst>
              <a:ext uri="{FF2B5EF4-FFF2-40B4-BE49-F238E27FC236}">
                <a16:creationId xmlns:a16="http://schemas.microsoft.com/office/drawing/2014/main" id="{0C2E0F95-E72D-1931-044D-EAE29DFD04C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a:t>
            </a:r>
          </a:p>
        </p:txBody>
      </p:sp>
      <p:sp>
        <p:nvSpPr>
          <p:cNvPr id="10243" name="Espace réservé du numéro de diapositive 4">
            <a:extLst>
              <a:ext uri="{FF2B5EF4-FFF2-40B4-BE49-F238E27FC236}">
                <a16:creationId xmlns:a16="http://schemas.microsoft.com/office/drawing/2014/main" id="{006E285B-B554-30C4-8C76-BB3A2B2FA12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C88F8D5-EB04-4177-8B71-0426092368A3}" type="slidenum">
              <a:rPr lang="fr-FR" altLang="fr-FR" sz="2000">
                <a:solidFill>
                  <a:srgbClr val="984807"/>
                </a:solidFill>
              </a:rPr>
              <a:pPr algn="r" eaLnBrk="1" hangingPunct="1">
                <a:spcBef>
                  <a:spcPct val="0"/>
                </a:spcBef>
                <a:buFontTx/>
                <a:buNone/>
              </a:pPr>
              <a:t>8</a:t>
            </a:fld>
            <a:endParaRPr lang="fr-FR" altLang="fr-FR" sz="2000">
              <a:solidFill>
                <a:srgbClr val="984807"/>
              </a:solidFill>
            </a:endParaRPr>
          </a:p>
        </p:txBody>
      </p:sp>
      <p:sp>
        <p:nvSpPr>
          <p:cNvPr id="10244" name="Rectangle 1">
            <a:extLst>
              <a:ext uri="{FF2B5EF4-FFF2-40B4-BE49-F238E27FC236}">
                <a16:creationId xmlns:a16="http://schemas.microsoft.com/office/drawing/2014/main" id="{E4DC6FAD-328D-F391-BD14-1AD1B17C6503}"/>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Différents réseaux : Organisation du réseau : </a:t>
            </a:r>
          </a:p>
        </p:txBody>
      </p:sp>
      <p:sp>
        <p:nvSpPr>
          <p:cNvPr id="10245" name="Rectangle 1">
            <a:extLst>
              <a:ext uri="{FF2B5EF4-FFF2-40B4-BE49-F238E27FC236}">
                <a16:creationId xmlns:a16="http://schemas.microsoft.com/office/drawing/2014/main" id="{895565CD-711D-33CA-5E4C-6A22426FFEF1}"/>
              </a:ext>
            </a:extLst>
          </p:cNvPr>
          <p:cNvSpPr>
            <a:spLocks noChangeArrowheads="1"/>
          </p:cNvSpPr>
          <p:nvPr/>
        </p:nvSpPr>
        <p:spPr bwMode="auto">
          <a:xfrm>
            <a:off x="434975" y="1928813"/>
            <a:ext cx="8189913"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Lorsque plusieurs stations communiquent entre elles cela constitue un réseau. </a:t>
            </a: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La couverture est départementale. </a:t>
            </a:r>
          </a:p>
        </p:txBody>
      </p:sp>
      <p:pic>
        <p:nvPicPr>
          <p:cNvPr id="10246" name="Picture 1030" descr="..\..\..\doc\INC\B - connaissance du matériel\Antares\documents papiers\TOP 1 Formation des Utilisateurs Antares_ (v1.02)_Page_04.jpg">
            <a:extLst>
              <a:ext uri="{FF2B5EF4-FFF2-40B4-BE49-F238E27FC236}">
                <a16:creationId xmlns:a16="http://schemas.microsoft.com/office/drawing/2014/main" id="{161FDE18-691C-6AED-9A84-B821C443A0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974" t="53938" r="14037" b="14276"/>
          <a:stretch>
            <a:fillRect/>
          </a:stretch>
        </p:blipFill>
        <p:spPr bwMode="auto">
          <a:xfrm>
            <a:off x="2484438" y="2979738"/>
            <a:ext cx="5183187"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re 8">
            <a:extLst>
              <a:ext uri="{FF2B5EF4-FFF2-40B4-BE49-F238E27FC236}">
                <a16:creationId xmlns:a16="http://schemas.microsoft.com/office/drawing/2014/main" id="{6EF17575-B388-40F6-F5B3-8750B2431D9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83971" name="Espace réservé du numéro de diapositive 4">
            <a:extLst>
              <a:ext uri="{FF2B5EF4-FFF2-40B4-BE49-F238E27FC236}">
                <a16:creationId xmlns:a16="http://schemas.microsoft.com/office/drawing/2014/main" id="{9415A6E8-A81A-F997-594D-5DC1FD4017B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726383B-A88A-451F-A626-4AF32F19AEB7}" type="slidenum">
              <a:rPr lang="fr-FR" altLang="fr-FR" sz="2000">
                <a:solidFill>
                  <a:srgbClr val="984807"/>
                </a:solidFill>
              </a:rPr>
              <a:pPr algn="r" eaLnBrk="1" hangingPunct="1">
                <a:spcBef>
                  <a:spcPct val="0"/>
                </a:spcBef>
                <a:buFontTx/>
                <a:buNone/>
              </a:pPr>
              <a:t>80</a:t>
            </a:fld>
            <a:endParaRPr lang="fr-FR" altLang="fr-FR" sz="2000">
              <a:solidFill>
                <a:srgbClr val="984807"/>
              </a:solidFill>
            </a:endParaRPr>
          </a:p>
        </p:txBody>
      </p:sp>
      <p:sp>
        <p:nvSpPr>
          <p:cNvPr id="83972" name="Rectangle 1">
            <a:extLst>
              <a:ext uri="{FF2B5EF4-FFF2-40B4-BE49-F238E27FC236}">
                <a16:creationId xmlns:a16="http://schemas.microsoft.com/office/drawing/2014/main" id="{9755B45D-6467-880B-B068-4B3DCA91A396}"/>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Langage et procédure à respecter lors de la transmission d'un message :</a:t>
            </a:r>
            <a:r>
              <a:rPr lang="fr-FR" altLang="fr-FR" sz="2000" b="1">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83973" name="Rectangle 1">
            <a:extLst>
              <a:ext uri="{FF2B5EF4-FFF2-40B4-BE49-F238E27FC236}">
                <a16:creationId xmlns:a16="http://schemas.microsoft.com/office/drawing/2014/main" id="{231DEC38-4AD1-9FF7-493C-89D1A6B90D22}"/>
              </a:ext>
            </a:extLst>
          </p:cNvPr>
          <p:cNvSpPr>
            <a:spLocks noChangeArrowheads="1"/>
          </p:cNvSpPr>
          <p:nvPr/>
        </p:nvSpPr>
        <p:spPr bwMode="auto">
          <a:xfrm>
            <a:off x="457200" y="1981200"/>
            <a:ext cx="8189913"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règles d'exploitation du réseau :</a:t>
            </a: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Enfin, les pratiques suivantes sont formellement interdites : </a:t>
            </a: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La violation du silence radio, </a:t>
            </a: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Toute conversation privée entre opérateurs, </a:t>
            </a: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Toute transmission sans autorisation dans un réseau dirigé, sauf pour certains messages.</a:t>
            </a: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L’emploi d’abréviation autres que celles qui sont réglementaires, </a:t>
            </a: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000">
                <a:latin typeface="Times New Roman" panose="02020603050405020304" pitchFamily="18" charset="0"/>
                <a:ea typeface="Calibri" panose="020F0502020204030204" pitchFamily="34" charset="0"/>
                <a:cs typeface="Times New Roman" panose="02020603050405020304" pitchFamily="18" charset="0"/>
              </a:rPr>
              <a:t> L’emploi d’un langage indécent ou familier.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re 8">
            <a:extLst>
              <a:ext uri="{FF2B5EF4-FFF2-40B4-BE49-F238E27FC236}">
                <a16:creationId xmlns:a16="http://schemas.microsoft.com/office/drawing/2014/main" id="{D1E24366-3A27-D9D2-4D56-D540C3011899}"/>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84995" name="Espace réservé du numéro de diapositive 4">
            <a:extLst>
              <a:ext uri="{FF2B5EF4-FFF2-40B4-BE49-F238E27FC236}">
                <a16:creationId xmlns:a16="http://schemas.microsoft.com/office/drawing/2014/main" id="{44C49450-F3CD-86A5-0C9D-F13C52EC0EA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77A09D2-3569-4854-AFD2-ADD9FD7A3E84}" type="slidenum">
              <a:rPr lang="fr-FR" altLang="fr-FR" sz="2000">
                <a:solidFill>
                  <a:srgbClr val="984807"/>
                </a:solidFill>
              </a:rPr>
              <a:pPr algn="r" eaLnBrk="1" hangingPunct="1">
                <a:spcBef>
                  <a:spcPct val="0"/>
                </a:spcBef>
                <a:buFontTx/>
                <a:buNone/>
              </a:pPr>
              <a:t>81</a:t>
            </a:fld>
            <a:endParaRPr lang="fr-FR" altLang="fr-FR" sz="2000">
              <a:solidFill>
                <a:srgbClr val="984807"/>
              </a:solidFill>
            </a:endParaRPr>
          </a:p>
        </p:txBody>
      </p:sp>
      <p:sp>
        <p:nvSpPr>
          <p:cNvPr id="84996" name="Rectangle 1">
            <a:extLst>
              <a:ext uri="{FF2B5EF4-FFF2-40B4-BE49-F238E27FC236}">
                <a16:creationId xmlns:a16="http://schemas.microsoft.com/office/drawing/2014/main" id="{961BD99B-B6DD-13BA-3EB8-CA8F1C1B0407}"/>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Langage et procédure à respecter lors de la transmission d'un message :</a:t>
            </a:r>
            <a:r>
              <a:rPr lang="fr-FR" altLang="fr-FR" sz="2000" b="1">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84997" name="Rectangle 1">
            <a:extLst>
              <a:ext uri="{FF2B5EF4-FFF2-40B4-BE49-F238E27FC236}">
                <a16:creationId xmlns:a16="http://schemas.microsoft.com/office/drawing/2014/main" id="{77DE2703-8766-680C-ECB6-3F696C75696B}"/>
              </a:ext>
            </a:extLst>
          </p:cNvPr>
          <p:cNvSpPr>
            <a:spLocks noChangeArrowheads="1"/>
          </p:cNvSpPr>
          <p:nvPr/>
        </p:nvSpPr>
        <p:spPr bwMode="auto">
          <a:xfrm>
            <a:off x="457200" y="1981200"/>
            <a:ext cx="8189913" cy="303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règles d'exploitation du réseau : </a:t>
            </a:r>
          </a:p>
          <a:p>
            <a:pPr algn="just">
              <a:lnSpc>
                <a:spcPct val="107000"/>
              </a:lnSpc>
              <a:spcBef>
                <a:spcPct val="0"/>
              </a:spcBef>
              <a:buFontTx/>
              <a:buNone/>
            </a:pP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Pour demander la parole, l'utilisateur emploie soit : </a:t>
            </a:r>
          </a:p>
          <a:p>
            <a:pPr algn="just">
              <a:lnSpc>
                <a:spcPct val="107000"/>
              </a:lnSpc>
              <a:spcBef>
                <a:spcPct val="0"/>
              </a:spcBef>
              <a:buFontTx/>
              <a:buNone/>
            </a:pP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Le status 3 (ou le status 4 pour une demande de parole urgente) d'un engin avec BER ou BIV.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A la réception de l'autorisation de transmettre par le CTA, l'utilisateur emploie la procédure radio classique.</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re 8">
            <a:extLst>
              <a:ext uri="{FF2B5EF4-FFF2-40B4-BE49-F238E27FC236}">
                <a16:creationId xmlns:a16="http://schemas.microsoft.com/office/drawing/2014/main" id="{54805B3F-B28F-49EE-E5D8-380E8D222898}"/>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86019" name="Espace réservé du numéro de diapositive 4">
            <a:extLst>
              <a:ext uri="{FF2B5EF4-FFF2-40B4-BE49-F238E27FC236}">
                <a16:creationId xmlns:a16="http://schemas.microsoft.com/office/drawing/2014/main" id="{8FF9B686-EC2A-4428-E2C9-F2B8DA21271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98122B4-B769-4C63-B5C8-E8649108C31F}" type="slidenum">
              <a:rPr lang="fr-FR" altLang="fr-FR" sz="2000">
                <a:solidFill>
                  <a:srgbClr val="984807"/>
                </a:solidFill>
              </a:rPr>
              <a:pPr algn="r" eaLnBrk="1" hangingPunct="1">
                <a:spcBef>
                  <a:spcPct val="0"/>
                </a:spcBef>
                <a:buFontTx/>
                <a:buNone/>
              </a:pPr>
              <a:t>82</a:t>
            </a:fld>
            <a:endParaRPr lang="fr-FR" altLang="fr-FR" sz="2000">
              <a:solidFill>
                <a:srgbClr val="984807"/>
              </a:solidFill>
            </a:endParaRPr>
          </a:p>
        </p:txBody>
      </p:sp>
      <p:sp>
        <p:nvSpPr>
          <p:cNvPr id="86020" name="Rectangle 1">
            <a:extLst>
              <a:ext uri="{FF2B5EF4-FFF2-40B4-BE49-F238E27FC236}">
                <a16:creationId xmlns:a16="http://schemas.microsoft.com/office/drawing/2014/main" id="{7A649415-C70E-C10A-CC74-B0D493A54C5A}"/>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Langage et procédure à respecter lors de la transmission d'un message :</a:t>
            </a:r>
            <a:r>
              <a:rPr lang="fr-FR" altLang="fr-FR" sz="2000" b="1">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86021" name="Rectangle 1">
            <a:extLst>
              <a:ext uri="{FF2B5EF4-FFF2-40B4-BE49-F238E27FC236}">
                <a16:creationId xmlns:a16="http://schemas.microsoft.com/office/drawing/2014/main" id="{78921553-A907-CF5A-F59E-37AFFC27F47B}"/>
              </a:ext>
            </a:extLst>
          </p:cNvPr>
          <p:cNvSpPr>
            <a:spLocks noChangeArrowheads="1"/>
          </p:cNvSpPr>
          <p:nvPr/>
        </p:nvSpPr>
        <p:spPr bwMode="auto">
          <a:xfrm>
            <a:off x="457200" y="1828800"/>
            <a:ext cx="8189913"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règles d'exploitation du réseau : </a:t>
            </a:r>
          </a:p>
          <a:p>
            <a:pPr algn="just">
              <a:lnSpc>
                <a:spcPct val="107000"/>
              </a:lnSpc>
              <a:spcBef>
                <a:spcPct val="0"/>
              </a:spcBef>
              <a:buFontTx/>
              <a:buNone/>
            </a:pP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Exemple : 	status 3 par le VSAV 2 Confluence,</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Réception de la demande par le CODIS 69,</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Le CODIS 69  transmet par phonie sur le canal approprié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VSAV 2 Confluence ICI CODIS 69  transmettez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Prise de parole par le VSAV 2 : </a:t>
            </a:r>
          </a:p>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CODIS 69 ICI VSAV 2 Confluence, je suis en présence….</a:t>
            </a: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re 8">
            <a:extLst>
              <a:ext uri="{FF2B5EF4-FFF2-40B4-BE49-F238E27FC236}">
                <a16:creationId xmlns:a16="http://schemas.microsoft.com/office/drawing/2014/main" id="{9CDC4690-1883-D8A2-9E85-27EC0557168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87043" name="Espace réservé du numéro de diapositive 4">
            <a:extLst>
              <a:ext uri="{FF2B5EF4-FFF2-40B4-BE49-F238E27FC236}">
                <a16:creationId xmlns:a16="http://schemas.microsoft.com/office/drawing/2014/main" id="{87A25511-8B71-5748-F405-B58E9333DD9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CD8865A-0B5D-48D2-96FB-5EA8D7ACBC12}" type="slidenum">
              <a:rPr lang="fr-FR" altLang="fr-FR" sz="2000">
                <a:solidFill>
                  <a:srgbClr val="984807"/>
                </a:solidFill>
              </a:rPr>
              <a:pPr algn="r" eaLnBrk="1" hangingPunct="1">
                <a:spcBef>
                  <a:spcPct val="0"/>
                </a:spcBef>
                <a:buFontTx/>
                <a:buNone/>
              </a:pPr>
              <a:t>83</a:t>
            </a:fld>
            <a:endParaRPr lang="fr-FR" altLang="fr-FR" sz="2000">
              <a:solidFill>
                <a:srgbClr val="984807"/>
              </a:solidFill>
            </a:endParaRPr>
          </a:p>
        </p:txBody>
      </p:sp>
      <p:sp>
        <p:nvSpPr>
          <p:cNvPr id="87044" name="Rectangle 1">
            <a:extLst>
              <a:ext uri="{FF2B5EF4-FFF2-40B4-BE49-F238E27FC236}">
                <a16:creationId xmlns:a16="http://schemas.microsoft.com/office/drawing/2014/main" id="{960A0137-40B3-EB12-B03E-9974362FB359}"/>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Langage et procédure à respecter lors de la transmission d'un message :</a:t>
            </a:r>
            <a:r>
              <a:rPr lang="fr-FR" altLang="fr-FR" sz="2000" b="1">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87045" name="Rectangle 1">
            <a:extLst>
              <a:ext uri="{FF2B5EF4-FFF2-40B4-BE49-F238E27FC236}">
                <a16:creationId xmlns:a16="http://schemas.microsoft.com/office/drawing/2014/main" id="{0556A45D-7894-344D-E74D-AD21C9CF1EC0}"/>
              </a:ext>
            </a:extLst>
          </p:cNvPr>
          <p:cNvSpPr>
            <a:spLocks noChangeArrowheads="1"/>
          </p:cNvSpPr>
          <p:nvPr/>
        </p:nvSpPr>
        <p:spPr bwMode="auto">
          <a:xfrm>
            <a:off x="457200" y="1981200"/>
            <a:ext cx="8189913"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règles d'exploitation du réseau : </a:t>
            </a:r>
          </a:p>
          <a:p>
            <a:pPr algn="just">
              <a:lnSpc>
                <a:spcPct val="107000"/>
              </a:lnSpc>
              <a:spcBef>
                <a:spcPct val="0"/>
              </a:spcBef>
              <a:buFontTx/>
              <a:buNone/>
            </a:pP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Pour demander la parole, l'utilisateur emploie soit : </a:t>
            </a:r>
          </a:p>
          <a:p>
            <a:pPr algn="just">
              <a:lnSpc>
                <a:spcPct val="107000"/>
              </a:lnSpc>
              <a:spcBef>
                <a:spcPct val="0"/>
              </a:spcBef>
              <a:buFontTx/>
              <a:buNone/>
            </a:pP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La procédure radio classique depuis un portatif (ou échec du status)</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CODIS 69 ICI VSAV 1 Rochat pour message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re 8">
            <a:extLst>
              <a:ext uri="{FF2B5EF4-FFF2-40B4-BE49-F238E27FC236}">
                <a16:creationId xmlns:a16="http://schemas.microsoft.com/office/drawing/2014/main" id="{E28F5FE9-4ACC-5FCD-E674-70223B791478}"/>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88067" name="Espace réservé du numéro de diapositive 4">
            <a:extLst>
              <a:ext uri="{FF2B5EF4-FFF2-40B4-BE49-F238E27FC236}">
                <a16:creationId xmlns:a16="http://schemas.microsoft.com/office/drawing/2014/main" id="{52CC4A29-E0DA-EE36-8C22-2616AB7C43F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8184D5F-06DC-4B4E-9A7F-FA2388EB253C}" type="slidenum">
              <a:rPr lang="fr-FR" altLang="fr-FR" sz="2000">
                <a:solidFill>
                  <a:srgbClr val="984807"/>
                </a:solidFill>
              </a:rPr>
              <a:pPr algn="r" eaLnBrk="1" hangingPunct="1">
                <a:spcBef>
                  <a:spcPct val="0"/>
                </a:spcBef>
                <a:buFontTx/>
                <a:buNone/>
              </a:pPr>
              <a:t>84</a:t>
            </a:fld>
            <a:endParaRPr lang="fr-FR" altLang="fr-FR" sz="2000">
              <a:solidFill>
                <a:srgbClr val="984807"/>
              </a:solidFill>
            </a:endParaRPr>
          </a:p>
        </p:txBody>
      </p:sp>
      <p:sp>
        <p:nvSpPr>
          <p:cNvPr id="88068" name="Rectangle 1">
            <a:extLst>
              <a:ext uri="{FF2B5EF4-FFF2-40B4-BE49-F238E27FC236}">
                <a16:creationId xmlns:a16="http://schemas.microsoft.com/office/drawing/2014/main" id="{0C55446D-4C0A-8903-E934-E76156DDDCC8}"/>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Langage et procédure à respecter lors de la transmission d'un message :</a:t>
            </a:r>
            <a:r>
              <a:rPr lang="fr-FR" altLang="fr-FR" sz="2000" b="1">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88069" name="Rectangle 1">
            <a:extLst>
              <a:ext uri="{FF2B5EF4-FFF2-40B4-BE49-F238E27FC236}">
                <a16:creationId xmlns:a16="http://schemas.microsoft.com/office/drawing/2014/main" id="{D1D2B2C2-D680-0C0B-A1AE-7DFA072694C1}"/>
              </a:ext>
            </a:extLst>
          </p:cNvPr>
          <p:cNvSpPr>
            <a:spLocks noChangeArrowheads="1"/>
          </p:cNvSpPr>
          <p:nvPr/>
        </p:nvSpPr>
        <p:spPr bwMode="auto">
          <a:xfrm>
            <a:off x="457200" y="1981200"/>
            <a:ext cx="8189913"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Les règles d'exploitation du réseau :</a:t>
            </a:r>
          </a:p>
          <a:p>
            <a:pPr algn="just">
              <a:lnSpc>
                <a:spcPct val="107000"/>
              </a:lnSpc>
              <a:spcBef>
                <a:spcPct val="0"/>
              </a:spcBef>
              <a:buFontTx/>
              <a:buNone/>
            </a:pP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Pour le status 4 (ou pour l'appel de détresse), le message commencera par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URGENT, URGENT, URGENT, CODIS 69 ICI FPT…………</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A la réception de ce message tous les autres postes doivent cesser d'émettre, afin que le CODIS puisse donner la parole au poste.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re 8">
            <a:extLst>
              <a:ext uri="{FF2B5EF4-FFF2-40B4-BE49-F238E27FC236}">
                <a16:creationId xmlns:a16="http://schemas.microsoft.com/office/drawing/2014/main" id="{0813BF03-23E4-3273-5BEC-2A8B63DE15E8}"/>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opérationnelle</a:t>
            </a:r>
          </a:p>
        </p:txBody>
      </p:sp>
      <p:sp>
        <p:nvSpPr>
          <p:cNvPr id="89091" name="Espace réservé du numéro de diapositive 4">
            <a:extLst>
              <a:ext uri="{FF2B5EF4-FFF2-40B4-BE49-F238E27FC236}">
                <a16:creationId xmlns:a16="http://schemas.microsoft.com/office/drawing/2014/main" id="{4EA584B8-505C-3010-03A8-D52BB449654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E53F23B-4AA0-49FB-86C2-12F6ADAA7979}" type="slidenum">
              <a:rPr lang="fr-FR" altLang="fr-FR" sz="2000">
                <a:solidFill>
                  <a:srgbClr val="984807"/>
                </a:solidFill>
              </a:rPr>
              <a:pPr algn="r" eaLnBrk="1" hangingPunct="1">
                <a:spcBef>
                  <a:spcPct val="0"/>
                </a:spcBef>
                <a:buFontTx/>
                <a:buNone/>
              </a:pPr>
              <a:t>85</a:t>
            </a:fld>
            <a:endParaRPr lang="fr-FR" altLang="fr-FR" sz="2000">
              <a:solidFill>
                <a:srgbClr val="984807"/>
              </a:solidFill>
            </a:endParaRPr>
          </a:p>
        </p:txBody>
      </p:sp>
      <p:sp>
        <p:nvSpPr>
          <p:cNvPr id="89092" name="Rectangle 1">
            <a:extLst>
              <a:ext uri="{FF2B5EF4-FFF2-40B4-BE49-F238E27FC236}">
                <a16:creationId xmlns:a16="http://schemas.microsoft.com/office/drawing/2014/main" id="{CC4B562C-58FF-84B3-C535-14A76847C134}"/>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Langage et procédure à respecter lors de la transmission d'un message :</a:t>
            </a:r>
            <a:r>
              <a:rPr lang="fr-FR" altLang="fr-FR" sz="2000" b="1">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89093" name="Rectangle 1">
            <a:extLst>
              <a:ext uri="{FF2B5EF4-FFF2-40B4-BE49-F238E27FC236}">
                <a16:creationId xmlns:a16="http://schemas.microsoft.com/office/drawing/2014/main" id="{24675513-E4F7-6C76-183D-42CDD9F24CCD}"/>
              </a:ext>
            </a:extLst>
          </p:cNvPr>
          <p:cNvSpPr>
            <a:spLocks noChangeArrowheads="1"/>
          </p:cNvSpPr>
          <p:nvPr/>
        </p:nvSpPr>
        <p:spPr bwMode="auto">
          <a:xfrm>
            <a:off x="457200" y="1981200"/>
            <a:ext cx="8189913"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L'alphabet phonétique international de l'O.A.C.I. </a:t>
            </a: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Organisation de l'Aviation Civile Internationale :</a:t>
            </a: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Procédure à utiliser pour transmettre les mots difficilement compréhensibles et également les </a:t>
            </a:r>
            <a:r>
              <a:rPr lang="fr-FR" altLang="fr-FR" sz="2000" b="1">
                <a:latin typeface="Times New Roman" panose="02020603050405020304" pitchFamily="18" charset="0"/>
                <a:ea typeface="Calibri" panose="020F0502020204030204" pitchFamily="34" charset="0"/>
                <a:cs typeface="Times New Roman" panose="02020603050405020304" pitchFamily="18" charset="0"/>
              </a:rPr>
              <a:t>noms propres qui ne doivent jamais être transmis en clair.</a:t>
            </a: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89094" name="Picture 6" descr="C:\Program Files\Fichiers communs\Microsoft Shared\Clipart\OFFICE\Jet1.wmf">
            <a:extLst>
              <a:ext uri="{FF2B5EF4-FFF2-40B4-BE49-F238E27FC236}">
                <a16:creationId xmlns:a16="http://schemas.microsoft.com/office/drawing/2014/main" id="{FD215A65-99FD-29C8-A54A-4015C9B5D3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675" y="3932238"/>
            <a:ext cx="4251325" cy="2119312"/>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
            <a:hlinkClick r:id="rId2"/>
            <a:extLst>
              <a:ext uri="{FF2B5EF4-FFF2-40B4-BE49-F238E27FC236}">
                <a16:creationId xmlns:a16="http://schemas.microsoft.com/office/drawing/2014/main" id="{92546F23-FD43-20DC-079E-4192F6F04FE4}"/>
              </a:ext>
            </a:extLst>
          </p:cNvPr>
          <p:cNvSpPr txBox="1">
            <a:spLocks noChangeArrowheads="1"/>
          </p:cNvSpPr>
          <p:nvPr/>
        </p:nvSpPr>
        <p:spPr bwMode="auto">
          <a:xfrm>
            <a:off x="685800" y="1828800"/>
            <a:ext cx="1878013"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0">
                <a:latin typeface="Vineta BT" pitchFamily="82" charset="0"/>
              </a:rPr>
              <a:t>A</a:t>
            </a:r>
          </a:p>
        </p:txBody>
      </p:sp>
      <p:sp>
        <p:nvSpPr>
          <p:cNvPr id="90115" name="Text Box 3">
            <a:extLst>
              <a:ext uri="{FF2B5EF4-FFF2-40B4-BE49-F238E27FC236}">
                <a16:creationId xmlns:a16="http://schemas.microsoft.com/office/drawing/2014/main" id="{0953D4B6-297F-91AD-20C5-B6482539AE5A}"/>
              </a:ext>
            </a:extLst>
          </p:cNvPr>
          <p:cNvSpPr txBox="1">
            <a:spLocks noChangeArrowheads="1"/>
          </p:cNvSpPr>
          <p:nvPr/>
        </p:nvSpPr>
        <p:spPr bwMode="auto">
          <a:xfrm>
            <a:off x="5791200" y="1905000"/>
            <a:ext cx="23622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16900" b="1">
                <a:solidFill>
                  <a:schemeClr val="accent2"/>
                </a:solidFill>
                <a:latin typeface="Symbol" panose="05050102010706020507" pitchFamily="18" charset="2"/>
              </a:rPr>
              <a:t>a</a:t>
            </a:r>
          </a:p>
        </p:txBody>
      </p:sp>
      <p:sp>
        <p:nvSpPr>
          <p:cNvPr id="90116" name="Text Box 4">
            <a:extLst>
              <a:ext uri="{FF2B5EF4-FFF2-40B4-BE49-F238E27FC236}">
                <a16:creationId xmlns:a16="http://schemas.microsoft.com/office/drawing/2014/main" id="{0C21C055-08F1-8C77-4DA4-53C6BDAC93F0}"/>
              </a:ext>
            </a:extLst>
          </p:cNvPr>
          <p:cNvSpPr txBox="1">
            <a:spLocks noChangeArrowheads="1"/>
          </p:cNvSpPr>
          <p:nvPr/>
        </p:nvSpPr>
        <p:spPr bwMode="auto">
          <a:xfrm>
            <a:off x="3200400" y="4495800"/>
            <a:ext cx="2133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6000">
                <a:latin typeface="Arial" panose="020B0604020202020204" pitchFamily="34" charset="0"/>
              </a:rPr>
              <a:t>Alpha</a:t>
            </a:r>
          </a:p>
        </p:txBody>
      </p:sp>
      <p:sp>
        <p:nvSpPr>
          <p:cNvPr id="90117" name="Titre 8">
            <a:extLst>
              <a:ext uri="{FF2B5EF4-FFF2-40B4-BE49-F238E27FC236}">
                <a16:creationId xmlns:a16="http://schemas.microsoft.com/office/drawing/2014/main" id="{C2871974-0660-76EB-0792-52476A64FFB1}"/>
              </a:ext>
            </a:extLst>
          </p:cNvPr>
          <p:cNvSpPr>
            <a:spLocks noGrp="1"/>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Utilisation opérationnelle</a:t>
            </a:r>
          </a:p>
        </p:txBody>
      </p:sp>
      <p:sp>
        <p:nvSpPr>
          <p:cNvPr id="90118" name="Rectangle 1">
            <a:extLst>
              <a:ext uri="{FF2B5EF4-FFF2-40B4-BE49-F238E27FC236}">
                <a16:creationId xmlns:a16="http://schemas.microsoft.com/office/drawing/2014/main" id="{0A0F0C30-381F-D618-6802-8C738B18623B}"/>
              </a:ext>
            </a:extLst>
          </p:cNvPr>
          <p:cNvSpPr>
            <a:spLocks noChangeArrowheads="1"/>
          </p:cNvSpPr>
          <p:nvPr/>
        </p:nvSpPr>
        <p:spPr bwMode="auto">
          <a:xfrm>
            <a:off x="381000" y="1295400"/>
            <a:ext cx="8189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L'alphabet phonétique international de l'O.A.C.I.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a:hlinkClick r:id="rId2"/>
            <a:extLst>
              <a:ext uri="{FF2B5EF4-FFF2-40B4-BE49-F238E27FC236}">
                <a16:creationId xmlns:a16="http://schemas.microsoft.com/office/drawing/2014/main" id="{AA79B43F-2964-3103-30A7-31688FBE63A7}"/>
              </a:ext>
            </a:extLst>
          </p:cNvPr>
          <p:cNvSpPr txBox="1">
            <a:spLocks noChangeArrowheads="1"/>
          </p:cNvSpPr>
          <p:nvPr/>
        </p:nvSpPr>
        <p:spPr bwMode="auto">
          <a:xfrm>
            <a:off x="609600" y="1828800"/>
            <a:ext cx="1878013"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0">
                <a:latin typeface="Vineta BT" pitchFamily="82" charset="0"/>
              </a:rPr>
              <a:t>B</a:t>
            </a:r>
          </a:p>
        </p:txBody>
      </p:sp>
      <p:pic>
        <p:nvPicPr>
          <p:cNvPr id="91139" name="Picture 3" descr="C:\Program Files\Fichiers communs\Microsoft Shared\Clipart\POPULAR\APPLAUDI.WMF">
            <a:extLst>
              <a:ext uri="{FF2B5EF4-FFF2-40B4-BE49-F238E27FC236}">
                <a16:creationId xmlns:a16="http://schemas.microsoft.com/office/drawing/2014/main" id="{B835FA6D-FD13-1669-7973-4121EAB19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286000"/>
            <a:ext cx="3673475"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0" name="Text Box 4">
            <a:extLst>
              <a:ext uri="{FF2B5EF4-FFF2-40B4-BE49-F238E27FC236}">
                <a16:creationId xmlns:a16="http://schemas.microsoft.com/office/drawing/2014/main" id="{E33CE24A-FE78-7DD0-FB96-1FEF95E7CBF8}"/>
              </a:ext>
            </a:extLst>
          </p:cNvPr>
          <p:cNvSpPr txBox="1">
            <a:spLocks noChangeArrowheads="1"/>
          </p:cNvSpPr>
          <p:nvPr/>
        </p:nvSpPr>
        <p:spPr bwMode="auto">
          <a:xfrm>
            <a:off x="2362200" y="4953000"/>
            <a:ext cx="21748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6000">
                <a:latin typeface="Arial" panose="020B0604020202020204" pitchFamily="34" charset="0"/>
              </a:rPr>
              <a:t>Bravo</a:t>
            </a:r>
          </a:p>
        </p:txBody>
      </p:sp>
      <p:sp>
        <p:nvSpPr>
          <p:cNvPr id="91141" name="Titre 8">
            <a:extLst>
              <a:ext uri="{FF2B5EF4-FFF2-40B4-BE49-F238E27FC236}">
                <a16:creationId xmlns:a16="http://schemas.microsoft.com/office/drawing/2014/main" id="{E59705D6-DBB4-4ECF-A6A9-D4348A402845}"/>
              </a:ext>
            </a:extLst>
          </p:cNvPr>
          <p:cNvSpPr>
            <a:spLocks noGrp="1"/>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Utilisation opérationnelle</a:t>
            </a:r>
          </a:p>
        </p:txBody>
      </p:sp>
      <p:sp>
        <p:nvSpPr>
          <p:cNvPr id="91142" name="Rectangle 1">
            <a:extLst>
              <a:ext uri="{FF2B5EF4-FFF2-40B4-BE49-F238E27FC236}">
                <a16:creationId xmlns:a16="http://schemas.microsoft.com/office/drawing/2014/main" id="{46A1F626-6D19-29C6-FD6D-7030B7002269}"/>
              </a:ext>
            </a:extLst>
          </p:cNvPr>
          <p:cNvSpPr>
            <a:spLocks noChangeArrowheads="1"/>
          </p:cNvSpPr>
          <p:nvPr/>
        </p:nvSpPr>
        <p:spPr bwMode="auto">
          <a:xfrm>
            <a:off x="381000" y="1295400"/>
            <a:ext cx="8189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L'alphabet phonétique international de l'O.A.C.I. </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a:extLst>
              <a:ext uri="{FF2B5EF4-FFF2-40B4-BE49-F238E27FC236}">
                <a16:creationId xmlns:a16="http://schemas.microsoft.com/office/drawing/2014/main" id="{CF0C6891-F317-AC33-B573-CAC8566A4F89}"/>
              </a:ext>
            </a:extLst>
          </p:cNvPr>
          <p:cNvSpPr txBox="1">
            <a:spLocks noChangeArrowheads="1"/>
          </p:cNvSpPr>
          <p:nvPr/>
        </p:nvSpPr>
        <p:spPr bwMode="auto">
          <a:xfrm>
            <a:off x="609600" y="1828800"/>
            <a:ext cx="2017713"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0">
                <a:latin typeface="Vineta BT" pitchFamily="82" charset="0"/>
              </a:rPr>
              <a:t>C</a:t>
            </a:r>
          </a:p>
        </p:txBody>
      </p:sp>
      <p:pic>
        <p:nvPicPr>
          <p:cNvPr id="92163" name="Picture 3">
            <a:extLst>
              <a:ext uri="{FF2B5EF4-FFF2-40B4-BE49-F238E27FC236}">
                <a16:creationId xmlns:a16="http://schemas.microsoft.com/office/drawing/2014/main" id="{48EC5764-7A31-A928-DC9A-550291E31B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1912938"/>
            <a:ext cx="3048000" cy="1071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64" name="Picture 4">
            <a:extLst>
              <a:ext uri="{FF2B5EF4-FFF2-40B4-BE49-F238E27FC236}">
                <a16:creationId xmlns:a16="http://schemas.microsoft.com/office/drawing/2014/main" id="{B39A9EC3-FB03-A5E2-74CA-1EF6B78CFC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971800"/>
            <a:ext cx="2771775"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5" name="Text Box 5">
            <a:extLst>
              <a:ext uri="{FF2B5EF4-FFF2-40B4-BE49-F238E27FC236}">
                <a16:creationId xmlns:a16="http://schemas.microsoft.com/office/drawing/2014/main" id="{9BE4D5F7-AE1F-E3AF-8FEC-6FB38A1381D0}"/>
              </a:ext>
            </a:extLst>
          </p:cNvPr>
          <p:cNvSpPr txBox="1">
            <a:spLocks noChangeArrowheads="1"/>
          </p:cNvSpPr>
          <p:nvPr/>
        </p:nvSpPr>
        <p:spPr bwMode="auto">
          <a:xfrm>
            <a:off x="2590800" y="4572000"/>
            <a:ext cx="2840038"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6600">
                <a:latin typeface="Arial" panose="020B0604020202020204" pitchFamily="34" charset="0"/>
              </a:rPr>
              <a:t>Charlie</a:t>
            </a:r>
          </a:p>
        </p:txBody>
      </p:sp>
      <p:sp>
        <p:nvSpPr>
          <p:cNvPr id="92166" name="Titre 8">
            <a:extLst>
              <a:ext uri="{FF2B5EF4-FFF2-40B4-BE49-F238E27FC236}">
                <a16:creationId xmlns:a16="http://schemas.microsoft.com/office/drawing/2014/main" id="{839A888F-D060-868D-597B-997D0CCCC6AE}"/>
              </a:ext>
            </a:extLst>
          </p:cNvPr>
          <p:cNvSpPr>
            <a:spLocks noGrp="1"/>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Utilisation opérationnelle</a:t>
            </a:r>
          </a:p>
        </p:txBody>
      </p:sp>
      <p:sp>
        <p:nvSpPr>
          <p:cNvPr id="92167" name="Rectangle 1">
            <a:extLst>
              <a:ext uri="{FF2B5EF4-FFF2-40B4-BE49-F238E27FC236}">
                <a16:creationId xmlns:a16="http://schemas.microsoft.com/office/drawing/2014/main" id="{B3F1E60B-A766-52C7-AE3B-F787B0035795}"/>
              </a:ext>
            </a:extLst>
          </p:cNvPr>
          <p:cNvSpPr>
            <a:spLocks noChangeArrowheads="1"/>
          </p:cNvSpPr>
          <p:nvPr/>
        </p:nvSpPr>
        <p:spPr bwMode="auto">
          <a:xfrm>
            <a:off x="381000" y="1295400"/>
            <a:ext cx="8189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L'alphabet phonétique international de l'O.A.C.I.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a:extLst>
              <a:ext uri="{FF2B5EF4-FFF2-40B4-BE49-F238E27FC236}">
                <a16:creationId xmlns:a16="http://schemas.microsoft.com/office/drawing/2014/main" id="{E0F7C2A6-6611-2739-084B-D904A8224CFF}"/>
              </a:ext>
            </a:extLst>
          </p:cNvPr>
          <p:cNvSpPr txBox="1">
            <a:spLocks noChangeArrowheads="1"/>
          </p:cNvSpPr>
          <p:nvPr/>
        </p:nvSpPr>
        <p:spPr bwMode="auto">
          <a:xfrm>
            <a:off x="990600" y="1905000"/>
            <a:ext cx="2017713"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0">
                <a:latin typeface="Vineta BT" pitchFamily="82" charset="0"/>
              </a:rPr>
              <a:t>D</a:t>
            </a:r>
          </a:p>
        </p:txBody>
      </p:sp>
      <p:sp>
        <p:nvSpPr>
          <p:cNvPr id="93187" name="Text Box 3">
            <a:extLst>
              <a:ext uri="{FF2B5EF4-FFF2-40B4-BE49-F238E27FC236}">
                <a16:creationId xmlns:a16="http://schemas.microsoft.com/office/drawing/2014/main" id="{3D8142D7-16EF-C6EF-F0AE-860AC6B7D065}"/>
              </a:ext>
            </a:extLst>
          </p:cNvPr>
          <p:cNvSpPr txBox="1">
            <a:spLocks noChangeArrowheads="1"/>
          </p:cNvSpPr>
          <p:nvPr/>
        </p:nvSpPr>
        <p:spPr bwMode="auto">
          <a:xfrm>
            <a:off x="3276600" y="4114800"/>
            <a:ext cx="2141538"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6600">
                <a:latin typeface="Arial" panose="020B0604020202020204" pitchFamily="34" charset="0"/>
              </a:rPr>
              <a:t>Delta</a:t>
            </a:r>
          </a:p>
        </p:txBody>
      </p:sp>
      <p:sp>
        <p:nvSpPr>
          <p:cNvPr id="93188" name="Titre 8">
            <a:extLst>
              <a:ext uri="{FF2B5EF4-FFF2-40B4-BE49-F238E27FC236}">
                <a16:creationId xmlns:a16="http://schemas.microsoft.com/office/drawing/2014/main" id="{8A2833E9-2974-358C-741F-E499848893E3}"/>
              </a:ext>
            </a:extLst>
          </p:cNvPr>
          <p:cNvSpPr>
            <a:spLocks noGrp="1"/>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Utilisation opérationnelle</a:t>
            </a:r>
          </a:p>
        </p:txBody>
      </p:sp>
      <p:sp>
        <p:nvSpPr>
          <p:cNvPr id="93189" name="Rectangle 1">
            <a:extLst>
              <a:ext uri="{FF2B5EF4-FFF2-40B4-BE49-F238E27FC236}">
                <a16:creationId xmlns:a16="http://schemas.microsoft.com/office/drawing/2014/main" id="{92764883-8A54-71A0-6F78-FDFAFBD46AD2}"/>
              </a:ext>
            </a:extLst>
          </p:cNvPr>
          <p:cNvSpPr>
            <a:spLocks noChangeArrowheads="1"/>
          </p:cNvSpPr>
          <p:nvPr/>
        </p:nvSpPr>
        <p:spPr bwMode="auto">
          <a:xfrm>
            <a:off x="381000" y="1295400"/>
            <a:ext cx="8189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L'alphabet phonétique international de l'O.A.C.I. </a:t>
            </a:r>
          </a:p>
        </p:txBody>
      </p:sp>
      <p:sp>
        <p:nvSpPr>
          <p:cNvPr id="199252" name="Text Box 596">
            <a:extLst>
              <a:ext uri="{FF2B5EF4-FFF2-40B4-BE49-F238E27FC236}">
                <a16:creationId xmlns:a16="http://schemas.microsoft.com/office/drawing/2014/main" id="{F63EAF27-44A4-92E1-2E31-5AE05CEB6DF8}"/>
              </a:ext>
            </a:extLst>
          </p:cNvPr>
          <p:cNvSpPr txBox="1">
            <a:spLocks noChangeArrowheads="1"/>
          </p:cNvSpPr>
          <p:nvPr/>
        </p:nvSpPr>
        <p:spPr bwMode="auto">
          <a:xfrm>
            <a:off x="6172200" y="2133600"/>
            <a:ext cx="1589088"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eaLnBrk="1" hangingPunct="1">
              <a:spcBef>
                <a:spcPct val="0"/>
              </a:spcBef>
              <a:buFontTx/>
              <a:buNone/>
            </a:pPr>
            <a:r>
              <a:rPr lang="fr-FR" altLang="fr-FR" sz="9600">
                <a:latin typeface="Times New Roman" panose="02020603050405020304" pitchFamily="18" charset="0"/>
                <a:cs typeface="Times New Roman" panose="02020603050405020304" pitchFamily="18" charset="0"/>
                <a:sym typeface="Symbol" panose="05050102010706020507" pitchFamily="18" charset="2"/>
              </a:rPr>
              <a:t>Δ</a:t>
            </a:r>
            <a:endParaRPr lang="fr-FR" altLang="fr-FR" sz="960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199252"/>
                                        </p:tgtEl>
                                        <p:attrNameLst>
                                          <p:attrName>style.visibility</p:attrName>
                                        </p:attrNameLst>
                                      </p:cBhvr>
                                      <p:to>
                                        <p:strVal val="visible"/>
                                      </p:to>
                                    </p:set>
                                    <p:animEffect transition="in" filter="wipe(up)">
                                      <p:cBhvr>
                                        <p:cTn id="7" dur="500"/>
                                        <p:tgtEl>
                                          <p:spTgt spid="199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252"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re 8">
            <a:extLst>
              <a:ext uri="{FF2B5EF4-FFF2-40B4-BE49-F238E27FC236}">
                <a16:creationId xmlns:a16="http://schemas.microsoft.com/office/drawing/2014/main" id="{404538E1-2F86-1B38-91D9-3EDE042A379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Utilisation technique</a:t>
            </a:r>
          </a:p>
        </p:txBody>
      </p:sp>
      <p:sp>
        <p:nvSpPr>
          <p:cNvPr id="11267" name="Espace réservé du numéro de diapositive 4">
            <a:extLst>
              <a:ext uri="{FF2B5EF4-FFF2-40B4-BE49-F238E27FC236}">
                <a16:creationId xmlns:a16="http://schemas.microsoft.com/office/drawing/2014/main" id="{4B402530-F542-2CD5-D6CF-0BF70888ADC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60DCB5F-3B1B-45A6-800E-D737BA9FE371}" type="slidenum">
              <a:rPr lang="fr-FR" altLang="fr-FR" sz="2000">
                <a:solidFill>
                  <a:srgbClr val="984807"/>
                </a:solidFill>
              </a:rPr>
              <a:pPr algn="r" eaLnBrk="1" hangingPunct="1">
                <a:spcBef>
                  <a:spcPct val="0"/>
                </a:spcBef>
                <a:buFontTx/>
                <a:buNone/>
              </a:pPr>
              <a:t>9</a:t>
            </a:fld>
            <a:endParaRPr lang="fr-FR" altLang="fr-FR" sz="2000">
              <a:solidFill>
                <a:srgbClr val="984807"/>
              </a:solidFill>
            </a:endParaRPr>
          </a:p>
        </p:txBody>
      </p:sp>
      <p:sp>
        <p:nvSpPr>
          <p:cNvPr id="11268" name="Rectangle 1">
            <a:extLst>
              <a:ext uri="{FF2B5EF4-FFF2-40B4-BE49-F238E27FC236}">
                <a16:creationId xmlns:a16="http://schemas.microsoft.com/office/drawing/2014/main" id="{DD9CF0E8-0D84-AA38-F11C-05D667DD855A}"/>
              </a:ext>
            </a:extLst>
          </p:cNvPr>
          <p:cNvSpPr>
            <a:spLocks noChangeArrowheads="1"/>
          </p:cNvSpPr>
          <p:nvPr/>
        </p:nvSpPr>
        <p:spPr bwMode="auto">
          <a:xfrm>
            <a:off x="414338" y="1316038"/>
            <a:ext cx="8189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Différents réseaux : Organisation du réseau : </a:t>
            </a:r>
          </a:p>
        </p:txBody>
      </p:sp>
      <p:sp>
        <p:nvSpPr>
          <p:cNvPr id="11269" name="Rectangle 1">
            <a:extLst>
              <a:ext uri="{FF2B5EF4-FFF2-40B4-BE49-F238E27FC236}">
                <a16:creationId xmlns:a16="http://schemas.microsoft.com/office/drawing/2014/main" id="{476A0416-7888-8391-6120-966F72626D0A}"/>
              </a:ext>
            </a:extLst>
          </p:cNvPr>
          <p:cNvSpPr>
            <a:spLocks noChangeArrowheads="1"/>
          </p:cNvSpPr>
          <p:nvPr/>
        </p:nvSpPr>
        <p:spPr bwMode="auto">
          <a:xfrm>
            <a:off x="457200" y="1981200"/>
            <a:ext cx="8189913"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Lors de la mise sous tension du terminal radio, celui-ci doit s'authentifier sur le réseau afin de pouvoir fonctionner. </a:t>
            </a: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P</a:t>
            </a:r>
            <a:r>
              <a:rPr lang="fr-FR" altLang="fr-FR" sz="2000">
                <a:latin typeface="Times New Roman" panose="02020603050405020304" pitchFamily="18" charset="0"/>
                <a:ea typeface="Calibri" panose="020F0502020204030204" pitchFamily="34" charset="0"/>
                <a:cs typeface="Times New Roman" panose="02020603050405020304" pitchFamily="18" charset="0"/>
              </a:rPr>
              <a:t>ossible de communiquer avec un autre poste.</a:t>
            </a:r>
            <a:endParaRPr lang="fr-FR" altLang="fr-FR" sz="200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11270" name="Rectangle 8">
            <a:extLst>
              <a:ext uri="{FF2B5EF4-FFF2-40B4-BE49-F238E27FC236}">
                <a16:creationId xmlns:a16="http://schemas.microsoft.com/office/drawing/2014/main" id="{4B411363-E724-F7F5-2D8F-06A8FA0FBBEE}"/>
              </a:ext>
            </a:extLst>
          </p:cNvPr>
          <p:cNvSpPr>
            <a:spLocks noChangeArrowheads="1"/>
          </p:cNvSpPr>
          <p:nvPr/>
        </p:nvSpPr>
        <p:spPr bwMode="auto">
          <a:xfrm>
            <a:off x="2447925" y="23669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pic>
        <p:nvPicPr>
          <p:cNvPr id="11271" name="Picture 7" descr="TOP 1 Formation des Utilisateurs Antares_ (v1.02)_Page_06">
            <a:extLst>
              <a:ext uri="{FF2B5EF4-FFF2-40B4-BE49-F238E27FC236}">
                <a16:creationId xmlns:a16="http://schemas.microsoft.com/office/drawing/2014/main" id="{EB12DEC1-77E8-B8CA-043A-944375019E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971" t="9055" r="14594" b="65666"/>
          <a:stretch>
            <a:fillRect/>
          </a:stretch>
        </p:blipFill>
        <p:spPr bwMode="auto">
          <a:xfrm>
            <a:off x="2286000" y="3505200"/>
            <a:ext cx="52578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
            <a:extLst>
              <a:ext uri="{FF2B5EF4-FFF2-40B4-BE49-F238E27FC236}">
                <a16:creationId xmlns:a16="http://schemas.microsoft.com/office/drawing/2014/main" id="{FF001970-E1C8-5D46-5334-A79EF919D717}"/>
              </a:ext>
            </a:extLst>
          </p:cNvPr>
          <p:cNvSpPr txBox="1">
            <a:spLocks noChangeArrowheads="1"/>
          </p:cNvSpPr>
          <p:nvPr/>
        </p:nvSpPr>
        <p:spPr bwMode="auto">
          <a:xfrm>
            <a:off x="685800" y="1828800"/>
            <a:ext cx="1878013"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0">
                <a:latin typeface="Vineta BT" pitchFamily="82" charset="0"/>
              </a:rPr>
              <a:t>E</a:t>
            </a:r>
          </a:p>
        </p:txBody>
      </p:sp>
      <p:pic>
        <p:nvPicPr>
          <p:cNvPr id="94211" name="Picture 3">
            <a:extLst>
              <a:ext uri="{FF2B5EF4-FFF2-40B4-BE49-F238E27FC236}">
                <a16:creationId xmlns:a16="http://schemas.microsoft.com/office/drawing/2014/main" id="{9A5AC5A7-011B-314E-4ED0-EA052D0D6C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1752600"/>
            <a:ext cx="4114800" cy="292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212" name="Picture 4">
            <a:extLst>
              <a:ext uri="{FF2B5EF4-FFF2-40B4-BE49-F238E27FC236}">
                <a16:creationId xmlns:a16="http://schemas.microsoft.com/office/drawing/2014/main" id="{B08577C6-811B-3077-9348-9C631427A9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4191000"/>
            <a:ext cx="1600200" cy="202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213" name="Text Box 5">
            <a:extLst>
              <a:ext uri="{FF2B5EF4-FFF2-40B4-BE49-F238E27FC236}">
                <a16:creationId xmlns:a16="http://schemas.microsoft.com/office/drawing/2014/main" id="{2861CB2C-820E-649E-C45C-BFB557FC6850}"/>
              </a:ext>
            </a:extLst>
          </p:cNvPr>
          <p:cNvSpPr txBox="1">
            <a:spLocks noChangeArrowheads="1"/>
          </p:cNvSpPr>
          <p:nvPr/>
        </p:nvSpPr>
        <p:spPr bwMode="auto">
          <a:xfrm>
            <a:off x="2438400" y="4953000"/>
            <a:ext cx="19208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6000">
                <a:latin typeface="Arial" panose="020B0604020202020204" pitchFamily="34" charset="0"/>
              </a:rPr>
              <a:t>Echo</a:t>
            </a:r>
          </a:p>
        </p:txBody>
      </p:sp>
      <p:sp>
        <p:nvSpPr>
          <p:cNvPr id="94214" name="AutoShape 6">
            <a:extLst>
              <a:ext uri="{FF2B5EF4-FFF2-40B4-BE49-F238E27FC236}">
                <a16:creationId xmlns:a16="http://schemas.microsoft.com/office/drawing/2014/main" id="{55C3408D-8D9F-A81D-B236-C8301879B995}"/>
              </a:ext>
            </a:extLst>
          </p:cNvPr>
          <p:cNvSpPr>
            <a:spLocks noChangeArrowheads="1"/>
          </p:cNvSpPr>
          <p:nvPr/>
        </p:nvSpPr>
        <p:spPr bwMode="auto">
          <a:xfrm>
            <a:off x="5867400" y="3352800"/>
            <a:ext cx="1165225" cy="619125"/>
          </a:xfrm>
          <a:prstGeom prst="wedgeEllipseCallout">
            <a:avLst>
              <a:gd name="adj1" fmla="val 79019"/>
              <a:gd name="adj2" fmla="val 145898"/>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400">
                <a:latin typeface="Times New Roman" panose="02020603050405020304" pitchFamily="18" charset="0"/>
              </a:rPr>
              <a:t>Ohé !</a:t>
            </a:r>
          </a:p>
        </p:txBody>
      </p:sp>
      <p:sp>
        <p:nvSpPr>
          <p:cNvPr id="94215" name="Titre 8">
            <a:extLst>
              <a:ext uri="{FF2B5EF4-FFF2-40B4-BE49-F238E27FC236}">
                <a16:creationId xmlns:a16="http://schemas.microsoft.com/office/drawing/2014/main" id="{4F6DDEDD-D2DA-BD34-09FD-2EBC25FBCD9C}"/>
              </a:ext>
            </a:extLst>
          </p:cNvPr>
          <p:cNvSpPr>
            <a:spLocks noGrp="1"/>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Utilisation opérationnelle</a:t>
            </a:r>
          </a:p>
        </p:txBody>
      </p:sp>
      <p:sp>
        <p:nvSpPr>
          <p:cNvPr id="94216" name="Rectangle 1">
            <a:extLst>
              <a:ext uri="{FF2B5EF4-FFF2-40B4-BE49-F238E27FC236}">
                <a16:creationId xmlns:a16="http://schemas.microsoft.com/office/drawing/2014/main" id="{B93E321A-FDCF-B6A8-AD36-541AB8D994EF}"/>
              </a:ext>
            </a:extLst>
          </p:cNvPr>
          <p:cNvSpPr>
            <a:spLocks noChangeArrowheads="1"/>
          </p:cNvSpPr>
          <p:nvPr/>
        </p:nvSpPr>
        <p:spPr bwMode="auto">
          <a:xfrm>
            <a:off x="381000" y="1295400"/>
            <a:ext cx="8189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L'alphabet phonétique international de l'O.A.C.I. </a:t>
            </a:r>
          </a:p>
        </p:txBody>
      </p:sp>
      <p:sp>
        <p:nvSpPr>
          <p:cNvPr id="94217" name="AutoShape 9">
            <a:extLst>
              <a:ext uri="{FF2B5EF4-FFF2-40B4-BE49-F238E27FC236}">
                <a16:creationId xmlns:a16="http://schemas.microsoft.com/office/drawing/2014/main" id="{88F84236-6858-8C36-646C-B038DFD72B4A}"/>
              </a:ext>
            </a:extLst>
          </p:cNvPr>
          <p:cNvSpPr>
            <a:spLocks noChangeArrowheads="1"/>
          </p:cNvSpPr>
          <p:nvPr/>
        </p:nvSpPr>
        <p:spPr bwMode="auto">
          <a:xfrm>
            <a:off x="5943600" y="1447800"/>
            <a:ext cx="1143000" cy="914400"/>
          </a:xfrm>
          <a:prstGeom prst="cloudCallout">
            <a:avLst>
              <a:gd name="adj1" fmla="val -57500"/>
              <a:gd name="adj2" fmla="val 86634"/>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rPr>
              <a:t>Ohé !</a:t>
            </a:r>
          </a:p>
        </p:txBody>
      </p:sp>
      <p:sp>
        <p:nvSpPr>
          <p:cNvPr id="94218" name="AutoShape 10">
            <a:extLst>
              <a:ext uri="{FF2B5EF4-FFF2-40B4-BE49-F238E27FC236}">
                <a16:creationId xmlns:a16="http://schemas.microsoft.com/office/drawing/2014/main" id="{245D7831-8726-BAA1-722C-30DE196D5519}"/>
              </a:ext>
            </a:extLst>
          </p:cNvPr>
          <p:cNvSpPr>
            <a:spLocks noChangeArrowheads="1"/>
          </p:cNvSpPr>
          <p:nvPr/>
        </p:nvSpPr>
        <p:spPr bwMode="auto">
          <a:xfrm>
            <a:off x="6858000" y="1447800"/>
            <a:ext cx="1143000" cy="914400"/>
          </a:xfrm>
          <a:prstGeom prst="cloudCallout">
            <a:avLst>
              <a:gd name="adj1" fmla="val -124167"/>
              <a:gd name="adj2" fmla="val 103301"/>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rPr>
              <a:t>Ohé !</a:t>
            </a:r>
          </a:p>
        </p:txBody>
      </p:sp>
      <p:sp>
        <p:nvSpPr>
          <p:cNvPr id="94219" name="AutoShape 11">
            <a:extLst>
              <a:ext uri="{FF2B5EF4-FFF2-40B4-BE49-F238E27FC236}">
                <a16:creationId xmlns:a16="http://schemas.microsoft.com/office/drawing/2014/main" id="{299A25F0-2679-1D2A-81A3-EC1A6D698461}"/>
              </a:ext>
            </a:extLst>
          </p:cNvPr>
          <p:cNvSpPr>
            <a:spLocks noChangeArrowheads="1"/>
          </p:cNvSpPr>
          <p:nvPr/>
        </p:nvSpPr>
        <p:spPr bwMode="auto">
          <a:xfrm>
            <a:off x="7620000" y="1371600"/>
            <a:ext cx="1219200" cy="914400"/>
          </a:xfrm>
          <a:prstGeom prst="cloudCallout">
            <a:avLst>
              <a:gd name="adj1" fmla="val -169532"/>
              <a:gd name="adj2" fmla="val 128301"/>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rPr>
              <a:t>Ohé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a:extLst>
              <a:ext uri="{FF2B5EF4-FFF2-40B4-BE49-F238E27FC236}">
                <a16:creationId xmlns:a16="http://schemas.microsoft.com/office/drawing/2014/main" id="{0479006D-0D4C-7751-C878-224FB76C4D46}"/>
              </a:ext>
            </a:extLst>
          </p:cNvPr>
          <p:cNvSpPr txBox="1">
            <a:spLocks noChangeArrowheads="1"/>
          </p:cNvSpPr>
          <p:nvPr/>
        </p:nvSpPr>
        <p:spPr bwMode="auto">
          <a:xfrm>
            <a:off x="609600" y="1905000"/>
            <a:ext cx="1735138"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0">
                <a:latin typeface="Vineta BT" pitchFamily="82" charset="0"/>
              </a:rPr>
              <a:t>F</a:t>
            </a:r>
          </a:p>
        </p:txBody>
      </p:sp>
      <p:sp>
        <p:nvSpPr>
          <p:cNvPr id="95235" name="Text Box 3">
            <a:extLst>
              <a:ext uri="{FF2B5EF4-FFF2-40B4-BE49-F238E27FC236}">
                <a16:creationId xmlns:a16="http://schemas.microsoft.com/office/drawing/2014/main" id="{8F7FE36E-471E-591D-A875-9B4A97622A32}"/>
              </a:ext>
            </a:extLst>
          </p:cNvPr>
          <p:cNvSpPr txBox="1">
            <a:spLocks noChangeArrowheads="1"/>
          </p:cNvSpPr>
          <p:nvPr/>
        </p:nvSpPr>
        <p:spPr bwMode="auto">
          <a:xfrm>
            <a:off x="2514600" y="4267200"/>
            <a:ext cx="276542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6000">
                <a:latin typeface="Arial" panose="020B0604020202020204" pitchFamily="34" charset="0"/>
              </a:rPr>
              <a:t>Fox trot</a:t>
            </a:r>
          </a:p>
        </p:txBody>
      </p:sp>
      <p:pic>
        <p:nvPicPr>
          <p:cNvPr id="95236" name="Picture 4">
            <a:extLst>
              <a:ext uri="{FF2B5EF4-FFF2-40B4-BE49-F238E27FC236}">
                <a16:creationId xmlns:a16="http://schemas.microsoft.com/office/drawing/2014/main" id="{A85AEC78-D106-ABDE-EADE-91CE07A7AA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141" t="12762"/>
          <a:stretch>
            <a:fillRect/>
          </a:stretch>
        </p:blipFill>
        <p:spPr bwMode="auto">
          <a:xfrm>
            <a:off x="6324600" y="2286000"/>
            <a:ext cx="23844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Titre 8">
            <a:extLst>
              <a:ext uri="{FF2B5EF4-FFF2-40B4-BE49-F238E27FC236}">
                <a16:creationId xmlns:a16="http://schemas.microsoft.com/office/drawing/2014/main" id="{C95D302E-D0A7-F058-DCA1-9E4F11519EE2}"/>
              </a:ext>
            </a:extLst>
          </p:cNvPr>
          <p:cNvSpPr>
            <a:spLocks noGrp="1"/>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Utilisation opérationnelle</a:t>
            </a:r>
          </a:p>
        </p:txBody>
      </p:sp>
      <p:sp>
        <p:nvSpPr>
          <p:cNvPr id="95238" name="Rectangle 1">
            <a:extLst>
              <a:ext uri="{FF2B5EF4-FFF2-40B4-BE49-F238E27FC236}">
                <a16:creationId xmlns:a16="http://schemas.microsoft.com/office/drawing/2014/main" id="{183AF9DC-6778-27E1-99BA-186CF64CECB1}"/>
              </a:ext>
            </a:extLst>
          </p:cNvPr>
          <p:cNvSpPr>
            <a:spLocks noChangeArrowheads="1"/>
          </p:cNvSpPr>
          <p:nvPr/>
        </p:nvSpPr>
        <p:spPr bwMode="auto">
          <a:xfrm>
            <a:off x="381000" y="1295400"/>
            <a:ext cx="8189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L'alphabet phonétique international de l'O.A.C.I.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2">
            <a:extLst>
              <a:ext uri="{FF2B5EF4-FFF2-40B4-BE49-F238E27FC236}">
                <a16:creationId xmlns:a16="http://schemas.microsoft.com/office/drawing/2014/main" id="{464FFA60-4148-E9DE-0BC2-20FC8FF99D0E}"/>
              </a:ext>
            </a:extLst>
          </p:cNvPr>
          <p:cNvSpPr txBox="1">
            <a:spLocks noChangeArrowheads="1"/>
          </p:cNvSpPr>
          <p:nvPr/>
        </p:nvSpPr>
        <p:spPr bwMode="auto">
          <a:xfrm>
            <a:off x="762000" y="1828800"/>
            <a:ext cx="2160588"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0">
                <a:latin typeface="Vineta BT" pitchFamily="82" charset="0"/>
              </a:rPr>
              <a:t>G</a:t>
            </a:r>
          </a:p>
        </p:txBody>
      </p:sp>
      <p:pic>
        <p:nvPicPr>
          <p:cNvPr id="96259" name="Picture 3">
            <a:extLst>
              <a:ext uri="{FF2B5EF4-FFF2-40B4-BE49-F238E27FC236}">
                <a16:creationId xmlns:a16="http://schemas.microsoft.com/office/drawing/2014/main" id="{81643463-07E6-6D7A-5DDA-9AC4192C4E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2346"/>
          <a:stretch>
            <a:fillRect/>
          </a:stretch>
        </p:blipFill>
        <p:spPr bwMode="auto">
          <a:xfrm>
            <a:off x="5410200" y="2362200"/>
            <a:ext cx="3282950" cy="367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260" name="Text Box 4">
            <a:extLst>
              <a:ext uri="{FF2B5EF4-FFF2-40B4-BE49-F238E27FC236}">
                <a16:creationId xmlns:a16="http://schemas.microsoft.com/office/drawing/2014/main" id="{E0D06628-26F6-AD29-6546-A2971A44E3D4}"/>
              </a:ext>
            </a:extLst>
          </p:cNvPr>
          <p:cNvSpPr txBox="1">
            <a:spLocks noChangeArrowheads="1"/>
          </p:cNvSpPr>
          <p:nvPr/>
        </p:nvSpPr>
        <p:spPr bwMode="auto">
          <a:xfrm>
            <a:off x="2743200" y="4724400"/>
            <a:ext cx="15811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6000">
                <a:latin typeface="Arial" panose="020B0604020202020204" pitchFamily="34" charset="0"/>
              </a:rPr>
              <a:t>Golf</a:t>
            </a:r>
          </a:p>
        </p:txBody>
      </p:sp>
      <p:sp>
        <p:nvSpPr>
          <p:cNvPr id="96261" name="Titre 8">
            <a:extLst>
              <a:ext uri="{FF2B5EF4-FFF2-40B4-BE49-F238E27FC236}">
                <a16:creationId xmlns:a16="http://schemas.microsoft.com/office/drawing/2014/main" id="{C5C916E1-27DA-CD48-44B5-F3AFB7DE6E8F}"/>
              </a:ext>
            </a:extLst>
          </p:cNvPr>
          <p:cNvSpPr>
            <a:spLocks noGrp="1"/>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Utilisation opérationnelle</a:t>
            </a:r>
          </a:p>
        </p:txBody>
      </p:sp>
      <p:sp>
        <p:nvSpPr>
          <p:cNvPr id="96262" name="Rectangle 1">
            <a:extLst>
              <a:ext uri="{FF2B5EF4-FFF2-40B4-BE49-F238E27FC236}">
                <a16:creationId xmlns:a16="http://schemas.microsoft.com/office/drawing/2014/main" id="{702E014E-360A-FCE5-A76B-EE1BFF2BF76C}"/>
              </a:ext>
            </a:extLst>
          </p:cNvPr>
          <p:cNvSpPr>
            <a:spLocks noChangeArrowheads="1"/>
          </p:cNvSpPr>
          <p:nvPr/>
        </p:nvSpPr>
        <p:spPr bwMode="auto">
          <a:xfrm>
            <a:off x="381000" y="1295400"/>
            <a:ext cx="8189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L'alphabet phonétique international de l'O.A.C.I.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2">
            <a:extLst>
              <a:ext uri="{FF2B5EF4-FFF2-40B4-BE49-F238E27FC236}">
                <a16:creationId xmlns:a16="http://schemas.microsoft.com/office/drawing/2014/main" id="{1B26CDF3-12EA-8152-73EA-1F9A17A734D0}"/>
              </a:ext>
            </a:extLst>
          </p:cNvPr>
          <p:cNvSpPr txBox="1">
            <a:spLocks noChangeArrowheads="1"/>
          </p:cNvSpPr>
          <p:nvPr/>
        </p:nvSpPr>
        <p:spPr bwMode="auto">
          <a:xfrm>
            <a:off x="685800" y="1981200"/>
            <a:ext cx="2017713"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0">
                <a:latin typeface="Vineta BT" pitchFamily="82" charset="0"/>
              </a:rPr>
              <a:t>H</a:t>
            </a:r>
          </a:p>
        </p:txBody>
      </p:sp>
      <p:pic>
        <p:nvPicPr>
          <p:cNvPr id="97283" name="Picture 3" descr="C:\Program Files\Fichiers communs\Microsoft Shared\Clipart\POWERPNT\BATIMNT5.WMF">
            <a:extLst>
              <a:ext uri="{FF2B5EF4-FFF2-40B4-BE49-F238E27FC236}">
                <a16:creationId xmlns:a16="http://schemas.microsoft.com/office/drawing/2014/main" id="{013E4776-2A95-F01F-6976-2F43920696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2057400"/>
            <a:ext cx="4152900" cy="266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Text Box 4">
            <a:extLst>
              <a:ext uri="{FF2B5EF4-FFF2-40B4-BE49-F238E27FC236}">
                <a16:creationId xmlns:a16="http://schemas.microsoft.com/office/drawing/2014/main" id="{D75B15A4-B41E-5D32-68FE-030247BDDEC2}"/>
              </a:ext>
            </a:extLst>
          </p:cNvPr>
          <p:cNvSpPr txBox="1">
            <a:spLocks noChangeArrowheads="1"/>
          </p:cNvSpPr>
          <p:nvPr/>
        </p:nvSpPr>
        <p:spPr bwMode="auto">
          <a:xfrm>
            <a:off x="1981200" y="4953000"/>
            <a:ext cx="196373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6000">
                <a:latin typeface="Arial" panose="020B0604020202020204" pitchFamily="34" charset="0"/>
              </a:rPr>
              <a:t>Hôtel</a:t>
            </a:r>
          </a:p>
        </p:txBody>
      </p:sp>
      <p:sp>
        <p:nvSpPr>
          <p:cNvPr id="97285" name="Titre 8">
            <a:extLst>
              <a:ext uri="{FF2B5EF4-FFF2-40B4-BE49-F238E27FC236}">
                <a16:creationId xmlns:a16="http://schemas.microsoft.com/office/drawing/2014/main" id="{4F8ED1A2-1796-F50E-417B-B35F044F8AA1}"/>
              </a:ext>
            </a:extLst>
          </p:cNvPr>
          <p:cNvSpPr>
            <a:spLocks noGrp="1"/>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Utilisation opérationnelle</a:t>
            </a:r>
          </a:p>
        </p:txBody>
      </p:sp>
      <p:sp>
        <p:nvSpPr>
          <p:cNvPr id="97286" name="Rectangle 1">
            <a:extLst>
              <a:ext uri="{FF2B5EF4-FFF2-40B4-BE49-F238E27FC236}">
                <a16:creationId xmlns:a16="http://schemas.microsoft.com/office/drawing/2014/main" id="{41E23B2D-CAB8-105B-405B-6F10C4BC5137}"/>
              </a:ext>
            </a:extLst>
          </p:cNvPr>
          <p:cNvSpPr>
            <a:spLocks noChangeArrowheads="1"/>
          </p:cNvSpPr>
          <p:nvPr/>
        </p:nvSpPr>
        <p:spPr bwMode="auto">
          <a:xfrm>
            <a:off x="381000" y="1295400"/>
            <a:ext cx="8189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L'alphabet phonétique international de l'O.A.C.I. </a:t>
            </a:r>
          </a:p>
        </p:txBody>
      </p:sp>
      <p:sp>
        <p:nvSpPr>
          <p:cNvPr id="97287" name="Text Box 7">
            <a:extLst>
              <a:ext uri="{FF2B5EF4-FFF2-40B4-BE49-F238E27FC236}">
                <a16:creationId xmlns:a16="http://schemas.microsoft.com/office/drawing/2014/main" id="{268F7115-8C05-4D5F-9F9F-D4FA40D2FC19}"/>
              </a:ext>
            </a:extLst>
          </p:cNvPr>
          <p:cNvSpPr txBox="1">
            <a:spLocks noChangeArrowheads="1"/>
          </p:cNvSpPr>
          <p:nvPr/>
        </p:nvSpPr>
        <p:spPr bwMode="auto">
          <a:xfrm rot="1146972">
            <a:off x="5884863" y="2249488"/>
            <a:ext cx="2743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1800">
                <a:latin typeface="Arial" panose="020B0604020202020204" pitchFamily="34" charset="0"/>
              </a:rPr>
              <a:t>Hôtel le sapeur-pompier</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2">
            <a:extLst>
              <a:ext uri="{FF2B5EF4-FFF2-40B4-BE49-F238E27FC236}">
                <a16:creationId xmlns:a16="http://schemas.microsoft.com/office/drawing/2014/main" id="{979D56F1-B0A2-4A03-E230-EEBA5810028C}"/>
              </a:ext>
            </a:extLst>
          </p:cNvPr>
          <p:cNvSpPr txBox="1">
            <a:spLocks noChangeArrowheads="1"/>
          </p:cNvSpPr>
          <p:nvPr/>
        </p:nvSpPr>
        <p:spPr bwMode="auto">
          <a:xfrm>
            <a:off x="838200" y="1905000"/>
            <a:ext cx="890588"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0">
                <a:latin typeface="Vineta BT" pitchFamily="82" charset="0"/>
              </a:rPr>
              <a:t>I</a:t>
            </a:r>
          </a:p>
        </p:txBody>
      </p:sp>
      <p:pic>
        <p:nvPicPr>
          <p:cNvPr id="98307" name="Picture 3">
            <a:extLst>
              <a:ext uri="{FF2B5EF4-FFF2-40B4-BE49-F238E27FC236}">
                <a16:creationId xmlns:a16="http://schemas.microsoft.com/office/drawing/2014/main" id="{12F2AE56-41CE-9AEB-E376-3396031FF8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828800"/>
            <a:ext cx="3200400" cy="297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08" name="Picture 4">
            <a:extLst>
              <a:ext uri="{FF2B5EF4-FFF2-40B4-BE49-F238E27FC236}">
                <a16:creationId xmlns:a16="http://schemas.microsoft.com/office/drawing/2014/main" id="{EA8CFB42-4102-911A-8FA6-389CB7639D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352800"/>
            <a:ext cx="1897063"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309" name="Text Box 5">
            <a:extLst>
              <a:ext uri="{FF2B5EF4-FFF2-40B4-BE49-F238E27FC236}">
                <a16:creationId xmlns:a16="http://schemas.microsoft.com/office/drawing/2014/main" id="{BEC1882F-D97C-A068-333E-0A59B43DC680}"/>
              </a:ext>
            </a:extLst>
          </p:cNvPr>
          <p:cNvSpPr txBox="1">
            <a:spLocks noChangeArrowheads="1"/>
          </p:cNvSpPr>
          <p:nvPr/>
        </p:nvSpPr>
        <p:spPr bwMode="auto">
          <a:xfrm>
            <a:off x="1600200" y="4876800"/>
            <a:ext cx="183673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6000">
                <a:latin typeface="Arial" panose="020B0604020202020204" pitchFamily="34" charset="0"/>
              </a:rPr>
              <a:t>India</a:t>
            </a:r>
          </a:p>
        </p:txBody>
      </p:sp>
      <p:sp>
        <p:nvSpPr>
          <p:cNvPr id="98310" name="Titre 8">
            <a:extLst>
              <a:ext uri="{FF2B5EF4-FFF2-40B4-BE49-F238E27FC236}">
                <a16:creationId xmlns:a16="http://schemas.microsoft.com/office/drawing/2014/main" id="{7B02EF97-693B-1A85-A90F-18A70B8DC3AB}"/>
              </a:ext>
            </a:extLst>
          </p:cNvPr>
          <p:cNvSpPr>
            <a:spLocks noGrp="1"/>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Utilisation opérationnelle</a:t>
            </a:r>
          </a:p>
        </p:txBody>
      </p:sp>
      <p:sp>
        <p:nvSpPr>
          <p:cNvPr id="98311" name="Rectangle 1">
            <a:extLst>
              <a:ext uri="{FF2B5EF4-FFF2-40B4-BE49-F238E27FC236}">
                <a16:creationId xmlns:a16="http://schemas.microsoft.com/office/drawing/2014/main" id="{A617902C-CC71-ED80-FC38-4A597F3A55BC}"/>
              </a:ext>
            </a:extLst>
          </p:cNvPr>
          <p:cNvSpPr>
            <a:spLocks noChangeArrowheads="1"/>
          </p:cNvSpPr>
          <p:nvPr/>
        </p:nvSpPr>
        <p:spPr bwMode="auto">
          <a:xfrm>
            <a:off x="381000" y="1295400"/>
            <a:ext cx="8189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L'alphabet phonétique international de l'O.A.C.I. </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2">
            <a:extLst>
              <a:ext uri="{FF2B5EF4-FFF2-40B4-BE49-F238E27FC236}">
                <a16:creationId xmlns:a16="http://schemas.microsoft.com/office/drawing/2014/main" id="{47D4E479-5BB4-2747-8217-8466DEC58F7C}"/>
              </a:ext>
            </a:extLst>
          </p:cNvPr>
          <p:cNvSpPr txBox="1">
            <a:spLocks noChangeArrowheads="1"/>
          </p:cNvSpPr>
          <p:nvPr/>
        </p:nvSpPr>
        <p:spPr bwMode="auto">
          <a:xfrm>
            <a:off x="990600" y="1981200"/>
            <a:ext cx="145415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0">
                <a:latin typeface="Vineta BT" pitchFamily="82" charset="0"/>
              </a:rPr>
              <a:t>J</a:t>
            </a:r>
          </a:p>
        </p:txBody>
      </p:sp>
      <p:sp>
        <p:nvSpPr>
          <p:cNvPr id="99331" name="Text Box 3">
            <a:extLst>
              <a:ext uri="{FF2B5EF4-FFF2-40B4-BE49-F238E27FC236}">
                <a16:creationId xmlns:a16="http://schemas.microsoft.com/office/drawing/2014/main" id="{ABD83776-0667-053D-E026-A131C6737555}"/>
              </a:ext>
            </a:extLst>
          </p:cNvPr>
          <p:cNvSpPr txBox="1">
            <a:spLocks noChangeArrowheads="1"/>
          </p:cNvSpPr>
          <p:nvPr/>
        </p:nvSpPr>
        <p:spPr bwMode="auto">
          <a:xfrm>
            <a:off x="2209800" y="4724400"/>
            <a:ext cx="259873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6000">
                <a:latin typeface="Arial" panose="020B0604020202020204" pitchFamily="34" charset="0"/>
              </a:rPr>
              <a:t>Juliette</a:t>
            </a:r>
          </a:p>
        </p:txBody>
      </p:sp>
      <p:grpSp>
        <p:nvGrpSpPr>
          <p:cNvPr id="99332" name="Group 4">
            <a:extLst>
              <a:ext uri="{FF2B5EF4-FFF2-40B4-BE49-F238E27FC236}">
                <a16:creationId xmlns:a16="http://schemas.microsoft.com/office/drawing/2014/main" id="{C08211A8-7CC4-B89B-1D69-834F9757F46F}"/>
              </a:ext>
            </a:extLst>
          </p:cNvPr>
          <p:cNvGrpSpPr>
            <a:grpSpLocks/>
          </p:cNvGrpSpPr>
          <p:nvPr/>
        </p:nvGrpSpPr>
        <p:grpSpPr bwMode="auto">
          <a:xfrm>
            <a:off x="6096000" y="1371600"/>
            <a:ext cx="2209800" cy="4552950"/>
            <a:chOff x="3320" y="876"/>
            <a:chExt cx="1624" cy="3252"/>
          </a:xfrm>
        </p:grpSpPr>
        <p:pic>
          <p:nvPicPr>
            <p:cNvPr id="99335" name="Picture 5">
              <a:extLst>
                <a:ext uri="{FF2B5EF4-FFF2-40B4-BE49-F238E27FC236}">
                  <a16:creationId xmlns:a16="http://schemas.microsoft.com/office/drawing/2014/main" id="{B0FBD146-6D87-4825-F5B5-3803A6C20E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8" y="876"/>
              <a:ext cx="996" cy="2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6" name="Picture 6" descr="C:\Mes documents\TRS\TRS Cap2\balcon.jpg">
              <a:extLst>
                <a:ext uri="{FF2B5EF4-FFF2-40B4-BE49-F238E27FC236}">
                  <a16:creationId xmlns:a16="http://schemas.microsoft.com/office/drawing/2014/main" id="{BDC6258C-0D21-D0F0-B83D-9F9170B038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6164"/>
            <a:stretch>
              <a:fillRect/>
            </a:stretch>
          </p:blipFill>
          <p:spPr bwMode="auto">
            <a:xfrm>
              <a:off x="3320" y="1935"/>
              <a:ext cx="1624" cy="2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9333" name="Titre 8">
            <a:extLst>
              <a:ext uri="{FF2B5EF4-FFF2-40B4-BE49-F238E27FC236}">
                <a16:creationId xmlns:a16="http://schemas.microsoft.com/office/drawing/2014/main" id="{D9CC4F4F-6195-8A76-F7A6-5BEA4FBF067D}"/>
              </a:ext>
            </a:extLst>
          </p:cNvPr>
          <p:cNvSpPr>
            <a:spLocks noGrp="1"/>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Utilisation opérationnelle</a:t>
            </a:r>
          </a:p>
        </p:txBody>
      </p:sp>
      <p:sp>
        <p:nvSpPr>
          <p:cNvPr id="99334" name="Rectangle 1">
            <a:extLst>
              <a:ext uri="{FF2B5EF4-FFF2-40B4-BE49-F238E27FC236}">
                <a16:creationId xmlns:a16="http://schemas.microsoft.com/office/drawing/2014/main" id="{9FF4D6EB-363C-C158-EE06-9AB1065BE5CF}"/>
              </a:ext>
            </a:extLst>
          </p:cNvPr>
          <p:cNvSpPr>
            <a:spLocks noChangeArrowheads="1"/>
          </p:cNvSpPr>
          <p:nvPr/>
        </p:nvSpPr>
        <p:spPr bwMode="auto">
          <a:xfrm>
            <a:off x="381000" y="1295400"/>
            <a:ext cx="8189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L'alphabet phonétique international de l'O.A.C.I.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2">
            <a:extLst>
              <a:ext uri="{FF2B5EF4-FFF2-40B4-BE49-F238E27FC236}">
                <a16:creationId xmlns:a16="http://schemas.microsoft.com/office/drawing/2014/main" id="{CEA4AEAC-A888-239E-49B7-A354AC0324DC}"/>
              </a:ext>
            </a:extLst>
          </p:cNvPr>
          <p:cNvSpPr txBox="1">
            <a:spLocks noChangeArrowheads="1"/>
          </p:cNvSpPr>
          <p:nvPr/>
        </p:nvSpPr>
        <p:spPr bwMode="auto">
          <a:xfrm>
            <a:off x="685800" y="1905000"/>
            <a:ext cx="1878013"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0">
                <a:latin typeface="Vineta BT" pitchFamily="82" charset="0"/>
              </a:rPr>
              <a:t>K</a:t>
            </a:r>
          </a:p>
        </p:txBody>
      </p:sp>
      <p:pic>
        <p:nvPicPr>
          <p:cNvPr id="100355" name="Picture 3">
            <a:extLst>
              <a:ext uri="{FF2B5EF4-FFF2-40B4-BE49-F238E27FC236}">
                <a16:creationId xmlns:a16="http://schemas.microsoft.com/office/drawing/2014/main" id="{6B9182C6-7729-AC48-0A09-39CD9000D7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2209800"/>
            <a:ext cx="4648200" cy="275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0356" name="Text Box 4">
            <a:extLst>
              <a:ext uri="{FF2B5EF4-FFF2-40B4-BE49-F238E27FC236}">
                <a16:creationId xmlns:a16="http://schemas.microsoft.com/office/drawing/2014/main" id="{E1DF735F-F692-412B-CC96-08BA02411AEB}"/>
              </a:ext>
            </a:extLst>
          </p:cNvPr>
          <p:cNvSpPr txBox="1">
            <a:spLocks noChangeArrowheads="1"/>
          </p:cNvSpPr>
          <p:nvPr/>
        </p:nvSpPr>
        <p:spPr bwMode="auto">
          <a:xfrm>
            <a:off x="7010400" y="403860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400" b="1">
                <a:solidFill>
                  <a:schemeClr val="bg1"/>
                </a:solidFill>
                <a:latin typeface="Arial" panose="020B0604020202020204" pitchFamily="34" charset="0"/>
              </a:rPr>
              <a:t>1 KILO</a:t>
            </a:r>
          </a:p>
        </p:txBody>
      </p:sp>
      <p:sp>
        <p:nvSpPr>
          <p:cNvPr id="100357" name="Text Box 5">
            <a:extLst>
              <a:ext uri="{FF2B5EF4-FFF2-40B4-BE49-F238E27FC236}">
                <a16:creationId xmlns:a16="http://schemas.microsoft.com/office/drawing/2014/main" id="{1E068659-23F1-32BB-9809-4CDEBD7A1D42}"/>
              </a:ext>
            </a:extLst>
          </p:cNvPr>
          <p:cNvSpPr txBox="1">
            <a:spLocks noChangeArrowheads="1"/>
          </p:cNvSpPr>
          <p:nvPr/>
        </p:nvSpPr>
        <p:spPr bwMode="auto">
          <a:xfrm>
            <a:off x="2590800" y="4800600"/>
            <a:ext cx="145573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6000">
                <a:latin typeface="Arial" panose="020B0604020202020204" pitchFamily="34" charset="0"/>
              </a:rPr>
              <a:t>Kilo</a:t>
            </a:r>
          </a:p>
        </p:txBody>
      </p:sp>
      <p:sp>
        <p:nvSpPr>
          <p:cNvPr id="100358" name="Titre 8">
            <a:extLst>
              <a:ext uri="{FF2B5EF4-FFF2-40B4-BE49-F238E27FC236}">
                <a16:creationId xmlns:a16="http://schemas.microsoft.com/office/drawing/2014/main" id="{EC981586-D679-FF1B-209C-E32740B971CF}"/>
              </a:ext>
            </a:extLst>
          </p:cNvPr>
          <p:cNvSpPr>
            <a:spLocks noGrp="1"/>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Utilisation opérationnelle</a:t>
            </a:r>
          </a:p>
        </p:txBody>
      </p:sp>
      <p:sp>
        <p:nvSpPr>
          <p:cNvPr id="100359" name="Rectangle 1">
            <a:extLst>
              <a:ext uri="{FF2B5EF4-FFF2-40B4-BE49-F238E27FC236}">
                <a16:creationId xmlns:a16="http://schemas.microsoft.com/office/drawing/2014/main" id="{F7841A8D-F681-1B25-87B4-DAB74A13BD4A}"/>
              </a:ext>
            </a:extLst>
          </p:cNvPr>
          <p:cNvSpPr>
            <a:spLocks noChangeArrowheads="1"/>
          </p:cNvSpPr>
          <p:nvPr/>
        </p:nvSpPr>
        <p:spPr bwMode="auto">
          <a:xfrm>
            <a:off x="381000" y="1295400"/>
            <a:ext cx="8189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L'alphabet phonétique international de l'O.A.C.I. </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2">
            <a:extLst>
              <a:ext uri="{FF2B5EF4-FFF2-40B4-BE49-F238E27FC236}">
                <a16:creationId xmlns:a16="http://schemas.microsoft.com/office/drawing/2014/main" id="{CB08AD1D-03ED-E477-8625-7D7224D02A88}"/>
              </a:ext>
            </a:extLst>
          </p:cNvPr>
          <p:cNvSpPr txBox="1">
            <a:spLocks noChangeArrowheads="1"/>
          </p:cNvSpPr>
          <p:nvPr/>
        </p:nvSpPr>
        <p:spPr bwMode="auto">
          <a:xfrm>
            <a:off x="762000" y="1905000"/>
            <a:ext cx="1597025"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0">
                <a:latin typeface="Vineta BT" pitchFamily="82" charset="0"/>
              </a:rPr>
              <a:t>L</a:t>
            </a:r>
          </a:p>
        </p:txBody>
      </p:sp>
      <p:graphicFrame>
        <p:nvGraphicFramePr>
          <p:cNvPr id="101379" name="Object 3">
            <a:extLst>
              <a:ext uri="{FF2B5EF4-FFF2-40B4-BE49-F238E27FC236}">
                <a16:creationId xmlns:a16="http://schemas.microsoft.com/office/drawing/2014/main" id="{E742442B-4C2F-78D2-FC40-2BE4E2D8A2F5}"/>
              </a:ext>
            </a:extLst>
          </p:cNvPr>
          <p:cNvGraphicFramePr>
            <a:graphicFrameLocks noChangeAspect="1"/>
          </p:cNvGraphicFramePr>
          <p:nvPr/>
        </p:nvGraphicFramePr>
        <p:xfrm>
          <a:off x="4724400" y="2057400"/>
          <a:ext cx="1319213" cy="2667000"/>
        </p:xfrm>
        <a:graphic>
          <a:graphicData uri="http://schemas.openxmlformats.org/presentationml/2006/ole">
            <mc:AlternateContent xmlns:mc="http://schemas.openxmlformats.org/markup-compatibility/2006">
              <mc:Choice xmlns:v="urn:schemas-microsoft-com:vml" Requires="v">
                <p:oleObj name="Image Bitmap" r:id="rId2" imgW="2209524" imgH="4466667" progId="Paint.Picture">
                  <p:embed/>
                </p:oleObj>
              </mc:Choice>
              <mc:Fallback>
                <p:oleObj name="Image Bitmap" r:id="rId2" imgW="2209524" imgH="4466667" progId="Paint.Picture">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057400"/>
                        <a:ext cx="1319213"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1380" name="Text Box 4">
            <a:extLst>
              <a:ext uri="{FF2B5EF4-FFF2-40B4-BE49-F238E27FC236}">
                <a16:creationId xmlns:a16="http://schemas.microsoft.com/office/drawing/2014/main" id="{F2828D33-694D-100E-FB7C-B09BF5FEB5CC}"/>
              </a:ext>
            </a:extLst>
          </p:cNvPr>
          <p:cNvSpPr txBox="1">
            <a:spLocks noChangeArrowheads="1"/>
          </p:cNvSpPr>
          <p:nvPr/>
        </p:nvSpPr>
        <p:spPr bwMode="auto">
          <a:xfrm>
            <a:off x="2057400" y="4800600"/>
            <a:ext cx="183673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6000">
                <a:latin typeface="Arial" panose="020B0604020202020204" pitchFamily="34" charset="0"/>
              </a:rPr>
              <a:t>Lima</a:t>
            </a:r>
          </a:p>
        </p:txBody>
      </p:sp>
      <p:grpSp>
        <p:nvGrpSpPr>
          <p:cNvPr id="101381" name="Group 5">
            <a:extLst>
              <a:ext uri="{FF2B5EF4-FFF2-40B4-BE49-F238E27FC236}">
                <a16:creationId xmlns:a16="http://schemas.microsoft.com/office/drawing/2014/main" id="{62486845-09CE-C7C3-3E19-1AFFF83F58AB}"/>
              </a:ext>
            </a:extLst>
          </p:cNvPr>
          <p:cNvGrpSpPr>
            <a:grpSpLocks/>
          </p:cNvGrpSpPr>
          <p:nvPr/>
        </p:nvGrpSpPr>
        <p:grpSpPr bwMode="auto">
          <a:xfrm>
            <a:off x="6019800" y="1981200"/>
            <a:ext cx="2819400" cy="4343400"/>
            <a:chOff x="3456" y="816"/>
            <a:chExt cx="2112" cy="3168"/>
          </a:xfrm>
        </p:grpSpPr>
        <p:pic>
          <p:nvPicPr>
            <p:cNvPr id="101384" name="Picture 6">
              <a:extLst>
                <a:ext uri="{FF2B5EF4-FFF2-40B4-BE49-F238E27FC236}">
                  <a16:creationId xmlns:a16="http://schemas.microsoft.com/office/drawing/2014/main" id="{5115EB39-D5BD-B883-9A9B-2CCCFEEE8A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6" y="816"/>
              <a:ext cx="2112" cy="3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385" name="Oval 7">
              <a:extLst>
                <a:ext uri="{FF2B5EF4-FFF2-40B4-BE49-F238E27FC236}">
                  <a16:creationId xmlns:a16="http://schemas.microsoft.com/office/drawing/2014/main" id="{7C5978B2-717F-DE45-23AA-0B3CD80D4992}"/>
                </a:ext>
              </a:extLst>
            </p:cNvPr>
            <p:cNvSpPr>
              <a:spLocks noChangeArrowheads="1"/>
            </p:cNvSpPr>
            <p:nvPr/>
          </p:nvSpPr>
          <p:spPr bwMode="auto">
            <a:xfrm>
              <a:off x="3888" y="1920"/>
              <a:ext cx="144" cy="96"/>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a:latin typeface="Arial" panose="020B0604020202020204" pitchFamily="34" charset="0"/>
              </a:endParaRPr>
            </a:p>
          </p:txBody>
        </p:sp>
      </p:grpSp>
      <p:sp>
        <p:nvSpPr>
          <p:cNvPr id="101382" name="Titre 8">
            <a:extLst>
              <a:ext uri="{FF2B5EF4-FFF2-40B4-BE49-F238E27FC236}">
                <a16:creationId xmlns:a16="http://schemas.microsoft.com/office/drawing/2014/main" id="{52DAFEF7-9098-8510-945C-9B4477C1A8B9}"/>
              </a:ext>
            </a:extLst>
          </p:cNvPr>
          <p:cNvSpPr>
            <a:spLocks noGrp="1"/>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Utilisation opérationnelle</a:t>
            </a:r>
          </a:p>
        </p:txBody>
      </p:sp>
      <p:sp>
        <p:nvSpPr>
          <p:cNvPr id="101383" name="Rectangle 1">
            <a:extLst>
              <a:ext uri="{FF2B5EF4-FFF2-40B4-BE49-F238E27FC236}">
                <a16:creationId xmlns:a16="http://schemas.microsoft.com/office/drawing/2014/main" id="{053696C8-8B4A-0C24-6D04-C1F2109ED09B}"/>
              </a:ext>
            </a:extLst>
          </p:cNvPr>
          <p:cNvSpPr>
            <a:spLocks noChangeArrowheads="1"/>
          </p:cNvSpPr>
          <p:nvPr/>
        </p:nvSpPr>
        <p:spPr bwMode="auto">
          <a:xfrm>
            <a:off x="381000" y="1295400"/>
            <a:ext cx="8189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L'alphabet phonétique international de l'O.A.C.I.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a:extLst>
              <a:ext uri="{FF2B5EF4-FFF2-40B4-BE49-F238E27FC236}">
                <a16:creationId xmlns:a16="http://schemas.microsoft.com/office/drawing/2014/main" id="{B3112D76-0FBF-955C-C37C-687D8FB5E5BD}"/>
              </a:ext>
            </a:extLst>
          </p:cNvPr>
          <p:cNvSpPr txBox="1">
            <a:spLocks noChangeArrowheads="1"/>
          </p:cNvSpPr>
          <p:nvPr/>
        </p:nvSpPr>
        <p:spPr bwMode="auto">
          <a:xfrm>
            <a:off x="457200" y="1828800"/>
            <a:ext cx="2300288"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0">
                <a:latin typeface="Vineta BT" pitchFamily="82" charset="0"/>
              </a:rPr>
              <a:t>M</a:t>
            </a:r>
          </a:p>
        </p:txBody>
      </p:sp>
      <p:pic>
        <p:nvPicPr>
          <p:cNvPr id="102403" name="Picture 3" descr="C:\Program Files\Fichiers communs\Microsoft Shared\Clipart\cagcat50\bd06784_.wmf">
            <a:extLst>
              <a:ext uri="{FF2B5EF4-FFF2-40B4-BE49-F238E27FC236}">
                <a16:creationId xmlns:a16="http://schemas.microsoft.com/office/drawing/2014/main" id="{2F8B97B7-7B35-8241-00B9-0E3CC5DE4E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2246313"/>
            <a:ext cx="2733675"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Text Box 4">
            <a:extLst>
              <a:ext uri="{FF2B5EF4-FFF2-40B4-BE49-F238E27FC236}">
                <a16:creationId xmlns:a16="http://schemas.microsoft.com/office/drawing/2014/main" id="{9A5C2C90-39D3-5C96-3E84-561880BE272F}"/>
              </a:ext>
            </a:extLst>
          </p:cNvPr>
          <p:cNvSpPr txBox="1">
            <a:spLocks noChangeArrowheads="1"/>
          </p:cNvSpPr>
          <p:nvPr/>
        </p:nvSpPr>
        <p:spPr bwMode="auto">
          <a:xfrm>
            <a:off x="2971800" y="4876800"/>
            <a:ext cx="17938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6000">
                <a:latin typeface="Arial" panose="020B0604020202020204" pitchFamily="34" charset="0"/>
              </a:rPr>
              <a:t>Mike</a:t>
            </a:r>
          </a:p>
        </p:txBody>
      </p:sp>
      <p:sp>
        <p:nvSpPr>
          <p:cNvPr id="102405" name="Titre 8">
            <a:extLst>
              <a:ext uri="{FF2B5EF4-FFF2-40B4-BE49-F238E27FC236}">
                <a16:creationId xmlns:a16="http://schemas.microsoft.com/office/drawing/2014/main" id="{D8A01262-AEDB-B0E6-1804-AA68C591FE70}"/>
              </a:ext>
            </a:extLst>
          </p:cNvPr>
          <p:cNvSpPr>
            <a:spLocks noGrp="1"/>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Utilisation opérationnelle</a:t>
            </a:r>
          </a:p>
        </p:txBody>
      </p:sp>
      <p:sp>
        <p:nvSpPr>
          <p:cNvPr id="102406" name="Rectangle 1">
            <a:extLst>
              <a:ext uri="{FF2B5EF4-FFF2-40B4-BE49-F238E27FC236}">
                <a16:creationId xmlns:a16="http://schemas.microsoft.com/office/drawing/2014/main" id="{250C8B26-652E-4416-7C14-3591A104DA67}"/>
              </a:ext>
            </a:extLst>
          </p:cNvPr>
          <p:cNvSpPr>
            <a:spLocks noChangeArrowheads="1"/>
          </p:cNvSpPr>
          <p:nvPr/>
        </p:nvSpPr>
        <p:spPr bwMode="auto">
          <a:xfrm>
            <a:off x="381000" y="1295400"/>
            <a:ext cx="8189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L'alphabet phonétique international de l'O.A.C.I.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a:extLst>
              <a:ext uri="{FF2B5EF4-FFF2-40B4-BE49-F238E27FC236}">
                <a16:creationId xmlns:a16="http://schemas.microsoft.com/office/drawing/2014/main" id="{E7FFB98A-BDDE-3FB8-72DB-E0BFC7105501}"/>
              </a:ext>
            </a:extLst>
          </p:cNvPr>
          <p:cNvSpPr txBox="1">
            <a:spLocks noChangeArrowheads="1"/>
          </p:cNvSpPr>
          <p:nvPr/>
        </p:nvSpPr>
        <p:spPr bwMode="auto">
          <a:xfrm>
            <a:off x="762000" y="1828800"/>
            <a:ext cx="2017713"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0">
                <a:latin typeface="Vineta BT" pitchFamily="82" charset="0"/>
              </a:rPr>
              <a:t>N</a:t>
            </a:r>
          </a:p>
        </p:txBody>
      </p:sp>
      <p:pic>
        <p:nvPicPr>
          <p:cNvPr id="103427" name="Picture 3">
            <a:extLst>
              <a:ext uri="{FF2B5EF4-FFF2-40B4-BE49-F238E27FC236}">
                <a16:creationId xmlns:a16="http://schemas.microsoft.com/office/drawing/2014/main" id="{F4726935-4B71-14C8-0D56-43FD029FCA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4191000"/>
            <a:ext cx="2133600" cy="193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428" name="Text Box 4">
            <a:extLst>
              <a:ext uri="{FF2B5EF4-FFF2-40B4-BE49-F238E27FC236}">
                <a16:creationId xmlns:a16="http://schemas.microsoft.com/office/drawing/2014/main" id="{A8ABF1A8-C24E-3206-E064-F5450C2B3039}"/>
              </a:ext>
            </a:extLst>
          </p:cNvPr>
          <p:cNvSpPr txBox="1">
            <a:spLocks noChangeArrowheads="1"/>
          </p:cNvSpPr>
          <p:nvPr/>
        </p:nvSpPr>
        <p:spPr bwMode="auto">
          <a:xfrm>
            <a:off x="1905000" y="4876800"/>
            <a:ext cx="370046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6000">
                <a:latin typeface="Arial" panose="020B0604020202020204" pitchFamily="34" charset="0"/>
              </a:rPr>
              <a:t>November</a:t>
            </a:r>
          </a:p>
        </p:txBody>
      </p:sp>
      <p:pic>
        <p:nvPicPr>
          <p:cNvPr id="103429" name="Picture 5">
            <a:extLst>
              <a:ext uri="{FF2B5EF4-FFF2-40B4-BE49-F238E27FC236}">
                <a16:creationId xmlns:a16="http://schemas.microsoft.com/office/drawing/2014/main" id="{F0CDA8B3-70AD-6506-145A-50D2230F0F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6917" b="28653"/>
          <a:stretch>
            <a:fillRect/>
          </a:stretch>
        </p:blipFill>
        <p:spPr bwMode="auto">
          <a:xfrm>
            <a:off x="5715000" y="1752600"/>
            <a:ext cx="2471738" cy="235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430" name="Titre 8">
            <a:extLst>
              <a:ext uri="{FF2B5EF4-FFF2-40B4-BE49-F238E27FC236}">
                <a16:creationId xmlns:a16="http://schemas.microsoft.com/office/drawing/2014/main" id="{C8956C40-F45D-165D-F7E1-42498E1E6BCD}"/>
              </a:ext>
            </a:extLst>
          </p:cNvPr>
          <p:cNvSpPr>
            <a:spLocks noGrp="1"/>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Utilisation opérationnelle</a:t>
            </a:r>
          </a:p>
        </p:txBody>
      </p:sp>
      <p:sp>
        <p:nvSpPr>
          <p:cNvPr id="103431" name="Rectangle 1">
            <a:extLst>
              <a:ext uri="{FF2B5EF4-FFF2-40B4-BE49-F238E27FC236}">
                <a16:creationId xmlns:a16="http://schemas.microsoft.com/office/drawing/2014/main" id="{BE2FDE42-12C4-5679-49D6-0244BB3B5B50}"/>
              </a:ext>
            </a:extLst>
          </p:cNvPr>
          <p:cNvSpPr>
            <a:spLocks noChangeArrowheads="1"/>
          </p:cNvSpPr>
          <p:nvPr/>
        </p:nvSpPr>
        <p:spPr bwMode="auto">
          <a:xfrm>
            <a:off x="381000" y="1295400"/>
            <a:ext cx="8189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L'alphabet phonétique international de l'O.A.C.I. </a:t>
            </a:r>
          </a:p>
        </p:txBody>
      </p:sp>
    </p:spTree>
  </p:cSld>
  <p:clrMapOvr>
    <a:masterClrMapping/>
  </p:clrMapOvr>
</p:sld>
</file>

<file path=ppt/theme/theme1.xml><?xml version="1.0" encoding="utf-8"?>
<a:theme xmlns:a="http://schemas.openxmlformats.org/drawingml/2006/main" name="GCCA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DIS">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Aquatique</Template>
  <TotalTime>824</TotalTime>
  <Words>6096</Words>
  <Application>Microsoft Office PowerPoint</Application>
  <PresentationFormat>Affichage à l'écran (4:3)</PresentationFormat>
  <Paragraphs>1302</Paragraphs>
  <Slides>132</Slides>
  <Notes>0</Notes>
  <HiddenSlides>0</HiddenSlides>
  <MMClips>0</MMClips>
  <ScaleCrop>false</ScaleCrop>
  <HeadingPairs>
    <vt:vector size="8" baseType="variant">
      <vt:variant>
        <vt:lpstr>Polices utilisées</vt:lpstr>
      </vt:variant>
      <vt:variant>
        <vt:i4>8</vt:i4>
      </vt:variant>
      <vt:variant>
        <vt:lpstr>Thème</vt:lpstr>
      </vt:variant>
      <vt:variant>
        <vt:i4>1</vt:i4>
      </vt:variant>
      <vt:variant>
        <vt:lpstr>Serveurs OLE incorporés</vt:lpstr>
      </vt:variant>
      <vt:variant>
        <vt:i4>4</vt:i4>
      </vt:variant>
      <vt:variant>
        <vt:lpstr>Titres des diapositives</vt:lpstr>
      </vt:variant>
      <vt:variant>
        <vt:i4>132</vt:i4>
      </vt:variant>
    </vt:vector>
  </HeadingPairs>
  <TitlesOfParts>
    <vt:vector size="145" baseType="lpstr">
      <vt:lpstr>Arial</vt:lpstr>
      <vt:lpstr>Myriad Pro</vt:lpstr>
      <vt:lpstr>Calibri</vt:lpstr>
      <vt:lpstr>Times New Roman</vt:lpstr>
      <vt:lpstr>Comic Sans MS</vt:lpstr>
      <vt:lpstr>Wingdings</vt:lpstr>
      <vt:lpstr>Symbol</vt:lpstr>
      <vt:lpstr>Vineta BT</vt:lpstr>
      <vt:lpstr>GCCAR</vt:lpstr>
      <vt:lpstr>Diapositive Microsoft PowerPoint</vt:lpstr>
      <vt:lpstr>Image Bitmap</vt:lpstr>
      <vt:lpstr>Photo Microsoft Photo Editor 3.0</vt:lpstr>
      <vt:lpstr>Graphique CorelDRAW 9.0</vt:lpstr>
      <vt:lpstr>Système d’information et de communication</vt:lpstr>
      <vt:lpstr>Système d’information et de communication</vt:lpstr>
      <vt:lpstr>Introduction </vt:lpstr>
      <vt:lpstr>Utilisation technique</vt:lpstr>
      <vt:lpstr>Utilisation technique</vt:lpstr>
      <vt:lpstr>Utilisation technique</vt:lpstr>
      <vt:lpstr>Utilisation technique</vt:lpstr>
      <vt:lpstr>Utilisation technique</vt:lpstr>
      <vt:lpstr>Utilisation technique</vt:lpstr>
      <vt:lpstr>Utilisation technique</vt:lpstr>
      <vt:lpstr>Utilisation technique</vt:lpstr>
      <vt:lpstr>Utilisation technique</vt:lpstr>
      <vt:lpstr>Utilisation technique</vt:lpstr>
      <vt:lpstr>Utilisation technique</vt:lpstr>
      <vt:lpstr>Utilisation technique</vt:lpstr>
      <vt:lpstr>Utilisation technique</vt:lpstr>
      <vt:lpstr>Utilisation technique</vt:lpstr>
      <vt:lpstr>Utilisation technique</vt:lpstr>
      <vt:lpstr>Utilisation technique</vt:lpstr>
      <vt:lpstr>Utilisation technique</vt:lpstr>
      <vt:lpstr>Utilisation technique</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technique : ANTARES</vt:lpstr>
      <vt:lpstr>Utilisation opérationnelle</vt:lpstr>
      <vt:lpstr>Utilisation opérationnelle</vt:lpstr>
      <vt:lpstr>Utilisation opérationnelle</vt:lpstr>
      <vt:lpstr>Utilisation opérationnelle</vt:lpstr>
      <vt:lpstr>Utilisation opérationnelle</vt:lpstr>
      <vt:lpstr>Utilisation opérationnelle</vt:lpstr>
      <vt:lpstr>Utilisation opérationnelle</vt:lpstr>
      <vt:lpstr>Utilisation opérationnelle</vt:lpstr>
      <vt:lpstr>Utilisation opérationnelle</vt:lpstr>
      <vt:lpstr>Utilisation opérationnelle</vt:lpstr>
      <vt:lpstr>Utilisation opérationnelle</vt:lpstr>
      <vt:lpstr>Utilisation opérationnelle</vt:lpstr>
      <vt:lpstr>Utilisation opérationnelle</vt:lpstr>
      <vt:lpstr>Utilisation opérationnelle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Utilisation opérationnelle</vt:lpstr>
      <vt:lpstr>Utilisation opérationnelle</vt:lpstr>
      <vt:lpstr>Utilisation opérationnelle</vt:lpstr>
      <vt:lpstr>Utilisation opérationnelle</vt:lpstr>
      <vt:lpstr>Utilisation opérationnelle</vt:lpstr>
      <vt:lpstr>Utilisation opérationnelle</vt:lpstr>
      <vt:lpstr>Utilisation opérationnelle</vt:lpstr>
      <vt:lpstr>Utilisation opérationnelle</vt:lpstr>
      <vt:lpstr>Utilisation opérationnelle</vt:lpstr>
      <vt:lpstr>Utilisation opérationnelle</vt:lpstr>
      <vt:lpstr>Utilisation opérationnelle</vt:lpstr>
      <vt:lpstr>Utilisation opérationnelle</vt:lpstr>
      <vt:lpstr>Utilisation opérationnelle</vt:lpstr>
      <vt:lpstr>Utilisation opérationnelle</vt:lpstr>
      <vt:lpstr>Utilisation opérationnelle</vt:lpstr>
      <vt:lpstr>Utilisation opérationnelle</vt:lpstr>
      <vt:lpstr>Utilisation opérationnelle</vt:lpstr>
      <vt:lpstr>Utilisation opérationnelle</vt:lpstr>
      <vt:lpstr>Utilisation opérationnelle</vt:lpstr>
      <vt:lpstr>Utilisation opérationnelle</vt:lpstr>
      <vt:lpstr>Conclusion</vt:lpstr>
    </vt:vector>
  </TitlesOfParts>
  <Company>SDIS du Rhône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MUSSARD Vincent</dc:creator>
  <cp:lastModifiedBy>Daniel ROSIQUE</cp:lastModifiedBy>
  <cp:revision>91</cp:revision>
  <cp:lastPrinted>2015-08-06T08:01:37Z</cp:lastPrinted>
  <dcterms:created xsi:type="dcterms:W3CDTF">2015-08-05T10:19:35Z</dcterms:created>
  <dcterms:modified xsi:type="dcterms:W3CDTF">2022-09-11T20:07:03Z</dcterms:modified>
</cp:coreProperties>
</file>