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304" r:id="rId3"/>
    <p:sldId id="271" r:id="rId4"/>
    <p:sldId id="272" r:id="rId5"/>
    <p:sldId id="273" r:id="rId6"/>
    <p:sldId id="313" r:id="rId7"/>
    <p:sldId id="414" r:id="rId8"/>
    <p:sldId id="415" r:id="rId9"/>
    <p:sldId id="274" r:id="rId10"/>
    <p:sldId id="359" r:id="rId11"/>
    <p:sldId id="275" r:id="rId12"/>
    <p:sldId id="314" r:id="rId13"/>
    <p:sldId id="276" r:id="rId14"/>
    <p:sldId id="315" r:id="rId15"/>
    <p:sldId id="317" r:id="rId16"/>
    <p:sldId id="316" r:id="rId17"/>
    <p:sldId id="292" r:id="rId18"/>
    <p:sldId id="318" r:id="rId19"/>
    <p:sldId id="319" r:id="rId20"/>
    <p:sldId id="320" r:id="rId21"/>
    <p:sldId id="361" r:id="rId22"/>
    <p:sldId id="367" r:id="rId23"/>
    <p:sldId id="362" r:id="rId24"/>
    <p:sldId id="368" r:id="rId25"/>
    <p:sldId id="369" r:id="rId26"/>
    <p:sldId id="370" r:id="rId27"/>
    <p:sldId id="372" r:id="rId28"/>
    <p:sldId id="323" r:id="rId29"/>
    <p:sldId id="374" r:id="rId30"/>
    <p:sldId id="373" r:id="rId31"/>
    <p:sldId id="324" r:id="rId32"/>
    <p:sldId id="325" r:id="rId33"/>
    <p:sldId id="326" r:id="rId34"/>
    <p:sldId id="327" r:id="rId35"/>
    <p:sldId id="379" r:id="rId36"/>
    <p:sldId id="380" r:id="rId37"/>
    <p:sldId id="381" r:id="rId38"/>
    <p:sldId id="375" r:id="rId39"/>
    <p:sldId id="329" r:id="rId40"/>
    <p:sldId id="330" r:id="rId41"/>
    <p:sldId id="382" r:id="rId42"/>
    <p:sldId id="384" r:id="rId43"/>
    <p:sldId id="383" r:id="rId44"/>
    <p:sldId id="388" r:id="rId45"/>
    <p:sldId id="389" r:id="rId46"/>
    <p:sldId id="385" r:id="rId47"/>
    <p:sldId id="390" r:id="rId48"/>
    <p:sldId id="333" r:id="rId49"/>
    <p:sldId id="358" r:id="rId50"/>
    <p:sldId id="334" r:id="rId51"/>
    <p:sldId id="386" r:id="rId52"/>
    <p:sldId id="391" r:id="rId53"/>
    <p:sldId id="392" r:id="rId54"/>
    <p:sldId id="393" r:id="rId55"/>
    <p:sldId id="394" r:id="rId56"/>
    <p:sldId id="395" r:id="rId57"/>
    <p:sldId id="338" r:id="rId58"/>
    <p:sldId id="339" r:id="rId59"/>
    <p:sldId id="340" r:id="rId60"/>
    <p:sldId id="396" r:id="rId61"/>
    <p:sldId id="397" r:id="rId62"/>
    <p:sldId id="398" r:id="rId63"/>
    <p:sldId id="407" r:id="rId64"/>
    <p:sldId id="404" r:id="rId65"/>
    <p:sldId id="405" r:id="rId66"/>
    <p:sldId id="406" r:id="rId67"/>
    <p:sldId id="399" r:id="rId68"/>
    <p:sldId id="400" r:id="rId69"/>
    <p:sldId id="401" r:id="rId70"/>
    <p:sldId id="402" r:id="rId71"/>
    <p:sldId id="409" r:id="rId72"/>
    <p:sldId id="408" r:id="rId73"/>
    <p:sldId id="403" r:id="rId74"/>
    <p:sldId id="410" r:id="rId75"/>
    <p:sldId id="366" r:id="rId76"/>
    <p:sldId id="411" r:id="rId77"/>
    <p:sldId id="343" r:id="rId78"/>
    <p:sldId id="344" r:id="rId79"/>
    <p:sldId id="345" r:id="rId80"/>
    <p:sldId id="412" r:id="rId81"/>
    <p:sldId id="413" r:id="rId82"/>
    <p:sldId id="348" r:id="rId83"/>
    <p:sldId id="349" r:id="rId84"/>
    <p:sldId id="350" r:id="rId85"/>
    <p:sldId id="351" r:id="rId86"/>
    <p:sldId id="306" r:id="rId87"/>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84807"/>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86" d="100"/>
          <a:sy n="86" d="100"/>
        </p:scale>
        <p:origin x="1339"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80EF24C-D9EF-5E58-0344-927347037E9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0F0C7F27-B213-BBDF-B012-A7235EF705F4}"/>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812A364A-CD23-45E1-808C-2FF49C8602C2}" type="datetimeFigureOut">
              <a:rPr lang="fr-FR"/>
              <a:pPr>
                <a:defRPr/>
              </a:pPr>
              <a:t>11/09/2022</a:t>
            </a:fld>
            <a:endParaRPr lang="fr-FR"/>
          </a:p>
        </p:txBody>
      </p:sp>
      <p:sp>
        <p:nvSpPr>
          <p:cNvPr id="4" name="Espace réservé de l'image des diapositives 3">
            <a:extLst>
              <a:ext uri="{FF2B5EF4-FFF2-40B4-BE49-F238E27FC236}">
                <a16:creationId xmlns:a16="http://schemas.microsoft.com/office/drawing/2014/main" id="{D923631C-F223-A108-3500-3F4522FB7403}"/>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6F40EA98-23EF-31C2-EEFE-B89B53E5AE94}"/>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5C4C28F6-B356-8B8A-3C14-68D949986375}"/>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F1DA9D43-0523-448E-7668-BFF331AAB737}"/>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3D66E3A-1F21-4CF2-B1CB-CDFFBFA70AC9}"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6587D6-DA51-ECCD-CB05-FB22B2A4745F}"/>
              </a:ext>
            </a:extLst>
          </p:cNvPr>
          <p:cNvSpPr>
            <a:spLocks noGrp="1"/>
          </p:cNvSpPr>
          <p:nvPr>
            <p:ph type="dt" sz="half" idx="10"/>
          </p:nvPr>
        </p:nvSpPr>
        <p:spPr/>
        <p:txBody>
          <a:bodyPr/>
          <a:lstStyle>
            <a:lvl1pPr>
              <a:defRPr/>
            </a:lvl1pPr>
          </a:lstStyle>
          <a:p>
            <a:pPr>
              <a:defRPr/>
            </a:pPr>
            <a:fld id="{56FB9142-D63C-4A6D-AAB6-F0EAE5E98B5A}"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99B576C0-17DC-0D6B-19D2-C08234E8ECDE}"/>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1D4DC4F-498F-2FEB-BD1F-3F038A10E578}"/>
              </a:ext>
            </a:extLst>
          </p:cNvPr>
          <p:cNvSpPr>
            <a:spLocks noGrp="1"/>
          </p:cNvSpPr>
          <p:nvPr>
            <p:ph type="sldNum" sz="quarter" idx="12"/>
          </p:nvPr>
        </p:nvSpPr>
        <p:spPr/>
        <p:txBody>
          <a:bodyPr/>
          <a:lstStyle>
            <a:lvl1pPr>
              <a:defRPr/>
            </a:lvl1pPr>
          </a:lstStyle>
          <a:p>
            <a:pPr>
              <a:defRPr/>
            </a:pPr>
            <a:fld id="{3E25CEDB-14D4-4A65-8C93-2B74B621B68B}" type="slidenum">
              <a:rPr lang="fr-FR" altLang="fr-FR"/>
              <a:pPr>
                <a:defRPr/>
              </a:pPr>
              <a:t>‹N°›</a:t>
            </a:fld>
            <a:endParaRPr lang="fr-FR" altLang="fr-FR"/>
          </a:p>
        </p:txBody>
      </p:sp>
    </p:spTree>
    <p:extLst>
      <p:ext uri="{BB962C8B-B14F-4D97-AF65-F5344CB8AC3E}">
        <p14:creationId xmlns:p14="http://schemas.microsoft.com/office/powerpoint/2010/main" val="340420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8BD160-D8D4-194C-5FE7-F9DE78F06E55}"/>
              </a:ext>
            </a:extLst>
          </p:cNvPr>
          <p:cNvSpPr>
            <a:spLocks noGrp="1"/>
          </p:cNvSpPr>
          <p:nvPr>
            <p:ph type="dt" sz="half" idx="10"/>
          </p:nvPr>
        </p:nvSpPr>
        <p:spPr/>
        <p:txBody>
          <a:bodyPr/>
          <a:lstStyle>
            <a:lvl1pPr>
              <a:defRPr/>
            </a:lvl1pPr>
          </a:lstStyle>
          <a:p>
            <a:pPr>
              <a:defRPr/>
            </a:pPr>
            <a:fld id="{C3785DA4-E5E9-4EDF-A4F6-7C73850D1129}"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03622BEC-7228-C323-6EE8-08E8B249947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489EEB1-1A70-7889-7B0A-C0E7FA1BE851}"/>
              </a:ext>
            </a:extLst>
          </p:cNvPr>
          <p:cNvSpPr>
            <a:spLocks noGrp="1"/>
          </p:cNvSpPr>
          <p:nvPr>
            <p:ph type="sldNum" sz="quarter" idx="12"/>
          </p:nvPr>
        </p:nvSpPr>
        <p:spPr/>
        <p:txBody>
          <a:bodyPr/>
          <a:lstStyle>
            <a:lvl1pPr>
              <a:defRPr/>
            </a:lvl1pPr>
          </a:lstStyle>
          <a:p>
            <a:pPr>
              <a:defRPr/>
            </a:pPr>
            <a:fld id="{1DDD5B88-0496-4210-9F1C-AB65B21372BA}" type="slidenum">
              <a:rPr lang="fr-FR" altLang="fr-FR"/>
              <a:pPr>
                <a:defRPr/>
              </a:pPr>
              <a:t>‹N°›</a:t>
            </a:fld>
            <a:endParaRPr lang="fr-FR" altLang="fr-FR"/>
          </a:p>
        </p:txBody>
      </p:sp>
    </p:spTree>
    <p:extLst>
      <p:ext uri="{BB962C8B-B14F-4D97-AF65-F5344CB8AC3E}">
        <p14:creationId xmlns:p14="http://schemas.microsoft.com/office/powerpoint/2010/main" val="92248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E1753E-78E7-9909-2270-FA9904A1CB59}"/>
              </a:ext>
            </a:extLst>
          </p:cNvPr>
          <p:cNvSpPr>
            <a:spLocks noGrp="1"/>
          </p:cNvSpPr>
          <p:nvPr>
            <p:ph type="dt" sz="half" idx="10"/>
          </p:nvPr>
        </p:nvSpPr>
        <p:spPr/>
        <p:txBody>
          <a:bodyPr/>
          <a:lstStyle>
            <a:lvl1pPr>
              <a:defRPr/>
            </a:lvl1pPr>
          </a:lstStyle>
          <a:p>
            <a:pPr>
              <a:defRPr/>
            </a:pPr>
            <a:fld id="{C77460E0-98DC-4B65-82B7-54BFFB2B1F15}"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3CA0096E-D3DC-0CDA-389F-AB80D480680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A839A61-562F-022B-4230-39DEB88CE257}"/>
              </a:ext>
            </a:extLst>
          </p:cNvPr>
          <p:cNvSpPr>
            <a:spLocks noGrp="1"/>
          </p:cNvSpPr>
          <p:nvPr>
            <p:ph type="sldNum" sz="quarter" idx="12"/>
          </p:nvPr>
        </p:nvSpPr>
        <p:spPr/>
        <p:txBody>
          <a:bodyPr/>
          <a:lstStyle>
            <a:lvl1pPr>
              <a:defRPr/>
            </a:lvl1pPr>
          </a:lstStyle>
          <a:p>
            <a:pPr>
              <a:defRPr/>
            </a:pPr>
            <a:fld id="{724B1921-7DC1-4092-B927-E24D2D8B3840}" type="slidenum">
              <a:rPr lang="fr-FR" altLang="fr-FR"/>
              <a:pPr>
                <a:defRPr/>
              </a:pPr>
              <a:t>‹N°›</a:t>
            </a:fld>
            <a:endParaRPr lang="fr-FR" altLang="fr-FR"/>
          </a:p>
        </p:txBody>
      </p:sp>
    </p:spTree>
    <p:extLst>
      <p:ext uri="{BB962C8B-B14F-4D97-AF65-F5344CB8AC3E}">
        <p14:creationId xmlns:p14="http://schemas.microsoft.com/office/powerpoint/2010/main" val="178124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C6F93C-6F59-0331-37D8-534110689294}"/>
              </a:ext>
            </a:extLst>
          </p:cNvPr>
          <p:cNvSpPr>
            <a:spLocks noGrp="1"/>
          </p:cNvSpPr>
          <p:nvPr>
            <p:ph type="dt" sz="half" idx="10"/>
          </p:nvPr>
        </p:nvSpPr>
        <p:spPr/>
        <p:txBody>
          <a:bodyPr/>
          <a:lstStyle>
            <a:lvl1pPr>
              <a:defRPr/>
            </a:lvl1pPr>
          </a:lstStyle>
          <a:p>
            <a:pPr>
              <a:defRPr/>
            </a:pPr>
            <a:fld id="{2682849D-B190-448B-9592-CBFE079D8956}"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54D20AC5-1600-EEB8-7BDF-B1624BB334FF}"/>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1DC9DBD6-3A01-DC5C-076E-0918CC09816E}"/>
              </a:ext>
            </a:extLst>
          </p:cNvPr>
          <p:cNvSpPr>
            <a:spLocks noGrp="1"/>
          </p:cNvSpPr>
          <p:nvPr>
            <p:ph type="sldNum" sz="quarter" idx="12"/>
          </p:nvPr>
        </p:nvSpPr>
        <p:spPr/>
        <p:txBody>
          <a:bodyPr/>
          <a:lstStyle>
            <a:lvl1pPr>
              <a:defRPr/>
            </a:lvl1pPr>
          </a:lstStyle>
          <a:p>
            <a:pPr>
              <a:defRPr/>
            </a:pPr>
            <a:fld id="{7357AD0D-C55B-4780-AFA8-F3DC983B13B4}" type="slidenum">
              <a:rPr lang="fr-FR" altLang="fr-FR"/>
              <a:pPr>
                <a:defRPr/>
              </a:pPr>
              <a:t>‹N°›</a:t>
            </a:fld>
            <a:endParaRPr lang="fr-FR" altLang="fr-FR"/>
          </a:p>
        </p:txBody>
      </p:sp>
    </p:spTree>
    <p:extLst>
      <p:ext uri="{BB962C8B-B14F-4D97-AF65-F5344CB8AC3E}">
        <p14:creationId xmlns:p14="http://schemas.microsoft.com/office/powerpoint/2010/main" val="398735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DC5A4CF8-9D87-ED1A-4DF2-D6AA52F01A15}"/>
              </a:ext>
            </a:extLst>
          </p:cNvPr>
          <p:cNvSpPr>
            <a:spLocks noGrp="1"/>
          </p:cNvSpPr>
          <p:nvPr>
            <p:ph type="dt" sz="half" idx="10"/>
          </p:nvPr>
        </p:nvSpPr>
        <p:spPr/>
        <p:txBody>
          <a:bodyPr/>
          <a:lstStyle>
            <a:lvl1pPr>
              <a:defRPr/>
            </a:lvl1pPr>
          </a:lstStyle>
          <a:p>
            <a:pPr>
              <a:defRPr/>
            </a:pPr>
            <a:fld id="{B8435116-CBDB-4B4E-8AC7-5CBACED7293B}"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882D2A0C-5040-23ED-3181-D76BAC72969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95F7097-D561-83AB-E3EC-6E5B991F9FE7}"/>
              </a:ext>
            </a:extLst>
          </p:cNvPr>
          <p:cNvSpPr>
            <a:spLocks noGrp="1"/>
          </p:cNvSpPr>
          <p:nvPr>
            <p:ph type="sldNum" sz="quarter" idx="12"/>
          </p:nvPr>
        </p:nvSpPr>
        <p:spPr/>
        <p:txBody>
          <a:bodyPr/>
          <a:lstStyle>
            <a:lvl1pPr>
              <a:defRPr/>
            </a:lvl1pPr>
          </a:lstStyle>
          <a:p>
            <a:pPr>
              <a:defRPr/>
            </a:pPr>
            <a:fld id="{3FE5EF24-4E3B-44B6-AFD6-233FBA111B74}" type="slidenum">
              <a:rPr lang="fr-FR" altLang="fr-FR"/>
              <a:pPr>
                <a:defRPr/>
              </a:pPr>
              <a:t>‹N°›</a:t>
            </a:fld>
            <a:endParaRPr lang="fr-FR" altLang="fr-FR"/>
          </a:p>
        </p:txBody>
      </p:sp>
    </p:spTree>
    <p:extLst>
      <p:ext uri="{BB962C8B-B14F-4D97-AF65-F5344CB8AC3E}">
        <p14:creationId xmlns:p14="http://schemas.microsoft.com/office/powerpoint/2010/main" val="216670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4A92139C-5AEB-FB00-F0C7-304ED7177E89}"/>
              </a:ext>
            </a:extLst>
          </p:cNvPr>
          <p:cNvSpPr>
            <a:spLocks noGrp="1"/>
          </p:cNvSpPr>
          <p:nvPr>
            <p:ph type="dt" sz="half" idx="10"/>
          </p:nvPr>
        </p:nvSpPr>
        <p:spPr/>
        <p:txBody>
          <a:bodyPr/>
          <a:lstStyle>
            <a:lvl1pPr>
              <a:defRPr/>
            </a:lvl1pPr>
          </a:lstStyle>
          <a:p>
            <a:pPr>
              <a:defRPr/>
            </a:pPr>
            <a:fld id="{B2F03E44-1F9C-43DC-BB68-9CBCB6004128}"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5516C3D4-A62C-4D04-1FCC-4BA93D2EB1DC}"/>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AF2F143B-FB6E-4867-2A79-92EDD67FCB0A}"/>
              </a:ext>
            </a:extLst>
          </p:cNvPr>
          <p:cNvSpPr>
            <a:spLocks noGrp="1"/>
          </p:cNvSpPr>
          <p:nvPr>
            <p:ph type="sldNum" sz="quarter" idx="12"/>
          </p:nvPr>
        </p:nvSpPr>
        <p:spPr/>
        <p:txBody>
          <a:bodyPr/>
          <a:lstStyle>
            <a:lvl1pPr>
              <a:defRPr/>
            </a:lvl1pPr>
          </a:lstStyle>
          <a:p>
            <a:pPr>
              <a:defRPr/>
            </a:pPr>
            <a:fld id="{508A7276-FEC2-476D-99B9-1E5A9E5D8961}" type="slidenum">
              <a:rPr lang="fr-FR" altLang="fr-FR"/>
              <a:pPr>
                <a:defRPr/>
              </a:pPr>
              <a:t>‹N°›</a:t>
            </a:fld>
            <a:endParaRPr lang="fr-FR" altLang="fr-FR"/>
          </a:p>
        </p:txBody>
      </p:sp>
    </p:spTree>
    <p:extLst>
      <p:ext uri="{BB962C8B-B14F-4D97-AF65-F5344CB8AC3E}">
        <p14:creationId xmlns:p14="http://schemas.microsoft.com/office/powerpoint/2010/main" val="166528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527E58B5-A913-381C-FD75-8CC729133D58}"/>
              </a:ext>
            </a:extLst>
          </p:cNvPr>
          <p:cNvSpPr>
            <a:spLocks noGrp="1"/>
          </p:cNvSpPr>
          <p:nvPr>
            <p:ph type="dt" sz="half" idx="10"/>
          </p:nvPr>
        </p:nvSpPr>
        <p:spPr/>
        <p:txBody>
          <a:bodyPr/>
          <a:lstStyle>
            <a:lvl1pPr>
              <a:defRPr/>
            </a:lvl1pPr>
          </a:lstStyle>
          <a:p>
            <a:pPr>
              <a:defRPr/>
            </a:pPr>
            <a:fld id="{E01D043D-F7F4-42F7-B81B-65FC1BD7E53C}" type="datetime1">
              <a:rPr lang="fr-FR"/>
              <a:pPr>
                <a:defRPr/>
              </a:pPr>
              <a:t>11/09/2022</a:t>
            </a:fld>
            <a:endParaRPr lang="fr-FR"/>
          </a:p>
        </p:txBody>
      </p:sp>
      <p:sp>
        <p:nvSpPr>
          <p:cNvPr id="8" name="Espace réservé du pied de page 4">
            <a:extLst>
              <a:ext uri="{FF2B5EF4-FFF2-40B4-BE49-F238E27FC236}">
                <a16:creationId xmlns:a16="http://schemas.microsoft.com/office/drawing/2014/main" id="{E74F25BC-DF53-B385-1257-D4E23F95373A}"/>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8B5B7723-41C7-4F12-4A39-33CD202A7950}"/>
              </a:ext>
            </a:extLst>
          </p:cNvPr>
          <p:cNvSpPr>
            <a:spLocks noGrp="1"/>
          </p:cNvSpPr>
          <p:nvPr>
            <p:ph type="sldNum" sz="quarter" idx="12"/>
          </p:nvPr>
        </p:nvSpPr>
        <p:spPr/>
        <p:txBody>
          <a:bodyPr/>
          <a:lstStyle>
            <a:lvl1pPr>
              <a:defRPr/>
            </a:lvl1pPr>
          </a:lstStyle>
          <a:p>
            <a:pPr>
              <a:defRPr/>
            </a:pPr>
            <a:fld id="{A46A65C4-3FF8-44D7-B788-6BCD34004CC8}" type="slidenum">
              <a:rPr lang="fr-FR" altLang="fr-FR"/>
              <a:pPr>
                <a:defRPr/>
              </a:pPr>
              <a:t>‹N°›</a:t>
            </a:fld>
            <a:endParaRPr lang="fr-FR" altLang="fr-FR"/>
          </a:p>
        </p:txBody>
      </p:sp>
    </p:spTree>
    <p:extLst>
      <p:ext uri="{BB962C8B-B14F-4D97-AF65-F5344CB8AC3E}">
        <p14:creationId xmlns:p14="http://schemas.microsoft.com/office/powerpoint/2010/main" val="63493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12A86A1A-BA56-397C-B23E-91CDDD324E45}"/>
              </a:ext>
            </a:extLst>
          </p:cNvPr>
          <p:cNvSpPr>
            <a:spLocks noGrp="1"/>
          </p:cNvSpPr>
          <p:nvPr>
            <p:ph type="dt" sz="half" idx="10"/>
          </p:nvPr>
        </p:nvSpPr>
        <p:spPr/>
        <p:txBody>
          <a:bodyPr/>
          <a:lstStyle>
            <a:lvl1pPr>
              <a:defRPr/>
            </a:lvl1pPr>
          </a:lstStyle>
          <a:p>
            <a:pPr>
              <a:defRPr/>
            </a:pPr>
            <a:fld id="{4E0A4A26-35FB-4B5C-B3E8-5F29C5F3629E}" type="datetime1">
              <a:rPr lang="fr-FR"/>
              <a:pPr>
                <a:defRPr/>
              </a:pPr>
              <a:t>11/09/2022</a:t>
            </a:fld>
            <a:endParaRPr lang="fr-FR"/>
          </a:p>
        </p:txBody>
      </p:sp>
      <p:sp>
        <p:nvSpPr>
          <p:cNvPr id="4" name="Espace réservé du pied de page 4">
            <a:extLst>
              <a:ext uri="{FF2B5EF4-FFF2-40B4-BE49-F238E27FC236}">
                <a16:creationId xmlns:a16="http://schemas.microsoft.com/office/drawing/2014/main" id="{7CF7D008-BE84-2D15-5981-153B45A3EAF8}"/>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C6C00510-8719-A09D-9D5E-907E5588B1D0}"/>
              </a:ext>
            </a:extLst>
          </p:cNvPr>
          <p:cNvSpPr>
            <a:spLocks noGrp="1"/>
          </p:cNvSpPr>
          <p:nvPr>
            <p:ph type="sldNum" sz="quarter" idx="12"/>
          </p:nvPr>
        </p:nvSpPr>
        <p:spPr/>
        <p:txBody>
          <a:bodyPr/>
          <a:lstStyle>
            <a:lvl1pPr>
              <a:defRPr/>
            </a:lvl1pPr>
          </a:lstStyle>
          <a:p>
            <a:pPr>
              <a:defRPr/>
            </a:pPr>
            <a:fld id="{1DFC84A0-97EC-4ECD-A2DD-577699AD4532}" type="slidenum">
              <a:rPr lang="fr-FR" altLang="fr-FR"/>
              <a:pPr>
                <a:defRPr/>
              </a:pPr>
              <a:t>‹N°›</a:t>
            </a:fld>
            <a:endParaRPr lang="fr-FR" altLang="fr-FR"/>
          </a:p>
        </p:txBody>
      </p:sp>
    </p:spTree>
    <p:extLst>
      <p:ext uri="{BB962C8B-B14F-4D97-AF65-F5344CB8AC3E}">
        <p14:creationId xmlns:p14="http://schemas.microsoft.com/office/powerpoint/2010/main" val="62650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D283CDBA-D212-5FE0-B0A0-A914C7DA240D}"/>
              </a:ext>
            </a:extLst>
          </p:cNvPr>
          <p:cNvSpPr>
            <a:spLocks noGrp="1"/>
          </p:cNvSpPr>
          <p:nvPr>
            <p:ph type="dt" sz="half" idx="10"/>
          </p:nvPr>
        </p:nvSpPr>
        <p:spPr/>
        <p:txBody>
          <a:bodyPr/>
          <a:lstStyle>
            <a:lvl1pPr>
              <a:defRPr/>
            </a:lvl1pPr>
          </a:lstStyle>
          <a:p>
            <a:pPr>
              <a:defRPr/>
            </a:pPr>
            <a:fld id="{4FFEF403-C49B-4FA9-8C25-972C79B47BD0}" type="datetime1">
              <a:rPr lang="fr-FR"/>
              <a:pPr>
                <a:defRPr/>
              </a:pPr>
              <a:t>11/09/2022</a:t>
            </a:fld>
            <a:endParaRPr lang="fr-FR"/>
          </a:p>
        </p:txBody>
      </p:sp>
      <p:sp>
        <p:nvSpPr>
          <p:cNvPr id="3" name="Espace réservé du pied de page 4">
            <a:extLst>
              <a:ext uri="{FF2B5EF4-FFF2-40B4-BE49-F238E27FC236}">
                <a16:creationId xmlns:a16="http://schemas.microsoft.com/office/drawing/2014/main" id="{B948CDE2-05EE-5724-D5AB-4BA09841CBDC}"/>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C78A8E28-C4F8-E78A-C5FF-7D413C9866C7}"/>
              </a:ext>
            </a:extLst>
          </p:cNvPr>
          <p:cNvSpPr>
            <a:spLocks noGrp="1"/>
          </p:cNvSpPr>
          <p:nvPr>
            <p:ph type="sldNum" sz="quarter" idx="12"/>
          </p:nvPr>
        </p:nvSpPr>
        <p:spPr/>
        <p:txBody>
          <a:bodyPr/>
          <a:lstStyle>
            <a:lvl1pPr>
              <a:defRPr/>
            </a:lvl1pPr>
          </a:lstStyle>
          <a:p>
            <a:pPr>
              <a:defRPr/>
            </a:pPr>
            <a:fld id="{FF112FB5-0D83-4E8C-A2E4-C15AD62560C8}" type="slidenum">
              <a:rPr lang="fr-FR" altLang="fr-FR"/>
              <a:pPr>
                <a:defRPr/>
              </a:pPr>
              <a:t>‹N°›</a:t>
            </a:fld>
            <a:endParaRPr lang="fr-FR" altLang="fr-FR"/>
          </a:p>
        </p:txBody>
      </p:sp>
    </p:spTree>
    <p:extLst>
      <p:ext uri="{BB962C8B-B14F-4D97-AF65-F5344CB8AC3E}">
        <p14:creationId xmlns:p14="http://schemas.microsoft.com/office/powerpoint/2010/main" val="38802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7DF61C9C-B855-B0F6-0680-8173577F3769}"/>
              </a:ext>
            </a:extLst>
          </p:cNvPr>
          <p:cNvSpPr>
            <a:spLocks noGrp="1"/>
          </p:cNvSpPr>
          <p:nvPr>
            <p:ph type="dt" sz="half" idx="10"/>
          </p:nvPr>
        </p:nvSpPr>
        <p:spPr/>
        <p:txBody>
          <a:bodyPr/>
          <a:lstStyle>
            <a:lvl1pPr>
              <a:defRPr/>
            </a:lvl1pPr>
          </a:lstStyle>
          <a:p>
            <a:pPr>
              <a:defRPr/>
            </a:pPr>
            <a:fld id="{003FC5D6-A51A-4900-BF39-F1A8B9A5C1CA}"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F9254889-FB03-1F11-D500-AD3A7308A37A}"/>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7A7925B-70A2-93CD-F6C8-DBC1DF68D79E}"/>
              </a:ext>
            </a:extLst>
          </p:cNvPr>
          <p:cNvSpPr>
            <a:spLocks noGrp="1"/>
          </p:cNvSpPr>
          <p:nvPr>
            <p:ph type="sldNum" sz="quarter" idx="12"/>
          </p:nvPr>
        </p:nvSpPr>
        <p:spPr/>
        <p:txBody>
          <a:bodyPr/>
          <a:lstStyle>
            <a:lvl1pPr>
              <a:defRPr/>
            </a:lvl1pPr>
          </a:lstStyle>
          <a:p>
            <a:pPr>
              <a:defRPr/>
            </a:pPr>
            <a:fld id="{46392EDD-6B1D-4876-B6B2-BB4CA2404376}" type="slidenum">
              <a:rPr lang="fr-FR" altLang="fr-FR"/>
              <a:pPr>
                <a:defRPr/>
              </a:pPr>
              <a:t>‹N°›</a:t>
            </a:fld>
            <a:endParaRPr lang="fr-FR" altLang="fr-FR"/>
          </a:p>
        </p:txBody>
      </p:sp>
    </p:spTree>
    <p:extLst>
      <p:ext uri="{BB962C8B-B14F-4D97-AF65-F5344CB8AC3E}">
        <p14:creationId xmlns:p14="http://schemas.microsoft.com/office/powerpoint/2010/main" val="192270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9CF8AA6C-8626-865F-60A9-873F5B3EA27C}"/>
              </a:ext>
            </a:extLst>
          </p:cNvPr>
          <p:cNvSpPr>
            <a:spLocks noGrp="1"/>
          </p:cNvSpPr>
          <p:nvPr>
            <p:ph type="dt" sz="half" idx="10"/>
          </p:nvPr>
        </p:nvSpPr>
        <p:spPr/>
        <p:txBody>
          <a:bodyPr/>
          <a:lstStyle>
            <a:lvl1pPr>
              <a:defRPr/>
            </a:lvl1pPr>
          </a:lstStyle>
          <a:p>
            <a:pPr>
              <a:defRPr/>
            </a:pPr>
            <a:fld id="{32FA6C78-4653-4600-881B-C8112C55C6D7}" type="datetime1">
              <a:rPr lang="fr-FR"/>
              <a:pPr>
                <a:defRPr/>
              </a:pPr>
              <a:t>11/09/2022</a:t>
            </a:fld>
            <a:endParaRPr lang="fr-FR"/>
          </a:p>
        </p:txBody>
      </p:sp>
      <p:sp>
        <p:nvSpPr>
          <p:cNvPr id="6" name="Espace réservé du pied de page 4">
            <a:extLst>
              <a:ext uri="{FF2B5EF4-FFF2-40B4-BE49-F238E27FC236}">
                <a16:creationId xmlns:a16="http://schemas.microsoft.com/office/drawing/2014/main" id="{4E029130-8B58-C2DA-D5B7-F3DC83F0E994}"/>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62C31DB5-271C-0BE4-CEEA-1CA70634B91F}"/>
              </a:ext>
            </a:extLst>
          </p:cNvPr>
          <p:cNvSpPr>
            <a:spLocks noGrp="1"/>
          </p:cNvSpPr>
          <p:nvPr>
            <p:ph type="sldNum" sz="quarter" idx="12"/>
          </p:nvPr>
        </p:nvSpPr>
        <p:spPr/>
        <p:txBody>
          <a:bodyPr/>
          <a:lstStyle>
            <a:lvl1pPr>
              <a:defRPr/>
            </a:lvl1pPr>
          </a:lstStyle>
          <a:p>
            <a:pPr>
              <a:defRPr/>
            </a:pPr>
            <a:fld id="{789E469A-0C9E-4C47-914B-4EB4EC2B7D39}" type="slidenum">
              <a:rPr lang="fr-FR" altLang="fr-FR"/>
              <a:pPr>
                <a:defRPr/>
              </a:pPr>
              <a:t>‹N°›</a:t>
            </a:fld>
            <a:endParaRPr lang="fr-FR" altLang="fr-FR"/>
          </a:p>
        </p:txBody>
      </p:sp>
    </p:spTree>
    <p:extLst>
      <p:ext uri="{BB962C8B-B14F-4D97-AF65-F5344CB8AC3E}">
        <p14:creationId xmlns:p14="http://schemas.microsoft.com/office/powerpoint/2010/main" val="185426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94C1C05F-9106-69E0-1599-0B25560006A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B9D6944C-EE6D-63B5-08E3-BCDA2F225B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01481B17-EE30-3A91-EE5E-43F6F8A337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684FC81-2C7E-4E19-8E16-A937BD973F2C}" type="datetime1">
              <a:rPr lang="fr-FR"/>
              <a:pPr>
                <a:defRPr/>
              </a:pPr>
              <a:t>11/09/2022</a:t>
            </a:fld>
            <a:endParaRPr lang="fr-FR"/>
          </a:p>
        </p:txBody>
      </p:sp>
      <p:sp>
        <p:nvSpPr>
          <p:cNvPr id="5" name="Espace réservé du pied de page 4">
            <a:extLst>
              <a:ext uri="{FF2B5EF4-FFF2-40B4-BE49-F238E27FC236}">
                <a16:creationId xmlns:a16="http://schemas.microsoft.com/office/drawing/2014/main" id="{3EC60A88-6D3B-9A8A-4C33-6D2F864EF59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3F9132EB-3D5E-AB76-0D75-F43B31ED0D9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charset="0"/>
              </a:defRPr>
            </a:lvl1pPr>
          </a:lstStyle>
          <a:p>
            <a:pPr>
              <a:defRPr/>
            </a:pPr>
            <a:fld id="{EE191AEE-E54D-4781-8BEF-2C9813CD75C0}"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2.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FDEF34B-1BCE-1C23-B06B-6A8DC45FB1AC}"/>
              </a:ext>
            </a:extLst>
          </p:cNvPr>
          <p:cNvSpPr>
            <a:spLocks noGrp="1"/>
          </p:cNvSpPr>
          <p:nvPr>
            <p:ph type="title"/>
          </p:nvPr>
        </p:nvSpPr>
        <p:spPr>
          <a:xfrm>
            <a:off x="755650" y="115888"/>
            <a:ext cx="8388350" cy="1081087"/>
          </a:xfrm>
        </p:spPr>
        <p:txBody>
          <a:bodyPr/>
          <a:lstStyle/>
          <a:p>
            <a:pPr eaLnBrk="1" hangingPunct="1">
              <a:defRPr/>
            </a:pPr>
            <a:r>
              <a:rPr lang="fr-FR" sz="2400" b="1" dirty="0">
                <a:solidFill>
                  <a:schemeClr val="bg1"/>
                </a:solidFill>
                <a:effectLst>
                  <a:outerShdw blurRad="38100" dist="38100" dir="2700000" algn="tl">
                    <a:srgbClr val="000000">
                      <a:alpha val="43137"/>
                    </a:srgbClr>
                  </a:outerShdw>
                </a:effectLst>
              </a:rPr>
              <a:t>EQUIPES EN BINÔME, ETABLISSEMENTS DES LANCES</a:t>
            </a:r>
            <a:br>
              <a:rPr lang="fr-FR" sz="2000" dirty="0">
                <a:solidFill>
                  <a:schemeClr val="bg1"/>
                </a:solidFill>
                <a:effectLst>
                  <a:outerShdw blurRad="38100" dist="38100" dir="2700000" algn="tl">
                    <a:srgbClr val="000000">
                      <a:alpha val="43137"/>
                    </a:srgbClr>
                  </a:outerShdw>
                </a:effectLst>
              </a:rPr>
            </a:br>
            <a:r>
              <a:rPr lang="fr-FR" sz="2400" dirty="0">
                <a:solidFill>
                  <a:schemeClr val="bg1"/>
                </a:solidFill>
                <a:effectLst>
                  <a:outerShdw blurRad="38100" dist="38100" dir="2700000" algn="tl">
                    <a:srgbClr val="000000">
                      <a:alpha val="43137"/>
                    </a:srgbClr>
                  </a:outerShdw>
                </a:effectLst>
              </a:rPr>
              <a:t>ETABLISSEMENT DE PLAIN-PIED</a:t>
            </a:r>
          </a:p>
        </p:txBody>
      </p:sp>
      <p:sp>
        <p:nvSpPr>
          <p:cNvPr id="3075" name="ZoneTexte 5">
            <a:extLst>
              <a:ext uri="{FF2B5EF4-FFF2-40B4-BE49-F238E27FC236}">
                <a16:creationId xmlns:a16="http://schemas.microsoft.com/office/drawing/2014/main" id="{DAE11131-014D-D80B-83ED-61D7067E6988}"/>
              </a:ext>
            </a:extLst>
          </p:cNvPr>
          <p:cNvSpPr txBox="1">
            <a:spLocks noChangeArrowheads="1"/>
          </p:cNvSpPr>
          <p:nvPr/>
        </p:nvSpPr>
        <p:spPr bwMode="auto">
          <a:xfrm>
            <a:off x="4763" y="62372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2022 – Version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A3B3D5E1-B71B-8C9C-8BD5-3CD23EC27FDC}"/>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2291" name="Espace réservé du numéro de diapositive 3">
            <a:extLst>
              <a:ext uri="{FF2B5EF4-FFF2-40B4-BE49-F238E27FC236}">
                <a16:creationId xmlns:a16="http://schemas.microsoft.com/office/drawing/2014/main" id="{3A21B1AD-2750-AD03-6015-4281F0E4581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888291-3697-4681-8D20-00553DE91000}" type="slidenum">
              <a:rPr lang="fr-FR" altLang="fr-FR" sz="1200">
                <a:solidFill>
                  <a:srgbClr val="898989"/>
                </a:solidFill>
              </a:rPr>
              <a:pPr algn="r" eaLnBrk="1" hangingPunct="1">
                <a:spcBef>
                  <a:spcPct val="0"/>
                </a:spcBef>
                <a:buFontTx/>
                <a:buNone/>
              </a:pPr>
              <a:t>10</a:t>
            </a:fld>
            <a:endParaRPr lang="fr-FR" altLang="fr-FR" sz="1200">
              <a:solidFill>
                <a:srgbClr val="898989"/>
              </a:solidFill>
            </a:endParaRPr>
          </a:p>
        </p:txBody>
      </p:sp>
      <p:sp>
        <p:nvSpPr>
          <p:cNvPr id="12292" name="ZoneTexte 7">
            <a:extLst>
              <a:ext uri="{FF2B5EF4-FFF2-40B4-BE49-F238E27FC236}">
                <a16:creationId xmlns:a16="http://schemas.microsoft.com/office/drawing/2014/main" id="{EE1B49DF-E33F-4B97-583A-8421ADF51419}"/>
              </a:ext>
            </a:extLst>
          </p:cNvPr>
          <p:cNvSpPr txBox="1">
            <a:spLocks noChangeArrowheads="1"/>
          </p:cNvSpPr>
          <p:nvPr/>
        </p:nvSpPr>
        <p:spPr bwMode="auto">
          <a:xfrm>
            <a:off x="304800" y="1371600"/>
            <a:ext cx="829151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Times New Roman" panose="02020603050405020304" pitchFamily="18" charset="0"/>
              </a:rPr>
              <a:t>Rôle du BAL :</a:t>
            </a:r>
            <a:endParaRPr lang="fr-FR" altLang="fr-FR" sz="2000" u="sng">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A l'ordre </a:t>
            </a:r>
            <a:r>
              <a:rPr lang="fr-FR" altLang="fr-FR" sz="2000" b="1">
                <a:latin typeface="Times New Roman" panose="02020603050405020304" pitchFamily="18" charset="0"/>
                <a:cs typeface="Times New Roman" panose="02020603050405020304" pitchFamily="18" charset="0"/>
              </a:rPr>
              <a:t>"HALTE"</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        Arrête le dévidoir à quelques mètres environ du CA.</a:t>
            </a:r>
          </a:p>
          <a:p>
            <a:pPr algn="ctr">
              <a:spcBef>
                <a:spcPct val="0"/>
              </a:spcBef>
              <a:buFontTx/>
              <a:buNone/>
            </a:pPr>
            <a:r>
              <a:rPr lang="fr-FR" altLang="fr-FR" sz="2000" b="1">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br>
              <a:rPr lang="fr-FR" altLang="fr-FR" sz="2000">
                <a:latin typeface="Times New Roman" panose="02020603050405020304" pitchFamily="18" charset="0"/>
                <a:cs typeface="Times New Roman" panose="02020603050405020304" pitchFamily="18" charset="0"/>
              </a:rPr>
            </a:b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Suivant le dévidoir : le BAL fait faire un ½ tour au dévidoir simultanément aux ordres du CA. </a:t>
            </a:r>
          </a:p>
        </p:txBody>
      </p:sp>
      <p:pic>
        <p:nvPicPr>
          <p:cNvPr id="12293" name="Picture 10">
            <a:extLst>
              <a:ext uri="{FF2B5EF4-FFF2-40B4-BE49-F238E27FC236}">
                <a16:creationId xmlns:a16="http://schemas.microsoft.com/office/drawing/2014/main" id="{2A28121E-EB4F-8B1C-EA54-349094E2DB24}"/>
              </a:ext>
            </a:extLst>
          </p:cNvPr>
          <p:cNvPicPr>
            <a:picLocks noChangeArrowheads="1"/>
          </p:cNvPicPr>
          <p:nvPr/>
        </p:nvPicPr>
        <p:blipFill>
          <a:blip r:embed="rId2">
            <a:extLst>
              <a:ext uri="{28A0092B-C50C-407E-A947-70E740481C1C}">
                <a14:useLocalDpi xmlns:a14="http://schemas.microsoft.com/office/drawing/2010/main" val="0"/>
              </a:ext>
            </a:extLst>
          </a:blip>
          <a:srcRect t="18480"/>
          <a:stretch>
            <a:fillRect/>
          </a:stretch>
        </p:blipFill>
        <p:spPr bwMode="auto">
          <a:xfrm>
            <a:off x="2819400" y="3124200"/>
            <a:ext cx="3314700" cy="134143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50069"/>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a:extLst>
              <a:ext uri="{FF2B5EF4-FFF2-40B4-BE49-F238E27FC236}">
                <a16:creationId xmlns:a16="http://schemas.microsoft.com/office/drawing/2014/main" id="{3F1FEA97-2BD8-93F2-DE8B-43A733D9C143}"/>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3315" name="Espace réservé du numéro de diapositive 3">
            <a:extLst>
              <a:ext uri="{FF2B5EF4-FFF2-40B4-BE49-F238E27FC236}">
                <a16:creationId xmlns:a16="http://schemas.microsoft.com/office/drawing/2014/main" id="{175C782A-B182-0295-BB27-95EE3AF72B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EA39CD78-26E4-40B2-A2C6-444735E069CC}" type="slidenum">
              <a:rPr lang="fr-FR" altLang="fr-FR" sz="1200" smtClean="0">
                <a:solidFill>
                  <a:srgbClr val="898989"/>
                </a:solidFill>
              </a:rPr>
              <a:pPr>
                <a:spcBef>
                  <a:spcPct val="0"/>
                </a:spcBef>
                <a:buFontTx/>
                <a:buNone/>
              </a:pPr>
              <a:t>11</a:t>
            </a:fld>
            <a:endParaRPr lang="fr-FR" altLang="fr-FR" sz="1200">
              <a:solidFill>
                <a:srgbClr val="898989"/>
              </a:solidFill>
            </a:endParaRPr>
          </a:p>
        </p:txBody>
      </p:sp>
      <p:pic>
        <p:nvPicPr>
          <p:cNvPr id="13316" name="Image 41">
            <a:extLst>
              <a:ext uri="{FF2B5EF4-FFF2-40B4-BE49-F238E27FC236}">
                <a16:creationId xmlns:a16="http://schemas.microsoft.com/office/drawing/2014/main" id="{A17789CC-3FB0-7682-ABF5-6EEB33B6C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a:extLst>
              <a:ext uri="{FF2B5EF4-FFF2-40B4-BE49-F238E27FC236}">
                <a16:creationId xmlns:a16="http://schemas.microsoft.com/office/drawing/2014/main" id="{F1EB1784-8658-FC82-9597-81A8E623906A}"/>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4339" name="Espace réservé du numéro de diapositive 3">
            <a:extLst>
              <a:ext uri="{FF2B5EF4-FFF2-40B4-BE49-F238E27FC236}">
                <a16:creationId xmlns:a16="http://schemas.microsoft.com/office/drawing/2014/main" id="{21BCBE0D-6FA8-9CC0-F70B-B74C56FEAD5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23ADB16-EE44-488B-93F2-F7B1C5E57272}" type="slidenum">
              <a:rPr lang="fr-FR" altLang="fr-FR" sz="1200">
                <a:solidFill>
                  <a:srgbClr val="898989"/>
                </a:solidFill>
              </a:rPr>
              <a:pPr algn="r" eaLnBrk="1" hangingPunct="1">
                <a:spcBef>
                  <a:spcPct val="0"/>
                </a:spcBef>
                <a:buFontTx/>
                <a:buNone/>
              </a:pPr>
              <a:t>12</a:t>
            </a:fld>
            <a:endParaRPr lang="fr-FR" altLang="fr-FR" sz="1200">
              <a:solidFill>
                <a:srgbClr val="898989"/>
              </a:solidFill>
            </a:endParaRPr>
          </a:p>
        </p:txBody>
      </p:sp>
      <p:sp>
        <p:nvSpPr>
          <p:cNvPr id="14340" name="Rectangle 2">
            <a:extLst>
              <a:ext uri="{FF2B5EF4-FFF2-40B4-BE49-F238E27FC236}">
                <a16:creationId xmlns:a16="http://schemas.microsoft.com/office/drawing/2014/main" id="{DB30F38A-65D0-2061-A29F-C612AB4DEAAB}"/>
              </a:ext>
            </a:extLst>
          </p:cNvPr>
          <p:cNvSpPr>
            <a:spLocks noChangeArrowheads="1"/>
          </p:cNvSpPr>
          <p:nvPr/>
        </p:nvSpPr>
        <p:spPr bwMode="auto">
          <a:xfrm>
            <a:off x="457200" y="3717925"/>
            <a:ext cx="8305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rPr>
              <a:t>Conseils opérationnels :</a:t>
            </a:r>
          </a:p>
          <a:p>
            <a:pPr algn="just">
              <a:spcBef>
                <a:spcPct val="0"/>
              </a:spcBef>
              <a:buFontTx/>
              <a:buNone/>
            </a:pPr>
            <a:endParaRPr lang="fr-FR" altLang="fr-FR" sz="2000" b="1" u="sng">
              <a:latin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rPr>
              <a:t> Lorsque l’équipier commence à tirer le dévidoir, le chef BAL met </a:t>
            </a:r>
            <a:r>
              <a:rPr lang="fr-FR" altLang="fr-FR" sz="2000" b="1">
                <a:latin typeface="Times New Roman" panose="02020603050405020304" pitchFamily="18" charset="0"/>
              </a:rPr>
              <a:t>un pied</a:t>
            </a:r>
            <a:r>
              <a:rPr lang="fr-FR" altLang="fr-FR" sz="2000">
                <a:latin typeface="Times New Roman" panose="02020603050405020304" pitchFamily="18" charset="0"/>
              </a:rPr>
              <a:t> sur le tuyau afin de mettre du poids dessus.</a:t>
            </a:r>
          </a:p>
          <a:p>
            <a:pPr algn="just">
              <a:spcBef>
                <a:spcPct val="0"/>
              </a:spcBef>
              <a:buFontTx/>
              <a:buChar char="•"/>
            </a:pPr>
            <a:endParaRPr lang="fr-FR" altLang="fr-FR" sz="2000">
              <a:latin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rPr>
              <a:t> A proximité de l’engin, il est préférable d’utiliser un tuyau de 70 / 20 m roulé sur lui-même pour finir l’éts.</a:t>
            </a:r>
          </a:p>
        </p:txBody>
      </p:sp>
      <p:pic>
        <p:nvPicPr>
          <p:cNvPr id="14341" name="Image 44">
            <a:extLst>
              <a:ext uri="{FF2B5EF4-FFF2-40B4-BE49-F238E27FC236}">
                <a16:creationId xmlns:a16="http://schemas.microsoft.com/office/drawing/2014/main" id="{E0297579-0721-1AB7-15AD-2D936630F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2296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2FA185DE-8C2A-1BB5-84A4-3D483A845774}"/>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puis alimentation de l'engin</a:t>
            </a:r>
          </a:p>
        </p:txBody>
      </p:sp>
      <p:sp>
        <p:nvSpPr>
          <p:cNvPr id="15363" name="Espace réservé du numéro de diapositive 3">
            <a:extLst>
              <a:ext uri="{FF2B5EF4-FFF2-40B4-BE49-F238E27FC236}">
                <a16:creationId xmlns:a16="http://schemas.microsoft.com/office/drawing/2014/main" id="{51A43697-9869-EE03-885B-305DA15BC9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B9FC25C-613A-4D88-B768-A3B12958CDBD}" type="slidenum">
              <a:rPr lang="fr-FR" altLang="fr-FR" sz="1200" smtClean="0">
                <a:solidFill>
                  <a:srgbClr val="898989"/>
                </a:solidFill>
              </a:rPr>
              <a:pPr>
                <a:spcBef>
                  <a:spcPct val="0"/>
                </a:spcBef>
                <a:buFontTx/>
                <a:buNone/>
              </a:pPr>
              <a:t>13</a:t>
            </a:fld>
            <a:endParaRPr lang="fr-FR" altLang="fr-FR" sz="1200">
              <a:solidFill>
                <a:srgbClr val="898989"/>
              </a:solidFill>
            </a:endParaRPr>
          </a:p>
        </p:txBody>
      </p:sp>
      <p:sp>
        <p:nvSpPr>
          <p:cNvPr id="15364" name="ZoneTexte 5">
            <a:extLst>
              <a:ext uri="{FF2B5EF4-FFF2-40B4-BE49-F238E27FC236}">
                <a16:creationId xmlns:a16="http://schemas.microsoft.com/office/drawing/2014/main" id="{2C31401F-6748-4EDC-D641-432DB8BDD080}"/>
              </a:ext>
            </a:extLst>
          </p:cNvPr>
          <p:cNvSpPr txBox="1">
            <a:spLocks noChangeArrowheads="1"/>
          </p:cNvSpPr>
          <p:nvPr/>
        </p:nvSpPr>
        <p:spPr bwMode="auto">
          <a:xfrm>
            <a:off x="3048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BAL EN RECONNAISSANCE »</a:t>
            </a:r>
          </a:p>
        </p:txBody>
      </p:sp>
      <p:sp>
        <p:nvSpPr>
          <p:cNvPr id="15365" name="ZoneTexte 7">
            <a:extLst>
              <a:ext uri="{FF2B5EF4-FFF2-40B4-BE49-F238E27FC236}">
                <a16:creationId xmlns:a16="http://schemas.microsoft.com/office/drawing/2014/main" id="{45D46BF8-1015-8C57-76D2-F08C0F4E55B2}"/>
              </a:ext>
            </a:extLst>
          </p:cNvPr>
          <p:cNvSpPr txBox="1">
            <a:spLocks noChangeArrowheads="1"/>
          </p:cNvSpPr>
          <p:nvPr/>
        </p:nvSpPr>
        <p:spPr bwMode="auto">
          <a:xfrm>
            <a:off x="381000" y="5105400"/>
            <a:ext cx="82915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HALTE ! » « BAL, EMPLACEMENT DE LA DIVISION, ICI, POINT D’EAU L’ENGIN, VOUS EFFECTUEREZ L’ALIMENTATION DE L’ENGIN PAR ETS, ETABLISSEZ !</a:t>
            </a:r>
          </a:p>
        </p:txBody>
      </p:sp>
      <p:sp>
        <p:nvSpPr>
          <p:cNvPr id="15366" name="Rectangle 7">
            <a:extLst>
              <a:ext uri="{FF2B5EF4-FFF2-40B4-BE49-F238E27FC236}">
                <a16:creationId xmlns:a16="http://schemas.microsoft.com/office/drawing/2014/main" id="{120A301B-2652-FAAC-E2FB-A88EB7D3F250}"/>
              </a:ext>
            </a:extLst>
          </p:cNvPr>
          <p:cNvSpPr>
            <a:spLocks noChangeArrowheads="1"/>
          </p:cNvSpPr>
          <p:nvPr/>
        </p:nvSpPr>
        <p:spPr bwMode="auto">
          <a:xfrm>
            <a:off x="381000" y="4419600"/>
            <a:ext cx="223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Commandements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15367" name="Rectangle 4">
            <a:extLst>
              <a:ext uri="{FF2B5EF4-FFF2-40B4-BE49-F238E27FC236}">
                <a16:creationId xmlns:a16="http://schemas.microsoft.com/office/drawing/2014/main" id="{CF9C339F-FE41-279F-5266-CA78CB8BB3CA}"/>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15368" name="Image 42">
            <a:extLst>
              <a:ext uri="{FF2B5EF4-FFF2-40B4-BE49-F238E27FC236}">
                <a16:creationId xmlns:a16="http://schemas.microsoft.com/office/drawing/2014/main" id="{B51E2D05-968F-F755-614F-1DE61B8B7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14600"/>
            <a:ext cx="9731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Image 43">
            <a:extLst>
              <a:ext uri="{FF2B5EF4-FFF2-40B4-BE49-F238E27FC236}">
                <a16:creationId xmlns:a16="http://schemas.microsoft.com/office/drawing/2014/main" id="{5845744B-AD5B-838E-C0AF-C31DF437F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362200"/>
            <a:ext cx="162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3">
            <a:extLst>
              <a:ext uri="{FF2B5EF4-FFF2-40B4-BE49-F238E27FC236}">
                <a16:creationId xmlns:a16="http://schemas.microsoft.com/office/drawing/2014/main" id="{C39958EE-3214-E130-6751-37D0B457D00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E099037-C06A-43AE-92C4-51150850AC48}" type="slidenum">
              <a:rPr lang="fr-FR" altLang="fr-FR" sz="1200">
                <a:solidFill>
                  <a:srgbClr val="898989"/>
                </a:solidFill>
              </a:rPr>
              <a:pPr algn="r" eaLnBrk="1" hangingPunct="1">
                <a:spcBef>
                  <a:spcPct val="0"/>
                </a:spcBef>
                <a:buFontTx/>
                <a:buNone/>
              </a:pPr>
              <a:t>14</a:t>
            </a:fld>
            <a:endParaRPr lang="fr-FR" altLang="fr-FR" sz="1200">
              <a:solidFill>
                <a:srgbClr val="898989"/>
              </a:solidFill>
            </a:endParaRPr>
          </a:p>
        </p:txBody>
      </p:sp>
      <p:sp>
        <p:nvSpPr>
          <p:cNvPr id="16387" name="Titre 1">
            <a:extLst>
              <a:ext uri="{FF2B5EF4-FFF2-40B4-BE49-F238E27FC236}">
                <a16:creationId xmlns:a16="http://schemas.microsoft.com/office/drawing/2014/main" id="{76D755DC-E4D9-695D-2A0A-259D45773DEC}"/>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puis alimentation de l'engin</a:t>
            </a:r>
          </a:p>
        </p:txBody>
      </p:sp>
      <p:pic>
        <p:nvPicPr>
          <p:cNvPr id="16388" name="Image 1">
            <a:extLst>
              <a:ext uri="{FF2B5EF4-FFF2-40B4-BE49-F238E27FC236}">
                <a16:creationId xmlns:a16="http://schemas.microsoft.com/office/drawing/2014/main" id="{96064675-08F6-7B9F-EEED-AEBD55213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76" t="40941" r="35240" b="32907"/>
          <a:stretch>
            <a:fillRect/>
          </a:stretch>
        </p:blipFill>
        <p:spPr bwMode="auto">
          <a:xfrm>
            <a:off x="457200" y="1341438"/>
            <a:ext cx="823595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6">
            <a:extLst>
              <a:ext uri="{FF2B5EF4-FFF2-40B4-BE49-F238E27FC236}">
                <a16:creationId xmlns:a16="http://schemas.microsoft.com/office/drawing/2014/main" id="{9F67248F-0B0C-942C-BD9A-049F74C8C4C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a:extLst>
              <a:ext uri="{FF2B5EF4-FFF2-40B4-BE49-F238E27FC236}">
                <a16:creationId xmlns:a16="http://schemas.microsoft.com/office/drawing/2014/main" id="{FA168B58-E5D6-0071-2445-7210EC9F940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4325AD-DD0A-4B78-A9F7-ABC4E72D630E}" type="slidenum">
              <a:rPr lang="fr-FR" altLang="fr-FR" sz="1200">
                <a:solidFill>
                  <a:srgbClr val="898989"/>
                </a:solidFill>
              </a:rPr>
              <a:pPr algn="r" eaLnBrk="1" hangingPunct="1">
                <a:spcBef>
                  <a:spcPct val="0"/>
                </a:spcBef>
                <a:buFontTx/>
                <a:buNone/>
              </a:pPr>
              <a:t>15</a:t>
            </a:fld>
            <a:endParaRPr lang="fr-FR" altLang="fr-FR" sz="1200">
              <a:solidFill>
                <a:srgbClr val="898989"/>
              </a:solidFill>
            </a:endParaRPr>
          </a:p>
        </p:txBody>
      </p:sp>
      <p:pic>
        <p:nvPicPr>
          <p:cNvPr id="17411" name="Image 50">
            <a:extLst>
              <a:ext uri="{FF2B5EF4-FFF2-40B4-BE49-F238E27FC236}">
                <a16:creationId xmlns:a16="http://schemas.microsoft.com/office/drawing/2014/main" id="{D05B431C-4B97-2E92-21DD-D0F2C1B37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394"/>
          <a:stretch>
            <a:fillRect/>
          </a:stretch>
        </p:blipFill>
        <p:spPr bwMode="auto">
          <a:xfrm>
            <a:off x="2895600" y="22098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 51">
            <a:extLst>
              <a:ext uri="{FF2B5EF4-FFF2-40B4-BE49-F238E27FC236}">
                <a16:creationId xmlns:a16="http://schemas.microsoft.com/office/drawing/2014/main" id="{F7B535CC-2B6F-40BC-D819-3D5BDE2D0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909"/>
          <a:stretch>
            <a:fillRect/>
          </a:stretch>
        </p:blipFill>
        <p:spPr bwMode="auto">
          <a:xfrm>
            <a:off x="5410200" y="2057400"/>
            <a:ext cx="243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4">
            <a:extLst>
              <a:ext uri="{FF2B5EF4-FFF2-40B4-BE49-F238E27FC236}">
                <a16:creationId xmlns:a16="http://schemas.microsoft.com/office/drawing/2014/main" id="{2AA0A6A9-6264-9864-2070-2004F28CE53F}"/>
              </a:ext>
            </a:extLst>
          </p:cNvPr>
          <p:cNvSpPr>
            <a:spLocks noChangeArrowheads="1"/>
          </p:cNvSpPr>
          <p:nvPr/>
        </p:nvSpPr>
        <p:spPr bwMode="auto">
          <a:xfrm>
            <a:off x="381000" y="1371600"/>
            <a:ext cx="3136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Le chef récupère à l'engin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17414" name="Image 11">
            <a:extLst>
              <a:ext uri="{FF2B5EF4-FFF2-40B4-BE49-F238E27FC236}">
                <a16:creationId xmlns:a16="http://schemas.microsoft.com/office/drawing/2014/main" id="{22FFDA40-5989-C539-A06C-5732CF1BE1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343400"/>
            <a:ext cx="11668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age 16">
            <a:extLst>
              <a:ext uri="{FF2B5EF4-FFF2-40B4-BE49-F238E27FC236}">
                <a16:creationId xmlns:a16="http://schemas.microsoft.com/office/drawing/2014/main" id="{8A1B5B40-EDA6-EB8E-D063-6DD0835D93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267200"/>
            <a:ext cx="15589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 13">
            <a:extLst>
              <a:ext uri="{FF2B5EF4-FFF2-40B4-BE49-F238E27FC236}">
                <a16:creationId xmlns:a16="http://schemas.microsoft.com/office/drawing/2014/main" id="{5AC0D243-5DFC-EF2E-F328-A3E6AFBB76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419600"/>
            <a:ext cx="12303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Image 19">
            <a:extLst>
              <a:ext uri="{FF2B5EF4-FFF2-40B4-BE49-F238E27FC236}">
                <a16:creationId xmlns:a16="http://schemas.microsoft.com/office/drawing/2014/main" id="{D7F72D76-743D-5C99-571B-17FFE8B6C12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905000"/>
            <a:ext cx="1130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itre 1">
            <a:extLst>
              <a:ext uri="{FF2B5EF4-FFF2-40B4-BE49-F238E27FC236}">
                <a16:creationId xmlns:a16="http://schemas.microsoft.com/office/drawing/2014/main" id="{F9CF568B-BF4B-F622-4873-88031B34DBFD}"/>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buFont typeface="Arial" panose="020B0604020202020204" pitchFamily="34" charset="0"/>
              <a:buNone/>
            </a:pPr>
            <a:r>
              <a:rPr lang="fr-FR" altLang="fr-FR" b="1">
                <a:solidFill>
                  <a:srgbClr val="984807"/>
                </a:solidFill>
                <a:latin typeface="Times New Roman" panose="02020603050405020304" pitchFamily="18" charset="0"/>
                <a:cs typeface="Times New Roman" panose="02020603050405020304" pitchFamily="18" charset="0"/>
              </a:rPr>
              <a:t>Éts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puis alimentation de l'engin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a:extLst>
              <a:ext uri="{FF2B5EF4-FFF2-40B4-BE49-F238E27FC236}">
                <a16:creationId xmlns:a16="http://schemas.microsoft.com/office/drawing/2014/main" id="{893857FE-55D8-ECB7-CB8D-FD15B3BEBFD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3FE8DAA-5352-46D2-9189-8AB9B86642A8}" type="slidenum">
              <a:rPr lang="fr-FR" altLang="fr-FR" sz="1200">
                <a:solidFill>
                  <a:srgbClr val="898989"/>
                </a:solidFill>
              </a:rPr>
              <a:pPr algn="r" eaLnBrk="1" hangingPunct="1">
                <a:spcBef>
                  <a:spcPct val="0"/>
                </a:spcBef>
                <a:buFontTx/>
                <a:buNone/>
              </a:pPr>
              <a:t>16</a:t>
            </a:fld>
            <a:endParaRPr lang="fr-FR" altLang="fr-FR" sz="1200">
              <a:solidFill>
                <a:srgbClr val="898989"/>
              </a:solidFill>
            </a:endParaRPr>
          </a:p>
        </p:txBody>
      </p:sp>
      <p:sp>
        <p:nvSpPr>
          <p:cNvPr id="18435" name="Titre 1">
            <a:extLst>
              <a:ext uri="{FF2B5EF4-FFF2-40B4-BE49-F238E27FC236}">
                <a16:creationId xmlns:a16="http://schemas.microsoft.com/office/drawing/2014/main" id="{8B843736-D67A-ED13-A15E-0C22804463A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buFont typeface="Arial" panose="020B0604020202020204" pitchFamily="34" charset="0"/>
              <a:buNone/>
            </a:pPr>
            <a:r>
              <a:rPr lang="fr-FR" altLang="fr-FR" b="1">
                <a:solidFill>
                  <a:srgbClr val="984807"/>
                </a:solidFill>
                <a:latin typeface="Times New Roman" panose="02020603050405020304" pitchFamily="18" charset="0"/>
                <a:cs typeface="Times New Roman" panose="02020603050405020304" pitchFamily="18" charset="0"/>
              </a:rPr>
              <a:t>Éts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puis alimentation de l'engin</a:t>
            </a:r>
          </a:p>
        </p:txBody>
      </p:sp>
      <p:pic>
        <p:nvPicPr>
          <p:cNvPr id="18436" name="Image 1">
            <a:extLst>
              <a:ext uri="{FF2B5EF4-FFF2-40B4-BE49-F238E27FC236}">
                <a16:creationId xmlns:a16="http://schemas.microsoft.com/office/drawing/2014/main" id="{C61F0EA9-8520-E1CD-8DBD-837A35237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76" t="71916" r="35240" b="3897"/>
          <a:stretch>
            <a:fillRect/>
          </a:stretch>
        </p:blipFill>
        <p:spPr bwMode="auto">
          <a:xfrm>
            <a:off x="323850" y="1347788"/>
            <a:ext cx="8548688"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8">
            <a:extLst>
              <a:ext uri="{FF2B5EF4-FFF2-40B4-BE49-F238E27FC236}">
                <a16:creationId xmlns:a16="http://schemas.microsoft.com/office/drawing/2014/main" id="{45B0EEE6-889F-CD41-16FB-AF2CFC4206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br>
              <a:rPr lang="fr-FR" altLang="fr-FR" sz="1800">
                <a:latin typeface="Arial" panose="020B0604020202020204" pitchFamily="34" charset="0"/>
              </a:rPr>
            </a:br>
            <a:endParaRPr lang="fr-FR" altLang="fr-FR" sz="180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a:extLst>
              <a:ext uri="{FF2B5EF4-FFF2-40B4-BE49-F238E27FC236}">
                <a16:creationId xmlns:a16="http://schemas.microsoft.com/office/drawing/2014/main" id="{C52F3146-3D7D-C954-DFF0-DC83ABD216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1A359DE-7056-43D7-86E1-0F2841DBE366}" type="slidenum">
              <a:rPr lang="fr-FR" altLang="fr-FR" sz="1200" smtClean="0">
                <a:solidFill>
                  <a:srgbClr val="898989"/>
                </a:solidFill>
              </a:rPr>
              <a:pPr>
                <a:spcBef>
                  <a:spcPct val="0"/>
                </a:spcBef>
                <a:buFontTx/>
                <a:buNone/>
              </a:pPr>
              <a:t>17</a:t>
            </a:fld>
            <a:endParaRPr lang="fr-FR" altLang="fr-FR" sz="1200">
              <a:solidFill>
                <a:srgbClr val="898989"/>
              </a:solidFill>
            </a:endParaRPr>
          </a:p>
        </p:txBody>
      </p:sp>
      <p:pic>
        <p:nvPicPr>
          <p:cNvPr id="19459" name="Image 52">
            <a:extLst>
              <a:ext uri="{FF2B5EF4-FFF2-40B4-BE49-F238E27FC236}">
                <a16:creationId xmlns:a16="http://schemas.microsoft.com/office/drawing/2014/main" id="{6D161840-33F6-251D-7332-1ED0CB7E5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83820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itre 1">
            <a:extLst>
              <a:ext uri="{FF2B5EF4-FFF2-40B4-BE49-F238E27FC236}">
                <a16:creationId xmlns:a16="http://schemas.microsoft.com/office/drawing/2014/main" id="{AD89C6C0-CE81-EBE7-3105-59503232E75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puis alimentation de l'engin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a:extLst>
              <a:ext uri="{FF2B5EF4-FFF2-40B4-BE49-F238E27FC236}">
                <a16:creationId xmlns:a16="http://schemas.microsoft.com/office/drawing/2014/main" id="{BE964EDB-4805-6578-4E1C-0450014906A4}"/>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avec des tuyaux roulés sur eux-mêmes</a:t>
            </a:r>
          </a:p>
        </p:txBody>
      </p:sp>
      <p:sp>
        <p:nvSpPr>
          <p:cNvPr id="20483" name="Espace réservé du numéro de diapositive 3">
            <a:extLst>
              <a:ext uri="{FF2B5EF4-FFF2-40B4-BE49-F238E27FC236}">
                <a16:creationId xmlns:a16="http://schemas.microsoft.com/office/drawing/2014/main" id="{CCDAF475-2498-6EC4-0A77-2E684F0EEF0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8818DC-0E19-4CB1-80AF-6A15E2F6761D}" type="slidenum">
              <a:rPr lang="fr-FR" altLang="fr-FR" sz="1200">
                <a:solidFill>
                  <a:srgbClr val="898989"/>
                </a:solidFill>
              </a:rPr>
              <a:pPr algn="r" eaLnBrk="1" hangingPunct="1">
                <a:spcBef>
                  <a:spcPct val="0"/>
                </a:spcBef>
                <a:buFontTx/>
                <a:buNone/>
              </a:pPr>
              <a:t>18</a:t>
            </a:fld>
            <a:endParaRPr lang="fr-FR" altLang="fr-FR" sz="1200">
              <a:solidFill>
                <a:srgbClr val="898989"/>
              </a:solidFill>
            </a:endParaRPr>
          </a:p>
        </p:txBody>
      </p:sp>
      <p:sp>
        <p:nvSpPr>
          <p:cNvPr id="20484" name="ZoneTexte 5">
            <a:extLst>
              <a:ext uri="{FF2B5EF4-FFF2-40B4-BE49-F238E27FC236}">
                <a16:creationId xmlns:a16="http://schemas.microsoft.com/office/drawing/2014/main" id="{2B652F2B-0A24-3973-1BBC-FA1F05E94D16}"/>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 BAL POUR L’ÉTS D’UNE DIVISION AVEC LES TUYAUX ROULES SUR EUX-MÊMES EN RECONNAISSANCE »</a:t>
            </a:r>
            <a:endParaRPr lang="fr-FR" altLang="fr-FR" sz="2000">
              <a:latin typeface="Times New Roman" panose="02020603050405020304" pitchFamily="18" charset="0"/>
            </a:endParaRPr>
          </a:p>
        </p:txBody>
      </p:sp>
      <p:sp>
        <p:nvSpPr>
          <p:cNvPr id="20485" name="ZoneTexte 7">
            <a:extLst>
              <a:ext uri="{FF2B5EF4-FFF2-40B4-BE49-F238E27FC236}">
                <a16:creationId xmlns:a16="http://schemas.microsoft.com/office/drawing/2014/main" id="{2B38F1C8-CA53-E01C-1DE7-9ECFDC7CB6CC}"/>
              </a:ext>
            </a:extLst>
          </p:cNvPr>
          <p:cNvSpPr txBox="1">
            <a:spLocks noChangeArrowheads="1"/>
          </p:cNvSpPr>
          <p:nvPr/>
        </p:nvSpPr>
        <p:spPr bwMode="auto">
          <a:xfrm>
            <a:off x="381000" y="53340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a:t>
            </a:r>
            <a:r>
              <a:rPr lang="fr-FR" altLang="fr-FR" sz="2000">
                <a:latin typeface="Times New Roman" panose="02020603050405020304" pitchFamily="18" charset="0"/>
                <a:cs typeface="Calibri" panose="020F0502020204030204" pitchFamily="34" charset="0"/>
              </a:rPr>
              <a:t>HALTE ! » « BAL, EMPLACEMENT DE LA DIVISION, ICI, POINT D’EAU L’ENGIN, ETABLISSEZ »</a:t>
            </a:r>
            <a:r>
              <a:rPr lang="fr-FR" altLang="fr-FR" sz="2000">
                <a:latin typeface="Times New Roman" panose="02020603050405020304" pitchFamily="18" charset="0"/>
              </a:rPr>
              <a:t> </a:t>
            </a:r>
          </a:p>
        </p:txBody>
      </p:sp>
      <p:sp>
        <p:nvSpPr>
          <p:cNvPr id="20486" name="Rectangle 7">
            <a:extLst>
              <a:ext uri="{FF2B5EF4-FFF2-40B4-BE49-F238E27FC236}">
                <a16:creationId xmlns:a16="http://schemas.microsoft.com/office/drawing/2014/main" id="{E1129A35-5508-EFE3-96A5-E54CE5B96F0C}"/>
              </a:ext>
            </a:extLst>
          </p:cNvPr>
          <p:cNvSpPr>
            <a:spLocks noChangeArrowheads="1"/>
          </p:cNvSpPr>
          <p:nvPr/>
        </p:nvSpPr>
        <p:spPr bwMode="auto">
          <a:xfrm>
            <a:off x="457200" y="4800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20487" name="Rectangle 4">
            <a:extLst>
              <a:ext uri="{FF2B5EF4-FFF2-40B4-BE49-F238E27FC236}">
                <a16:creationId xmlns:a16="http://schemas.microsoft.com/office/drawing/2014/main" id="{467417D1-B3CF-A1E6-CBD0-3930A40FE2B9}"/>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20488" name="Image 54">
            <a:extLst>
              <a:ext uri="{FF2B5EF4-FFF2-40B4-BE49-F238E27FC236}">
                <a16:creationId xmlns:a16="http://schemas.microsoft.com/office/drawing/2014/main" id="{ADD2EF8A-830C-04BB-1738-22A1FB6BD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667000"/>
            <a:ext cx="1446213"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Image 55">
            <a:extLst>
              <a:ext uri="{FF2B5EF4-FFF2-40B4-BE49-F238E27FC236}">
                <a16:creationId xmlns:a16="http://schemas.microsoft.com/office/drawing/2014/main" id="{2D3580FC-7E5E-1CD7-B428-288CACE45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67000"/>
            <a:ext cx="19145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Image 56">
            <a:extLst>
              <a:ext uri="{FF2B5EF4-FFF2-40B4-BE49-F238E27FC236}">
                <a16:creationId xmlns:a16="http://schemas.microsoft.com/office/drawing/2014/main" id="{FE383CFE-4AE5-12E4-A446-25EC98C02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67000"/>
            <a:ext cx="12763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a:extLst>
              <a:ext uri="{FF2B5EF4-FFF2-40B4-BE49-F238E27FC236}">
                <a16:creationId xmlns:a16="http://schemas.microsoft.com/office/drawing/2014/main" id="{1C1260F7-9DB5-4330-2863-BA716E86D5C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5B3942F-7773-4816-A6B5-5FC9F0258B09}" type="slidenum">
              <a:rPr lang="fr-FR" altLang="fr-FR" sz="1200">
                <a:solidFill>
                  <a:srgbClr val="898989"/>
                </a:solidFill>
              </a:rPr>
              <a:pPr algn="r" eaLnBrk="1" hangingPunct="1">
                <a:spcBef>
                  <a:spcPct val="0"/>
                </a:spcBef>
                <a:buFontTx/>
                <a:buNone/>
              </a:pPr>
              <a:t>19</a:t>
            </a:fld>
            <a:endParaRPr lang="fr-FR" altLang="fr-FR" sz="1200">
              <a:solidFill>
                <a:srgbClr val="898989"/>
              </a:solidFill>
            </a:endParaRPr>
          </a:p>
        </p:txBody>
      </p:sp>
      <p:pic>
        <p:nvPicPr>
          <p:cNvPr id="21507" name="Image 53">
            <a:extLst>
              <a:ext uri="{FF2B5EF4-FFF2-40B4-BE49-F238E27FC236}">
                <a16:creationId xmlns:a16="http://schemas.microsoft.com/office/drawing/2014/main" id="{2E684CE5-DC9F-DB55-B696-6114B4BFB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5943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itre 1">
            <a:extLst>
              <a:ext uri="{FF2B5EF4-FFF2-40B4-BE49-F238E27FC236}">
                <a16:creationId xmlns:a16="http://schemas.microsoft.com/office/drawing/2014/main" id="{EB451BF3-5FEB-C78D-BEA0-EB1438B3DD1A}"/>
              </a:ext>
            </a:extLst>
          </p:cNvPr>
          <p:cNvSpPr>
            <a:spLocks/>
          </p:cNvSpPr>
          <p:nvPr/>
        </p:nvSpPr>
        <p:spPr bwMode="auto">
          <a:xfrm>
            <a:off x="684213" y="2603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avec des tuyaux roulés sur eux-mêmes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FEB1534F-7879-C010-C79A-C57455ED536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Les établissements de plain-pied</a:t>
            </a:r>
          </a:p>
        </p:txBody>
      </p:sp>
      <p:sp>
        <p:nvSpPr>
          <p:cNvPr id="4099" name="Espace réservé du numéro de diapositive 4">
            <a:extLst>
              <a:ext uri="{FF2B5EF4-FFF2-40B4-BE49-F238E27FC236}">
                <a16:creationId xmlns:a16="http://schemas.microsoft.com/office/drawing/2014/main" id="{6EEC7F30-ACFC-65F3-8ACE-C21123A8D4A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7353AFA-9F2C-45CA-BE6D-621E07BAEF64}"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E7A170FC-CC58-ABCC-DA59-8F4CE19E92EC}"/>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92600454-13EA-BC3A-8B01-A4FF2C0EF36A}"/>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0E53FC11-23C5-4771-D46A-A3A1E865654C}"/>
              </a:ext>
            </a:extLst>
          </p:cNvPr>
          <p:cNvSpPr txBox="1">
            <a:spLocks noChangeArrowheads="1"/>
          </p:cNvSpPr>
          <p:nvPr/>
        </p:nvSpPr>
        <p:spPr bwMode="auto">
          <a:xfrm>
            <a:off x="4811713" y="2632075"/>
            <a:ext cx="3821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citer les différentes manœuvres.</a:t>
            </a:r>
          </a:p>
        </p:txBody>
      </p:sp>
      <p:sp>
        <p:nvSpPr>
          <p:cNvPr id="4103" name="ZoneTexte 15">
            <a:extLst>
              <a:ext uri="{FF2B5EF4-FFF2-40B4-BE49-F238E27FC236}">
                <a16:creationId xmlns:a16="http://schemas.microsoft.com/office/drawing/2014/main" id="{D5D3D731-6E42-211E-0AF8-4CD813CD60A8}"/>
              </a:ext>
            </a:extLst>
          </p:cNvPr>
          <p:cNvSpPr txBox="1">
            <a:spLocks noChangeArrowheads="1"/>
          </p:cNvSpPr>
          <p:nvPr/>
        </p:nvSpPr>
        <p:spPr bwMode="auto">
          <a:xfrm>
            <a:off x="611188" y="27813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Les différentes manœuvres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a:extLst>
              <a:ext uri="{FF2B5EF4-FFF2-40B4-BE49-F238E27FC236}">
                <a16:creationId xmlns:a16="http://schemas.microsoft.com/office/drawing/2014/main" id="{D5169E72-4F0E-5894-6B86-881918B110F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7679DF-4D28-4815-85B8-D331BF133B51}" type="slidenum">
              <a:rPr lang="fr-FR" altLang="fr-FR" sz="1200">
                <a:solidFill>
                  <a:srgbClr val="898989"/>
                </a:solidFill>
              </a:rPr>
              <a:pPr algn="r" eaLnBrk="1" hangingPunct="1">
                <a:spcBef>
                  <a:spcPct val="0"/>
                </a:spcBef>
                <a:buFontTx/>
                <a:buNone/>
              </a:pPr>
              <a:t>20</a:t>
            </a:fld>
            <a:endParaRPr lang="fr-FR" altLang="fr-FR" sz="1200">
              <a:solidFill>
                <a:srgbClr val="898989"/>
              </a:solidFill>
            </a:endParaRPr>
          </a:p>
        </p:txBody>
      </p:sp>
      <p:pic>
        <p:nvPicPr>
          <p:cNvPr id="22531" name="Image 57">
            <a:extLst>
              <a:ext uri="{FF2B5EF4-FFF2-40B4-BE49-F238E27FC236}">
                <a16:creationId xmlns:a16="http://schemas.microsoft.com/office/drawing/2014/main" id="{021458C7-B2D9-0343-6E1F-EAA5AE8AE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8229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re 1">
            <a:extLst>
              <a:ext uri="{FF2B5EF4-FFF2-40B4-BE49-F238E27FC236}">
                <a16:creationId xmlns:a16="http://schemas.microsoft.com/office/drawing/2014/main" id="{93FB3D9C-A13B-62BF-324F-12B0ECDD0BC7}"/>
              </a:ext>
            </a:extLst>
          </p:cNvPr>
          <p:cNvSpPr>
            <a:spLocks/>
          </p:cNvSpPr>
          <p:nvPr/>
        </p:nvSpPr>
        <p:spPr bwMode="auto">
          <a:xfrm>
            <a:off x="827088" y="303213"/>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avec des tuyaux roulés sur eux-mêmes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a:extLst>
              <a:ext uri="{FF2B5EF4-FFF2-40B4-BE49-F238E27FC236}">
                <a16:creationId xmlns:a16="http://schemas.microsoft.com/office/drawing/2014/main" id="{932BA119-60CC-6032-2252-A75F6B5041E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A78576-5281-4F6F-8FD7-441D9713881F}" type="slidenum">
              <a:rPr lang="fr-FR" altLang="fr-FR" sz="1200">
                <a:solidFill>
                  <a:srgbClr val="898989"/>
                </a:solidFill>
              </a:rPr>
              <a:pPr algn="r" eaLnBrk="1" hangingPunct="1">
                <a:spcBef>
                  <a:spcPct val="0"/>
                </a:spcBef>
                <a:buFontTx/>
                <a:buNone/>
              </a:pPr>
              <a:t>21</a:t>
            </a:fld>
            <a:endParaRPr lang="fr-FR" altLang="fr-FR" sz="1200">
              <a:solidFill>
                <a:srgbClr val="898989"/>
              </a:solidFill>
            </a:endParaRPr>
          </a:p>
        </p:txBody>
      </p:sp>
      <p:sp>
        <p:nvSpPr>
          <p:cNvPr id="23555" name="Titre 1">
            <a:extLst>
              <a:ext uri="{FF2B5EF4-FFF2-40B4-BE49-F238E27FC236}">
                <a16:creationId xmlns:a16="http://schemas.microsoft.com/office/drawing/2014/main" id="{3DB6B9DA-B8B3-A123-F7B5-B6527531CAB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colonne sèche,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d’1 colonne humide ou d’1 poteau relais</a:t>
            </a:r>
          </a:p>
        </p:txBody>
      </p:sp>
      <p:pic>
        <p:nvPicPr>
          <p:cNvPr id="23556" name="Picture 6" descr="sans-titre">
            <a:extLst>
              <a:ext uri="{FF2B5EF4-FFF2-40B4-BE49-F238E27FC236}">
                <a16:creationId xmlns:a16="http://schemas.microsoft.com/office/drawing/2014/main" id="{0EEA98D4-293D-E935-5C57-114B9439C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057400"/>
            <a:ext cx="171608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5">
            <a:extLst>
              <a:ext uri="{FF2B5EF4-FFF2-40B4-BE49-F238E27FC236}">
                <a16:creationId xmlns:a16="http://schemas.microsoft.com/office/drawing/2014/main" id="{682EEE0A-D611-9318-44F0-F55D5D099E83}"/>
              </a:ext>
            </a:extLst>
          </p:cNvPr>
          <p:cNvSpPr txBox="1">
            <a:spLocks noChangeArrowheads="1"/>
          </p:cNvSpPr>
          <p:nvPr/>
        </p:nvSpPr>
        <p:spPr bwMode="auto">
          <a:xfrm>
            <a:off x="381000" y="1584325"/>
            <a:ext cx="8305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Certaines structures disposent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De colonnes sèches, </a:t>
            </a:r>
          </a:p>
          <a:p>
            <a:pPr>
              <a:spcBef>
                <a:spcPct val="0"/>
              </a:spcBef>
              <a:buFontTx/>
              <a:buChar char="•"/>
            </a:pPr>
            <a:r>
              <a:rPr lang="fr-FR" altLang="fr-FR" sz="2000">
                <a:latin typeface="Times New Roman" panose="02020603050405020304" pitchFamily="18" charset="0"/>
                <a:cs typeface="Times New Roman" panose="02020603050405020304" pitchFamily="18" charset="0"/>
              </a:rPr>
              <a:t> De colonne humide, </a:t>
            </a:r>
          </a:p>
          <a:p>
            <a:pPr>
              <a:spcBef>
                <a:spcPct val="0"/>
              </a:spcBef>
              <a:buFontTx/>
              <a:buChar char="•"/>
            </a:pPr>
            <a:r>
              <a:rPr lang="fr-FR" altLang="fr-FR" sz="2000">
                <a:latin typeface="Times New Roman" panose="02020603050405020304" pitchFamily="18" charset="0"/>
                <a:cs typeface="Times New Roman" panose="02020603050405020304" pitchFamily="18" charset="0"/>
              </a:rPr>
              <a:t> De poteau relais ou poteau dalle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permettant aux équipes de réduire le nombre d’éts dans des cheminements complexes. </a:t>
            </a:r>
            <a:endParaRPr lang="fr-FR" altLang="fr-FR" sz="2000">
              <a:latin typeface="Times New Roman" panose="02020603050405020304" pitchFamily="18" charset="0"/>
              <a:cs typeface="Calibri" panose="020F0502020204030204" pitchFamily="34" charset="0"/>
            </a:endParaRPr>
          </a:p>
        </p:txBody>
      </p:sp>
      <p:pic>
        <p:nvPicPr>
          <p:cNvPr id="23558" name="Image 8">
            <a:extLst>
              <a:ext uri="{FF2B5EF4-FFF2-40B4-BE49-F238E27FC236}">
                <a16:creationId xmlns:a16="http://schemas.microsoft.com/office/drawing/2014/main" id="{4CE3CDC4-5CDD-8DD5-9069-ABFB353A0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267200"/>
            <a:ext cx="5791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a:extLst>
              <a:ext uri="{FF2B5EF4-FFF2-40B4-BE49-F238E27FC236}">
                <a16:creationId xmlns:a16="http://schemas.microsoft.com/office/drawing/2014/main" id="{BCFF4DC1-4750-827B-D79D-BB68BB68830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08A5BDD-E7D4-4F7E-92F4-DDD71F0C89BF}" type="slidenum">
              <a:rPr lang="fr-FR" altLang="fr-FR" sz="1200">
                <a:solidFill>
                  <a:srgbClr val="898989"/>
                </a:solidFill>
              </a:rPr>
              <a:pPr algn="r" eaLnBrk="1" hangingPunct="1">
                <a:spcBef>
                  <a:spcPct val="0"/>
                </a:spcBef>
                <a:buFontTx/>
                <a:buNone/>
              </a:pPr>
              <a:t>22</a:t>
            </a:fld>
            <a:endParaRPr lang="fr-FR" altLang="fr-FR" sz="1200">
              <a:solidFill>
                <a:srgbClr val="898989"/>
              </a:solidFill>
            </a:endParaRPr>
          </a:p>
        </p:txBody>
      </p:sp>
      <p:sp>
        <p:nvSpPr>
          <p:cNvPr id="24579" name="Titre 1">
            <a:extLst>
              <a:ext uri="{FF2B5EF4-FFF2-40B4-BE49-F238E27FC236}">
                <a16:creationId xmlns:a16="http://schemas.microsoft.com/office/drawing/2014/main" id="{1EA22623-F3F1-EA01-8CE0-E3A8B3E78810}"/>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colonne sèche,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d’1 colonne humide ou d’1 poteau relais</a:t>
            </a:r>
          </a:p>
        </p:txBody>
      </p:sp>
      <p:sp>
        <p:nvSpPr>
          <p:cNvPr id="24580" name="ZoneTexte 5">
            <a:extLst>
              <a:ext uri="{FF2B5EF4-FFF2-40B4-BE49-F238E27FC236}">
                <a16:creationId xmlns:a16="http://schemas.microsoft.com/office/drawing/2014/main" id="{7EDB85DA-7422-3DA7-2371-38BAA8E35782}"/>
              </a:ext>
            </a:extLst>
          </p:cNvPr>
          <p:cNvSpPr txBox="1">
            <a:spLocks noChangeArrowheads="1"/>
          </p:cNvSpPr>
          <p:nvPr/>
        </p:nvSpPr>
        <p:spPr bwMode="auto">
          <a:xfrm>
            <a:off x="381000" y="1584325"/>
            <a:ext cx="82915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Leur alimentation se fait dans les mêmes conditions qu’une division (à l’aide du dévidoir, de tuyaux en couronnes selon la distance entre l’engin et la colonne). </a:t>
            </a: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Bouchon à chaque orifice, qu’il conviendra de vérifier afin de garantir une bonne distribution de l’eau pour la bonne réalisation de la mission et de ne pas générer de perte d’efficacité pour le binôme engagé ou d’inondation dans les locaux. </a:t>
            </a:r>
            <a:endParaRPr lang="fr-FR" altLang="fr-FR" sz="2000">
              <a:latin typeface="Times New Roman" panose="02020603050405020304" pitchFamily="18" charset="0"/>
              <a:cs typeface="Calibri" panose="020F0502020204030204" pitchFamily="34" charset="0"/>
            </a:endParaRPr>
          </a:p>
        </p:txBody>
      </p:sp>
      <p:pic>
        <p:nvPicPr>
          <p:cNvPr id="24581" name="Image 51">
            <a:extLst>
              <a:ext uri="{FF2B5EF4-FFF2-40B4-BE49-F238E27FC236}">
                <a16:creationId xmlns:a16="http://schemas.microsoft.com/office/drawing/2014/main" id="{1437DCF3-C202-F213-BE2D-7EF8FA1AE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909"/>
          <a:stretch>
            <a:fillRect/>
          </a:stretch>
        </p:blipFill>
        <p:spPr bwMode="auto">
          <a:xfrm>
            <a:off x="2781300" y="4132263"/>
            <a:ext cx="375602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3">
            <a:extLst>
              <a:ext uri="{FF2B5EF4-FFF2-40B4-BE49-F238E27FC236}">
                <a16:creationId xmlns:a16="http://schemas.microsoft.com/office/drawing/2014/main" id="{5FD357FB-D4BD-C15D-272D-B6A4BC57B00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40D824E-2EE8-4BB0-A612-8276E6AD83BE}" type="slidenum">
              <a:rPr lang="fr-FR" altLang="fr-FR" sz="1200">
                <a:solidFill>
                  <a:srgbClr val="898989"/>
                </a:solidFill>
              </a:rPr>
              <a:pPr algn="r" eaLnBrk="1" hangingPunct="1">
                <a:spcBef>
                  <a:spcPct val="0"/>
                </a:spcBef>
                <a:buFontTx/>
                <a:buNone/>
              </a:pPr>
              <a:t>23</a:t>
            </a:fld>
            <a:endParaRPr lang="fr-FR" altLang="fr-FR" sz="1200">
              <a:solidFill>
                <a:srgbClr val="898989"/>
              </a:solidFill>
            </a:endParaRPr>
          </a:p>
        </p:txBody>
      </p:sp>
      <p:sp>
        <p:nvSpPr>
          <p:cNvPr id="25603" name="Titre 1">
            <a:extLst>
              <a:ext uri="{FF2B5EF4-FFF2-40B4-BE49-F238E27FC236}">
                <a16:creationId xmlns:a16="http://schemas.microsoft.com/office/drawing/2014/main" id="{97F0020F-150A-8599-80F0-520757D7592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5604" name="Rectangle 5">
            <a:extLst>
              <a:ext uri="{FF2B5EF4-FFF2-40B4-BE49-F238E27FC236}">
                <a16:creationId xmlns:a16="http://schemas.microsoft.com/office/drawing/2014/main" id="{D500EA16-904C-6AE3-F87D-BA5FDC6C163F}"/>
              </a:ext>
            </a:extLst>
          </p:cNvPr>
          <p:cNvSpPr>
            <a:spLocks noChangeArrowheads="1"/>
          </p:cNvSpPr>
          <p:nvPr/>
        </p:nvSpPr>
        <p:spPr bwMode="auto">
          <a:xfrm>
            <a:off x="381000" y="1524000"/>
            <a:ext cx="807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Lorsque le dévidoir ne peut plus passer (escalier, portillon, etc.) le CA :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Calibri" panose="020F0502020204030204" pitchFamily="34" charset="0"/>
              </a:rPr>
              <a:t> </a:t>
            </a: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r>
              <a:rPr lang="fr-FR" altLang="fr-FR" sz="2000" b="1">
                <a:latin typeface="Times New Roman" panose="02020603050405020304" pitchFamily="18" charset="0"/>
                <a:cs typeface="Calibri" panose="020F0502020204030204" pitchFamily="34" charset="0"/>
              </a:rPr>
              <a:t>"BAL en reconnaissance"</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Calibri" panose="020F0502020204030204" pitchFamily="34"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Calibri" panose="020F0502020204030204" pitchFamily="34" charset="0"/>
              </a:rPr>
              <a:t>Le BAL laisse le dévidoir et suit le CA.</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b="1" u="sng">
                <a:latin typeface="Times New Roman" panose="02020603050405020304" pitchFamily="18" charset="0"/>
                <a:cs typeface="Calibri" panose="020F0502020204030204" pitchFamily="34" charset="0"/>
              </a:rPr>
              <a:t>Commandements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Calibri" panose="020F0502020204030204" pitchFamily="34"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b="1">
                <a:latin typeface="Times New Roman" panose="02020603050405020304" pitchFamily="18" charset="0"/>
                <a:cs typeface="Calibri" panose="020F0502020204030204" pitchFamily="34" charset="0"/>
              </a:rPr>
              <a:t>HALTE ! "BAL emplacement de la division ici, point d'eau l'engin, développement à bras, établissez !"</a:t>
            </a:r>
            <a:r>
              <a:rPr lang="fr-FR" altLang="fr-FR" sz="2000">
                <a:latin typeface="Times New Roman" panose="02020603050405020304" pitchFamily="18" charset="0"/>
                <a:cs typeface="Calibri" panose="020F0502020204030204" pitchFamily="34"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a:extLst>
              <a:ext uri="{FF2B5EF4-FFF2-40B4-BE49-F238E27FC236}">
                <a16:creationId xmlns:a16="http://schemas.microsoft.com/office/drawing/2014/main" id="{A514E976-5504-3BB3-8223-1E49FEBD5F6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33EF60-B959-4D47-BA25-6C11052F9446}" type="slidenum">
              <a:rPr lang="fr-FR" altLang="fr-FR" sz="1200">
                <a:solidFill>
                  <a:srgbClr val="898989"/>
                </a:solidFill>
              </a:rPr>
              <a:pPr algn="r" eaLnBrk="1" hangingPunct="1">
                <a:spcBef>
                  <a:spcPct val="0"/>
                </a:spcBef>
                <a:buFontTx/>
                <a:buNone/>
              </a:pPr>
              <a:t>24</a:t>
            </a:fld>
            <a:endParaRPr lang="fr-FR" altLang="fr-FR" sz="1200">
              <a:solidFill>
                <a:srgbClr val="898989"/>
              </a:solidFill>
            </a:endParaRPr>
          </a:p>
        </p:txBody>
      </p:sp>
      <p:sp>
        <p:nvSpPr>
          <p:cNvPr id="26627" name="Titre 1">
            <a:extLst>
              <a:ext uri="{FF2B5EF4-FFF2-40B4-BE49-F238E27FC236}">
                <a16:creationId xmlns:a16="http://schemas.microsoft.com/office/drawing/2014/main" id="{C717EEC8-563C-E898-1675-F73E06CCAF7B}"/>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6628" name="Rectangle 4">
            <a:extLst>
              <a:ext uri="{FF2B5EF4-FFF2-40B4-BE49-F238E27FC236}">
                <a16:creationId xmlns:a16="http://schemas.microsoft.com/office/drawing/2014/main" id="{75C12124-59FB-2EC3-E339-3C07E27EF22B}"/>
              </a:ext>
            </a:extLst>
          </p:cNvPr>
          <p:cNvSpPr>
            <a:spLocks noChangeArrowheads="1"/>
          </p:cNvSpPr>
          <p:nvPr/>
        </p:nvSpPr>
        <p:spPr bwMode="auto">
          <a:xfrm>
            <a:off x="381000" y="1371600"/>
            <a:ext cx="80772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a:latin typeface="Times New Roman" panose="02020603050405020304" pitchFamily="18" charset="0"/>
                <a:cs typeface="Times New Roman" panose="02020603050405020304" pitchFamily="18" charset="0"/>
              </a:rPr>
              <a:t> </a:t>
            </a:r>
          </a:p>
          <a:p>
            <a:pPr>
              <a:spcBef>
                <a:spcPct val="0"/>
              </a:spcBef>
              <a:buFontTx/>
              <a:buNone/>
            </a:pPr>
            <a:endParaRPr lang="fr-FR" altLang="fr-FR" sz="2000" b="1">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Revient vers le dévidoir,</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Tourne le dos au point d'attaque, détache la sangle qui maintient la division,</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Se munit de la division et tire celle–ci à l'emplacement désigné.</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Dépose la division à terre et ordonne, suivant le dévidoir, </a:t>
            </a:r>
            <a:r>
              <a:rPr lang="fr-FR" altLang="fr-FR" sz="2000" b="1">
                <a:latin typeface="Times New Roman" panose="02020603050405020304" pitchFamily="18" charset="0"/>
                <a:cs typeface="Times New Roman" panose="02020603050405020304" pitchFamily="18" charset="0"/>
              </a:rPr>
              <a:t>"BASCULEZ EN AVANT",</a:t>
            </a:r>
            <a:r>
              <a:rPr lang="fr-FR" altLang="fr-FR" sz="2000">
                <a:latin typeface="Times New Roman" panose="02020603050405020304" pitchFamily="18" charset="0"/>
                <a:cs typeface="Times New Roman" panose="02020603050405020304" pitchFamily="18" charset="0"/>
              </a:rPr>
              <a:t> tout en maintenant la division à terre,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Vérifie que les tubulures de la division sont bien fermées mais laisse celle du milieu légèrement ouverte, puis rejoint l'équipier,</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Arrivé à hauteur de l'engin : Il commande </a:t>
            </a:r>
            <a:r>
              <a:rPr lang="fr-FR" altLang="fr-FR" sz="2000" b="1">
                <a:latin typeface="Times New Roman" panose="02020603050405020304" pitchFamily="18" charset="0"/>
                <a:cs typeface="Times New Roman" panose="02020603050405020304" pitchFamily="18" charset="0"/>
              </a:rPr>
              <a:t>"HALTE",</a:t>
            </a:r>
            <a:endParaRPr lang="fr-FR" altLang="fr-FR" sz="2000">
              <a:latin typeface="Times New Roman" panose="02020603050405020304" pitchFamily="18" charset="0"/>
            </a:endParaRPr>
          </a:p>
        </p:txBody>
      </p:sp>
      <p:pic>
        <p:nvPicPr>
          <p:cNvPr id="26629" name="Picture 5">
            <a:extLst>
              <a:ext uri="{FF2B5EF4-FFF2-40B4-BE49-F238E27FC236}">
                <a16:creationId xmlns:a16="http://schemas.microsoft.com/office/drawing/2014/main" id="{60D67196-6DB2-5ABE-7BE4-ABCD73C88D8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295400"/>
            <a:ext cx="1143000" cy="1143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50069"/>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3">
            <a:extLst>
              <a:ext uri="{FF2B5EF4-FFF2-40B4-BE49-F238E27FC236}">
                <a16:creationId xmlns:a16="http://schemas.microsoft.com/office/drawing/2014/main" id="{D474DEC6-725A-02A6-4212-83DE9539DF8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7B996F0-B60B-41E0-98A7-AD656B64CA0C}" type="slidenum">
              <a:rPr lang="fr-FR" altLang="fr-FR" sz="1200">
                <a:solidFill>
                  <a:srgbClr val="898989"/>
                </a:solidFill>
              </a:rPr>
              <a:pPr algn="r" eaLnBrk="1" hangingPunct="1">
                <a:spcBef>
                  <a:spcPct val="0"/>
                </a:spcBef>
                <a:buFontTx/>
                <a:buNone/>
              </a:pPr>
              <a:t>25</a:t>
            </a:fld>
            <a:endParaRPr lang="fr-FR" altLang="fr-FR" sz="1200">
              <a:solidFill>
                <a:srgbClr val="898989"/>
              </a:solidFill>
            </a:endParaRPr>
          </a:p>
        </p:txBody>
      </p:sp>
      <p:sp>
        <p:nvSpPr>
          <p:cNvPr id="27651" name="Titre 1">
            <a:extLst>
              <a:ext uri="{FF2B5EF4-FFF2-40B4-BE49-F238E27FC236}">
                <a16:creationId xmlns:a16="http://schemas.microsoft.com/office/drawing/2014/main" id="{237AF955-6BE0-9357-F083-AECF2B43E197}"/>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7652" name="Rectangle 4">
            <a:extLst>
              <a:ext uri="{FF2B5EF4-FFF2-40B4-BE49-F238E27FC236}">
                <a16:creationId xmlns:a16="http://schemas.microsoft.com/office/drawing/2014/main" id="{C93A7A3A-C7AE-A1D1-808C-1EFCA97CFF61}"/>
              </a:ext>
            </a:extLst>
          </p:cNvPr>
          <p:cNvSpPr>
            <a:spLocks noChangeArrowheads="1"/>
          </p:cNvSpPr>
          <p:nvPr/>
        </p:nvSpPr>
        <p:spPr bwMode="auto">
          <a:xfrm>
            <a:off x="381000" y="1524000"/>
            <a:ext cx="8077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p>
          <a:p>
            <a:pPr>
              <a:spcBef>
                <a:spcPct val="0"/>
              </a:spcBef>
              <a:buFontTx/>
              <a:buNone/>
            </a:pPr>
            <a:endParaRPr lang="fr-FR" altLang="fr-FR" sz="2000" b="1" u="sng">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Achève de dérouler le tuyau du dévidoir jusqu'au prochain raccord qu'il démonte,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Donne le demi-raccord au conducteur, en lui annonçant qu'il s'agit d'un tuyau de refoulement et le nombre de tuyaux.</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la réserve, vérifie l'établissement en remontant vers le point d'attaque tout en suivant l'eau, jusqu'à la division qu'il ferme si nécessaire.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a:extLst>
              <a:ext uri="{FF2B5EF4-FFF2-40B4-BE49-F238E27FC236}">
                <a16:creationId xmlns:a16="http://schemas.microsoft.com/office/drawing/2014/main" id="{C5358719-0BEA-9F3A-3448-ED001593AC1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2A41262-6423-4686-987C-0AD3C0AF81FF}" type="slidenum">
              <a:rPr lang="fr-FR" altLang="fr-FR" sz="1200">
                <a:solidFill>
                  <a:srgbClr val="898989"/>
                </a:solidFill>
              </a:rPr>
              <a:pPr algn="r" eaLnBrk="1" hangingPunct="1">
                <a:spcBef>
                  <a:spcPct val="0"/>
                </a:spcBef>
                <a:buFontTx/>
                <a:buNone/>
              </a:pPr>
              <a:t>26</a:t>
            </a:fld>
            <a:endParaRPr lang="fr-FR" altLang="fr-FR" sz="1200">
              <a:solidFill>
                <a:srgbClr val="898989"/>
              </a:solidFill>
            </a:endParaRPr>
          </a:p>
        </p:txBody>
      </p:sp>
      <p:sp>
        <p:nvSpPr>
          <p:cNvPr id="28675" name="Titre 1">
            <a:extLst>
              <a:ext uri="{FF2B5EF4-FFF2-40B4-BE49-F238E27FC236}">
                <a16:creationId xmlns:a16="http://schemas.microsoft.com/office/drawing/2014/main" id="{C3987404-AFD0-3733-2279-FA5EFADDE625}"/>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8676" name="Rectangle 4">
            <a:extLst>
              <a:ext uri="{FF2B5EF4-FFF2-40B4-BE49-F238E27FC236}">
                <a16:creationId xmlns:a16="http://schemas.microsoft.com/office/drawing/2014/main" id="{266C69EE-1C6B-5E5D-8A62-3FC9FC3B1F04}"/>
              </a:ext>
            </a:extLst>
          </p:cNvPr>
          <p:cNvSpPr>
            <a:spLocks noChangeArrowheads="1"/>
          </p:cNvSpPr>
          <p:nvPr/>
        </p:nvSpPr>
        <p:spPr bwMode="auto">
          <a:xfrm>
            <a:off x="381000" y="1524000"/>
            <a:ext cx="807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p>
          <a:p>
            <a:pPr>
              <a:spcBef>
                <a:spcPct val="0"/>
              </a:spcBef>
              <a:buFontTx/>
              <a:buNone/>
            </a:pPr>
            <a:endParaRPr lang="fr-FR" altLang="fr-FR" sz="2000" b="1" u="sng">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Revient vers le dévidoir,</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Tourne le dos au point d'eau, met son </a:t>
            </a:r>
            <a:r>
              <a:rPr lang="fr-FR" altLang="fr-FR" sz="2000" b="1">
                <a:latin typeface="Times New Roman" panose="02020603050405020304" pitchFamily="18" charset="0"/>
                <a:cs typeface="Times New Roman" panose="02020603050405020304" pitchFamily="18" charset="0"/>
              </a:rPr>
              <a:t>pied droit</a:t>
            </a:r>
            <a:r>
              <a:rPr lang="fr-FR" altLang="fr-FR" sz="2000">
                <a:latin typeface="Times New Roman" panose="02020603050405020304" pitchFamily="18" charset="0"/>
                <a:cs typeface="Times New Roman" panose="02020603050405020304" pitchFamily="18" charset="0"/>
              </a:rPr>
              <a:t> sur le disque du dévidoir, élève la traverse, pour faciliter au chef la prise de la division.</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 l'ordre </a:t>
            </a:r>
            <a:r>
              <a:rPr lang="fr-FR" altLang="fr-FR" sz="2000" b="1">
                <a:latin typeface="Times New Roman" panose="02020603050405020304" pitchFamily="18" charset="0"/>
                <a:cs typeface="Times New Roman" panose="02020603050405020304" pitchFamily="18" charset="0"/>
              </a:rPr>
              <a:t>"EN AVANT" </a:t>
            </a:r>
            <a:r>
              <a:rPr lang="fr-FR" altLang="fr-FR" sz="2000">
                <a:latin typeface="Times New Roman" panose="02020603050405020304" pitchFamily="18" charset="0"/>
                <a:cs typeface="Times New Roman" panose="02020603050405020304" pitchFamily="18" charset="0"/>
              </a:rPr>
              <a:t>bascule le dévidoir ou lui fait faire un demi-tour et</a:t>
            </a:r>
            <a:r>
              <a:rPr lang="fr-FR" altLang="fr-FR" sz="2000" b="1">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entraîne le dévidoir vers l'engin,</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Arrivé à hauteur de l'engin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a:extLst>
              <a:ext uri="{FF2B5EF4-FFF2-40B4-BE49-F238E27FC236}">
                <a16:creationId xmlns:a16="http://schemas.microsoft.com/office/drawing/2014/main" id="{07AD81FD-98B3-3A14-0D30-00C3FF7AEF2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D3FF63-C828-43E5-8561-24E99543CA56}" type="slidenum">
              <a:rPr lang="fr-FR" altLang="fr-FR" sz="1200">
                <a:solidFill>
                  <a:srgbClr val="898989"/>
                </a:solidFill>
              </a:rPr>
              <a:pPr algn="r" eaLnBrk="1" hangingPunct="1">
                <a:spcBef>
                  <a:spcPct val="0"/>
                </a:spcBef>
                <a:buFontTx/>
                <a:buNone/>
              </a:pPr>
              <a:t>27</a:t>
            </a:fld>
            <a:endParaRPr lang="fr-FR" altLang="fr-FR" sz="1200">
              <a:solidFill>
                <a:srgbClr val="898989"/>
              </a:solidFill>
            </a:endParaRPr>
          </a:p>
        </p:txBody>
      </p:sp>
      <p:sp>
        <p:nvSpPr>
          <p:cNvPr id="29699" name="Titre 1">
            <a:extLst>
              <a:ext uri="{FF2B5EF4-FFF2-40B4-BE49-F238E27FC236}">
                <a16:creationId xmlns:a16="http://schemas.microsoft.com/office/drawing/2014/main" id="{22ECC994-6A21-A1A8-C7BA-403D74641D31}"/>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9700" name="Rectangle 4">
            <a:extLst>
              <a:ext uri="{FF2B5EF4-FFF2-40B4-BE49-F238E27FC236}">
                <a16:creationId xmlns:a16="http://schemas.microsoft.com/office/drawing/2014/main" id="{00BB3F4A-EADF-7595-7738-3E2E29CC16F6}"/>
              </a:ext>
            </a:extLst>
          </p:cNvPr>
          <p:cNvSpPr>
            <a:spLocks noChangeArrowheads="1"/>
          </p:cNvSpPr>
          <p:nvPr/>
        </p:nvSpPr>
        <p:spPr bwMode="auto">
          <a:xfrm>
            <a:off x="381000" y="1524000"/>
            <a:ext cx="8077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p>
          <a:p>
            <a:pPr>
              <a:spcBef>
                <a:spcPct val="0"/>
              </a:spcBef>
              <a:buFontTx/>
              <a:buNone/>
            </a:pPr>
            <a:endParaRPr lang="fr-FR" altLang="fr-FR" sz="2000" b="1" u="sng">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S'arrête sur ordre du chef BAL </a:t>
            </a:r>
            <a:r>
              <a:rPr lang="fr-FR" altLang="fr-FR" sz="2000" b="1">
                <a:latin typeface="Times New Roman" panose="02020603050405020304" pitchFamily="18" charset="0"/>
                <a:cs typeface="Times New Roman" panose="02020603050405020304" pitchFamily="18" charset="0"/>
              </a:rPr>
              <a:t>" HALTE",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Maintient le dévidoir pendant que le chef déroule le tuyau jusqu'au raccord correspondant,</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Range le dévidoir dans le parc,</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Remonte l'établissement, qu'il surveille jusqu'au point d'attaque,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a:extLst>
              <a:ext uri="{FF2B5EF4-FFF2-40B4-BE49-F238E27FC236}">
                <a16:creationId xmlns:a16="http://schemas.microsoft.com/office/drawing/2014/main" id="{D81CF553-902F-9C2B-813C-2931469CFEAF}"/>
              </a:ext>
            </a:extLst>
          </p:cNvPr>
          <p:cNvSpPr>
            <a:spLocks noGrp="1"/>
          </p:cNvSpPr>
          <p:nvPr>
            <p:ph type="title" idx="4294967295"/>
          </p:nvPr>
        </p:nvSpPr>
        <p:spPr>
          <a:xfrm>
            <a:off x="611188" y="29368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30723" name="Espace réservé du numéro de diapositive 3">
            <a:extLst>
              <a:ext uri="{FF2B5EF4-FFF2-40B4-BE49-F238E27FC236}">
                <a16:creationId xmlns:a16="http://schemas.microsoft.com/office/drawing/2014/main" id="{8448417F-7439-768E-72C4-3A976E2FF37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A6F461-9C26-47F3-A744-67845AE4736D}" type="slidenum">
              <a:rPr lang="fr-FR" altLang="fr-FR" sz="1200">
                <a:solidFill>
                  <a:srgbClr val="898989"/>
                </a:solidFill>
              </a:rPr>
              <a:pPr algn="r" eaLnBrk="1" hangingPunct="1">
                <a:spcBef>
                  <a:spcPct val="0"/>
                </a:spcBef>
                <a:buFontTx/>
                <a:buNone/>
              </a:pPr>
              <a:t>28</a:t>
            </a:fld>
            <a:endParaRPr lang="fr-FR" altLang="fr-FR" sz="1200">
              <a:solidFill>
                <a:srgbClr val="898989"/>
              </a:solidFill>
            </a:endParaRPr>
          </a:p>
        </p:txBody>
      </p:sp>
      <p:sp>
        <p:nvSpPr>
          <p:cNvPr id="30724" name="ZoneTexte 5">
            <a:extLst>
              <a:ext uri="{FF2B5EF4-FFF2-40B4-BE49-F238E27FC236}">
                <a16:creationId xmlns:a16="http://schemas.microsoft.com/office/drawing/2014/main" id="{01387E84-160F-5FB2-4BE2-E451BEA78B44}"/>
              </a:ext>
            </a:extLst>
          </p:cNvPr>
          <p:cNvSpPr txBox="1">
            <a:spLocks noChangeArrowheads="1"/>
          </p:cNvSpPr>
          <p:nvPr/>
        </p:nvSpPr>
        <p:spPr bwMode="auto">
          <a:xfrm>
            <a:off x="304800" y="1447800"/>
            <a:ext cx="829151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La ligne d’attaque est en règle générale un éts composée d’une lance (avec ou sans embout polymousse) et de 2 à 3 tuyaux souples de diamètre 45, alimentée par une prise d’eau.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Cette ligne d’attaque peut être réalisée avec : </a:t>
            </a:r>
          </a:p>
          <a:p>
            <a:pPr>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Des tuyaux en couronne (roulés sur eux-mêmes) ;</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Des tuyaux en écheveaux épaulés ; </a:t>
            </a: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Des tuyaux pré-connectés sur un dévidoir. </a:t>
            </a:r>
          </a:p>
          <a:p>
            <a:pPr>
              <a:spcBef>
                <a:spcPct val="0"/>
              </a:spcBef>
              <a:buFontTx/>
              <a:buNone/>
            </a:pPr>
            <a:r>
              <a:rPr lang="fr-FR" altLang="fr-FR" sz="2000" b="1">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b="1">
                <a:latin typeface="Times New Roman" panose="02020603050405020304" pitchFamily="18" charset="0"/>
                <a:cs typeface="Times New Roman" panose="02020603050405020304" pitchFamily="18" charset="0"/>
              </a:rPr>
              <a:t>L’équipier du BAT 1 veillera à toujours raccorder la 1</a:t>
            </a:r>
            <a:r>
              <a:rPr lang="fr-FR" altLang="fr-FR" sz="2000" b="1" baseline="30000">
                <a:latin typeface="Times New Roman" panose="02020603050405020304" pitchFamily="18" charset="0"/>
                <a:cs typeface="Times New Roman" panose="02020603050405020304" pitchFamily="18" charset="0"/>
              </a:rPr>
              <a:t>ère</a:t>
            </a:r>
            <a:r>
              <a:rPr lang="fr-FR" altLang="fr-FR" sz="2000" b="1">
                <a:latin typeface="Times New Roman" panose="02020603050405020304" pitchFamily="18" charset="0"/>
                <a:cs typeface="Times New Roman" panose="02020603050405020304" pitchFamily="18" charset="0"/>
              </a:rPr>
              <a:t> LDV à gauche de la division dans le sens de l’eau. </a:t>
            </a:r>
            <a:endParaRPr lang="fr-FR" altLang="fr-FR" sz="200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a:extLst>
              <a:ext uri="{FF2B5EF4-FFF2-40B4-BE49-F238E27FC236}">
                <a16:creationId xmlns:a16="http://schemas.microsoft.com/office/drawing/2014/main" id="{E3C16317-16D3-807B-C761-8E3C3D7418C8}"/>
              </a:ext>
            </a:extLst>
          </p:cNvPr>
          <p:cNvSpPr>
            <a:spLocks noGrp="1"/>
          </p:cNvSpPr>
          <p:nvPr>
            <p:ph type="title" idx="4294967295"/>
          </p:nvPr>
        </p:nvSpPr>
        <p:spPr>
          <a:xfrm>
            <a:off x="755650" y="288925"/>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31747" name="Espace réservé du numéro de diapositive 3">
            <a:extLst>
              <a:ext uri="{FF2B5EF4-FFF2-40B4-BE49-F238E27FC236}">
                <a16:creationId xmlns:a16="http://schemas.microsoft.com/office/drawing/2014/main" id="{693CA513-48E0-187E-7779-8243A9D7997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054116-AC84-4295-9464-725CCF203D2E}" type="slidenum">
              <a:rPr lang="fr-FR" altLang="fr-FR" sz="1200">
                <a:solidFill>
                  <a:srgbClr val="898989"/>
                </a:solidFill>
              </a:rPr>
              <a:pPr algn="r" eaLnBrk="1" hangingPunct="1">
                <a:spcBef>
                  <a:spcPct val="0"/>
                </a:spcBef>
                <a:buFontTx/>
                <a:buNone/>
              </a:pPr>
              <a:t>29</a:t>
            </a:fld>
            <a:endParaRPr lang="fr-FR" altLang="fr-FR" sz="1200">
              <a:solidFill>
                <a:srgbClr val="898989"/>
              </a:solidFill>
            </a:endParaRPr>
          </a:p>
        </p:txBody>
      </p:sp>
      <p:sp>
        <p:nvSpPr>
          <p:cNvPr id="31748" name="ZoneTexte 5">
            <a:extLst>
              <a:ext uri="{FF2B5EF4-FFF2-40B4-BE49-F238E27FC236}">
                <a16:creationId xmlns:a16="http://schemas.microsoft.com/office/drawing/2014/main" id="{54B411D9-351D-108B-9CBA-DF388EECEBFF}"/>
              </a:ext>
            </a:extLst>
          </p:cNvPr>
          <p:cNvSpPr txBox="1">
            <a:spLocks noChangeArrowheads="1"/>
          </p:cNvSpPr>
          <p:nvPr/>
        </p:nvSpPr>
        <p:spPr bwMode="auto">
          <a:xfrm>
            <a:off x="304800" y="1447800"/>
            <a:ext cx="8291513"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La ligne d’attaque est branchée soit :</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l’engin directement,</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Sur une division d’alimentation,</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une colonne sèche ou humide.</a:t>
            </a:r>
            <a:endParaRPr lang="fr-FR" altLang="fr-FR" sz="2000">
              <a:latin typeface="Times New Roman" panose="02020603050405020304" pitchFamily="18" charset="0"/>
            </a:endParaRPr>
          </a:p>
        </p:txBody>
      </p:sp>
      <p:pic>
        <p:nvPicPr>
          <p:cNvPr id="31749" name="Image 59">
            <a:extLst>
              <a:ext uri="{FF2B5EF4-FFF2-40B4-BE49-F238E27FC236}">
                <a16:creationId xmlns:a16="http://schemas.microsoft.com/office/drawing/2014/main" id="{B1064954-DF80-692C-C8AB-60CF772C9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511" r="37601"/>
          <a:stretch>
            <a:fillRect/>
          </a:stretch>
        </p:blipFill>
        <p:spPr bwMode="auto">
          <a:xfrm>
            <a:off x="3587750" y="1971675"/>
            <a:ext cx="336073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age 17">
            <a:extLst>
              <a:ext uri="{FF2B5EF4-FFF2-40B4-BE49-F238E27FC236}">
                <a16:creationId xmlns:a16="http://schemas.microsoft.com/office/drawing/2014/main" id="{298B76DB-D8CC-92ED-6423-28611CA128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572000"/>
            <a:ext cx="27813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age 3">
            <a:extLst>
              <a:ext uri="{FF2B5EF4-FFF2-40B4-BE49-F238E27FC236}">
                <a16:creationId xmlns:a16="http://schemas.microsoft.com/office/drawing/2014/main" id="{ADCEFDF0-0184-9CAE-37F9-2CF966C2DB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54350"/>
            <a:ext cx="15795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3">
            <a:extLst>
              <a:ext uri="{FF2B5EF4-FFF2-40B4-BE49-F238E27FC236}">
                <a16:creationId xmlns:a16="http://schemas.microsoft.com/office/drawing/2014/main" id="{06F1BF0A-1BFE-533A-70F5-A520F389F53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47D3FBE-AB66-4221-B3AE-112296CBD020}" type="slidenum">
              <a:rPr lang="fr-FR" altLang="fr-FR" sz="1200" smtClean="0">
                <a:solidFill>
                  <a:srgbClr val="898989"/>
                </a:solidFill>
              </a:rPr>
              <a:pPr>
                <a:spcBef>
                  <a:spcPct val="0"/>
                </a:spcBef>
                <a:buFontTx/>
                <a:buNone/>
              </a:pPr>
              <a:t>3</a:t>
            </a:fld>
            <a:endParaRPr lang="fr-FR" altLang="fr-FR" sz="1200">
              <a:solidFill>
                <a:srgbClr val="898989"/>
              </a:solidFill>
            </a:endParaRPr>
          </a:p>
        </p:txBody>
      </p:sp>
      <p:sp>
        <p:nvSpPr>
          <p:cNvPr id="5" name="ZoneTexte 4">
            <a:extLst>
              <a:ext uri="{FF2B5EF4-FFF2-40B4-BE49-F238E27FC236}">
                <a16:creationId xmlns:a16="http://schemas.microsoft.com/office/drawing/2014/main" id="{77573E79-9528-6B71-65E8-BF71EA65D463}"/>
              </a:ext>
            </a:extLst>
          </p:cNvPr>
          <p:cNvSpPr txBox="1"/>
          <p:nvPr/>
        </p:nvSpPr>
        <p:spPr>
          <a:xfrm>
            <a:off x="1166810" y="1385147"/>
            <a:ext cx="6734175" cy="413622"/>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a:solidFill>
                  <a:srgbClr val="FFFFFF"/>
                </a:solidFill>
                <a:latin typeface="Times New Roman" panose="02020603050405020304" pitchFamily="18" charset="0"/>
                <a:cs typeface="Arial" panose="020B0604020202020204" pitchFamily="34" charset="0"/>
              </a:rPr>
              <a:t>ORGANIGRAMME DES MANŒUVRES EN BINÔME</a:t>
            </a:r>
          </a:p>
        </p:txBody>
      </p:sp>
      <p:sp>
        <p:nvSpPr>
          <p:cNvPr id="6" name="Rectangle à coins arrondis 5">
            <a:extLst>
              <a:ext uri="{FF2B5EF4-FFF2-40B4-BE49-F238E27FC236}">
                <a16:creationId xmlns:a16="http://schemas.microsoft.com/office/drawing/2014/main" id="{D05C18F3-3972-7031-0C4B-C85F0BE3BEB7}"/>
              </a:ext>
            </a:extLst>
          </p:cNvPr>
          <p:cNvSpPr/>
          <p:nvPr/>
        </p:nvSpPr>
        <p:spPr>
          <a:xfrm>
            <a:off x="611560" y="2139061"/>
            <a:ext cx="7920000" cy="360041"/>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1 - ETS DE LA LANCE EN EAU DU DEVIDOIR TOURNANT</a:t>
            </a:r>
          </a:p>
        </p:txBody>
      </p:sp>
      <p:sp>
        <p:nvSpPr>
          <p:cNvPr id="7" name="Rectangle à coins arrondis 6">
            <a:extLst>
              <a:ext uri="{FF2B5EF4-FFF2-40B4-BE49-F238E27FC236}">
                <a16:creationId xmlns:a16="http://schemas.microsoft.com/office/drawing/2014/main" id="{5A010314-413F-2081-E7B3-9A2B4628FA22}"/>
              </a:ext>
            </a:extLst>
          </p:cNvPr>
          <p:cNvSpPr/>
          <p:nvPr/>
        </p:nvSpPr>
        <p:spPr>
          <a:xfrm>
            <a:off x="609731" y="2670492"/>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2 - ALIMENTATION D’UNE DIVISION D’ALIMENTATION </a:t>
            </a:r>
          </a:p>
        </p:txBody>
      </p:sp>
      <p:sp>
        <p:nvSpPr>
          <p:cNvPr id="8" name="Rectangle à coins arrondis 7">
            <a:extLst>
              <a:ext uri="{FF2B5EF4-FFF2-40B4-BE49-F238E27FC236}">
                <a16:creationId xmlns:a16="http://schemas.microsoft.com/office/drawing/2014/main" id="{5DA1A314-2C15-66F9-D797-F0B061C7B6DD}"/>
              </a:ext>
            </a:extLst>
          </p:cNvPr>
          <p:cNvSpPr/>
          <p:nvPr/>
        </p:nvSpPr>
        <p:spPr>
          <a:xfrm>
            <a:off x="609731" y="3279051"/>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3 - ETS D’UNE LIGNE D’ATTAQUE SUR UNE PRISE D’EAU </a:t>
            </a:r>
          </a:p>
        </p:txBody>
      </p:sp>
      <p:sp>
        <p:nvSpPr>
          <p:cNvPr id="9" name="Rectangle à coins arrondis 8">
            <a:extLst>
              <a:ext uri="{FF2B5EF4-FFF2-40B4-BE49-F238E27FC236}">
                <a16:creationId xmlns:a16="http://schemas.microsoft.com/office/drawing/2014/main" id="{7F0C0BB6-E884-0F08-1663-DBA7BDC7990F}"/>
              </a:ext>
            </a:extLst>
          </p:cNvPr>
          <p:cNvSpPr/>
          <p:nvPr/>
        </p:nvSpPr>
        <p:spPr>
          <a:xfrm>
            <a:off x="609731" y="3817688"/>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4 - ALIMENTATION D’UN DISPOSITIF HYDRAULIQUE</a:t>
            </a:r>
          </a:p>
        </p:txBody>
      </p:sp>
      <p:sp>
        <p:nvSpPr>
          <p:cNvPr id="10" name="Rectangle à coins arrondis 9">
            <a:extLst>
              <a:ext uri="{FF2B5EF4-FFF2-40B4-BE49-F238E27FC236}">
                <a16:creationId xmlns:a16="http://schemas.microsoft.com/office/drawing/2014/main" id="{106560ED-10E6-1AAC-2DBD-17060AC956E7}"/>
              </a:ext>
            </a:extLst>
          </p:cNvPr>
          <p:cNvSpPr/>
          <p:nvPr/>
        </p:nvSpPr>
        <p:spPr>
          <a:xfrm>
            <a:off x="609731" y="4424419"/>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5 - ETABLISSEMENTS PATICULIERS</a:t>
            </a:r>
          </a:p>
        </p:txBody>
      </p:sp>
      <p:sp>
        <p:nvSpPr>
          <p:cNvPr id="11" name="Rectangle à coins arrondis 10">
            <a:extLst>
              <a:ext uri="{FF2B5EF4-FFF2-40B4-BE49-F238E27FC236}">
                <a16:creationId xmlns:a16="http://schemas.microsoft.com/office/drawing/2014/main" id="{BDE06D75-32F2-9858-D29F-09B22D987CF4}"/>
              </a:ext>
            </a:extLst>
          </p:cNvPr>
          <p:cNvSpPr/>
          <p:nvPr/>
        </p:nvSpPr>
        <p:spPr>
          <a:xfrm>
            <a:off x="608127" y="5033820"/>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6 - REMPLACEMENT / PROLONGATION DE TUYAU</a:t>
            </a:r>
          </a:p>
        </p:txBody>
      </p:sp>
      <p:sp>
        <p:nvSpPr>
          <p:cNvPr id="5144" name="Titre 1">
            <a:extLst>
              <a:ext uri="{FF2B5EF4-FFF2-40B4-BE49-F238E27FC236}">
                <a16:creationId xmlns:a16="http://schemas.microsoft.com/office/drawing/2014/main" id="{D52F996A-5038-A533-D045-091EDC6F257E}"/>
              </a:ext>
            </a:extLst>
          </p:cNvPr>
          <p:cNvSpPr txBox="1">
            <a:spLocks/>
          </p:cNvSpPr>
          <p:nvPr/>
        </p:nvSpPr>
        <p:spPr bwMode="auto">
          <a:xfrm>
            <a:off x="971550" y="274638"/>
            <a:ext cx="79216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Procédure opérationnelle</a:t>
            </a:r>
            <a:endParaRPr lang="fr-FR" altLang="fr-FR" b="1">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a:extLst>
              <a:ext uri="{FF2B5EF4-FFF2-40B4-BE49-F238E27FC236}">
                <a16:creationId xmlns:a16="http://schemas.microsoft.com/office/drawing/2014/main" id="{E6391699-619A-80CF-7190-242A46A1D817}"/>
              </a:ext>
            </a:extLst>
          </p:cNvPr>
          <p:cNvSpPr>
            <a:spLocks noGrp="1"/>
          </p:cNvSpPr>
          <p:nvPr>
            <p:ph type="title" idx="4294967295"/>
          </p:nvPr>
        </p:nvSpPr>
        <p:spPr>
          <a:xfrm>
            <a:off x="684213" y="26670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32771" name="Espace réservé du numéro de diapositive 3">
            <a:extLst>
              <a:ext uri="{FF2B5EF4-FFF2-40B4-BE49-F238E27FC236}">
                <a16:creationId xmlns:a16="http://schemas.microsoft.com/office/drawing/2014/main" id="{5B76594A-BB5A-8BE5-77B3-D8A5D1C4481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41EE0A-D87A-49B1-B628-0CAFF202BF00}" type="slidenum">
              <a:rPr lang="fr-FR" altLang="fr-FR" sz="1200">
                <a:solidFill>
                  <a:srgbClr val="898989"/>
                </a:solidFill>
              </a:rPr>
              <a:pPr algn="r" eaLnBrk="1" hangingPunct="1">
                <a:spcBef>
                  <a:spcPct val="0"/>
                </a:spcBef>
                <a:buFontTx/>
                <a:buNone/>
              </a:pPr>
              <a:t>30</a:t>
            </a:fld>
            <a:endParaRPr lang="fr-FR" altLang="fr-FR" sz="1200">
              <a:solidFill>
                <a:srgbClr val="898989"/>
              </a:solidFill>
            </a:endParaRPr>
          </a:p>
        </p:txBody>
      </p:sp>
      <p:sp>
        <p:nvSpPr>
          <p:cNvPr id="32772" name="ZoneTexte 5">
            <a:extLst>
              <a:ext uri="{FF2B5EF4-FFF2-40B4-BE49-F238E27FC236}">
                <a16:creationId xmlns:a16="http://schemas.microsoft.com/office/drawing/2014/main" id="{C612C9B7-FEE8-69DD-C19D-563357CA1C0E}"/>
              </a:ext>
            </a:extLst>
          </p:cNvPr>
          <p:cNvSpPr txBox="1">
            <a:spLocks noChangeArrowheads="1"/>
          </p:cNvSpPr>
          <p:nvPr/>
        </p:nvSpPr>
        <p:spPr bwMode="auto">
          <a:xfrm>
            <a:off x="381000" y="2133600"/>
            <a:ext cx="82915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BAT » EN RECONNAISSANCE</a:t>
            </a:r>
            <a:r>
              <a:rPr lang="fr-FR" altLang="fr-FR" sz="2000">
                <a:latin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a:p>
            <a:pPr algn="ctr">
              <a:spcBef>
                <a:spcPct val="0"/>
              </a:spcBef>
              <a:buFontTx/>
              <a:buNone/>
            </a:pPr>
            <a:r>
              <a:rPr lang="fr-FR" altLang="fr-FR" sz="2000">
                <a:latin typeface="Times New Roman" panose="02020603050405020304" pitchFamily="18" charset="0"/>
              </a:rPr>
              <a:t>Ou</a:t>
            </a:r>
          </a:p>
          <a:p>
            <a:pPr algn="ctr">
              <a:spcBef>
                <a:spcPct val="0"/>
              </a:spcBef>
              <a:buFontTx/>
              <a:buNone/>
            </a:pPr>
            <a:endParaRPr lang="fr-FR" altLang="fr-FR" sz="2000">
              <a:latin typeface="Times New Roman" panose="02020603050405020304" pitchFamily="18" charset="0"/>
            </a:endParaRPr>
          </a:p>
          <a:p>
            <a:pPr algn="ctr">
              <a:spcBef>
                <a:spcPct val="0"/>
              </a:spcBef>
              <a:buFontTx/>
              <a:buNone/>
            </a:pPr>
            <a:r>
              <a:rPr lang="fr-FR" altLang="fr-FR" sz="2000">
                <a:latin typeface="Times New Roman" panose="02020603050405020304" pitchFamily="18" charset="0"/>
                <a:cs typeface="Calibri" panose="020F0502020204030204" pitchFamily="34" charset="0"/>
              </a:rPr>
              <a:t>« BAT » pour l’Ets d’une lance à mousse à reconnaissance !</a:t>
            </a:r>
          </a:p>
        </p:txBody>
      </p:sp>
      <p:sp>
        <p:nvSpPr>
          <p:cNvPr id="32773" name="ZoneTexte 7">
            <a:extLst>
              <a:ext uri="{FF2B5EF4-FFF2-40B4-BE49-F238E27FC236}">
                <a16:creationId xmlns:a16="http://schemas.microsoft.com/office/drawing/2014/main" id="{07BE6526-C163-22D5-CA48-2ED32FF7A9A9}"/>
              </a:ext>
            </a:extLst>
          </p:cNvPr>
          <p:cNvSpPr txBox="1">
            <a:spLocks noChangeArrowheads="1"/>
          </p:cNvSpPr>
          <p:nvPr/>
        </p:nvSpPr>
        <p:spPr bwMode="auto">
          <a:xfrm>
            <a:off x="381000" y="48006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HALTE, POINT D’ATTAQUE ICI, MISSION… , POINT D’EAU LA DIVISION, ETABLISSEZ </a:t>
            </a:r>
            <a:r>
              <a:rPr lang="fr-FR" altLang="fr-FR" sz="2000">
                <a:latin typeface="Times New Roman" panose="02020603050405020304" pitchFamily="18" charset="0"/>
              </a:rPr>
              <a:t> !</a:t>
            </a:r>
          </a:p>
        </p:txBody>
      </p:sp>
      <p:sp>
        <p:nvSpPr>
          <p:cNvPr id="32774" name="Rectangle 7">
            <a:extLst>
              <a:ext uri="{FF2B5EF4-FFF2-40B4-BE49-F238E27FC236}">
                <a16:creationId xmlns:a16="http://schemas.microsoft.com/office/drawing/2014/main" id="{6BCB82B0-3CBD-FC1D-27F5-A0BE47BF5D17}"/>
              </a:ext>
            </a:extLst>
          </p:cNvPr>
          <p:cNvSpPr>
            <a:spLocks noChangeArrowheads="1"/>
          </p:cNvSpPr>
          <p:nvPr/>
        </p:nvSpPr>
        <p:spPr bwMode="auto">
          <a:xfrm>
            <a:off x="381000" y="41910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32775" name="Rectangle 4">
            <a:extLst>
              <a:ext uri="{FF2B5EF4-FFF2-40B4-BE49-F238E27FC236}">
                <a16:creationId xmlns:a16="http://schemas.microsoft.com/office/drawing/2014/main" id="{5C548BB5-2D24-51D8-C0FF-2A7C45145600}"/>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3">
            <a:extLst>
              <a:ext uri="{FF2B5EF4-FFF2-40B4-BE49-F238E27FC236}">
                <a16:creationId xmlns:a16="http://schemas.microsoft.com/office/drawing/2014/main" id="{2D0C9E5C-1671-56DF-3212-5D278A709B7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0EE939E-D3D4-4A78-956E-0BBE93BE7518}" type="slidenum">
              <a:rPr lang="fr-FR" altLang="fr-FR" sz="1200">
                <a:solidFill>
                  <a:srgbClr val="898989"/>
                </a:solidFill>
              </a:rPr>
              <a:pPr algn="r" eaLnBrk="1" hangingPunct="1">
                <a:spcBef>
                  <a:spcPct val="0"/>
                </a:spcBef>
                <a:buFontTx/>
                <a:buNone/>
              </a:pPr>
              <a:t>31</a:t>
            </a:fld>
            <a:endParaRPr lang="fr-FR" altLang="fr-FR" sz="1200">
              <a:solidFill>
                <a:srgbClr val="898989"/>
              </a:solidFill>
            </a:endParaRPr>
          </a:p>
        </p:txBody>
      </p:sp>
      <p:pic>
        <p:nvPicPr>
          <p:cNvPr id="33795" name="Image 58">
            <a:extLst>
              <a:ext uri="{FF2B5EF4-FFF2-40B4-BE49-F238E27FC236}">
                <a16:creationId xmlns:a16="http://schemas.microsoft.com/office/drawing/2014/main" id="{50E8231B-2AE5-9E8C-D67A-DBBB271D7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4582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itre 1">
            <a:extLst>
              <a:ext uri="{FF2B5EF4-FFF2-40B4-BE49-F238E27FC236}">
                <a16:creationId xmlns:a16="http://schemas.microsoft.com/office/drawing/2014/main" id="{6C15C0AA-F4AF-C93E-6895-583FF1B5DF69}"/>
              </a:ext>
            </a:extLst>
          </p:cNvPr>
          <p:cNvSpPr>
            <a:spLocks/>
          </p:cNvSpPr>
          <p:nvPr/>
        </p:nvSpPr>
        <p:spPr bwMode="auto">
          <a:xfrm>
            <a:off x="611188" y="295275"/>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d’1 ligne d’attaque sur 1 prise d’eau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a:extLst>
              <a:ext uri="{FF2B5EF4-FFF2-40B4-BE49-F238E27FC236}">
                <a16:creationId xmlns:a16="http://schemas.microsoft.com/office/drawing/2014/main" id="{E5572941-720E-3601-8C87-D3E48290E28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7BF1E7-5662-4443-8344-99019F60EF73}" type="slidenum">
              <a:rPr lang="fr-FR" altLang="fr-FR" sz="1200">
                <a:solidFill>
                  <a:srgbClr val="898989"/>
                </a:solidFill>
              </a:rPr>
              <a:pPr algn="r" eaLnBrk="1" hangingPunct="1">
                <a:spcBef>
                  <a:spcPct val="0"/>
                </a:spcBef>
                <a:buFontTx/>
                <a:buNone/>
              </a:pPr>
              <a:t>32</a:t>
            </a:fld>
            <a:endParaRPr lang="fr-FR" altLang="fr-FR" sz="1200">
              <a:solidFill>
                <a:srgbClr val="898989"/>
              </a:solidFill>
            </a:endParaRPr>
          </a:p>
        </p:txBody>
      </p:sp>
      <p:pic>
        <p:nvPicPr>
          <p:cNvPr id="34819" name="Image 59">
            <a:extLst>
              <a:ext uri="{FF2B5EF4-FFF2-40B4-BE49-F238E27FC236}">
                <a16:creationId xmlns:a16="http://schemas.microsoft.com/office/drawing/2014/main" id="{24B41010-65FE-16D1-9B0E-A92807F54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284"/>
          <a:stretch>
            <a:fillRect/>
          </a:stretch>
        </p:blipFill>
        <p:spPr bwMode="auto">
          <a:xfrm>
            <a:off x="381000" y="1219200"/>
            <a:ext cx="85344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7">
            <a:extLst>
              <a:ext uri="{FF2B5EF4-FFF2-40B4-BE49-F238E27FC236}">
                <a16:creationId xmlns:a16="http://schemas.microsoft.com/office/drawing/2014/main" id="{D3C32DDF-34C9-525F-0BCF-BF2C4A0C8A59}"/>
              </a:ext>
            </a:extLst>
          </p:cNvPr>
          <p:cNvSpPr>
            <a:spLocks noChangeArrowheads="1"/>
          </p:cNvSpPr>
          <p:nvPr/>
        </p:nvSpPr>
        <p:spPr bwMode="auto">
          <a:xfrm>
            <a:off x="381000" y="4648200"/>
            <a:ext cx="838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Times New Roman" panose="02020603050405020304" pitchFamily="18" charset="0"/>
              </a:rPr>
              <a:t>Conseil opérationnel :</a:t>
            </a:r>
            <a:r>
              <a:rPr lang="fr-FR" altLang="fr-FR" sz="2000">
                <a:latin typeface="Times New Roman" panose="02020603050405020304" pitchFamily="18" charset="0"/>
                <a:cs typeface="Times New Roman" panose="02020603050405020304" pitchFamily="18" charset="0"/>
              </a:rPr>
              <a:t> </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Conducteur établit une division 65/2X40 munie de sa manche (L 2 à 5 m).</a:t>
            </a:r>
            <a:endParaRPr lang="fr-FR" altLang="fr-FR" sz="1800">
              <a:latin typeface="Arial" panose="020B0604020202020204" pitchFamily="34" charset="0"/>
            </a:endParaRPr>
          </a:p>
        </p:txBody>
      </p:sp>
      <p:sp>
        <p:nvSpPr>
          <p:cNvPr id="34821" name="Titre 1">
            <a:extLst>
              <a:ext uri="{FF2B5EF4-FFF2-40B4-BE49-F238E27FC236}">
                <a16:creationId xmlns:a16="http://schemas.microsoft.com/office/drawing/2014/main" id="{86FB3304-2479-F4D1-97F4-2C5B44E53C7B}"/>
              </a:ext>
            </a:extLst>
          </p:cNvPr>
          <p:cNvSpPr>
            <a:spLocks/>
          </p:cNvSpPr>
          <p:nvPr/>
        </p:nvSpPr>
        <p:spPr bwMode="auto">
          <a:xfrm>
            <a:off x="714375" y="277813"/>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d’1 LDV directement sur l’engin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EAD25920-EF57-A56F-A50C-636A7DBA7320}"/>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de 2 lignes d’attaque</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 sur 1 prise d’eau</a:t>
            </a:r>
          </a:p>
        </p:txBody>
      </p:sp>
      <p:sp>
        <p:nvSpPr>
          <p:cNvPr id="35843" name="Espace réservé du numéro de diapositive 3">
            <a:extLst>
              <a:ext uri="{FF2B5EF4-FFF2-40B4-BE49-F238E27FC236}">
                <a16:creationId xmlns:a16="http://schemas.microsoft.com/office/drawing/2014/main" id="{9643400C-12F0-11E9-DF92-DBA497B595E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8B34C19-5EE1-4332-8846-3C4FCAFE4D4E}" type="slidenum">
              <a:rPr lang="fr-FR" altLang="fr-FR" sz="1200">
                <a:solidFill>
                  <a:srgbClr val="898989"/>
                </a:solidFill>
              </a:rPr>
              <a:pPr algn="r" eaLnBrk="1" hangingPunct="1">
                <a:spcBef>
                  <a:spcPct val="0"/>
                </a:spcBef>
                <a:buFontTx/>
                <a:buNone/>
              </a:pPr>
              <a:t>33</a:t>
            </a:fld>
            <a:endParaRPr lang="fr-FR" altLang="fr-FR" sz="1200">
              <a:solidFill>
                <a:srgbClr val="898989"/>
              </a:solidFill>
            </a:endParaRPr>
          </a:p>
        </p:txBody>
      </p:sp>
      <p:pic>
        <p:nvPicPr>
          <p:cNvPr id="35844" name="Image 60">
            <a:extLst>
              <a:ext uri="{FF2B5EF4-FFF2-40B4-BE49-F238E27FC236}">
                <a16:creationId xmlns:a16="http://schemas.microsoft.com/office/drawing/2014/main" id="{931F463E-2383-E509-A579-9EF37FDDA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000" b="66197"/>
          <a:stretch>
            <a:fillRect/>
          </a:stretch>
        </p:blipFill>
        <p:spPr bwMode="auto">
          <a:xfrm>
            <a:off x="304800" y="1371600"/>
            <a:ext cx="5791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age 60">
            <a:extLst>
              <a:ext uri="{FF2B5EF4-FFF2-40B4-BE49-F238E27FC236}">
                <a16:creationId xmlns:a16="http://schemas.microsoft.com/office/drawing/2014/main" id="{684E7F8F-27E6-D339-69C5-66AEA62B5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510" b="66197"/>
          <a:stretch>
            <a:fillRect/>
          </a:stretch>
        </p:blipFill>
        <p:spPr bwMode="auto">
          <a:xfrm>
            <a:off x="3581400" y="3810000"/>
            <a:ext cx="5257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a:extLst>
              <a:ext uri="{FF2B5EF4-FFF2-40B4-BE49-F238E27FC236}">
                <a16:creationId xmlns:a16="http://schemas.microsoft.com/office/drawing/2014/main" id="{029D143F-9047-E817-C0F9-4F3F14E2CA1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387B53-04A4-4D80-BFEB-53DD4FFCC0DE}" type="slidenum">
              <a:rPr lang="fr-FR" altLang="fr-FR" sz="1200">
                <a:solidFill>
                  <a:srgbClr val="898989"/>
                </a:solidFill>
              </a:rPr>
              <a:pPr algn="r" eaLnBrk="1" hangingPunct="1">
                <a:spcBef>
                  <a:spcPct val="0"/>
                </a:spcBef>
                <a:buFontTx/>
                <a:buNone/>
              </a:pPr>
              <a:t>34</a:t>
            </a:fld>
            <a:endParaRPr lang="fr-FR" altLang="fr-FR" sz="1200">
              <a:solidFill>
                <a:srgbClr val="898989"/>
              </a:solidFill>
            </a:endParaRPr>
          </a:p>
        </p:txBody>
      </p:sp>
      <p:pic>
        <p:nvPicPr>
          <p:cNvPr id="36867" name="Image 60">
            <a:extLst>
              <a:ext uri="{FF2B5EF4-FFF2-40B4-BE49-F238E27FC236}">
                <a16:creationId xmlns:a16="http://schemas.microsoft.com/office/drawing/2014/main" id="{510C6715-D63B-ECE0-3A7E-B9728DC5B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86" r="8928"/>
          <a:stretch>
            <a:fillRect/>
          </a:stretch>
        </p:blipFill>
        <p:spPr bwMode="auto">
          <a:xfrm>
            <a:off x="292100" y="1341438"/>
            <a:ext cx="83820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itre 1">
            <a:extLst>
              <a:ext uri="{FF2B5EF4-FFF2-40B4-BE49-F238E27FC236}">
                <a16:creationId xmlns:a16="http://schemas.microsoft.com/office/drawing/2014/main" id="{697CCBCD-07E2-7533-CA2C-7E0BA0B1428F}"/>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de 2 lignes d’attaque</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 sur 1 prise d’eau</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a:extLst>
              <a:ext uri="{FF2B5EF4-FFF2-40B4-BE49-F238E27FC236}">
                <a16:creationId xmlns:a16="http://schemas.microsoft.com/office/drawing/2014/main" id="{D61CD1FC-1290-FE6C-89B2-29BC80B243EA}"/>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7891" name="Espace réservé du numéro de diapositive 3">
            <a:extLst>
              <a:ext uri="{FF2B5EF4-FFF2-40B4-BE49-F238E27FC236}">
                <a16:creationId xmlns:a16="http://schemas.microsoft.com/office/drawing/2014/main" id="{39250490-17A6-7CB1-21E5-1EA4CC55D99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8CBF2B-A47F-4D5B-A280-1604B4ABDF00}" type="slidenum">
              <a:rPr lang="fr-FR" altLang="fr-FR" sz="1200">
                <a:solidFill>
                  <a:srgbClr val="898989"/>
                </a:solidFill>
              </a:rPr>
              <a:pPr algn="r" eaLnBrk="1" hangingPunct="1">
                <a:spcBef>
                  <a:spcPct val="0"/>
                </a:spcBef>
                <a:buFontTx/>
                <a:buNone/>
              </a:pPr>
              <a:t>35</a:t>
            </a:fld>
            <a:endParaRPr lang="fr-FR" altLang="fr-FR" sz="1200">
              <a:solidFill>
                <a:srgbClr val="898989"/>
              </a:solidFill>
            </a:endParaRPr>
          </a:p>
        </p:txBody>
      </p:sp>
      <p:sp>
        <p:nvSpPr>
          <p:cNvPr id="37892" name="ZoneTexte 5">
            <a:extLst>
              <a:ext uri="{FF2B5EF4-FFF2-40B4-BE49-F238E27FC236}">
                <a16:creationId xmlns:a16="http://schemas.microsoft.com/office/drawing/2014/main" id="{911721B6-D78B-ED7B-4229-8539D94B8E99}"/>
              </a:ext>
            </a:extLst>
          </p:cNvPr>
          <p:cNvSpPr txBox="1">
            <a:spLocks noChangeArrowheads="1"/>
          </p:cNvSpPr>
          <p:nvPr/>
        </p:nvSpPr>
        <p:spPr bwMode="auto">
          <a:xfrm>
            <a:off x="304800" y="1371600"/>
            <a:ext cx="8291513"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3 principales situations :</a:t>
            </a: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latin typeface="Times New Roman" panose="02020603050405020304" pitchFamily="18" charset="0"/>
                <a:cs typeface="Times New Roman" panose="02020603050405020304" pitchFamily="18" charset="0"/>
              </a:rPr>
              <a:t> L’engin pompe est positionné au point d’eau ou à proximité immédiate ;</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latin typeface="Times New Roman" panose="02020603050405020304" pitchFamily="18" charset="0"/>
                <a:cs typeface="Times New Roman" panose="02020603050405020304" pitchFamily="18" charset="0"/>
              </a:rPr>
              <a:t> L’engin pompe n’est pas au point d’eau mais peut être alimenté manuellement par 1 ou 2 établissements de 70 ;</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r>
              <a:rPr lang="fr-FR" altLang="fr-FR" sz="2000">
                <a:latin typeface="Times New Roman" panose="02020603050405020304" pitchFamily="18" charset="0"/>
                <a:cs typeface="Times New Roman" panose="02020603050405020304" pitchFamily="18" charset="0"/>
              </a:rPr>
              <a:t> L’alimentation classique de l’engin n’est pas réalisable ou opportune, nécessitant l’utilisation de moyens particuliers.</a:t>
            </a: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Char char="•"/>
            </a:pP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A moins de 20 m de la prise d’eau, l’alimentation est effectuée par le conducteur.</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a:extLst>
              <a:ext uri="{FF2B5EF4-FFF2-40B4-BE49-F238E27FC236}">
                <a16:creationId xmlns:a16="http://schemas.microsoft.com/office/drawing/2014/main" id="{3B0169E4-3C2A-3960-F6CB-69B1EB8189A1}"/>
              </a:ext>
            </a:extLst>
          </p:cNvPr>
          <p:cNvSpPr>
            <a:spLocks noGrp="1"/>
          </p:cNvSpPr>
          <p:nvPr>
            <p:ph type="title" idx="4294967295"/>
          </p:nvPr>
        </p:nvSpPr>
        <p:spPr>
          <a:xfrm>
            <a:off x="611188" y="30480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8915" name="Espace réservé du numéro de diapositive 3">
            <a:extLst>
              <a:ext uri="{FF2B5EF4-FFF2-40B4-BE49-F238E27FC236}">
                <a16:creationId xmlns:a16="http://schemas.microsoft.com/office/drawing/2014/main" id="{6F895128-3679-6CE8-773D-D71EBEE5EE0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E75FBC1-F6E9-4050-8026-FB62C0C52DE4}" type="slidenum">
              <a:rPr lang="fr-FR" altLang="fr-FR" sz="1200">
                <a:solidFill>
                  <a:srgbClr val="898989"/>
                </a:solidFill>
              </a:rPr>
              <a:pPr algn="r" eaLnBrk="1" hangingPunct="1">
                <a:spcBef>
                  <a:spcPct val="0"/>
                </a:spcBef>
                <a:buFontTx/>
                <a:buNone/>
              </a:pPr>
              <a:t>36</a:t>
            </a:fld>
            <a:endParaRPr lang="fr-FR" altLang="fr-FR" sz="1200">
              <a:solidFill>
                <a:srgbClr val="898989"/>
              </a:solidFill>
            </a:endParaRPr>
          </a:p>
        </p:txBody>
      </p:sp>
      <p:sp>
        <p:nvSpPr>
          <p:cNvPr id="38916" name="ZoneTexte 5">
            <a:extLst>
              <a:ext uri="{FF2B5EF4-FFF2-40B4-BE49-F238E27FC236}">
                <a16:creationId xmlns:a16="http://schemas.microsoft.com/office/drawing/2014/main" id="{33A97768-E7A2-0C9B-A63B-2EE3524A8EFA}"/>
              </a:ext>
            </a:extLst>
          </p:cNvPr>
          <p:cNvSpPr txBox="1">
            <a:spLocks noChangeArrowheads="1"/>
          </p:cNvSpPr>
          <p:nvPr/>
        </p:nvSpPr>
        <p:spPr bwMode="auto">
          <a:xfrm>
            <a:off x="304800" y="1371600"/>
            <a:ext cx="82915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2 possibilités existent :</a:t>
            </a: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L’alimentation par une ligne de 110, généralement par un tuyau de 10 m. L’engin est alors positionné au point d’eau ;</a:t>
            </a:r>
            <a:endParaRPr lang="fr-FR" altLang="fr-FR" sz="2000">
              <a:latin typeface="Times New Roman" panose="02020603050405020304" pitchFamily="18" charset="0"/>
              <a:cs typeface="Calibri" panose="020F0502020204030204" pitchFamily="34" charset="0"/>
            </a:endParaRPr>
          </a:p>
        </p:txBody>
      </p:sp>
      <p:sp>
        <p:nvSpPr>
          <p:cNvPr id="38917" name="Rectangle 6">
            <a:extLst>
              <a:ext uri="{FF2B5EF4-FFF2-40B4-BE49-F238E27FC236}">
                <a16:creationId xmlns:a16="http://schemas.microsoft.com/office/drawing/2014/main" id="{CAC22A82-9C34-E2D0-7208-5CF67BCE3751}"/>
              </a:ext>
            </a:extLst>
          </p:cNvPr>
          <p:cNvSpPr>
            <a:spLocks noChangeArrowheads="1"/>
          </p:cNvSpPr>
          <p:nvPr/>
        </p:nvSpPr>
        <p:spPr bwMode="auto">
          <a:xfrm>
            <a:off x="3452813" y="258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8918" name="Image 1">
            <a:extLst>
              <a:ext uri="{FF2B5EF4-FFF2-40B4-BE49-F238E27FC236}">
                <a16:creationId xmlns:a16="http://schemas.microsoft.com/office/drawing/2014/main" id="{A31245DE-725B-BD36-80C4-0E9B74586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971800"/>
            <a:ext cx="38862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a:extLst>
              <a:ext uri="{FF2B5EF4-FFF2-40B4-BE49-F238E27FC236}">
                <a16:creationId xmlns:a16="http://schemas.microsoft.com/office/drawing/2014/main" id="{AE2C4C95-3257-3E3C-BB62-6D7067371221}"/>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9939" name="Espace réservé du numéro de diapositive 3">
            <a:extLst>
              <a:ext uri="{FF2B5EF4-FFF2-40B4-BE49-F238E27FC236}">
                <a16:creationId xmlns:a16="http://schemas.microsoft.com/office/drawing/2014/main" id="{88488548-77B3-B9F4-97AC-42260E527E1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C36749E-DF41-41B1-B51B-730B70B390FE}" type="slidenum">
              <a:rPr lang="fr-FR" altLang="fr-FR" sz="1200">
                <a:solidFill>
                  <a:srgbClr val="898989"/>
                </a:solidFill>
              </a:rPr>
              <a:pPr algn="r" eaLnBrk="1" hangingPunct="1">
                <a:spcBef>
                  <a:spcPct val="0"/>
                </a:spcBef>
                <a:buFontTx/>
                <a:buNone/>
              </a:pPr>
              <a:t>37</a:t>
            </a:fld>
            <a:endParaRPr lang="fr-FR" altLang="fr-FR" sz="1200">
              <a:solidFill>
                <a:srgbClr val="898989"/>
              </a:solidFill>
            </a:endParaRPr>
          </a:p>
        </p:txBody>
      </p:sp>
      <p:sp>
        <p:nvSpPr>
          <p:cNvPr id="39940" name="ZoneTexte 5">
            <a:extLst>
              <a:ext uri="{FF2B5EF4-FFF2-40B4-BE49-F238E27FC236}">
                <a16:creationId xmlns:a16="http://schemas.microsoft.com/office/drawing/2014/main" id="{3A3C3995-DD2A-93E7-6715-3EA2E498675F}"/>
              </a:ext>
            </a:extLst>
          </p:cNvPr>
          <p:cNvSpPr txBox="1">
            <a:spLocks noChangeArrowheads="1"/>
          </p:cNvSpPr>
          <p:nvPr/>
        </p:nvSpPr>
        <p:spPr bwMode="auto">
          <a:xfrm>
            <a:off x="304800" y="1371600"/>
            <a:ext cx="82915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2 possibilités existent :</a:t>
            </a: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Calibri" panose="020F0502020204030204" pitchFamily="34" charset="0"/>
              </a:rPr>
              <a:t>L’alimentation se fait à l’aide d’une ou 2 lignes de 70</a:t>
            </a:r>
            <a:endParaRPr lang="fr-FR" altLang="fr-FR" sz="2000">
              <a:latin typeface="Times New Roman" panose="02020603050405020304" pitchFamily="18" charset="0"/>
              <a:cs typeface="Times New Roman" panose="02020603050405020304" pitchFamily="18" charset="0"/>
            </a:endParaRPr>
          </a:p>
        </p:txBody>
      </p:sp>
      <p:sp>
        <p:nvSpPr>
          <p:cNvPr id="39941" name="Rectangle 6">
            <a:extLst>
              <a:ext uri="{FF2B5EF4-FFF2-40B4-BE49-F238E27FC236}">
                <a16:creationId xmlns:a16="http://schemas.microsoft.com/office/drawing/2014/main" id="{5DB7F351-1EC7-ACC2-A012-6068AD4B75AB}"/>
              </a:ext>
            </a:extLst>
          </p:cNvPr>
          <p:cNvSpPr>
            <a:spLocks noChangeArrowheads="1"/>
          </p:cNvSpPr>
          <p:nvPr/>
        </p:nvSpPr>
        <p:spPr bwMode="auto">
          <a:xfrm>
            <a:off x="3309938" y="2719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9942" name="Image 1">
            <a:extLst>
              <a:ext uri="{FF2B5EF4-FFF2-40B4-BE49-F238E27FC236}">
                <a16:creationId xmlns:a16="http://schemas.microsoft.com/office/drawing/2014/main" id="{A0C25407-B3FE-9B5F-E0D6-3F27B16DE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41148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8">
            <a:extLst>
              <a:ext uri="{FF2B5EF4-FFF2-40B4-BE49-F238E27FC236}">
                <a16:creationId xmlns:a16="http://schemas.microsoft.com/office/drawing/2014/main" id="{6E1870E0-136B-D35B-FA90-FBDAE49291F2}"/>
              </a:ext>
            </a:extLst>
          </p:cNvPr>
          <p:cNvSpPr>
            <a:spLocks noChangeArrowheads="1"/>
          </p:cNvSpPr>
          <p:nvPr/>
        </p:nvSpPr>
        <p:spPr bwMode="auto">
          <a:xfrm>
            <a:off x="3319463"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9944" name="Image 1">
            <a:extLst>
              <a:ext uri="{FF2B5EF4-FFF2-40B4-BE49-F238E27FC236}">
                <a16:creationId xmlns:a16="http://schemas.microsoft.com/office/drawing/2014/main" id="{397ECA7C-A311-37B8-B1AC-E966DF0FD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39528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Rectangle 9">
            <a:extLst>
              <a:ext uri="{FF2B5EF4-FFF2-40B4-BE49-F238E27FC236}">
                <a16:creationId xmlns:a16="http://schemas.microsoft.com/office/drawing/2014/main" id="{873073D3-D910-90B9-3D69-F8BD077CCB2A}"/>
              </a:ext>
            </a:extLst>
          </p:cNvPr>
          <p:cNvSpPr>
            <a:spLocks noChangeArrowheads="1"/>
          </p:cNvSpPr>
          <p:nvPr/>
        </p:nvSpPr>
        <p:spPr bwMode="auto">
          <a:xfrm>
            <a:off x="457200" y="5181600"/>
            <a:ext cx="830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rPr>
              <a:t>A plus de 20 mètres c'est le BAL qui effectuera l'alimentation de l'engin avec l'emploi du dévidoir. </a:t>
            </a:r>
            <a:endParaRPr lang="fr-FR" altLang="fr-FR" sz="2000">
              <a:latin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a:extLst>
              <a:ext uri="{FF2B5EF4-FFF2-40B4-BE49-F238E27FC236}">
                <a16:creationId xmlns:a16="http://schemas.microsoft.com/office/drawing/2014/main" id="{110A9153-5804-7778-97C4-C312D0FBB53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A2A3913-0EF8-4892-8B0A-0D6189EBC97F}" type="slidenum">
              <a:rPr lang="fr-FR" altLang="fr-FR" sz="1200">
                <a:solidFill>
                  <a:srgbClr val="898989"/>
                </a:solidFill>
              </a:rPr>
              <a:pPr algn="r" eaLnBrk="1" hangingPunct="1">
                <a:spcBef>
                  <a:spcPct val="0"/>
                </a:spcBef>
                <a:buFontTx/>
                <a:buNone/>
              </a:pPr>
              <a:t>38</a:t>
            </a:fld>
            <a:endParaRPr lang="fr-FR" altLang="fr-FR" sz="1200">
              <a:solidFill>
                <a:srgbClr val="898989"/>
              </a:solidFill>
            </a:endParaRPr>
          </a:p>
        </p:txBody>
      </p:sp>
      <p:sp>
        <p:nvSpPr>
          <p:cNvPr id="40963" name="ZoneTexte 5">
            <a:extLst>
              <a:ext uri="{FF2B5EF4-FFF2-40B4-BE49-F238E27FC236}">
                <a16:creationId xmlns:a16="http://schemas.microsoft.com/office/drawing/2014/main" id="{7F36C848-613D-8E5D-6F6C-F3E885551EC7}"/>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r>
              <a:rPr lang="fr-FR" altLang="fr-FR" sz="2000">
                <a:latin typeface="Times New Roman" panose="02020603050405020304" pitchFamily="18" charset="0"/>
                <a:cs typeface="Times New Roman" panose="02020603050405020304" pitchFamily="18" charset="0"/>
              </a:rPr>
              <a:t>BAL, POUR L'ALIMENTATION DE L'ENGIN AVEC EMPLOI DU DEVIDOIR,</a:t>
            </a:r>
            <a:r>
              <a:rPr lang="fr-FR" altLang="fr-FR" sz="2000" b="1">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EN RECONNAISSANCE »</a:t>
            </a:r>
          </a:p>
        </p:txBody>
      </p:sp>
      <p:sp>
        <p:nvSpPr>
          <p:cNvPr id="40964" name="ZoneTexte 7">
            <a:extLst>
              <a:ext uri="{FF2B5EF4-FFF2-40B4-BE49-F238E27FC236}">
                <a16:creationId xmlns:a16="http://schemas.microsoft.com/office/drawing/2014/main" id="{B80F26A9-8ADD-9590-56EC-03AFC7055A5B}"/>
              </a:ext>
            </a:extLst>
          </p:cNvPr>
          <p:cNvSpPr txBox="1">
            <a:spLocks noChangeArrowheads="1"/>
          </p:cNvSpPr>
          <p:nvPr/>
        </p:nvSpPr>
        <p:spPr bwMode="auto">
          <a:xfrm>
            <a:off x="304800" y="2971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BAL, PI ou BI situé(e), ETABLISSEZ ! » </a:t>
            </a:r>
            <a:endParaRPr lang="fr-FR" altLang="fr-FR" sz="2000">
              <a:latin typeface="Times New Roman" panose="02020603050405020304" pitchFamily="18" charset="0"/>
            </a:endParaRPr>
          </a:p>
        </p:txBody>
      </p:sp>
      <p:sp>
        <p:nvSpPr>
          <p:cNvPr id="40965" name="Rectangle 7">
            <a:extLst>
              <a:ext uri="{FF2B5EF4-FFF2-40B4-BE49-F238E27FC236}">
                <a16:creationId xmlns:a16="http://schemas.microsoft.com/office/drawing/2014/main" id="{9603FFF8-E838-B357-FF20-7713115759CC}"/>
              </a:ext>
            </a:extLst>
          </p:cNvPr>
          <p:cNvSpPr>
            <a:spLocks noChangeArrowheads="1"/>
          </p:cNvSpPr>
          <p:nvPr/>
        </p:nvSpPr>
        <p:spPr bwMode="auto">
          <a:xfrm>
            <a:off x="457200" y="2514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40966" name="Rectangle 4">
            <a:extLst>
              <a:ext uri="{FF2B5EF4-FFF2-40B4-BE49-F238E27FC236}">
                <a16:creationId xmlns:a16="http://schemas.microsoft.com/office/drawing/2014/main" id="{32D6654F-BC3E-47E7-59E5-5ADBB3B81490}"/>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40967" name="Titre 1">
            <a:extLst>
              <a:ext uri="{FF2B5EF4-FFF2-40B4-BE49-F238E27FC236}">
                <a16:creationId xmlns:a16="http://schemas.microsoft.com/office/drawing/2014/main" id="{56C5FF38-4EA1-DB15-D5DF-73A30D2E1AB5}"/>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pic>
        <p:nvPicPr>
          <p:cNvPr id="40968" name="Image 62">
            <a:extLst>
              <a:ext uri="{FF2B5EF4-FFF2-40B4-BE49-F238E27FC236}">
                <a16:creationId xmlns:a16="http://schemas.microsoft.com/office/drawing/2014/main" id="{C1361F39-D761-6A82-352F-0C9A4A94C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746"/>
          <a:stretch>
            <a:fillRect/>
          </a:stretch>
        </p:blipFill>
        <p:spPr bwMode="auto">
          <a:xfrm>
            <a:off x="838200" y="3546475"/>
            <a:ext cx="6553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1035">
            <a:extLst>
              <a:ext uri="{FF2B5EF4-FFF2-40B4-BE49-F238E27FC236}">
                <a16:creationId xmlns:a16="http://schemas.microsoft.com/office/drawing/2014/main" id="{9B86011B-1475-17B9-22C0-B386FE924C45}"/>
              </a:ext>
            </a:extLst>
          </p:cNvPr>
          <p:cNvSpPr>
            <a:spLocks noChangeArrowheads="1"/>
          </p:cNvSpPr>
          <p:nvPr/>
        </p:nvSpPr>
        <p:spPr bwMode="auto">
          <a:xfrm>
            <a:off x="4648200" y="3657600"/>
            <a:ext cx="838200" cy="1219200"/>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a:extLst>
              <a:ext uri="{FF2B5EF4-FFF2-40B4-BE49-F238E27FC236}">
                <a16:creationId xmlns:a16="http://schemas.microsoft.com/office/drawing/2014/main" id="{1D61388C-C238-85B7-03AE-50246EA95B4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77F4A66-F48E-4AB5-9B76-B53D3B6B4EFC}" type="slidenum">
              <a:rPr lang="fr-FR" altLang="fr-FR" sz="1200">
                <a:solidFill>
                  <a:srgbClr val="898989"/>
                </a:solidFill>
              </a:rPr>
              <a:pPr algn="r" eaLnBrk="1" hangingPunct="1">
                <a:spcBef>
                  <a:spcPct val="0"/>
                </a:spcBef>
                <a:buFontTx/>
                <a:buNone/>
              </a:pPr>
              <a:t>39</a:t>
            </a:fld>
            <a:endParaRPr lang="fr-FR" altLang="fr-FR" sz="1200">
              <a:solidFill>
                <a:srgbClr val="898989"/>
              </a:solidFill>
            </a:endParaRPr>
          </a:p>
        </p:txBody>
      </p:sp>
      <p:pic>
        <p:nvPicPr>
          <p:cNvPr id="41987" name="Image 61">
            <a:extLst>
              <a:ext uri="{FF2B5EF4-FFF2-40B4-BE49-F238E27FC236}">
                <a16:creationId xmlns:a16="http://schemas.microsoft.com/office/drawing/2014/main" id="{80473A41-1EFC-5007-B2B4-976846106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0772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itre 1">
            <a:extLst>
              <a:ext uri="{FF2B5EF4-FFF2-40B4-BE49-F238E27FC236}">
                <a16:creationId xmlns:a16="http://schemas.microsoft.com/office/drawing/2014/main" id="{463A9C7E-537E-402F-ECB5-8AA66DD85247}"/>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a:extLst>
              <a:ext uri="{FF2B5EF4-FFF2-40B4-BE49-F238E27FC236}">
                <a16:creationId xmlns:a16="http://schemas.microsoft.com/office/drawing/2014/main" id="{7260361A-B9A4-6CE2-5E22-87939CDDA7BA}"/>
              </a:ext>
            </a:extLst>
          </p:cNvPr>
          <p:cNvSpPr>
            <a:spLocks noGrp="1"/>
          </p:cNvSpPr>
          <p:nvPr>
            <p:ph type="title"/>
          </p:nvPr>
        </p:nvSpPr>
        <p:spPr>
          <a:xfrm>
            <a:off x="755650" y="274638"/>
            <a:ext cx="8137525" cy="993775"/>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6147" name="Espace réservé du numéro de diapositive 3">
            <a:extLst>
              <a:ext uri="{FF2B5EF4-FFF2-40B4-BE49-F238E27FC236}">
                <a16:creationId xmlns:a16="http://schemas.microsoft.com/office/drawing/2014/main" id="{ACBEC591-5440-9481-A8C0-C7150A7939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DEA8F69-922B-4B64-8C37-1451A5AC3862}" type="slidenum">
              <a:rPr lang="fr-FR" altLang="fr-FR" sz="1200" smtClean="0">
                <a:solidFill>
                  <a:srgbClr val="898989"/>
                </a:solidFill>
              </a:rPr>
              <a:pPr>
                <a:spcBef>
                  <a:spcPct val="0"/>
                </a:spcBef>
                <a:buFontTx/>
                <a:buNone/>
              </a:pPr>
              <a:t>4</a:t>
            </a:fld>
            <a:endParaRPr lang="fr-FR" altLang="fr-FR" sz="1200">
              <a:solidFill>
                <a:srgbClr val="898989"/>
              </a:solidFill>
            </a:endParaRPr>
          </a:p>
        </p:txBody>
      </p:sp>
      <p:sp>
        <p:nvSpPr>
          <p:cNvPr id="6148" name="Rectangle 4">
            <a:extLst>
              <a:ext uri="{FF2B5EF4-FFF2-40B4-BE49-F238E27FC236}">
                <a16:creationId xmlns:a16="http://schemas.microsoft.com/office/drawing/2014/main" id="{9E965F57-2C44-4BE3-C5F6-FF774AE0F5FD}"/>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6149" name="ZoneTexte 6">
            <a:extLst>
              <a:ext uri="{FF2B5EF4-FFF2-40B4-BE49-F238E27FC236}">
                <a16:creationId xmlns:a16="http://schemas.microsoft.com/office/drawing/2014/main" id="{DDA15E23-B97E-D778-00A6-95C6767AEE02}"/>
              </a:ext>
            </a:extLst>
          </p:cNvPr>
          <p:cNvSpPr txBox="1">
            <a:spLocks noChangeArrowheads="1"/>
          </p:cNvSpPr>
          <p:nvPr/>
        </p:nvSpPr>
        <p:spPr bwMode="auto">
          <a:xfrm>
            <a:off x="381000" y="1828800"/>
            <a:ext cx="8443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BAT, POUR L’ET. DE LA L.D.T EN « RECONNAISSANCE »</a:t>
            </a:r>
          </a:p>
        </p:txBody>
      </p:sp>
      <p:sp>
        <p:nvSpPr>
          <p:cNvPr id="6150" name="Rectangle 7">
            <a:extLst>
              <a:ext uri="{FF2B5EF4-FFF2-40B4-BE49-F238E27FC236}">
                <a16:creationId xmlns:a16="http://schemas.microsoft.com/office/drawing/2014/main" id="{D76B4611-5205-350A-F87E-E5D33C26E8E9}"/>
              </a:ext>
            </a:extLst>
          </p:cNvPr>
          <p:cNvSpPr>
            <a:spLocks noChangeArrowheads="1"/>
          </p:cNvSpPr>
          <p:nvPr/>
        </p:nvSpPr>
        <p:spPr bwMode="auto">
          <a:xfrm>
            <a:off x="609600" y="46482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6151" name="ZoneTexte 8">
            <a:extLst>
              <a:ext uri="{FF2B5EF4-FFF2-40B4-BE49-F238E27FC236}">
                <a16:creationId xmlns:a16="http://schemas.microsoft.com/office/drawing/2014/main" id="{87B25042-C8D9-0D40-C588-261C1ADBB4F5}"/>
              </a:ext>
            </a:extLst>
          </p:cNvPr>
          <p:cNvSpPr txBox="1">
            <a:spLocks noChangeArrowheads="1"/>
          </p:cNvSpPr>
          <p:nvPr/>
        </p:nvSpPr>
        <p:spPr bwMode="auto">
          <a:xfrm>
            <a:off x="381000" y="53340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HALTE ! POINT D’ATTAQUE ICI, MISSON … ETABLISSEZ »</a:t>
            </a:r>
          </a:p>
        </p:txBody>
      </p:sp>
      <p:pic>
        <p:nvPicPr>
          <p:cNvPr id="6152" name="Image 38">
            <a:extLst>
              <a:ext uri="{FF2B5EF4-FFF2-40B4-BE49-F238E27FC236}">
                <a16:creationId xmlns:a16="http://schemas.microsoft.com/office/drawing/2014/main" id="{DB0AE221-1239-BE36-AE97-0F98CDB03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62200"/>
            <a:ext cx="12525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Image 39">
            <a:extLst>
              <a:ext uri="{FF2B5EF4-FFF2-40B4-BE49-F238E27FC236}">
                <a16:creationId xmlns:a16="http://schemas.microsoft.com/office/drawing/2014/main" id="{F47F21A2-8591-4C29-2307-34C082FD0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38400"/>
            <a:ext cx="13573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3">
            <a:extLst>
              <a:ext uri="{FF2B5EF4-FFF2-40B4-BE49-F238E27FC236}">
                <a16:creationId xmlns:a16="http://schemas.microsoft.com/office/drawing/2014/main" id="{61ECC49B-1089-DCA1-05DA-24067A47B9D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8D07540-3BF7-4D2A-BAD2-9E99685871FA}" type="slidenum">
              <a:rPr lang="fr-FR" altLang="fr-FR" sz="1200">
                <a:solidFill>
                  <a:srgbClr val="898989"/>
                </a:solidFill>
              </a:rPr>
              <a:pPr algn="r" eaLnBrk="1" hangingPunct="1">
                <a:spcBef>
                  <a:spcPct val="0"/>
                </a:spcBef>
                <a:buFontTx/>
                <a:buNone/>
              </a:pPr>
              <a:t>40</a:t>
            </a:fld>
            <a:endParaRPr lang="fr-FR" altLang="fr-FR" sz="1200">
              <a:solidFill>
                <a:srgbClr val="898989"/>
              </a:solidFill>
            </a:endParaRPr>
          </a:p>
        </p:txBody>
      </p:sp>
      <p:pic>
        <p:nvPicPr>
          <p:cNvPr id="43011" name="Image 62">
            <a:extLst>
              <a:ext uri="{FF2B5EF4-FFF2-40B4-BE49-F238E27FC236}">
                <a16:creationId xmlns:a16="http://schemas.microsoft.com/office/drawing/2014/main" id="{CE01C36E-F41A-B77C-9DBA-32F6605D4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04" t="60983"/>
          <a:stretch>
            <a:fillRect/>
          </a:stretch>
        </p:blipFill>
        <p:spPr bwMode="auto">
          <a:xfrm>
            <a:off x="304800" y="2057400"/>
            <a:ext cx="80772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itre 1">
            <a:extLst>
              <a:ext uri="{FF2B5EF4-FFF2-40B4-BE49-F238E27FC236}">
                <a16:creationId xmlns:a16="http://schemas.microsoft.com/office/drawing/2014/main" id="{6AE19E78-6BD7-732F-0135-6405588623B5}"/>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3">
            <a:extLst>
              <a:ext uri="{FF2B5EF4-FFF2-40B4-BE49-F238E27FC236}">
                <a16:creationId xmlns:a16="http://schemas.microsoft.com/office/drawing/2014/main" id="{6422809A-22B6-36E9-1E96-ABB6190DE8A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98C3C5-09FA-4BE4-953C-815FF187905C}" type="slidenum">
              <a:rPr lang="fr-FR" altLang="fr-FR" sz="1200">
                <a:solidFill>
                  <a:srgbClr val="898989"/>
                </a:solidFill>
              </a:rPr>
              <a:pPr algn="r" eaLnBrk="1" hangingPunct="1">
                <a:spcBef>
                  <a:spcPct val="0"/>
                </a:spcBef>
                <a:buFontTx/>
                <a:buNone/>
              </a:pPr>
              <a:t>41</a:t>
            </a:fld>
            <a:endParaRPr lang="fr-FR" altLang="fr-FR" sz="1200">
              <a:solidFill>
                <a:srgbClr val="898989"/>
              </a:solidFill>
            </a:endParaRPr>
          </a:p>
        </p:txBody>
      </p:sp>
      <p:sp>
        <p:nvSpPr>
          <p:cNvPr id="44035" name="Titre 1">
            <a:extLst>
              <a:ext uri="{FF2B5EF4-FFF2-40B4-BE49-F238E27FC236}">
                <a16:creationId xmlns:a16="http://schemas.microsoft.com/office/drawing/2014/main" id="{9998CB13-C834-0CDA-F31B-58E2A6D2BBF6}"/>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sp>
        <p:nvSpPr>
          <p:cNvPr id="44036" name="Rectangle 6">
            <a:extLst>
              <a:ext uri="{FF2B5EF4-FFF2-40B4-BE49-F238E27FC236}">
                <a16:creationId xmlns:a16="http://schemas.microsoft.com/office/drawing/2014/main" id="{698EC16D-8730-C48A-CA2C-4D9BB2F64DEE}"/>
              </a:ext>
            </a:extLst>
          </p:cNvPr>
          <p:cNvSpPr>
            <a:spLocks noChangeArrowheads="1"/>
          </p:cNvSpPr>
          <p:nvPr/>
        </p:nvSpPr>
        <p:spPr bwMode="auto">
          <a:xfrm>
            <a:off x="381000" y="1524000"/>
            <a:ext cx="8305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Nota :</a:t>
            </a:r>
            <a:r>
              <a:rPr lang="fr-FR" altLang="fr-FR" sz="2000">
                <a:latin typeface="Times New Roman" panose="02020603050405020304" pitchFamily="18" charset="0"/>
                <a:cs typeface="Calibri" panose="020F0502020204030204" pitchFamily="34" charset="0"/>
              </a:rPr>
              <a:t> l’alimentation à l’aide du dévidoir mobile peut se faire en prolongement de l’alimentation d’une prise d’eau. </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Calibri" panose="020F0502020204030204" pitchFamily="34" charset="0"/>
              </a:rPr>
              <a:t>Dans ce cas, après avoir donné le demi-raccord de la ligne d’alimentation d’attaque, le BAL repart vers le point d’eau en emportant les pièces de jonction et/ou accessoires hydrauliques nécessaires (clef de poteau ou de barrage, retenue, sac d’alimentation,…). </a:t>
            </a:r>
          </a:p>
        </p:txBody>
      </p:sp>
      <p:pic>
        <p:nvPicPr>
          <p:cNvPr id="44037" name="Image 1">
            <a:extLst>
              <a:ext uri="{FF2B5EF4-FFF2-40B4-BE49-F238E27FC236}">
                <a16:creationId xmlns:a16="http://schemas.microsoft.com/office/drawing/2014/main" id="{D907805A-0C76-63C4-E107-AFC78589E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505200"/>
            <a:ext cx="40068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3">
            <a:extLst>
              <a:ext uri="{FF2B5EF4-FFF2-40B4-BE49-F238E27FC236}">
                <a16:creationId xmlns:a16="http://schemas.microsoft.com/office/drawing/2014/main" id="{96C5C65F-6B4C-714A-6077-8F77B45AD26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2669D6-55EB-4E20-A052-65ECF7D480EE}" type="slidenum">
              <a:rPr lang="fr-FR" altLang="fr-FR" sz="1200">
                <a:solidFill>
                  <a:srgbClr val="898989"/>
                </a:solidFill>
              </a:rPr>
              <a:pPr algn="r" eaLnBrk="1" hangingPunct="1">
                <a:spcBef>
                  <a:spcPct val="0"/>
                </a:spcBef>
                <a:buFontTx/>
                <a:buNone/>
              </a:pPr>
              <a:t>42</a:t>
            </a:fld>
            <a:endParaRPr lang="fr-FR" altLang="fr-FR" sz="1200">
              <a:solidFill>
                <a:srgbClr val="898989"/>
              </a:solidFill>
            </a:endParaRPr>
          </a:p>
        </p:txBody>
      </p:sp>
      <p:sp>
        <p:nvSpPr>
          <p:cNvPr id="45059" name="ZoneTexte 5">
            <a:extLst>
              <a:ext uri="{FF2B5EF4-FFF2-40B4-BE49-F238E27FC236}">
                <a16:creationId xmlns:a16="http://schemas.microsoft.com/office/drawing/2014/main" id="{8E893825-E37A-4FD9-7CB9-BB77638C14C2}"/>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r>
              <a:rPr lang="fr-FR" altLang="fr-FR" sz="2000">
                <a:latin typeface="Times New Roman" panose="02020603050405020304" pitchFamily="18" charset="0"/>
                <a:cs typeface="Times New Roman" panose="02020603050405020304" pitchFamily="18" charset="0"/>
              </a:rPr>
              <a:t>BAL, POUR L'ALIMENTATION DE L'ENGIN AVEC EMPLOI DU DEVIDOIR,</a:t>
            </a:r>
            <a:r>
              <a:rPr lang="fr-FR" altLang="fr-FR" sz="2000" b="1">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EN RECONNAISSANCE"</a:t>
            </a:r>
          </a:p>
        </p:txBody>
      </p:sp>
      <p:sp>
        <p:nvSpPr>
          <p:cNvPr id="45060" name="ZoneTexte 7">
            <a:extLst>
              <a:ext uri="{FF2B5EF4-FFF2-40B4-BE49-F238E27FC236}">
                <a16:creationId xmlns:a16="http://schemas.microsoft.com/office/drawing/2014/main" id="{DA06C152-A853-9CC6-55E2-0ABDDB3A4000}"/>
              </a:ext>
            </a:extLst>
          </p:cNvPr>
          <p:cNvSpPr txBox="1">
            <a:spLocks noChangeArrowheads="1"/>
          </p:cNvSpPr>
          <p:nvPr/>
        </p:nvSpPr>
        <p:spPr bwMode="auto">
          <a:xfrm>
            <a:off x="304800" y="2971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BAL, pour l’alimentation de l’engin avec 2 lignes, PI ou BI situé(e), ETABLISSEZ ! » </a:t>
            </a:r>
            <a:endParaRPr lang="fr-FR" altLang="fr-FR" sz="2000">
              <a:latin typeface="Times New Roman" panose="02020603050405020304" pitchFamily="18" charset="0"/>
            </a:endParaRPr>
          </a:p>
        </p:txBody>
      </p:sp>
      <p:sp>
        <p:nvSpPr>
          <p:cNvPr id="45061" name="Rectangle 7">
            <a:extLst>
              <a:ext uri="{FF2B5EF4-FFF2-40B4-BE49-F238E27FC236}">
                <a16:creationId xmlns:a16="http://schemas.microsoft.com/office/drawing/2014/main" id="{EC0D5BA1-E9EE-2362-191D-C24794136891}"/>
              </a:ext>
            </a:extLst>
          </p:cNvPr>
          <p:cNvSpPr>
            <a:spLocks noChangeArrowheads="1"/>
          </p:cNvSpPr>
          <p:nvPr/>
        </p:nvSpPr>
        <p:spPr bwMode="auto">
          <a:xfrm>
            <a:off x="457200" y="2514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45062" name="Rectangle 4">
            <a:extLst>
              <a:ext uri="{FF2B5EF4-FFF2-40B4-BE49-F238E27FC236}">
                <a16:creationId xmlns:a16="http://schemas.microsoft.com/office/drawing/2014/main" id="{78A0B2F3-54E9-91FE-4726-5D2E27131945}"/>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45063" name="Image 62">
            <a:extLst>
              <a:ext uri="{FF2B5EF4-FFF2-40B4-BE49-F238E27FC236}">
                <a16:creationId xmlns:a16="http://schemas.microsoft.com/office/drawing/2014/main" id="{7338623C-357F-2D8F-9062-0590777A2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746"/>
          <a:stretch>
            <a:fillRect/>
          </a:stretch>
        </p:blipFill>
        <p:spPr bwMode="auto">
          <a:xfrm>
            <a:off x="1143000" y="3657600"/>
            <a:ext cx="6248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9">
            <a:extLst>
              <a:ext uri="{FF2B5EF4-FFF2-40B4-BE49-F238E27FC236}">
                <a16:creationId xmlns:a16="http://schemas.microsoft.com/office/drawing/2014/main" id="{BA37A7C2-89DB-57D8-2CE2-86ED80C6831C}"/>
              </a:ext>
            </a:extLst>
          </p:cNvPr>
          <p:cNvSpPr>
            <a:spLocks noChangeArrowheads="1"/>
          </p:cNvSpPr>
          <p:nvPr/>
        </p:nvSpPr>
        <p:spPr bwMode="auto">
          <a:xfrm>
            <a:off x="4648200" y="3733800"/>
            <a:ext cx="838200" cy="1143000"/>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5065" name="Titre 1">
            <a:extLst>
              <a:ext uri="{FF2B5EF4-FFF2-40B4-BE49-F238E27FC236}">
                <a16:creationId xmlns:a16="http://schemas.microsoft.com/office/drawing/2014/main" id="{737007D6-EFB9-01AE-0EED-388CC58ECBA6}"/>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3">
            <a:extLst>
              <a:ext uri="{FF2B5EF4-FFF2-40B4-BE49-F238E27FC236}">
                <a16:creationId xmlns:a16="http://schemas.microsoft.com/office/drawing/2014/main" id="{EEE691BD-1744-051E-E089-B980D1560FB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5426D04-8AC1-467B-AFE1-5E32CCCB7692}" type="slidenum">
              <a:rPr lang="fr-FR" altLang="fr-FR" sz="1200">
                <a:solidFill>
                  <a:srgbClr val="898989"/>
                </a:solidFill>
              </a:rPr>
              <a:pPr algn="r" eaLnBrk="1" hangingPunct="1">
                <a:spcBef>
                  <a:spcPct val="0"/>
                </a:spcBef>
                <a:buFontTx/>
                <a:buNone/>
              </a:pPr>
              <a:t>43</a:t>
            </a:fld>
            <a:endParaRPr lang="fr-FR" altLang="fr-FR" sz="1200">
              <a:solidFill>
                <a:srgbClr val="898989"/>
              </a:solidFill>
            </a:endParaRPr>
          </a:p>
        </p:txBody>
      </p:sp>
      <p:sp>
        <p:nvSpPr>
          <p:cNvPr id="46083" name="Titre 1">
            <a:extLst>
              <a:ext uri="{FF2B5EF4-FFF2-40B4-BE49-F238E27FC236}">
                <a16:creationId xmlns:a16="http://schemas.microsoft.com/office/drawing/2014/main" id="{583C617D-94C2-3C4B-E9C8-6F7F94CF643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6084" name="Rectangle 4">
            <a:extLst>
              <a:ext uri="{FF2B5EF4-FFF2-40B4-BE49-F238E27FC236}">
                <a16:creationId xmlns:a16="http://schemas.microsoft.com/office/drawing/2014/main" id="{124B10F6-56A9-8952-C26A-A146606F35E3}"/>
              </a:ext>
            </a:extLst>
          </p:cNvPr>
          <p:cNvSpPr>
            <a:spLocks noChangeArrowheads="1"/>
          </p:cNvSpPr>
          <p:nvPr/>
        </p:nvSpPr>
        <p:spPr bwMode="auto">
          <a:xfrm>
            <a:off x="381000" y="1447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u="sng">
                <a:latin typeface="Times New Roman" panose="02020603050405020304" pitchFamily="18" charset="0"/>
              </a:rPr>
              <a:t> </a:t>
            </a:r>
          </a:p>
        </p:txBody>
      </p:sp>
      <p:sp>
        <p:nvSpPr>
          <p:cNvPr id="46085" name="Rectangle 5">
            <a:extLst>
              <a:ext uri="{FF2B5EF4-FFF2-40B4-BE49-F238E27FC236}">
                <a16:creationId xmlns:a16="http://schemas.microsoft.com/office/drawing/2014/main" id="{4A821F82-E6D5-5D45-C58A-5A66B75AE8F2}"/>
              </a:ext>
            </a:extLst>
          </p:cNvPr>
          <p:cNvSpPr>
            <a:spLocks noChangeArrowheads="1"/>
          </p:cNvSpPr>
          <p:nvPr/>
        </p:nvSpPr>
        <p:spPr bwMode="auto">
          <a:xfrm>
            <a:off x="381000" y="1981200"/>
            <a:ext cx="8305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Suivant le dévidoir : Fait faire un demi-tour au dévidoir,</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Fait passer le demi-raccord au conducteur, en annonçant « </a:t>
            </a:r>
            <a:r>
              <a:rPr lang="fr-FR" altLang="fr-FR" sz="2000" b="1">
                <a:latin typeface="Times New Roman" panose="02020603050405020304" pitchFamily="18" charset="0"/>
                <a:cs typeface="Times New Roman" panose="02020603050405020304" pitchFamily="18" charset="0"/>
              </a:rPr>
              <a:t>ALIMENTATION</a:t>
            </a:r>
            <a:r>
              <a:rPr lang="fr-FR" altLang="fr-FR" sz="2000">
                <a:latin typeface="Times New Roman" panose="02020603050405020304" pitchFamily="18" charset="0"/>
                <a:cs typeface="Times New Roman" panose="02020603050405020304" pitchFamily="18" charset="0"/>
              </a:rPr>
              <a:t>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Aide l'équipier à entraîner le dévidoir vers le point d'eau,</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3">
            <a:extLst>
              <a:ext uri="{FF2B5EF4-FFF2-40B4-BE49-F238E27FC236}">
                <a16:creationId xmlns:a16="http://schemas.microsoft.com/office/drawing/2014/main" id="{78814863-9E2D-9ABF-087B-B308CB5CB40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72DB7E1-02AE-420B-8FEC-A9CF3E3F725E}" type="slidenum">
              <a:rPr lang="fr-FR" altLang="fr-FR" sz="1200">
                <a:solidFill>
                  <a:srgbClr val="898989"/>
                </a:solidFill>
              </a:rPr>
              <a:pPr algn="r" eaLnBrk="1" hangingPunct="1">
                <a:spcBef>
                  <a:spcPct val="0"/>
                </a:spcBef>
                <a:buFontTx/>
                <a:buNone/>
              </a:pPr>
              <a:t>44</a:t>
            </a:fld>
            <a:endParaRPr lang="fr-FR" altLang="fr-FR" sz="1200">
              <a:solidFill>
                <a:srgbClr val="898989"/>
              </a:solidFill>
            </a:endParaRPr>
          </a:p>
        </p:txBody>
      </p:sp>
      <p:sp>
        <p:nvSpPr>
          <p:cNvPr id="47107" name="Titre 1">
            <a:extLst>
              <a:ext uri="{FF2B5EF4-FFF2-40B4-BE49-F238E27FC236}">
                <a16:creationId xmlns:a16="http://schemas.microsoft.com/office/drawing/2014/main" id="{A048D1C3-96F4-463D-6EA9-515CDE58B471}"/>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7108" name="Rectangle 4">
            <a:extLst>
              <a:ext uri="{FF2B5EF4-FFF2-40B4-BE49-F238E27FC236}">
                <a16:creationId xmlns:a16="http://schemas.microsoft.com/office/drawing/2014/main" id="{F2C83DD5-AA84-2EB1-D1DD-6631886B4020}"/>
              </a:ext>
            </a:extLst>
          </p:cNvPr>
          <p:cNvSpPr>
            <a:spLocks noChangeArrowheads="1"/>
          </p:cNvSpPr>
          <p:nvPr/>
        </p:nvSpPr>
        <p:spPr bwMode="auto">
          <a:xfrm>
            <a:off x="381000" y="1447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u="sng">
                <a:latin typeface="Times New Roman" panose="02020603050405020304" pitchFamily="18" charset="0"/>
              </a:rPr>
              <a:t> </a:t>
            </a:r>
          </a:p>
        </p:txBody>
      </p:sp>
      <p:sp>
        <p:nvSpPr>
          <p:cNvPr id="47109" name="Rectangle 5">
            <a:extLst>
              <a:ext uri="{FF2B5EF4-FFF2-40B4-BE49-F238E27FC236}">
                <a16:creationId xmlns:a16="http://schemas.microsoft.com/office/drawing/2014/main" id="{CE6DC745-89D3-2F03-125F-7E8336CF262F}"/>
              </a:ext>
            </a:extLst>
          </p:cNvPr>
          <p:cNvSpPr>
            <a:spLocks noChangeArrowheads="1"/>
          </p:cNvSpPr>
          <p:nvPr/>
        </p:nvSpPr>
        <p:spPr bwMode="auto">
          <a:xfrm>
            <a:off x="381000" y="1981200"/>
            <a:ext cx="8305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Arrivé à hauteur du point d'eau :</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Commande "</a:t>
            </a:r>
            <a:r>
              <a:rPr lang="fr-FR" altLang="fr-FR" sz="2000" b="1">
                <a:latin typeface="Times New Roman" panose="02020603050405020304" pitchFamily="18" charset="0"/>
                <a:cs typeface="Times New Roman" panose="02020603050405020304" pitchFamily="18" charset="0"/>
              </a:rPr>
              <a:t>HALTE</a:t>
            </a:r>
            <a:r>
              <a:rPr lang="fr-FR" altLang="fr-FR" sz="2000">
                <a:latin typeface="Times New Roman" panose="02020603050405020304" pitchFamily="18" charset="0"/>
                <a:cs typeface="Times New Roman" panose="02020603050405020304" pitchFamily="18" charset="0"/>
              </a:rPr>
              <a:t>",</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Achève de dérouler le tuyau du dévidoir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Ouvre le PI ou la BI, il effectue la chasse,</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une BI met en place la retenue avec le raccord Keyser.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Raccorde les 2 demi-raccords.</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en avant à l'équipier,</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Reste au PI ou à la BI</a:t>
            </a:r>
            <a:endParaRPr lang="fr-FR" altLang="fr-FR" sz="2000">
              <a:latin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3">
            <a:extLst>
              <a:ext uri="{FF2B5EF4-FFF2-40B4-BE49-F238E27FC236}">
                <a16:creationId xmlns:a16="http://schemas.microsoft.com/office/drawing/2014/main" id="{DCFCED79-A266-4D73-1E76-30BEA4E29F1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EE5605-CE5D-4E64-BE36-259A8ADEE925}" type="slidenum">
              <a:rPr lang="fr-FR" altLang="fr-FR" sz="1200">
                <a:solidFill>
                  <a:srgbClr val="898989"/>
                </a:solidFill>
              </a:rPr>
              <a:pPr algn="r" eaLnBrk="1" hangingPunct="1">
                <a:spcBef>
                  <a:spcPct val="0"/>
                </a:spcBef>
                <a:buFontTx/>
                <a:buNone/>
              </a:pPr>
              <a:t>45</a:t>
            </a:fld>
            <a:endParaRPr lang="fr-FR" altLang="fr-FR" sz="1200">
              <a:solidFill>
                <a:srgbClr val="898989"/>
              </a:solidFill>
            </a:endParaRPr>
          </a:p>
        </p:txBody>
      </p:sp>
      <p:sp>
        <p:nvSpPr>
          <p:cNvPr id="48131" name="Titre 1">
            <a:extLst>
              <a:ext uri="{FF2B5EF4-FFF2-40B4-BE49-F238E27FC236}">
                <a16:creationId xmlns:a16="http://schemas.microsoft.com/office/drawing/2014/main" id="{A8E5B7BF-4229-62DE-0704-99B38704B29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8132" name="Rectangle 4">
            <a:extLst>
              <a:ext uri="{FF2B5EF4-FFF2-40B4-BE49-F238E27FC236}">
                <a16:creationId xmlns:a16="http://schemas.microsoft.com/office/drawing/2014/main" id="{E31331FC-BCD5-6D22-58CF-DB478D4C600E}"/>
              </a:ext>
            </a:extLst>
          </p:cNvPr>
          <p:cNvSpPr>
            <a:spLocks noChangeArrowheads="1"/>
          </p:cNvSpPr>
          <p:nvPr/>
        </p:nvSpPr>
        <p:spPr bwMode="auto">
          <a:xfrm>
            <a:off x="381000" y="1447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u="sng">
                <a:latin typeface="Times New Roman" panose="02020603050405020304" pitchFamily="18" charset="0"/>
              </a:rPr>
              <a:t> </a:t>
            </a:r>
          </a:p>
        </p:txBody>
      </p:sp>
      <p:sp>
        <p:nvSpPr>
          <p:cNvPr id="48133" name="Rectangle 5">
            <a:extLst>
              <a:ext uri="{FF2B5EF4-FFF2-40B4-BE49-F238E27FC236}">
                <a16:creationId xmlns:a16="http://schemas.microsoft.com/office/drawing/2014/main" id="{9D94C3EA-550F-2578-DFBA-EC5DBB2679BA}"/>
              </a:ext>
            </a:extLst>
          </p:cNvPr>
          <p:cNvSpPr>
            <a:spLocks noChangeArrowheads="1"/>
          </p:cNvSpPr>
          <p:nvPr/>
        </p:nvSpPr>
        <p:spPr bwMode="auto">
          <a:xfrm>
            <a:off x="381000" y="1981200"/>
            <a:ext cx="83058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Puis</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Ouvre l’eau sur ordre de l’équipier,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la réserve, vérifie l'établissement en remontant vers l'engin tout en suivant l'eau,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r>
              <a:rPr lang="fr-FR" altLang="fr-FR" sz="2000">
                <a:latin typeface="Times New Roman" panose="02020603050405020304" pitchFamily="18" charset="0"/>
              </a:rPr>
              <a:t> </a:t>
            </a:r>
          </a:p>
        </p:txBody>
      </p:sp>
      <p:pic>
        <p:nvPicPr>
          <p:cNvPr id="48134" name="Picture 6" descr="P1020432">
            <a:extLst>
              <a:ext uri="{FF2B5EF4-FFF2-40B4-BE49-F238E27FC236}">
                <a16:creationId xmlns:a16="http://schemas.microsoft.com/office/drawing/2014/main" id="{E003325E-F2E5-0553-B345-79F72723D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18" b="44469"/>
          <a:stretch>
            <a:fillRect/>
          </a:stretch>
        </p:blipFill>
        <p:spPr bwMode="auto">
          <a:xfrm>
            <a:off x="5486400" y="4191000"/>
            <a:ext cx="32496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a:extLst>
              <a:ext uri="{FF2B5EF4-FFF2-40B4-BE49-F238E27FC236}">
                <a16:creationId xmlns:a16="http://schemas.microsoft.com/office/drawing/2014/main" id="{74A2FAEB-DD3D-E566-B18D-6BDFF42A321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584A8FE-5461-4DB0-B25F-980AFC5ABCB7}" type="slidenum">
              <a:rPr lang="fr-FR" altLang="fr-FR" sz="1200">
                <a:solidFill>
                  <a:srgbClr val="898989"/>
                </a:solidFill>
              </a:rPr>
              <a:pPr algn="r" eaLnBrk="1" hangingPunct="1">
                <a:spcBef>
                  <a:spcPct val="0"/>
                </a:spcBef>
                <a:buFontTx/>
                <a:buNone/>
              </a:pPr>
              <a:t>46</a:t>
            </a:fld>
            <a:endParaRPr lang="fr-FR" altLang="fr-FR" sz="1200">
              <a:solidFill>
                <a:srgbClr val="898989"/>
              </a:solidFill>
            </a:endParaRPr>
          </a:p>
        </p:txBody>
      </p:sp>
      <p:sp>
        <p:nvSpPr>
          <p:cNvPr id="49155" name="Titre 1">
            <a:extLst>
              <a:ext uri="{FF2B5EF4-FFF2-40B4-BE49-F238E27FC236}">
                <a16:creationId xmlns:a16="http://schemas.microsoft.com/office/drawing/2014/main" id="{D1D6F3C2-8A13-3390-0D3C-1EF585C05629}"/>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9156" name="Rectangle 4">
            <a:extLst>
              <a:ext uri="{FF2B5EF4-FFF2-40B4-BE49-F238E27FC236}">
                <a16:creationId xmlns:a16="http://schemas.microsoft.com/office/drawing/2014/main" id="{601FB7B9-CBCC-C4F5-AFF8-D4AC0CFD2751}"/>
              </a:ext>
            </a:extLst>
          </p:cNvPr>
          <p:cNvSpPr>
            <a:spLocks noChangeArrowheads="1"/>
          </p:cNvSpPr>
          <p:nvPr/>
        </p:nvSpPr>
        <p:spPr bwMode="auto">
          <a:xfrm>
            <a:off x="304800" y="14478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r>
              <a:rPr lang="fr-FR" altLang="fr-FR" sz="2000" b="1" u="sng">
                <a:latin typeface="Times New Roman" panose="02020603050405020304" pitchFamily="18" charset="0"/>
              </a:rPr>
              <a:t> </a:t>
            </a:r>
          </a:p>
        </p:txBody>
      </p:sp>
      <p:sp>
        <p:nvSpPr>
          <p:cNvPr id="49157" name="Rectangle 6">
            <a:extLst>
              <a:ext uri="{FF2B5EF4-FFF2-40B4-BE49-F238E27FC236}">
                <a16:creationId xmlns:a16="http://schemas.microsoft.com/office/drawing/2014/main" id="{20288938-2A39-34CB-E1BC-9FED18B2D15D}"/>
              </a:ext>
            </a:extLst>
          </p:cNvPr>
          <p:cNvSpPr>
            <a:spLocks noChangeArrowheads="1"/>
          </p:cNvSpPr>
          <p:nvPr/>
        </p:nvSpPr>
        <p:spPr bwMode="auto">
          <a:xfrm>
            <a:off x="457200" y="2057400"/>
            <a:ext cx="8305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Bascule la flèche du dévidoir ou fait un demi–tour avec le dévidoir,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Entraîne le dévidoir vers le point d'eau,</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 l'ordre "</a:t>
            </a:r>
            <a:r>
              <a:rPr lang="fr-FR" altLang="fr-FR" sz="2000" b="1">
                <a:latin typeface="Times New Roman" panose="02020603050405020304" pitchFamily="18" charset="0"/>
                <a:cs typeface="Times New Roman" panose="02020603050405020304" pitchFamily="18" charset="0"/>
              </a:rPr>
              <a:t>halte</a:t>
            </a:r>
            <a:r>
              <a:rPr lang="fr-FR" altLang="fr-FR" sz="2000">
                <a:latin typeface="Times New Roman" panose="02020603050405020304" pitchFamily="18" charset="0"/>
                <a:cs typeface="Times New Roman" panose="02020603050405020304" pitchFamily="18" charset="0"/>
              </a:rPr>
              <a:t>" stoppe le dévidoir,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Effectue les branchements en collaboration avec le chef,</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Tire le dévidoir jusqu'à l'engin,</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Stoppe le dévidoir,</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a:extLst>
              <a:ext uri="{FF2B5EF4-FFF2-40B4-BE49-F238E27FC236}">
                <a16:creationId xmlns:a16="http://schemas.microsoft.com/office/drawing/2014/main" id="{0AD80E39-3ECE-E0AC-B964-FC4302F5CF3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F6BB83-5B26-43AF-9C9F-D230FC420805}" type="slidenum">
              <a:rPr lang="fr-FR" altLang="fr-FR" sz="1200">
                <a:solidFill>
                  <a:srgbClr val="898989"/>
                </a:solidFill>
              </a:rPr>
              <a:pPr algn="r" eaLnBrk="1" hangingPunct="1">
                <a:spcBef>
                  <a:spcPct val="0"/>
                </a:spcBef>
                <a:buFontTx/>
                <a:buNone/>
              </a:pPr>
              <a:t>47</a:t>
            </a:fld>
            <a:endParaRPr lang="fr-FR" altLang="fr-FR" sz="1200">
              <a:solidFill>
                <a:srgbClr val="898989"/>
              </a:solidFill>
            </a:endParaRPr>
          </a:p>
        </p:txBody>
      </p:sp>
      <p:sp>
        <p:nvSpPr>
          <p:cNvPr id="50179" name="Rectangle 4">
            <a:extLst>
              <a:ext uri="{FF2B5EF4-FFF2-40B4-BE49-F238E27FC236}">
                <a16:creationId xmlns:a16="http://schemas.microsoft.com/office/drawing/2014/main" id="{7EF8283B-B166-455B-C481-CD33D43912EB}"/>
              </a:ext>
            </a:extLst>
          </p:cNvPr>
          <p:cNvSpPr>
            <a:spLocks noChangeArrowheads="1"/>
          </p:cNvSpPr>
          <p:nvPr/>
        </p:nvSpPr>
        <p:spPr bwMode="auto">
          <a:xfrm>
            <a:off x="304800" y="14478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r>
              <a:rPr lang="fr-FR" altLang="fr-FR" sz="2000" b="1" u="sng">
                <a:latin typeface="Times New Roman" panose="02020603050405020304" pitchFamily="18" charset="0"/>
              </a:rPr>
              <a:t>:</a:t>
            </a:r>
          </a:p>
        </p:txBody>
      </p:sp>
      <p:sp>
        <p:nvSpPr>
          <p:cNvPr id="50180" name="Rectangle 5">
            <a:extLst>
              <a:ext uri="{FF2B5EF4-FFF2-40B4-BE49-F238E27FC236}">
                <a16:creationId xmlns:a16="http://schemas.microsoft.com/office/drawing/2014/main" id="{61088424-6404-4DCC-3F72-8E6405903492}"/>
              </a:ext>
            </a:extLst>
          </p:cNvPr>
          <p:cNvSpPr>
            <a:spLocks noChangeArrowheads="1"/>
          </p:cNvSpPr>
          <p:nvPr/>
        </p:nvSpPr>
        <p:spPr bwMode="auto">
          <a:xfrm>
            <a:off x="457200" y="2057400"/>
            <a:ext cx="83058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Si nécessaire termine l’éts soit avec le 2</a:t>
            </a:r>
            <a:r>
              <a:rPr lang="fr-FR" altLang="fr-FR" sz="2000" baseline="30000">
                <a:latin typeface="Times New Roman" panose="02020603050405020304" pitchFamily="18" charset="0"/>
                <a:cs typeface="Times New Roman" panose="02020603050405020304" pitchFamily="18" charset="0"/>
              </a:rPr>
              <a:t>ème</a:t>
            </a:r>
            <a:r>
              <a:rPr lang="fr-FR" altLang="fr-FR" sz="2000">
                <a:latin typeface="Times New Roman" panose="02020603050405020304" pitchFamily="18" charset="0"/>
                <a:cs typeface="Times New Roman" panose="02020603050405020304" pitchFamily="18" charset="0"/>
              </a:rPr>
              <a:t> dévidoir, soit avec les tuyaux roulés sur eux-mêmes.</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Achève de dérouler le tuyau du dévidoir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Donne le demi-raccord au conducteur en annonçant « </a:t>
            </a:r>
            <a:r>
              <a:rPr lang="fr-FR" altLang="fr-FR" sz="2000" b="1">
                <a:latin typeface="Times New Roman" panose="02020603050405020304" pitchFamily="18" charset="0"/>
                <a:cs typeface="Times New Roman" panose="02020603050405020304" pitchFamily="18" charset="0"/>
              </a:rPr>
              <a:t>alimentation »</a:t>
            </a:r>
            <a:r>
              <a:rPr lang="fr-FR" altLang="fr-FR" sz="2000">
                <a:latin typeface="Times New Roman" panose="02020603050405020304" pitchFamily="18" charset="0"/>
                <a:cs typeface="Times New Roman" panose="02020603050405020304" pitchFamily="18" charset="0"/>
              </a:rPr>
              <a:t>,</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"ouvrez l'eau" au chef BAL resté au point d'eau,</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endParaRPr lang="fr-FR" altLang="fr-FR" sz="2000">
              <a:latin typeface="Times New Roman" panose="02020603050405020304" pitchFamily="18" charset="0"/>
            </a:endParaRPr>
          </a:p>
        </p:txBody>
      </p:sp>
      <p:sp>
        <p:nvSpPr>
          <p:cNvPr id="50181" name="Titre 1">
            <a:extLst>
              <a:ext uri="{FF2B5EF4-FFF2-40B4-BE49-F238E27FC236}">
                <a16:creationId xmlns:a16="http://schemas.microsoft.com/office/drawing/2014/main" id="{D42B247D-6275-59C8-0FD7-ECA8F88ECDA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a:extLst>
              <a:ext uri="{FF2B5EF4-FFF2-40B4-BE49-F238E27FC236}">
                <a16:creationId xmlns:a16="http://schemas.microsoft.com/office/drawing/2014/main" id="{027A0E11-E1BC-5200-0C25-B7344C0CEAFF}"/>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51203" name="Espace réservé du numéro de diapositive 3">
            <a:extLst>
              <a:ext uri="{FF2B5EF4-FFF2-40B4-BE49-F238E27FC236}">
                <a16:creationId xmlns:a16="http://schemas.microsoft.com/office/drawing/2014/main" id="{0F5B4C0D-5C3F-75B6-3FC6-BFE7104FB38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BDF9DE8-DAE7-426A-953B-802EFA49A439}" type="slidenum">
              <a:rPr lang="fr-FR" altLang="fr-FR" sz="1200">
                <a:solidFill>
                  <a:srgbClr val="898989"/>
                </a:solidFill>
              </a:rPr>
              <a:pPr algn="r" eaLnBrk="1" hangingPunct="1">
                <a:spcBef>
                  <a:spcPct val="0"/>
                </a:spcBef>
                <a:buFontTx/>
                <a:buNone/>
              </a:pPr>
              <a:t>48</a:t>
            </a:fld>
            <a:endParaRPr lang="fr-FR" altLang="fr-FR" sz="1200">
              <a:solidFill>
                <a:srgbClr val="898989"/>
              </a:solidFill>
            </a:endParaRPr>
          </a:p>
        </p:txBody>
      </p:sp>
      <p:sp>
        <p:nvSpPr>
          <p:cNvPr id="51204" name="ZoneTexte 5">
            <a:extLst>
              <a:ext uri="{FF2B5EF4-FFF2-40B4-BE49-F238E27FC236}">
                <a16:creationId xmlns:a16="http://schemas.microsoft.com/office/drawing/2014/main" id="{EDC725AD-B44A-ED49-E3F0-F3BFF919F836}"/>
              </a:ext>
            </a:extLst>
          </p:cNvPr>
          <p:cNvSpPr txBox="1">
            <a:spLocks noChangeArrowheads="1"/>
          </p:cNvSpPr>
          <p:nvPr/>
        </p:nvSpPr>
        <p:spPr bwMode="auto">
          <a:xfrm>
            <a:off x="3048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BAL, POUR LA MISE EN ASPIRATION DE L'ENGIN</a:t>
            </a:r>
            <a:endParaRPr lang="fr-FR" altLang="fr-FR" sz="2000">
              <a:latin typeface="Times New Roman" panose="02020603050405020304" pitchFamily="18" charset="0"/>
            </a:endParaRPr>
          </a:p>
        </p:txBody>
      </p:sp>
      <p:sp>
        <p:nvSpPr>
          <p:cNvPr id="51205" name="ZoneTexte 7">
            <a:extLst>
              <a:ext uri="{FF2B5EF4-FFF2-40B4-BE49-F238E27FC236}">
                <a16:creationId xmlns:a16="http://schemas.microsoft.com/office/drawing/2014/main" id="{C289B374-892E-3DC6-EDF3-95C5A17D7FE9}"/>
              </a:ext>
            </a:extLst>
          </p:cNvPr>
          <p:cNvSpPr txBox="1">
            <a:spLocks noChangeArrowheads="1"/>
          </p:cNvSpPr>
          <p:nvPr/>
        </p:nvSpPr>
        <p:spPr bwMode="auto">
          <a:xfrm>
            <a:off x="381000" y="28956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ETABLISSEZ, </a:t>
            </a:r>
          </a:p>
        </p:txBody>
      </p:sp>
      <p:sp>
        <p:nvSpPr>
          <p:cNvPr id="51206" name="Rectangle 7">
            <a:extLst>
              <a:ext uri="{FF2B5EF4-FFF2-40B4-BE49-F238E27FC236}">
                <a16:creationId xmlns:a16="http://schemas.microsoft.com/office/drawing/2014/main" id="{27A4AD09-0BFD-ECD6-213D-7FF79658A09B}"/>
              </a:ext>
            </a:extLst>
          </p:cNvPr>
          <p:cNvSpPr>
            <a:spLocks noChangeArrowheads="1"/>
          </p:cNvSpPr>
          <p:nvPr/>
        </p:nvSpPr>
        <p:spPr bwMode="auto">
          <a:xfrm>
            <a:off x="457200" y="23622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51207" name="Rectangle 4">
            <a:extLst>
              <a:ext uri="{FF2B5EF4-FFF2-40B4-BE49-F238E27FC236}">
                <a16:creationId xmlns:a16="http://schemas.microsoft.com/office/drawing/2014/main" id="{9129F2B6-F0DF-B34E-5838-2CE7BB18BAC9}"/>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51208" name="Image 63">
            <a:extLst>
              <a:ext uri="{FF2B5EF4-FFF2-40B4-BE49-F238E27FC236}">
                <a16:creationId xmlns:a16="http://schemas.microsoft.com/office/drawing/2014/main" id="{348CC5C7-147A-EB39-1718-25FA78F3B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55" b="58809"/>
          <a:stretch>
            <a:fillRect/>
          </a:stretch>
        </p:blipFill>
        <p:spPr bwMode="auto">
          <a:xfrm>
            <a:off x="381000" y="3621088"/>
            <a:ext cx="83820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a:extLst>
              <a:ext uri="{FF2B5EF4-FFF2-40B4-BE49-F238E27FC236}">
                <a16:creationId xmlns:a16="http://schemas.microsoft.com/office/drawing/2014/main" id="{3203FB77-6D56-C3EB-3EC0-940A4B158928}"/>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52227" name="Espace réservé du numéro de diapositive 3">
            <a:extLst>
              <a:ext uri="{FF2B5EF4-FFF2-40B4-BE49-F238E27FC236}">
                <a16:creationId xmlns:a16="http://schemas.microsoft.com/office/drawing/2014/main" id="{83A93015-C995-FD8C-3951-944934C031A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EF5F55F-4108-45C2-A95C-AA0A60BCE1D1}" type="slidenum">
              <a:rPr lang="fr-FR" altLang="fr-FR" sz="1200">
                <a:solidFill>
                  <a:srgbClr val="898989"/>
                </a:solidFill>
              </a:rPr>
              <a:pPr algn="r" eaLnBrk="1" hangingPunct="1">
                <a:spcBef>
                  <a:spcPct val="0"/>
                </a:spcBef>
                <a:buFontTx/>
                <a:buNone/>
              </a:pPr>
              <a:t>49</a:t>
            </a:fld>
            <a:endParaRPr lang="fr-FR" altLang="fr-FR" sz="1200">
              <a:solidFill>
                <a:srgbClr val="898989"/>
              </a:solidFill>
            </a:endParaRPr>
          </a:p>
        </p:txBody>
      </p:sp>
      <p:pic>
        <p:nvPicPr>
          <p:cNvPr id="52228" name="Picture 5">
            <a:extLst>
              <a:ext uri="{FF2B5EF4-FFF2-40B4-BE49-F238E27FC236}">
                <a16:creationId xmlns:a16="http://schemas.microsoft.com/office/drawing/2014/main" id="{226B021C-903A-2565-FD47-32884471A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44" t="30208" r="31250" b="16667"/>
          <a:stretch>
            <a:fillRect/>
          </a:stretch>
        </p:blipFill>
        <p:spPr bwMode="auto">
          <a:xfrm>
            <a:off x="1676400" y="1225550"/>
            <a:ext cx="5181600"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BC6E1C84-D50D-0DD3-1A93-F9C6F737CCD6}"/>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7171" name="Espace réservé du numéro de diapositive 3">
            <a:extLst>
              <a:ext uri="{FF2B5EF4-FFF2-40B4-BE49-F238E27FC236}">
                <a16:creationId xmlns:a16="http://schemas.microsoft.com/office/drawing/2014/main" id="{1E882AD3-D681-09A5-A973-29B8BCD04C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812948DC-895D-4454-AFD9-2F07B3980001}" type="slidenum">
              <a:rPr lang="fr-FR" altLang="fr-FR" sz="1200" smtClean="0">
                <a:solidFill>
                  <a:srgbClr val="898989"/>
                </a:solidFill>
              </a:rPr>
              <a:pPr>
                <a:spcBef>
                  <a:spcPct val="0"/>
                </a:spcBef>
                <a:buFontTx/>
                <a:buNone/>
              </a:pPr>
              <a:t>5</a:t>
            </a:fld>
            <a:endParaRPr lang="fr-FR" altLang="fr-FR" sz="1200">
              <a:solidFill>
                <a:srgbClr val="898989"/>
              </a:solidFill>
            </a:endParaRPr>
          </a:p>
        </p:txBody>
      </p:sp>
      <p:pic>
        <p:nvPicPr>
          <p:cNvPr id="7172" name="Image 36">
            <a:extLst>
              <a:ext uri="{FF2B5EF4-FFF2-40B4-BE49-F238E27FC236}">
                <a16:creationId xmlns:a16="http://schemas.microsoft.com/office/drawing/2014/main" id="{D6C11648-0F86-95D3-F07E-6A81559CB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a:extLst>
              <a:ext uri="{FF2B5EF4-FFF2-40B4-BE49-F238E27FC236}">
                <a16:creationId xmlns:a16="http://schemas.microsoft.com/office/drawing/2014/main" id="{DAB71624-4FB2-6D42-9D02-904A7D9B0F76}"/>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53251" name="Espace réservé du numéro de diapositive 3">
            <a:extLst>
              <a:ext uri="{FF2B5EF4-FFF2-40B4-BE49-F238E27FC236}">
                <a16:creationId xmlns:a16="http://schemas.microsoft.com/office/drawing/2014/main" id="{C1FF4D60-9335-CD87-45A0-8516E44F405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537EF6-EBA5-4948-B883-97659B8CF73D}" type="slidenum">
              <a:rPr lang="fr-FR" altLang="fr-FR" sz="1200">
                <a:solidFill>
                  <a:srgbClr val="898989"/>
                </a:solidFill>
              </a:rPr>
              <a:pPr algn="r" eaLnBrk="1" hangingPunct="1">
                <a:spcBef>
                  <a:spcPct val="0"/>
                </a:spcBef>
                <a:buFontTx/>
                <a:buNone/>
              </a:pPr>
              <a:t>50</a:t>
            </a:fld>
            <a:endParaRPr lang="fr-FR" altLang="fr-FR" sz="1200">
              <a:solidFill>
                <a:srgbClr val="898989"/>
              </a:solidFill>
            </a:endParaRPr>
          </a:p>
        </p:txBody>
      </p:sp>
      <p:pic>
        <p:nvPicPr>
          <p:cNvPr id="53252" name="Image 63">
            <a:extLst>
              <a:ext uri="{FF2B5EF4-FFF2-40B4-BE49-F238E27FC236}">
                <a16:creationId xmlns:a16="http://schemas.microsoft.com/office/drawing/2014/main" id="{BD998A04-E417-2A0B-C3EE-FF7176287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642" r="3670"/>
          <a:stretch>
            <a:fillRect/>
          </a:stretch>
        </p:blipFill>
        <p:spPr bwMode="auto">
          <a:xfrm>
            <a:off x="381000" y="2362200"/>
            <a:ext cx="80010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3">
            <a:extLst>
              <a:ext uri="{FF2B5EF4-FFF2-40B4-BE49-F238E27FC236}">
                <a16:creationId xmlns:a16="http://schemas.microsoft.com/office/drawing/2014/main" id="{0E45C4B5-F823-3FDD-5043-CBFE592652C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FEB041-8F58-441B-A19B-98F4817AC463}" type="slidenum">
              <a:rPr lang="fr-FR" altLang="fr-FR" sz="1200">
                <a:solidFill>
                  <a:srgbClr val="898989"/>
                </a:solidFill>
              </a:rPr>
              <a:pPr algn="r" eaLnBrk="1" hangingPunct="1">
                <a:spcBef>
                  <a:spcPct val="0"/>
                </a:spcBef>
                <a:buFontTx/>
                <a:buNone/>
              </a:pPr>
              <a:t>51</a:t>
            </a:fld>
            <a:endParaRPr lang="fr-FR" altLang="fr-FR" sz="1200">
              <a:solidFill>
                <a:srgbClr val="898989"/>
              </a:solidFill>
            </a:endParaRPr>
          </a:p>
        </p:txBody>
      </p:sp>
      <p:sp>
        <p:nvSpPr>
          <p:cNvPr id="54275" name="Titre 1">
            <a:extLst>
              <a:ext uri="{FF2B5EF4-FFF2-40B4-BE49-F238E27FC236}">
                <a16:creationId xmlns:a16="http://schemas.microsoft.com/office/drawing/2014/main" id="{7D9B4C13-5470-C8EB-244D-31CB690CF36D}"/>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Autres possibilités</a:t>
            </a:r>
          </a:p>
        </p:txBody>
      </p:sp>
      <p:sp>
        <p:nvSpPr>
          <p:cNvPr id="54276" name="Rectangle 4">
            <a:extLst>
              <a:ext uri="{FF2B5EF4-FFF2-40B4-BE49-F238E27FC236}">
                <a16:creationId xmlns:a16="http://schemas.microsoft.com/office/drawing/2014/main" id="{46F10437-18BB-39D5-9A71-252D55D61C56}"/>
              </a:ext>
            </a:extLst>
          </p:cNvPr>
          <p:cNvSpPr>
            <a:spLocks noChangeArrowheads="1"/>
          </p:cNvSpPr>
          <p:nvPr/>
        </p:nvSpPr>
        <p:spPr bwMode="auto">
          <a:xfrm>
            <a:off x="381000" y="14478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L’absence de point d’eau à proximité ou encore la saturation du réseau existant, nécessite parfois que des moyens d’alimentation particuliers soient mis en œuvre. </a:t>
            </a:r>
            <a:endParaRPr lang="fr-FR" altLang="fr-FR" sz="2000">
              <a:latin typeface="Times New Roman" panose="02020603050405020304" pitchFamily="18" charset="0"/>
            </a:endParaRPr>
          </a:p>
        </p:txBody>
      </p:sp>
      <p:sp>
        <p:nvSpPr>
          <p:cNvPr id="54277" name="Rectangle 5">
            <a:extLst>
              <a:ext uri="{FF2B5EF4-FFF2-40B4-BE49-F238E27FC236}">
                <a16:creationId xmlns:a16="http://schemas.microsoft.com/office/drawing/2014/main" id="{569A0678-45CE-628E-5FA4-E6C8D7DCCC8A}"/>
              </a:ext>
            </a:extLst>
          </p:cNvPr>
          <p:cNvSpPr>
            <a:spLocks noChangeArrowheads="1"/>
          </p:cNvSpPr>
          <p:nvPr/>
        </p:nvSpPr>
        <p:spPr bwMode="auto">
          <a:xfrm>
            <a:off x="0" y="28575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a:p>
            <a:pPr lvl="1">
              <a:spcBef>
                <a:spcPct val="0"/>
              </a:spcBef>
              <a:buFontTx/>
              <a:buNone/>
            </a:pPr>
            <a:endParaRPr lang="fr-FR" altLang="fr-FR" sz="1800">
              <a:latin typeface="Arial" panose="020B0604020202020204" pitchFamily="34" charset="0"/>
            </a:endParaRPr>
          </a:p>
        </p:txBody>
      </p:sp>
      <p:sp>
        <p:nvSpPr>
          <p:cNvPr id="54278" name="Rectangle 6">
            <a:extLst>
              <a:ext uri="{FF2B5EF4-FFF2-40B4-BE49-F238E27FC236}">
                <a16:creationId xmlns:a16="http://schemas.microsoft.com/office/drawing/2014/main" id="{6BC44BC3-44DD-0461-3922-658752489A69}"/>
              </a:ext>
            </a:extLst>
          </p:cNvPr>
          <p:cNvSpPr>
            <a:spLocks noChangeArrowheads="1"/>
          </p:cNvSpPr>
          <p:nvPr/>
        </p:nvSpPr>
        <p:spPr bwMode="auto">
          <a:xfrm>
            <a:off x="457200" y="2667000"/>
            <a:ext cx="815340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latin typeface="Times New Roman" panose="02020603050405020304" pitchFamily="18" charset="0"/>
                <a:cs typeface="Times New Roman" panose="02020603050405020304" pitchFamily="18" charset="0"/>
              </a:rPr>
              <a:t>Le relais : </a:t>
            </a:r>
            <a:endParaRPr lang="fr-FR" altLang="fr-FR" sz="2000">
              <a:latin typeface="Times New Roman" panose="02020603050405020304" pitchFamily="18" charset="0"/>
            </a:endParaRPr>
          </a:p>
        </p:txBody>
      </p:sp>
      <p:pic>
        <p:nvPicPr>
          <p:cNvPr id="54279" name="Picture 7" descr="5">
            <a:extLst>
              <a:ext uri="{FF2B5EF4-FFF2-40B4-BE49-F238E27FC236}">
                <a16:creationId xmlns:a16="http://schemas.microsoft.com/office/drawing/2014/main" id="{75058528-5B98-2E99-CFD9-621D7D791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55" t="59024" r="12494" b="18724"/>
          <a:stretch>
            <a:fillRect/>
          </a:stretch>
        </p:blipFill>
        <p:spPr bwMode="auto">
          <a:xfrm>
            <a:off x="684213" y="3017838"/>
            <a:ext cx="801846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3">
            <a:extLst>
              <a:ext uri="{FF2B5EF4-FFF2-40B4-BE49-F238E27FC236}">
                <a16:creationId xmlns:a16="http://schemas.microsoft.com/office/drawing/2014/main" id="{C4DD1558-8BCC-35B3-D361-F8ECC1D407C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205AA4-42A2-490F-8F2F-50E438631906}" type="slidenum">
              <a:rPr lang="fr-FR" altLang="fr-FR" sz="1200">
                <a:solidFill>
                  <a:srgbClr val="898989"/>
                </a:solidFill>
              </a:rPr>
              <a:pPr algn="r" eaLnBrk="1" hangingPunct="1">
                <a:spcBef>
                  <a:spcPct val="0"/>
                </a:spcBef>
                <a:buFontTx/>
                <a:buNone/>
              </a:pPr>
              <a:t>52</a:t>
            </a:fld>
            <a:endParaRPr lang="fr-FR" altLang="fr-FR" sz="1200">
              <a:solidFill>
                <a:srgbClr val="898989"/>
              </a:solidFill>
            </a:endParaRPr>
          </a:p>
        </p:txBody>
      </p:sp>
      <p:sp>
        <p:nvSpPr>
          <p:cNvPr id="55299" name="Rectangle 1028">
            <a:extLst>
              <a:ext uri="{FF2B5EF4-FFF2-40B4-BE49-F238E27FC236}">
                <a16:creationId xmlns:a16="http://schemas.microsoft.com/office/drawing/2014/main" id="{1B2F5019-2C16-BA7C-7CB0-F25B454CEBD9}"/>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Alimentation par un gros porteur :</a:t>
            </a:r>
            <a:r>
              <a:rPr lang="fr-FR" altLang="fr-FR" sz="2000" u="sng">
                <a:latin typeface="Times New Roman" panose="02020603050405020304" pitchFamily="18" charset="0"/>
              </a:rPr>
              <a:t> </a:t>
            </a:r>
          </a:p>
        </p:txBody>
      </p:sp>
      <p:sp>
        <p:nvSpPr>
          <p:cNvPr id="55300" name="Rectangle 1030">
            <a:extLst>
              <a:ext uri="{FF2B5EF4-FFF2-40B4-BE49-F238E27FC236}">
                <a16:creationId xmlns:a16="http://schemas.microsoft.com/office/drawing/2014/main" id="{6B947872-7ED2-FF47-B864-48B44723A88D}"/>
              </a:ext>
            </a:extLst>
          </p:cNvPr>
          <p:cNvSpPr>
            <a:spLocks noChangeArrowheads="1"/>
          </p:cNvSpPr>
          <p:nvPr/>
        </p:nvSpPr>
        <p:spPr bwMode="auto">
          <a:xfrm>
            <a:off x="3600450" y="267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5301" name="Picture 1029">
            <a:extLst>
              <a:ext uri="{FF2B5EF4-FFF2-40B4-BE49-F238E27FC236}">
                <a16:creationId xmlns:a16="http://schemas.microsoft.com/office/drawing/2014/main" id="{94701E1D-8596-8D48-61F9-46ED933BF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57400"/>
            <a:ext cx="47244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itre 1">
            <a:extLst>
              <a:ext uri="{FF2B5EF4-FFF2-40B4-BE49-F238E27FC236}">
                <a16:creationId xmlns:a16="http://schemas.microsoft.com/office/drawing/2014/main" id="{F68FF57F-06B5-D0A8-4229-61D5917DABA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Autres possibilités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3">
            <a:extLst>
              <a:ext uri="{FF2B5EF4-FFF2-40B4-BE49-F238E27FC236}">
                <a16:creationId xmlns:a16="http://schemas.microsoft.com/office/drawing/2014/main" id="{66BC89DB-DFFC-61D7-7272-AC88E355844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DA2A95-5FF1-4D60-8108-B57A2DA2115C}" type="slidenum">
              <a:rPr lang="fr-FR" altLang="fr-FR" sz="1200">
                <a:solidFill>
                  <a:srgbClr val="898989"/>
                </a:solidFill>
              </a:rPr>
              <a:pPr algn="r" eaLnBrk="1" hangingPunct="1">
                <a:spcBef>
                  <a:spcPct val="0"/>
                </a:spcBef>
                <a:buFontTx/>
                <a:buNone/>
              </a:pPr>
              <a:t>53</a:t>
            </a:fld>
            <a:endParaRPr lang="fr-FR" altLang="fr-FR" sz="1200">
              <a:solidFill>
                <a:srgbClr val="898989"/>
              </a:solidFill>
            </a:endParaRPr>
          </a:p>
        </p:txBody>
      </p:sp>
      <p:sp>
        <p:nvSpPr>
          <p:cNvPr id="56323" name="Rectangle 1028">
            <a:extLst>
              <a:ext uri="{FF2B5EF4-FFF2-40B4-BE49-F238E27FC236}">
                <a16:creationId xmlns:a16="http://schemas.microsoft.com/office/drawing/2014/main" id="{24792FB7-377F-D855-4622-AFD783CF0DB2}"/>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Alimentation par une noria d’engins-pompe  :</a:t>
            </a:r>
          </a:p>
        </p:txBody>
      </p:sp>
      <p:sp>
        <p:nvSpPr>
          <p:cNvPr id="56324" name="Rectangle 1029">
            <a:extLst>
              <a:ext uri="{FF2B5EF4-FFF2-40B4-BE49-F238E27FC236}">
                <a16:creationId xmlns:a16="http://schemas.microsoft.com/office/drawing/2014/main" id="{82174735-8698-DC71-6406-59DED1CFE11B}"/>
              </a:ext>
            </a:extLst>
          </p:cNvPr>
          <p:cNvSpPr>
            <a:spLocks noChangeArrowheads="1"/>
          </p:cNvSpPr>
          <p:nvPr/>
        </p:nvSpPr>
        <p:spPr bwMode="auto">
          <a:xfrm>
            <a:off x="381000" y="2590800"/>
            <a:ext cx="822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La noria d’engins consiste à faire, à l’aide d’engins pompes, des allers-retours entre un ou plusieurs points d’eau et le(s) point(s) d’alimentation du dispositif hydraulique.</a:t>
            </a:r>
            <a:r>
              <a:rPr lang="fr-FR" altLang="fr-FR" sz="2000">
                <a:latin typeface="Times New Roman" panose="02020603050405020304" pitchFamily="18" charset="0"/>
              </a:rPr>
              <a:t> </a:t>
            </a:r>
          </a:p>
        </p:txBody>
      </p:sp>
      <p:sp>
        <p:nvSpPr>
          <p:cNvPr id="56325" name="Titre 1">
            <a:extLst>
              <a:ext uri="{FF2B5EF4-FFF2-40B4-BE49-F238E27FC236}">
                <a16:creationId xmlns:a16="http://schemas.microsoft.com/office/drawing/2014/main" id="{ED0B9D89-25BD-B01D-072D-0F1E7DEF64A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Autres possibilités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a:extLst>
              <a:ext uri="{FF2B5EF4-FFF2-40B4-BE49-F238E27FC236}">
                <a16:creationId xmlns:a16="http://schemas.microsoft.com/office/drawing/2014/main" id="{4984D49F-0282-CAE3-97BC-755B3A111E8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79ACC2-6350-431E-B366-DF96B51D67CA}" type="slidenum">
              <a:rPr lang="fr-FR" altLang="fr-FR" sz="1200">
                <a:solidFill>
                  <a:srgbClr val="898989"/>
                </a:solidFill>
              </a:rPr>
              <a:pPr algn="r" eaLnBrk="1" hangingPunct="1">
                <a:spcBef>
                  <a:spcPct val="0"/>
                </a:spcBef>
                <a:buFontTx/>
                <a:buNone/>
              </a:pPr>
              <a:t>54</a:t>
            </a:fld>
            <a:endParaRPr lang="fr-FR" altLang="fr-FR" sz="1200">
              <a:solidFill>
                <a:srgbClr val="898989"/>
              </a:solidFill>
            </a:endParaRPr>
          </a:p>
        </p:txBody>
      </p:sp>
      <p:sp>
        <p:nvSpPr>
          <p:cNvPr id="57347" name="Rectangle 1028">
            <a:extLst>
              <a:ext uri="{FF2B5EF4-FFF2-40B4-BE49-F238E27FC236}">
                <a16:creationId xmlns:a16="http://schemas.microsoft.com/office/drawing/2014/main" id="{B9FBF65D-2B3F-B568-49A0-5C57E0A1A7BB}"/>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Création d’une réserve artificielle </a:t>
            </a:r>
            <a:r>
              <a:rPr lang="fr-FR" altLang="fr-FR" sz="2000" b="1" u="sng">
                <a:latin typeface="Times New Roman" panose="02020603050405020304" pitchFamily="18" charset="0"/>
              </a:rPr>
              <a:t>:</a:t>
            </a:r>
          </a:p>
        </p:txBody>
      </p:sp>
      <p:pic>
        <p:nvPicPr>
          <p:cNvPr id="57348" name="Picture 1029">
            <a:extLst>
              <a:ext uri="{FF2B5EF4-FFF2-40B4-BE49-F238E27FC236}">
                <a16:creationId xmlns:a16="http://schemas.microsoft.com/office/drawing/2014/main" id="{70CA00D5-7305-FF3D-D005-5B8486319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981200"/>
            <a:ext cx="53340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030">
            <a:extLst>
              <a:ext uri="{FF2B5EF4-FFF2-40B4-BE49-F238E27FC236}">
                <a16:creationId xmlns:a16="http://schemas.microsoft.com/office/drawing/2014/main" id="{F4A1688C-9DB4-AB48-5884-EB4D8CAE979C}"/>
              </a:ext>
            </a:extLst>
          </p:cNvPr>
          <p:cNvSpPr>
            <a:spLocks noChangeArrowheads="1"/>
          </p:cNvSpPr>
          <p:nvPr/>
        </p:nvSpPr>
        <p:spPr bwMode="auto">
          <a:xfrm>
            <a:off x="2971800" y="5410200"/>
            <a:ext cx="411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rPr>
              <a:t>Volume entre 3000 l et 10 000 l </a:t>
            </a:r>
          </a:p>
        </p:txBody>
      </p:sp>
      <p:sp>
        <p:nvSpPr>
          <p:cNvPr id="57350" name="Titre 1">
            <a:extLst>
              <a:ext uri="{FF2B5EF4-FFF2-40B4-BE49-F238E27FC236}">
                <a16:creationId xmlns:a16="http://schemas.microsoft.com/office/drawing/2014/main" id="{547ECE44-E3B8-8FA2-021A-D21834727DA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Autres possibilités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3">
            <a:extLst>
              <a:ext uri="{FF2B5EF4-FFF2-40B4-BE49-F238E27FC236}">
                <a16:creationId xmlns:a16="http://schemas.microsoft.com/office/drawing/2014/main" id="{2235C7CD-C151-5ABB-D371-A8CF2E87AF4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DC7AAB-A60D-4AB2-896F-C367BB9C1AFE}" type="slidenum">
              <a:rPr lang="fr-FR" altLang="fr-FR" sz="1200">
                <a:solidFill>
                  <a:srgbClr val="898989"/>
                </a:solidFill>
              </a:rPr>
              <a:pPr algn="r" eaLnBrk="1" hangingPunct="1">
                <a:spcBef>
                  <a:spcPct val="0"/>
                </a:spcBef>
                <a:buFontTx/>
                <a:buNone/>
              </a:pPr>
              <a:t>55</a:t>
            </a:fld>
            <a:endParaRPr lang="fr-FR" altLang="fr-FR" sz="1200">
              <a:solidFill>
                <a:srgbClr val="898989"/>
              </a:solidFill>
            </a:endParaRPr>
          </a:p>
        </p:txBody>
      </p:sp>
      <p:sp>
        <p:nvSpPr>
          <p:cNvPr id="58371" name="Rectangle 4">
            <a:extLst>
              <a:ext uri="{FF2B5EF4-FFF2-40B4-BE49-F238E27FC236}">
                <a16:creationId xmlns:a16="http://schemas.microsoft.com/office/drawing/2014/main" id="{D226C041-3771-6CAA-ED24-B9FD5CC551B2}"/>
              </a:ext>
            </a:extLst>
          </p:cNvPr>
          <p:cNvSpPr>
            <a:spLocks noChangeArrowheads="1"/>
          </p:cNvSpPr>
          <p:nvPr/>
        </p:nvSpPr>
        <p:spPr bwMode="auto">
          <a:xfrm>
            <a:off x="228600" y="13716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Éts d’une ligne d’alimentation à l’aide d’un dévidoir automobile :</a:t>
            </a:r>
            <a:r>
              <a:rPr lang="fr-FR" altLang="fr-FR" sz="2000" b="1" u="sng">
                <a:latin typeface="Times New Roman" panose="02020603050405020304" pitchFamily="18" charset="0"/>
              </a:rPr>
              <a:t> </a:t>
            </a:r>
          </a:p>
        </p:txBody>
      </p:sp>
      <p:pic>
        <p:nvPicPr>
          <p:cNvPr id="58372" name="Picture 5">
            <a:extLst>
              <a:ext uri="{FF2B5EF4-FFF2-40B4-BE49-F238E27FC236}">
                <a16:creationId xmlns:a16="http://schemas.microsoft.com/office/drawing/2014/main" id="{20A26AC6-1DFF-CF03-6F33-F931069A3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81200"/>
            <a:ext cx="410845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6">
            <a:extLst>
              <a:ext uri="{FF2B5EF4-FFF2-40B4-BE49-F238E27FC236}">
                <a16:creationId xmlns:a16="http://schemas.microsoft.com/office/drawing/2014/main" id="{CEB895FE-51DC-5356-647C-30673BE8598B}"/>
              </a:ext>
            </a:extLst>
          </p:cNvPr>
          <p:cNvSpPr>
            <a:spLocks noChangeArrowheads="1"/>
          </p:cNvSpPr>
          <p:nvPr/>
        </p:nvSpPr>
        <p:spPr bwMode="auto">
          <a:xfrm>
            <a:off x="609600" y="4800600"/>
            <a:ext cx="830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Une pompe (engin ou motopompe, ou encore directement à partir d’un réseau surpressé) refoulera dans cette (ces) ligne(s) depuis le point d’eau. </a:t>
            </a:r>
          </a:p>
        </p:txBody>
      </p:sp>
      <p:sp>
        <p:nvSpPr>
          <p:cNvPr id="58374" name="Titre 1">
            <a:extLst>
              <a:ext uri="{FF2B5EF4-FFF2-40B4-BE49-F238E27FC236}">
                <a16:creationId xmlns:a16="http://schemas.microsoft.com/office/drawing/2014/main" id="{289B953D-33A2-0459-BE92-4DE962D22A00}"/>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Autres possibilités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a:extLst>
              <a:ext uri="{FF2B5EF4-FFF2-40B4-BE49-F238E27FC236}">
                <a16:creationId xmlns:a16="http://schemas.microsoft.com/office/drawing/2014/main" id="{FFDAB234-E3E8-E16A-C096-0F2B3E156B0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7F5632-9DD7-44FD-9166-502F1874821C}" type="slidenum">
              <a:rPr lang="fr-FR" altLang="fr-FR" sz="1200">
                <a:solidFill>
                  <a:srgbClr val="898989"/>
                </a:solidFill>
              </a:rPr>
              <a:pPr algn="r" eaLnBrk="1" hangingPunct="1">
                <a:spcBef>
                  <a:spcPct val="0"/>
                </a:spcBef>
                <a:buFontTx/>
                <a:buNone/>
              </a:pPr>
              <a:t>56</a:t>
            </a:fld>
            <a:endParaRPr lang="fr-FR" altLang="fr-FR" sz="1200">
              <a:solidFill>
                <a:srgbClr val="898989"/>
              </a:solidFill>
            </a:endParaRPr>
          </a:p>
        </p:txBody>
      </p:sp>
      <p:sp>
        <p:nvSpPr>
          <p:cNvPr id="59395" name="Titre 1">
            <a:extLst>
              <a:ext uri="{FF2B5EF4-FFF2-40B4-BE49-F238E27FC236}">
                <a16:creationId xmlns:a16="http://schemas.microsoft.com/office/drawing/2014/main" id="{48E6CB7F-0605-74CC-F129-55E1BBB689DD}"/>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a:t>
            </a:r>
          </a:p>
        </p:txBody>
      </p:sp>
      <p:sp>
        <p:nvSpPr>
          <p:cNvPr id="59396" name="Rectangle 4">
            <a:extLst>
              <a:ext uri="{FF2B5EF4-FFF2-40B4-BE49-F238E27FC236}">
                <a16:creationId xmlns:a16="http://schemas.microsoft.com/office/drawing/2014/main" id="{0FB8DB25-FE6C-E293-2A2A-B5FA80630D43}"/>
              </a:ext>
            </a:extLst>
          </p:cNvPr>
          <p:cNvSpPr>
            <a:spLocks noChangeArrowheads="1"/>
          </p:cNvSpPr>
          <p:nvPr/>
        </p:nvSpPr>
        <p:spPr bwMode="auto">
          <a:xfrm>
            <a:off x="381000" y="1447800"/>
            <a:ext cx="7391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Calibri" panose="020F0502020204030204" pitchFamily="34" charset="0"/>
              </a:rPr>
              <a:t>Il s’agit de l'établissement :</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d'une lance mousse à l’aide d’un injecteur mobile (proportionneur),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d'une lance queue de paon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de la lance canon ;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a:extLst>
              <a:ext uri="{FF2B5EF4-FFF2-40B4-BE49-F238E27FC236}">
                <a16:creationId xmlns:a16="http://schemas.microsoft.com/office/drawing/2014/main" id="{89EE0FEF-A2A2-551D-82E5-5B0D96D10BE1}"/>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60419" name="Espace réservé du numéro de diapositive 3">
            <a:extLst>
              <a:ext uri="{FF2B5EF4-FFF2-40B4-BE49-F238E27FC236}">
                <a16:creationId xmlns:a16="http://schemas.microsoft.com/office/drawing/2014/main" id="{EA911220-67D2-E560-1448-8EDC6EBF5B2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A9A5441-4E7B-42BE-A4E7-122FBA471ECA}" type="slidenum">
              <a:rPr lang="fr-FR" altLang="fr-FR" sz="1200">
                <a:solidFill>
                  <a:srgbClr val="898989"/>
                </a:solidFill>
              </a:rPr>
              <a:pPr algn="r" eaLnBrk="1" hangingPunct="1">
                <a:spcBef>
                  <a:spcPct val="0"/>
                </a:spcBef>
                <a:buFontTx/>
                <a:buNone/>
              </a:pPr>
              <a:t>57</a:t>
            </a:fld>
            <a:endParaRPr lang="fr-FR" altLang="fr-FR" sz="1200">
              <a:solidFill>
                <a:srgbClr val="898989"/>
              </a:solidFill>
            </a:endParaRPr>
          </a:p>
        </p:txBody>
      </p:sp>
      <p:sp>
        <p:nvSpPr>
          <p:cNvPr id="60420" name="ZoneTexte 5">
            <a:extLst>
              <a:ext uri="{FF2B5EF4-FFF2-40B4-BE49-F238E27FC236}">
                <a16:creationId xmlns:a16="http://schemas.microsoft.com/office/drawing/2014/main" id="{3521CAE8-DC54-5D52-F4F4-BCA335EA95EC}"/>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a:t>
            </a:r>
            <a:r>
              <a:rPr lang="fr-FR" altLang="fr-FR" sz="2000">
                <a:latin typeface="Times New Roman" panose="02020603050405020304" pitchFamily="18" charset="0"/>
                <a:cs typeface="Calibri" panose="020F0502020204030204" pitchFamily="34" charset="0"/>
              </a:rPr>
              <a:t>BAT, POUR L’</a:t>
            </a:r>
            <a:r>
              <a:rPr lang="fr-FR" altLang="fr-FR" sz="2000">
                <a:latin typeface="Times New Roman" panose="02020603050405020304" pitchFamily="18" charset="0"/>
                <a:cs typeface="Times New Roman" panose="02020603050405020304" pitchFamily="18" charset="0"/>
              </a:rPr>
              <a:t>É</a:t>
            </a:r>
            <a:r>
              <a:rPr lang="fr-FR" altLang="fr-FR" sz="2000">
                <a:latin typeface="Times New Roman" panose="02020603050405020304" pitchFamily="18" charset="0"/>
                <a:cs typeface="Calibri" panose="020F0502020204030204" pitchFamily="34" charset="0"/>
              </a:rPr>
              <a:t>TABLISSEMENT D’UNE LANCE A MOUSSE, EN « RECONNAISSANCE »</a:t>
            </a:r>
            <a:r>
              <a:rPr lang="fr-FR" altLang="fr-FR" sz="2000">
                <a:latin typeface="Times New Roman" panose="02020603050405020304" pitchFamily="18" charset="0"/>
              </a:rPr>
              <a:t> </a:t>
            </a:r>
          </a:p>
        </p:txBody>
      </p:sp>
      <p:sp>
        <p:nvSpPr>
          <p:cNvPr id="60421" name="ZoneTexte 7">
            <a:extLst>
              <a:ext uri="{FF2B5EF4-FFF2-40B4-BE49-F238E27FC236}">
                <a16:creationId xmlns:a16="http://schemas.microsoft.com/office/drawing/2014/main" id="{6F0DC990-34F8-4760-6B60-CC7552848F4B}"/>
              </a:ext>
            </a:extLst>
          </p:cNvPr>
          <p:cNvSpPr txBox="1">
            <a:spLocks noChangeArrowheads="1"/>
          </p:cNvSpPr>
          <p:nvPr/>
        </p:nvSpPr>
        <p:spPr bwMode="auto">
          <a:xfrm>
            <a:off x="304800" y="53340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HALTE ! POINT D’ATTAQUE ICI, EMPLACEMENT DU PROPORTIONNEUR ICI, POINT D’EAU… MISSION… ETABLISSEZ »</a:t>
            </a:r>
            <a:r>
              <a:rPr lang="fr-FR" altLang="fr-FR" sz="2000">
                <a:latin typeface="Times New Roman" panose="02020603050405020304" pitchFamily="18" charset="0"/>
              </a:rPr>
              <a:t> </a:t>
            </a:r>
          </a:p>
        </p:txBody>
      </p:sp>
      <p:sp>
        <p:nvSpPr>
          <p:cNvPr id="60422" name="Rectangle 7">
            <a:extLst>
              <a:ext uri="{FF2B5EF4-FFF2-40B4-BE49-F238E27FC236}">
                <a16:creationId xmlns:a16="http://schemas.microsoft.com/office/drawing/2014/main" id="{8EE90E85-8FEB-3EB8-BC91-776E9FA43A08}"/>
              </a:ext>
            </a:extLst>
          </p:cNvPr>
          <p:cNvSpPr>
            <a:spLocks noChangeArrowheads="1"/>
          </p:cNvSpPr>
          <p:nvPr/>
        </p:nvSpPr>
        <p:spPr bwMode="auto">
          <a:xfrm>
            <a:off x="381000" y="4860925"/>
            <a:ext cx="223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Commandements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60423" name="Rectangle 4">
            <a:extLst>
              <a:ext uri="{FF2B5EF4-FFF2-40B4-BE49-F238E27FC236}">
                <a16:creationId xmlns:a16="http://schemas.microsoft.com/office/drawing/2014/main" id="{D35EED7C-E9D1-B44A-915E-0E260089A2D8}"/>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60424" name="Image 65">
            <a:extLst>
              <a:ext uri="{FF2B5EF4-FFF2-40B4-BE49-F238E27FC236}">
                <a16:creationId xmlns:a16="http://schemas.microsoft.com/office/drawing/2014/main" id="{EE75A082-962C-3388-81E8-088E7A1CD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765"/>
          <a:stretch>
            <a:fillRect/>
          </a:stretch>
        </p:blipFill>
        <p:spPr bwMode="auto">
          <a:xfrm>
            <a:off x="1066800" y="2514600"/>
            <a:ext cx="71628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9">
            <a:extLst>
              <a:ext uri="{FF2B5EF4-FFF2-40B4-BE49-F238E27FC236}">
                <a16:creationId xmlns:a16="http://schemas.microsoft.com/office/drawing/2014/main" id="{F077A1FE-3BF3-6C2A-4827-5239FB1EE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685" t="41983" r="23236" b="47697"/>
          <a:stretch>
            <a:fillRect/>
          </a:stretch>
        </p:blipFill>
        <p:spPr bwMode="auto">
          <a:xfrm>
            <a:off x="2484438" y="3784600"/>
            <a:ext cx="25923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a:extLst>
              <a:ext uri="{FF2B5EF4-FFF2-40B4-BE49-F238E27FC236}">
                <a16:creationId xmlns:a16="http://schemas.microsoft.com/office/drawing/2014/main" id="{53A52F03-6520-DDEC-7D21-17D43B83B7EB}"/>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61443" name="Espace réservé du numéro de diapositive 3">
            <a:extLst>
              <a:ext uri="{FF2B5EF4-FFF2-40B4-BE49-F238E27FC236}">
                <a16:creationId xmlns:a16="http://schemas.microsoft.com/office/drawing/2014/main" id="{8C4ED04A-DBF6-490E-ABBD-C8C93DE0457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683E4E-7719-4A17-B029-F49D2F1E51F4}" type="slidenum">
              <a:rPr lang="fr-FR" altLang="fr-FR" sz="1200">
                <a:solidFill>
                  <a:srgbClr val="898989"/>
                </a:solidFill>
              </a:rPr>
              <a:pPr algn="r" eaLnBrk="1" hangingPunct="1">
                <a:spcBef>
                  <a:spcPct val="0"/>
                </a:spcBef>
                <a:buFontTx/>
                <a:buNone/>
              </a:pPr>
              <a:t>58</a:t>
            </a:fld>
            <a:endParaRPr lang="fr-FR" altLang="fr-FR" sz="1200">
              <a:solidFill>
                <a:srgbClr val="898989"/>
              </a:solidFill>
            </a:endParaRPr>
          </a:p>
        </p:txBody>
      </p:sp>
      <p:pic>
        <p:nvPicPr>
          <p:cNvPr id="61444" name="Image 64">
            <a:extLst>
              <a:ext uri="{FF2B5EF4-FFF2-40B4-BE49-F238E27FC236}">
                <a16:creationId xmlns:a16="http://schemas.microsoft.com/office/drawing/2014/main" id="{35D335FF-938B-B9F5-2C8D-D234C10EE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ZoneTexte 1">
            <a:extLst>
              <a:ext uri="{FF2B5EF4-FFF2-40B4-BE49-F238E27FC236}">
                <a16:creationId xmlns:a16="http://schemas.microsoft.com/office/drawing/2014/main" id="{EDA69C28-BC60-31D9-F3C4-B8A31A96FE98}"/>
              </a:ext>
            </a:extLst>
          </p:cNvPr>
          <p:cNvSpPr txBox="1">
            <a:spLocks noChangeArrowheads="1"/>
          </p:cNvSpPr>
          <p:nvPr/>
        </p:nvSpPr>
        <p:spPr bwMode="auto">
          <a:xfrm>
            <a:off x="971550" y="2349500"/>
            <a:ext cx="1871663" cy="2159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800"/>
              <a:t>Lance à mousse bas foisonnement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a:extLst>
              <a:ext uri="{FF2B5EF4-FFF2-40B4-BE49-F238E27FC236}">
                <a16:creationId xmlns:a16="http://schemas.microsoft.com/office/drawing/2014/main" id="{77AC4C09-E379-EC87-E87A-E0DB92CDFDA9}"/>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62467" name="Espace réservé du numéro de diapositive 3">
            <a:extLst>
              <a:ext uri="{FF2B5EF4-FFF2-40B4-BE49-F238E27FC236}">
                <a16:creationId xmlns:a16="http://schemas.microsoft.com/office/drawing/2014/main" id="{B9189D3C-9099-6013-FE79-23F759CA2CB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999504-17F2-471F-BEF0-27B2080D6E03}" type="slidenum">
              <a:rPr lang="fr-FR" altLang="fr-FR" sz="1200">
                <a:solidFill>
                  <a:srgbClr val="898989"/>
                </a:solidFill>
              </a:rPr>
              <a:pPr algn="r" eaLnBrk="1" hangingPunct="1">
                <a:spcBef>
                  <a:spcPct val="0"/>
                </a:spcBef>
                <a:buFontTx/>
                <a:buNone/>
              </a:pPr>
              <a:t>59</a:t>
            </a:fld>
            <a:endParaRPr lang="fr-FR" altLang="fr-FR" sz="1200">
              <a:solidFill>
                <a:srgbClr val="898989"/>
              </a:solidFill>
            </a:endParaRPr>
          </a:p>
        </p:txBody>
      </p:sp>
      <p:pic>
        <p:nvPicPr>
          <p:cNvPr id="62468" name="Image 65">
            <a:extLst>
              <a:ext uri="{FF2B5EF4-FFF2-40B4-BE49-F238E27FC236}">
                <a16:creationId xmlns:a16="http://schemas.microsoft.com/office/drawing/2014/main" id="{CA7153DD-A662-0D05-C96E-F7240568E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210"/>
          <a:stretch>
            <a:fillRect/>
          </a:stretch>
        </p:blipFill>
        <p:spPr bwMode="auto">
          <a:xfrm>
            <a:off x="304800" y="1371600"/>
            <a:ext cx="85344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6">
            <a:extLst>
              <a:ext uri="{FF2B5EF4-FFF2-40B4-BE49-F238E27FC236}">
                <a16:creationId xmlns:a16="http://schemas.microsoft.com/office/drawing/2014/main" id="{6F274860-0415-1B98-D380-8A15EDF1C685}"/>
              </a:ext>
            </a:extLst>
          </p:cNvPr>
          <p:cNvSpPr>
            <a:spLocks noChangeArrowheads="1"/>
          </p:cNvSpPr>
          <p:nvPr/>
        </p:nvSpPr>
        <p:spPr bwMode="auto">
          <a:xfrm>
            <a:off x="304800" y="43434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Conseil opérationnel :</a:t>
            </a:r>
            <a:r>
              <a:rPr lang="fr-FR" altLang="fr-FR" sz="2000">
                <a:latin typeface="Times New Roman" panose="02020603050405020304" pitchFamily="18" charset="0"/>
                <a:cs typeface="Times New Roman" panose="02020603050405020304" pitchFamily="18" charset="0"/>
              </a:rPr>
              <a:t> dans le cas d’une lance à mousse sur division mixte, le BAL établit la division et approvisionne en émulseur. </a:t>
            </a:r>
            <a:endParaRPr lang="fr-FR" altLang="fr-FR" sz="2000">
              <a:latin typeface="Times New Roman" panose="02020603050405020304" pitchFamily="18" charset="0"/>
            </a:endParaRPr>
          </a:p>
        </p:txBody>
      </p:sp>
      <p:pic>
        <p:nvPicPr>
          <p:cNvPr id="62470" name="Picture 6" descr="DSCF0457">
            <a:extLst>
              <a:ext uri="{FF2B5EF4-FFF2-40B4-BE49-F238E27FC236}">
                <a16:creationId xmlns:a16="http://schemas.microsoft.com/office/drawing/2014/main" id="{2AB032C2-13EB-B841-042A-6713B6712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29" b="24458"/>
          <a:stretch>
            <a:fillRect/>
          </a:stretch>
        </p:blipFill>
        <p:spPr bwMode="auto">
          <a:xfrm>
            <a:off x="6324600" y="4724400"/>
            <a:ext cx="222726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a:extLst>
              <a:ext uri="{FF2B5EF4-FFF2-40B4-BE49-F238E27FC236}">
                <a16:creationId xmlns:a16="http://schemas.microsoft.com/office/drawing/2014/main" id="{7249669E-5292-3E47-72C6-0D4370A96590}"/>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8195" name="Espace réservé du numéro de diapositive 3">
            <a:extLst>
              <a:ext uri="{FF2B5EF4-FFF2-40B4-BE49-F238E27FC236}">
                <a16:creationId xmlns:a16="http://schemas.microsoft.com/office/drawing/2014/main" id="{ED9CDBFE-C333-80F7-FA19-AC63D492C08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4100135-BCD6-4865-984F-554E476014B8}" type="slidenum">
              <a:rPr lang="fr-FR" altLang="fr-FR" sz="1200">
                <a:solidFill>
                  <a:srgbClr val="898989"/>
                </a:solidFill>
              </a:rPr>
              <a:pPr algn="r" eaLnBrk="1" hangingPunct="1">
                <a:spcBef>
                  <a:spcPct val="0"/>
                </a:spcBef>
                <a:buFontTx/>
                <a:buNone/>
              </a:pPr>
              <a:t>6</a:t>
            </a:fld>
            <a:endParaRPr lang="fr-FR" altLang="fr-FR" sz="1200">
              <a:solidFill>
                <a:srgbClr val="898989"/>
              </a:solidFill>
            </a:endParaRPr>
          </a:p>
        </p:txBody>
      </p:sp>
      <p:pic>
        <p:nvPicPr>
          <p:cNvPr id="8196" name="Picture 16">
            <a:extLst>
              <a:ext uri="{FF2B5EF4-FFF2-40B4-BE49-F238E27FC236}">
                <a16:creationId xmlns:a16="http://schemas.microsoft.com/office/drawing/2014/main" id="{FB0BE636-F9EE-E730-05AA-3FB67C917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38" t="57292" r="21875" b="16136"/>
          <a:stretch>
            <a:fillRect/>
          </a:stretch>
        </p:blipFill>
        <p:spPr bwMode="auto">
          <a:xfrm>
            <a:off x="457200" y="2286000"/>
            <a:ext cx="8153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a:extLst>
              <a:ext uri="{FF2B5EF4-FFF2-40B4-BE49-F238E27FC236}">
                <a16:creationId xmlns:a16="http://schemas.microsoft.com/office/drawing/2014/main" id="{9034464B-C143-E2CA-BECD-EAE14F7602B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48E0D1C-E519-4403-BEB5-C6251F04DF5C}" type="slidenum">
              <a:rPr lang="fr-FR" altLang="fr-FR" sz="1200">
                <a:solidFill>
                  <a:srgbClr val="898989"/>
                </a:solidFill>
              </a:rPr>
              <a:pPr algn="r" eaLnBrk="1" hangingPunct="1">
                <a:spcBef>
                  <a:spcPct val="0"/>
                </a:spcBef>
                <a:buFontTx/>
                <a:buNone/>
              </a:pPr>
              <a:t>60</a:t>
            </a:fld>
            <a:endParaRPr lang="fr-FR" altLang="fr-FR" sz="1200">
              <a:solidFill>
                <a:srgbClr val="898989"/>
              </a:solidFill>
            </a:endParaRPr>
          </a:p>
        </p:txBody>
      </p:sp>
      <p:sp>
        <p:nvSpPr>
          <p:cNvPr id="63491" name="Titre 1">
            <a:extLst>
              <a:ext uri="{FF2B5EF4-FFF2-40B4-BE49-F238E27FC236}">
                <a16:creationId xmlns:a16="http://schemas.microsoft.com/office/drawing/2014/main" id="{ACA91BD2-0EF2-22A4-9CF7-1843608212CF}"/>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3492" name="Rectangle 4">
            <a:extLst>
              <a:ext uri="{FF2B5EF4-FFF2-40B4-BE49-F238E27FC236}">
                <a16:creationId xmlns:a16="http://schemas.microsoft.com/office/drawing/2014/main" id="{B63D8912-915F-D9E6-DFCA-2DF370544E2A}"/>
              </a:ext>
            </a:extLst>
          </p:cNvPr>
          <p:cNvSpPr>
            <a:spLocks noChangeArrowheads="1"/>
          </p:cNvSpPr>
          <p:nvPr/>
        </p:nvSpPr>
        <p:spPr bwMode="auto">
          <a:xfrm>
            <a:off x="381000" y="1447800"/>
            <a:ext cx="83058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Établissement d’une lance canon :</a:t>
            </a:r>
            <a:r>
              <a:rPr lang="fr-FR" altLang="fr-FR" sz="2000" b="1" u="sng">
                <a:latin typeface="Times New Roman" panose="02020603050405020304" pitchFamily="18" charset="0"/>
              </a:rPr>
              <a:t> </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Dispositif hydraulique fixe sur une ou deux lignes de Ø 70 à l’aide d’un dévidoir afin d’attaquer en masse un incendie sur une surface importante.</a:t>
            </a:r>
            <a:endParaRPr lang="fr-FR" altLang="fr-FR" sz="2000">
              <a:latin typeface="Times New Roman" panose="02020603050405020304" pitchFamily="18" charset="0"/>
            </a:endParaRPr>
          </a:p>
        </p:txBody>
      </p:sp>
      <p:sp>
        <p:nvSpPr>
          <p:cNvPr id="63493" name="Rectangle 5">
            <a:extLst>
              <a:ext uri="{FF2B5EF4-FFF2-40B4-BE49-F238E27FC236}">
                <a16:creationId xmlns:a16="http://schemas.microsoft.com/office/drawing/2014/main" id="{AE26E2F4-7CAE-8BD0-C492-176C2124470C}"/>
              </a:ext>
            </a:extLst>
          </p:cNvPr>
          <p:cNvSpPr>
            <a:spLocks noChangeArrowheads="1"/>
          </p:cNvSpPr>
          <p:nvPr/>
        </p:nvSpPr>
        <p:spPr bwMode="auto">
          <a:xfrm>
            <a:off x="685800" y="4038600"/>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BAT, POUR L’ÉTABLISSEMENT D’UNE LANCE CANON, EN « RECONNAISSANCE »</a:t>
            </a:r>
            <a:r>
              <a:rPr lang="fr-FR" altLang="fr-FR" sz="2000">
                <a:latin typeface="Times New Roman" panose="02020603050405020304" pitchFamily="18" charset="0"/>
              </a:rPr>
              <a:t> </a:t>
            </a:r>
          </a:p>
        </p:txBody>
      </p:sp>
      <p:sp>
        <p:nvSpPr>
          <p:cNvPr id="63494" name="Rectangle 6">
            <a:extLst>
              <a:ext uri="{FF2B5EF4-FFF2-40B4-BE49-F238E27FC236}">
                <a16:creationId xmlns:a16="http://schemas.microsoft.com/office/drawing/2014/main" id="{C6D9B4D4-84A1-0DFA-20FD-AC46E105BB62}"/>
              </a:ext>
            </a:extLst>
          </p:cNvPr>
          <p:cNvSpPr>
            <a:spLocks noChangeArrowheads="1"/>
          </p:cNvSpPr>
          <p:nvPr/>
        </p:nvSpPr>
        <p:spPr bwMode="auto">
          <a:xfrm>
            <a:off x="609600" y="51054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 HALTE, EMPLACEMENT DE LA LANCE CANON, ICI,  POINT D’EAU… MISSION… ETABLISSEZ »</a:t>
            </a:r>
            <a:r>
              <a:rPr lang="fr-FR" altLang="fr-FR" sz="2000">
                <a:latin typeface="Times New Roman" panose="02020603050405020304" pitchFamily="18" charset="0"/>
              </a:rPr>
              <a:t> </a:t>
            </a:r>
          </a:p>
        </p:txBody>
      </p:sp>
      <p:sp>
        <p:nvSpPr>
          <p:cNvPr id="63495" name="Rectangle 7">
            <a:extLst>
              <a:ext uri="{FF2B5EF4-FFF2-40B4-BE49-F238E27FC236}">
                <a16:creationId xmlns:a16="http://schemas.microsoft.com/office/drawing/2014/main" id="{91D8CAFC-E959-2975-1BFA-AFBF0261EFFE}"/>
              </a:ext>
            </a:extLst>
          </p:cNvPr>
          <p:cNvSpPr>
            <a:spLocks noChangeArrowheads="1"/>
          </p:cNvSpPr>
          <p:nvPr/>
        </p:nvSpPr>
        <p:spPr bwMode="auto">
          <a:xfrm>
            <a:off x="457200" y="3182938"/>
            <a:ext cx="223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Commandements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a:extLst>
              <a:ext uri="{FF2B5EF4-FFF2-40B4-BE49-F238E27FC236}">
                <a16:creationId xmlns:a16="http://schemas.microsoft.com/office/drawing/2014/main" id="{7D0DD692-19F5-2032-A3E4-0043D249709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CA0EBAE-9893-40D9-9A14-F1CD405D9D08}" type="slidenum">
              <a:rPr lang="fr-FR" altLang="fr-FR" sz="1200">
                <a:solidFill>
                  <a:srgbClr val="898989"/>
                </a:solidFill>
              </a:rPr>
              <a:pPr algn="r" eaLnBrk="1" hangingPunct="1">
                <a:spcBef>
                  <a:spcPct val="0"/>
                </a:spcBef>
                <a:buFontTx/>
                <a:buNone/>
              </a:pPr>
              <a:t>61</a:t>
            </a:fld>
            <a:endParaRPr lang="fr-FR" altLang="fr-FR" sz="1200">
              <a:solidFill>
                <a:srgbClr val="898989"/>
              </a:solidFill>
            </a:endParaRPr>
          </a:p>
        </p:txBody>
      </p:sp>
      <p:sp>
        <p:nvSpPr>
          <p:cNvPr id="64515" name="Titre 1">
            <a:extLst>
              <a:ext uri="{FF2B5EF4-FFF2-40B4-BE49-F238E27FC236}">
                <a16:creationId xmlns:a16="http://schemas.microsoft.com/office/drawing/2014/main" id="{AA57FFF9-21FE-AC87-37F0-2F77F92387FD}"/>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lance canon</a:t>
            </a:r>
          </a:p>
        </p:txBody>
      </p:sp>
      <p:pic>
        <p:nvPicPr>
          <p:cNvPr id="64516" name="Picture 5" descr="21540_21542">
            <a:extLst>
              <a:ext uri="{FF2B5EF4-FFF2-40B4-BE49-F238E27FC236}">
                <a16:creationId xmlns:a16="http://schemas.microsoft.com/office/drawing/2014/main" id="{A2E71B68-A6C0-2203-CF14-A672279C0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352800"/>
            <a:ext cx="240188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Image 3">
            <a:extLst>
              <a:ext uri="{FF2B5EF4-FFF2-40B4-BE49-F238E27FC236}">
                <a16:creationId xmlns:a16="http://schemas.microsoft.com/office/drawing/2014/main" id="{87D92D5F-525D-ACC3-2141-B1398FA05F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1774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Image 4">
            <a:extLst>
              <a:ext uri="{FF2B5EF4-FFF2-40B4-BE49-F238E27FC236}">
                <a16:creationId xmlns:a16="http://schemas.microsoft.com/office/drawing/2014/main" id="{679B2139-F7C2-B780-1D26-72AA1B74DC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733800"/>
            <a:ext cx="23622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a:extLst>
              <a:ext uri="{FF2B5EF4-FFF2-40B4-BE49-F238E27FC236}">
                <a16:creationId xmlns:a16="http://schemas.microsoft.com/office/drawing/2014/main" id="{963B765F-ED23-A8F7-3A13-2FA00D39354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977ABD-CDC8-43AC-A28A-5B6D14AC824C}" type="slidenum">
              <a:rPr lang="fr-FR" altLang="fr-FR" sz="1200">
                <a:solidFill>
                  <a:srgbClr val="898989"/>
                </a:solidFill>
              </a:rPr>
              <a:pPr algn="r" eaLnBrk="1" hangingPunct="1">
                <a:spcBef>
                  <a:spcPct val="0"/>
                </a:spcBef>
                <a:buFontTx/>
                <a:buNone/>
              </a:pPr>
              <a:t>62</a:t>
            </a:fld>
            <a:endParaRPr lang="fr-FR" altLang="fr-FR" sz="1200">
              <a:solidFill>
                <a:srgbClr val="898989"/>
              </a:solidFill>
            </a:endParaRPr>
          </a:p>
        </p:txBody>
      </p:sp>
      <p:sp>
        <p:nvSpPr>
          <p:cNvPr id="65539" name="Titre 1">
            <a:extLst>
              <a:ext uri="{FF2B5EF4-FFF2-40B4-BE49-F238E27FC236}">
                <a16:creationId xmlns:a16="http://schemas.microsoft.com/office/drawing/2014/main" id="{E6F83FB4-E661-64BC-AD99-A33640598102}"/>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5540" name="Rectangle 4">
            <a:extLst>
              <a:ext uri="{FF2B5EF4-FFF2-40B4-BE49-F238E27FC236}">
                <a16:creationId xmlns:a16="http://schemas.microsoft.com/office/drawing/2014/main" id="{2B92EF39-21D2-6477-85A6-7B4261C7DC62}"/>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 : </a:t>
            </a:r>
          </a:p>
        </p:txBody>
      </p:sp>
      <p:sp>
        <p:nvSpPr>
          <p:cNvPr id="65541" name="Rectangle 7">
            <a:extLst>
              <a:ext uri="{FF2B5EF4-FFF2-40B4-BE49-F238E27FC236}">
                <a16:creationId xmlns:a16="http://schemas.microsoft.com/office/drawing/2014/main" id="{4993F831-7288-1533-89CF-B75200E93D92}"/>
              </a:ext>
            </a:extLst>
          </p:cNvPr>
          <p:cNvSpPr>
            <a:spLocks noChangeArrowheads="1"/>
          </p:cNvSpPr>
          <p:nvPr/>
        </p:nvSpPr>
        <p:spPr bwMode="auto">
          <a:xfrm>
            <a:off x="381000" y="2133600"/>
            <a:ext cx="8153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Pose la lance canon à l'endroit indiqué,</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Suivant la lance : mets en place les pieux.</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Règle le jet de la tête de la lance,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Décroche le demi-raccord du tuyau qu'il branche sur la lance canon,</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le tuyau afin d'éviter que la lance canon ne recule ou ripe.</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a:extLst>
              <a:ext uri="{FF2B5EF4-FFF2-40B4-BE49-F238E27FC236}">
                <a16:creationId xmlns:a16="http://schemas.microsoft.com/office/drawing/2014/main" id="{0A30BCA5-13DE-D571-97C4-F6750173A52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CE321B1-06C5-4959-B454-B52151DF80F6}" type="slidenum">
              <a:rPr lang="fr-FR" altLang="fr-FR" sz="1200">
                <a:solidFill>
                  <a:srgbClr val="898989"/>
                </a:solidFill>
              </a:rPr>
              <a:pPr algn="r" eaLnBrk="1" hangingPunct="1">
                <a:spcBef>
                  <a:spcPct val="0"/>
                </a:spcBef>
                <a:buFontTx/>
                <a:buNone/>
              </a:pPr>
              <a:t>63</a:t>
            </a:fld>
            <a:endParaRPr lang="fr-FR" altLang="fr-FR" sz="1200">
              <a:solidFill>
                <a:srgbClr val="898989"/>
              </a:solidFill>
            </a:endParaRPr>
          </a:p>
        </p:txBody>
      </p:sp>
      <p:sp>
        <p:nvSpPr>
          <p:cNvPr id="66563" name="Titre 1">
            <a:extLst>
              <a:ext uri="{FF2B5EF4-FFF2-40B4-BE49-F238E27FC236}">
                <a16:creationId xmlns:a16="http://schemas.microsoft.com/office/drawing/2014/main" id="{EE63AD17-25B0-9D04-CD6F-5E310358F1AB}"/>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6564" name="Rectangle 4">
            <a:extLst>
              <a:ext uri="{FF2B5EF4-FFF2-40B4-BE49-F238E27FC236}">
                <a16:creationId xmlns:a16="http://schemas.microsoft.com/office/drawing/2014/main" id="{11653144-4388-14FE-6CFE-2111564E1FA4}"/>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 : </a:t>
            </a:r>
          </a:p>
        </p:txBody>
      </p:sp>
      <p:sp>
        <p:nvSpPr>
          <p:cNvPr id="66565" name="Rectangle 5">
            <a:extLst>
              <a:ext uri="{FF2B5EF4-FFF2-40B4-BE49-F238E27FC236}">
                <a16:creationId xmlns:a16="http://schemas.microsoft.com/office/drawing/2014/main" id="{EB9B7B3E-CA00-97A5-0DDE-0BF65BEC2DF1}"/>
              </a:ext>
            </a:extLst>
          </p:cNvPr>
          <p:cNvSpPr>
            <a:spLocks noChangeArrowheads="1"/>
          </p:cNvSpPr>
          <p:nvPr/>
        </p:nvSpPr>
        <p:spPr bwMode="auto">
          <a:xfrm>
            <a:off x="381000" y="2133600"/>
            <a:ext cx="8153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Si nécessaire maintien le tuyau pendant que l'équipier tire le dévidoir,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Rejoint l'équipier et tire le dévidoir avec lui jusqu'à l'engin,	</a:t>
            </a: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a:t>
            </a:r>
            <a:r>
              <a:rPr lang="fr-FR" altLang="fr-FR" sz="2000" b="1">
                <a:latin typeface="Times New Roman" panose="02020603050405020304" pitchFamily="18" charset="0"/>
                <a:cs typeface="Times New Roman" panose="02020603050405020304" pitchFamily="18" charset="0"/>
              </a:rPr>
              <a:t>"HALTE",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Déroule le tuyau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Donne le demi-raccord au conducteur en annonçant alimentation de la lance canon ainsi que le nombre de tuyaux.</a:t>
            </a:r>
            <a:endParaRPr lang="fr-FR" altLang="fr-FR" sz="2000">
              <a:latin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3">
            <a:extLst>
              <a:ext uri="{FF2B5EF4-FFF2-40B4-BE49-F238E27FC236}">
                <a16:creationId xmlns:a16="http://schemas.microsoft.com/office/drawing/2014/main" id="{0FBB5FB2-39E7-98BC-AE8D-B5E42EC26A1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03BC8D2-A7F3-4FAF-98C1-90251E2E278D}" type="slidenum">
              <a:rPr lang="fr-FR" altLang="fr-FR" sz="1200">
                <a:solidFill>
                  <a:srgbClr val="898989"/>
                </a:solidFill>
              </a:rPr>
              <a:pPr algn="r" eaLnBrk="1" hangingPunct="1">
                <a:spcBef>
                  <a:spcPct val="0"/>
                </a:spcBef>
                <a:buFontTx/>
                <a:buNone/>
              </a:pPr>
              <a:t>64</a:t>
            </a:fld>
            <a:endParaRPr lang="fr-FR" altLang="fr-FR" sz="1200">
              <a:solidFill>
                <a:srgbClr val="898989"/>
              </a:solidFill>
            </a:endParaRPr>
          </a:p>
        </p:txBody>
      </p:sp>
      <p:sp>
        <p:nvSpPr>
          <p:cNvPr id="67587" name="Titre 1">
            <a:extLst>
              <a:ext uri="{FF2B5EF4-FFF2-40B4-BE49-F238E27FC236}">
                <a16:creationId xmlns:a16="http://schemas.microsoft.com/office/drawing/2014/main" id="{17CAE6D5-281F-7B01-3E95-8967275F621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7588" name="Rectangle 4">
            <a:extLst>
              <a:ext uri="{FF2B5EF4-FFF2-40B4-BE49-F238E27FC236}">
                <a16:creationId xmlns:a16="http://schemas.microsoft.com/office/drawing/2014/main" id="{183252EA-B6B0-0624-E662-0D5BD9BFC9DF}"/>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a:t>
            </a:r>
            <a:r>
              <a:rPr lang="fr-FR" altLang="fr-FR" sz="2000" b="1" u="sng">
                <a:latin typeface="Times New Roman" panose="02020603050405020304" pitchFamily="18" charset="0"/>
                <a:cs typeface="Calibri" panose="020F0502020204030204" pitchFamily="34" charset="0"/>
              </a:rPr>
              <a:t>BAT :</a:t>
            </a:r>
          </a:p>
        </p:txBody>
      </p:sp>
      <p:sp>
        <p:nvSpPr>
          <p:cNvPr id="67589" name="Rectangle 5">
            <a:extLst>
              <a:ext uri="{FF2B5EF4-FFF2-40B4-BE49-F238E27FC236}">
                <a16:creationId xmlns:a16="http://schemas.microsoft.com/office/drawing/2014/main" id="{8FB85468-954E-DA27-E5A0-82071B9AD4A0}"/>
              </a:ext>
            </a:extLst>
          </p:cNvPr>
          <p:cNvSpPr>
            <a:spLocks noChangeArrowheads="1"/>
          </p:cNvSpPr>
          <p:nvPr/>
        </p:nvSpPr>
        <p:spPr bwMode="auto">
          <a:xfrm>
            <a:off x="457200" y="2133600"/>
            <a:ext cx="8229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Détache la sangle de maintien de la flasque du dévidoir,</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Tire le dévidoir sur une dizaine de mètres en direction de l'engin,</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Aide le chef à arranger le tuyau de la lance canon,</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ordre du chef </a:t>
            </a:r>
            <a:r>
              <a:rPr lang="fr-FR" altLang="fr-FR" sz="2000" b="1">
                <a:latin typeface="Times New Roman" panose="02020603050405020304" pitchFamily="18" charset="0"/>
                <a:cs typeface="Times New Roman" panose="02020603050405020304" pitchFamily="18" charset="0"/>
              </a:rPr>
              <a:t>"EN AVANT"</a:t>
            </a:r>
            <a:r>
              <a:rPr lang="fr-FR" altLang="fr-FR" sz="2000">
                <a:latin typeface="Times New Roman" panose="02020603050405020304" pitchFamily="18" charset="0"/>
                <a:cs typeface="Times New Roman" panose="02020603050405020304" pitchFamily="18" charset="0"/>
              </a:rPr>
              <a:t> tire le dévidoir jusqu'à l'engin,</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Stoppe le dévidoir à l'ordre </a:t>
            </a:r>
            <a:r>
              <a:rPr lang="fr-FR" altLang="fr-FR" sz="2000" b="1">
                <a:latin typeface="Times New Roman" panose="02020603050405020304" pitchFamily="18" charset="0"/>
                <a:cs typeface="Times New Roman" panose="02020603050405020304" pitchFamily="18" charset="0"/>
              </a:rPr>
              <a:t>"HALTE",</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Reconditionne sommairement le dévidoir qu'il laisse à l'engin.</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Après avoir réglé la lance canon : débit, jet, direction, le BAT se met à la disposition du CA.</a:t>
            </a:r>
            <a:endParaRPr lang="fr-FR" altLang="fr-FR" sz="2000">
              <a:latin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3">
            <a:extLst>
              <a:ext uri="{FF2B5EF4-FFF2-40B4-BE49-F238E27FC236}">
                <a16:creationId xmlns:a16="http://schemas.microsoft.com/office/drawing/2014/main" id="{3C49EDF6-8BDA-A388-B170-973AA8062DA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679ED9-10E1-490F-92A5-6FF352139C79}" type="slidenum">
              <a:rPr lang="fr-FR" altLang="fr-FR" sz="1200">
                <a:solidFill>
                  <a:srgbClr val="898989"/>
                </a:solidFill>
              </a:rPr>
              <a:pPr algn="r" eaLnBrk="1" hangingPunct="1">
                <a:spcBef>
                  <a:spcPct val="0"/>
                </a:spcBef>
                <a:buFontTx/>
                <a:buNone/>
              </a:pPr>
              <a:t>65</a:t>
            </a:fld>
            <a:endParaRPr lang="fr-FR" altLang="fr-FR" sz="1200">
              <a:solidFill>
                <a:srgbClr val="898989"/>
              </a:solidFill>
            </a:endParaRPr>
          </a:p>
        </p:txBody>
      </p:sp>
      <p:sp>
        <p:nvSpPr>
          <p:cNvPr id="68611" name="Titre 1">
            <a:extLst>
              <a:ext uri="{FF2B5EF4-FFF2-40B4-BE49-F238E27FC236}">
                <a16:creationId xmlns:a16="http://schemas.microsoft.com/office/drawing/2014/main" id="{DD0A4C2D-6FDC-EC17-8C5E-2C41D060264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8612" name="Rectangle 4">
            <a:extLst>
              <a:ext uri="{FF2B5EF4-FFF2-40B4-BE49-F238E27FC236}">
                <a16:creationId xmlns:a16="http://schemas.microsoft.com/office/drawing/2014/main" id="{5CA16AE4-4A64-0787-37AE-2ADFFFC70569}"/>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Times New Roman" panose="02020603050405020304" pitchFamily="18" charset="0"/>
              </a:rPr>
              <a:t>Rappel : au SDMIS nous avons 3 modèles de lances canons.</a:t>
            </a:r>
            <a:endParaRPr lang="fr-FR" altLang="fr-FR" sz="2000" b="1" u="sng">
              <a:latin typeface="Times New Roman" panose="02020603050405020304" pitchFamily="18" charset="0"/>
            </a:endParaRPr>
          </a:p>
        </p:txBody>
      </p:sp>
      <p:pic>
        <p:nvPicPr>
          <p:cNvPr id="68613" name="Picture 5">
            <a:extLst>
              <a:ext uri="{FF2B5EF4-FFF2-40B4-BE49-F238E27FC236}">
                <a16:creationId xmlns:a16="http://schemas.microsoft.com/office/drawing/2014/main" id="{B8AF03D1-4EFD-7710-9F0E-4B07F368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66" t="1488" r="45479" b="21376"/>
          <a:stretch>
            <a:fillRect/>
          </a:stretch>
        </p:blipFill>
        <p:spPr bwMode="auto">
          <a:xfrm>
            <a:off x="381000" y="2514600"/>
            <a:ext cx="22971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
            <a:extLst>
              <a:ext uri="{FF2B5EF4-FFF2-40B4-BE49-F238E27FC236}">
                <a16:creationId xmlns:a16="http://schemas.microsoft.com/office/drawing/2014/main" id="{8E84E326-58A9-CDBC-27E4-8DCFA4C19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743200"/>
            <a:ext cx="24384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6">
            <a:extLst>
              <a:ext uri="{FF2B5EF4-FFF2-40B4-BE49-F238E27FC236}">
                <a16:creationId xmlns:a16="http://schemas.microsoft.com/office/drawing/2014/main" id="{396C7C25-EEB5-32E2-B0FF-2CF67BE1D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1" t="7306" r="48763" b="70660"/>
          <a:stretch>
            <a:fillRect/>
          </a:stretch>
        </p:blipFill>
        <p:spPr bwMode="auto">
          <a:xfrm>
            <a:off x="5638800" y="2819400"/>
            <a:ext cx="31623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a:extLst>
              <a:ext uri="{FF2B5EF4-FFF2-40B4-BE49-F238E27FC236}">
                <a16:creationId xmlns:a16="http://schemas.microsoft.com/office/drawing/2014/main" id="{E90B04B5-BDFA-53F6-1DC9-C83EE68A41C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EABE13-B825-4F1B-B861-1E0DFA6379ED}" type="slidenum">
              <a:rPr lang="fr-FR" altLang="fr-FR" sz="1200">
                <a:solidFill>
                  <a:srgbClr val="898989"/>
                </a:solidFill>
              </a:rPr>
              <a:pPr algn="r" eaLnBrk="1" hangingPunct="1">
                <a:spcBef>
                  <a:spcPct val="0"/>
                </a:spcBef>
                <a:buFontTx/>
                <a:buNone/>
              </a:pPr>
              <a:t>66</a:t>
            </a:fld>
            <a:endParaRPr lang="fr-FR" altLang="fr-FR" sz="1200">
              <a:solidFill>
                <a:srgbClr val="898989"/>
              </a:solidFill>
            </a:endParaRPr>
          </a:p>
        </p:txBody>
      </p:sp>
      <p:sp>
        <p:nvSpPr>
          <p:cNvPr id="69635" name="Titre 1">
            <a:extLst>
              <a:ext uri="{FF2B5EF4-FFF2-40B4-BE49-F238E27FC236}">
                <a16:creationId xmlns:a16="http://schemas.microsoft.com/office/drawing/2014/main" id="{3E414312-F0E3-D42E-F0B8-1BD9FB5A231B}"/>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9636" name="Rectangle 4">
            <a:extLst>
              <a:ext uri="{FF2B5EF4-FFF2-40B4-BE49-F238E27FC236}">
                <a16:creationId xmlns:a16="http://schemas.microsoft.com/office/drawing/2014/main" id="{D6AA9AA4-28F6-3C65-8DB3-5671A469338E}"/>
              </a:ext>
            </a:extLst>
          </p:cNvPr>
          <p:cNvSpPr>
            <a:spLocks noChangeArrowheads="1"/>
          </p:cNvSpPr>
          <p:nvPr/>
        </p:nvSpPr>
        <p:spPr bwMode="auto">
          <a:xfrm>
            <a:off x="381000" y="1447800"/>
            <a:ext cx="8305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Char char="•"/>
            </a:pPr>
            <a:r>
              <a:rPr lang="fr-FR" altLang="fr-FR" sz="2000">
                <a:latin typeface="Times New Roman" panose="02020603050405020304" pitchFamily="18" charset="0"/>
                <a:cs typeface="Times New Roman" panose="02020603050405020304" pitchFamily="18" charset="0"/>
              </a:rPr>
              <a:t> Établir sur un sol stable, ne pas utiliser sur sol lisse (béton, métal, marbre) sans prévoir un amarrage (pieux),</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Pas de balayage avec la mousse,</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Débit 800 l / min en production de mousse,</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Ne jamais abaisser l'angle de tir en dessous de 30°,</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Personne dans les zones d'établissement et d'attaque du canon,</a:t>
            </a:r>
            <a:endParaRPr lang="fr-FR" altLang="fr-FR" sz="2000">
              <a:latin typeface="Times New Roman" panose="02020603050405020304" pitchFamily="18" charset="0"/>
            </a:endParaRPr>
          </a:p>
        </p:txBody>
      </p:sp>
      <p:pic>
        <p:nvPicPr>
          <p:cNvPr id="69637" name="Picture 5" descr="2017-030 LMP 80 Nouvelles têtes de lances à débit réglable_Page_2">
            <a:extLst>
              <a:ext uri="{FF2B5EF4-FFF2-40B4-BE49-F238E27FC236}">
                <a16:creationId xmlns:a16="http://schemas.microsoft.com/office/drawing/2014/main" id="{07C8D8F4-AA48-714A-04E6-EBC4C9B8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749" t="44817" r="8667" b="42433"/>
          <a:stretch>
            <a:fillRect/>
          </a:stretch>
        </p:blipFill>
        <p:spPr bwMode="auto">
          <a:xfrm>
            <a:off x="5105400" y="1905000"/>
            <a:ext cx="34972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3">
            <a:extLst>
              <a:ext uri="{FF2B5EF4-FFF2-40B4-BE49-F238E27FC236}">
                <a16:creationId xmlns:a16="http://schemas.microsoft.com/office/drawing/2014/main" id="{417CF303-5B4D-C737-8D17-E7A2EDA881F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595DFC-9539-495F-AE20-C78A86B8645E}" type="slidenum">
              <a:rPr lang="fr-FR" altLang="fr-FR" sz="1200">
                <a:solidFill>
                  <a:srgbClr val="898989"/>
                </a:solidFill>
              </a:rPr>
              <a:pPr algn="r" eaLnBrk="1" hangingPunct="1">
                <a:spcBef>
                  <a:spcPct val="0"/>
                </a:spcBef>
                <a:buFontTx/>
                <a:buNone/>
              </a:pPr>
              <a:t>67</a:t>
            </a:fld>
            <a:endParaRPr lang="fr-FR" altLang="fr-FR" sz="1200">
              <a:solidFill>
                <a:srgbClr val="898989"/>
              </a:solidFill>
            </a:endParaRPr>
          </a:p>
        </p:txBody>
      </p:sp>
      <p:sp>
        <p:nvSpPr>
          <p:cNvPr id="70659" name="Titre 1">
            <a:extLst>
              <a:ext uri="{FF2B5EF4-FFF2-40B4-BE49-F238E27FC236}">
                <a16:creationId xmlns:a16="http://schemas.microsoft.com/office/drawing/2014/main" id="{1B315CC1-FABE-637D-CE4F-2EBD3DE4E3C2}"/>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70660" name="Rectangle 4">
            <a:extLst>
              <a:ext uri="{FF2B5EF4-FFF2-40B4-BE49-F238E27FC236}">
                <a16:creationId xmlns:a16="http://schemas.microsoft.com/office/drawing/2014/main" id="{8A68EB15-641C-9A0F-9B9B-CABD2CD1E801}"/>
              </a:ext>
            </a:extLst>
          </p:cNvPr>
          <p:cNvSpPr>
            <a:spLocks noChangeArrowheads="1"/>
          </p:cNvSpPr>
          <p:nvPr/>
        </p:nvSpPr>
        <p:spPr bwMode="auto">
          <a:xfrm>
            <a:off x="381000" y="1447800"/>
            <a:ext cx="8305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Times New Roman" panose="02020603050405020304" pitchFamily="18" charset="0"/>
              </a:rPr>
              <a:t>La lance OZZIE : </a:t>
            </a:r>
          </a:p>
          <a:p>
            <a:pPr algn="just">
              <a:spcBef>
                <a:spcPct val="0"/>
              </a:spcBef>
              <a:buFontTx/>
              <a:buNone/>
            </a:pPr>
            <a:endParaRPr lang="fr-FR" altLang="fr-FR" sz="2000" u="sng">
              <a:latin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Calibri" panose="020F0502020204030204" pitchFamily="34" charset="0"/>
              </a:rPr>
              <a:t>Afin d'éviter le recul de la lance, le tuyau passe sur les pieds avant de la lance canon.</a:t>
            </a:r>
            <a:r>
              <a:rPr lang="fr-FR" altLang="fr-FR" sz="2000">
                <a:latin typeface="Times New Roman" panose="02020603050405020304" pitchFamily="18" charset="0"/>
              </a:rPr>
              <a:t> </a:t>
            </a:r>
          </a:p>
        </p:txBody>
      </p:sp>
      <p:pic>
        <p:nvPicPr>
          <p:cNvPr id="70661" name="Picture 5" descr="IMGP4148">
            <a:extLst>
              <a:ext uri="{FF2B5EF4-FFF2-40B4-BE49-F238E27FC236}">
                <a16:creationId xmlns:a16="http://schemas.microsoft.com/office/drawing/2014/main" id="{711D42ED-A546-7528-F32A-222C3F2CF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578"/>
          <a:stretch>
            <a:fillRect/>
          </a:stretch>
        </p:blipFill>
        <p:spPr bwMode="auto">
          <a:xfrm>
            <a:off x="457200" y="2819400"/>
            <a:ext cx="37338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8" descr="IMGP4150">
            <a:extLst>
              <a:ext uri="{FF2B5EF4-FFF2-40B4-BE49-F238E27FC236}">
                <a16:creationId xmlns:a16="http://schemas.microsoft.com/office/drawing/2014/main" id="{8E5E3C1E-977B-03BC-0D8F-981055468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45" t="18481" r="14474" b="28561"/>
          <a:stretch>
            <a:fillRect/>
          </a:stretch>
        </p:blipFill>
        <p:spPr bwMode="auto">
          <a:xfrm>
            <a:off x="4572000" y="2819400"/>
            <a:ext cx="41957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a:extLst>
              <a:ext uri="{FF2B5EF4-FFF2-40B4-BE49-F238E27FC236}">
                <a16:creationId xmlns:a16="http://schemas.microsoft.com/office/drawing/2014/main" id="{F884745D-7083-58B5-D7C9-FBF2FEF5C12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FAB8DD-E1AF-4B24-8560-982C05B5872A}" type="slidenum">
              <a:rPr lang="fr-FR" altLang="fr-FR" sz="1200">
                <a:solidFill>
                  <a:srgbClr val="898989"/>
                </a:solidFill>
              </a:rPr>
              <a:pPr algn="r" eaLnBrk="1" hangingPunct="1">
                <a:spcBef>
                  <a:spcPct val="0"/>
                </a:spcBef>
                <a:buFontTx/>
                <a:buNone/>
              </a:pPr>
              <a:t>68</a:t>
            </a:fld>
            <a:endParaRPr lang="fr-FR" altLang="fr-FR" sz="1200">
              <a:solidFill>
                <a:srgbClr val="898989"/>
              </a:solidFill>
            </a:endParaRPr>
          </a:p>
        </p:txBody>
      </p:sp>
      <p:sp>
        <p:nvSpPr>
          <p:cNvPr id="71683" name="Titre 1">
            <a:extLst>
              <a:ext uri="{FF2B5EF4-FFF2-40B4-BE49-F238E27FC236}">
                <a16:creationId xmlns:a16="http://schemas.microsoft.com/office/drawing/2014/main" id="{15D3D387-62C0-B922-25BF-148F923F9EF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a:t>
            </a:r>
          </a:p>
        </p:txBody>
      </p:sp>
      <p:sp>
        <p:nvSpPr>
          <p:cNvPr id="71684" name="Rectangle 4">
            <a:extLst>
              <a:ext uri="{FF2B5EF4-FFF2-40B4-BE49-F238E27FC236}">
                <a16:creationId xmlns:a16="http://schemas.microsoft.com/office/drawing/2014/main" id="{5473B3DE-8C9C-0D14-56E5-EF94E6317640}"/>
              </a:ext>
            </a:extLst>
          </p:cNvPr>
          <p:cNvSpPr>
            <a:spLocks noChangeArrowheads="1"/>
          </p:cNvSpPr>
          <p:nvPr/>
        </p:nvSpPr>
        <p:spPr bwMode="auto">
          <a:xfrm>
            <a:off x="381000" y="12954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Établissement d’une lance queue de paon :</a:t>
            </a:r>
            <a:r>
              <a:rPr lang="fr-FR" altLang="fr-FR" sz="2000" u="sng">
                <a:latin typeface="Times New Roman" panose="02020603050405020304" pitchFamily="18" charset="0"/>
              </a:rPr>
              <a:t> </a:t>
            </a:r>
          </a:p>
        </p:txBody>
      </p:sp>
      <p:sp>
        <p:nvSpPr>
          <p:cNvPr id="71685" name="Rectangle 6">
            <a:extLst>
              <a:ext uri="{FF2B5EF4-FFF2-40B4-BE49-F238E27FC236}">
                <a16:creationId xmlns:a16="http://schemas.microsoft.com/office/drawing/2014/main" id="{7233A073-8DF5-722A-D069-A416F0D0EF32}"/>
              </a:ext>
            </a:extLst>
          </p:cNvPr>
          <p:cNvSpPr>
            <a:spLocks noChangeArrowheads="1"/>
          </p:cNvSpPr>
          <p:nvPr/>
        </p:nvSpPr>
        <p:spPr bwMode="auto">
          <a:xfrm>
            <a:off x="381000" y="1981200"/>
            <a:ext cx="8382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Constituée par un ensemble lance–déflecteur, elle transforme un jet bâton en un rideau d'eau hémisphérique de 180° appelé queue de paon ou lance écran.</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Ce rideau d'eau peut être utilisé à plusieurs fins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solidFill>
                  <a:srgbClr val="000000"/>
                </a:solidFill>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Protéger des bâtiments, des véhicules, les personnels contre le rayonnement, </a:t>
            </a:r>
          </a:p>
          <a:p>
            <a:pPr algn="just">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Limiter les risques de propagation du feu, </a:t>
            </a:r>
          </a:p>
          <a:p>
            <a:pPr algn="just">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solidFill>
                  <a:srgbClr val="000000"/>
                </a:solidFill>
                <a:latin typeface="Times New Roman" panose="02020603050405020304" pitchFamily="18" charset="0"/>
                <a:cs typeface="Times New Roman" panose="02020603050405020304" pitchFamily="18" charset="0"/>
              </a:rPr>
              <a:t> Empêcher les vapeurs toxiques de progresser.</a:t>
            </a:r>
            <a:r>
              <a:rPr lang="fr-FR" altLang="fr-FR" sz="1200">
                <a:solidFill>
                  <a:srgbClr val="000000"/>
                </a:solidFill>
                <a:latin typeface="Times New Roman" panose="02020603050405020304" pitchFamily="18" charset="0"/>
                <a:cs typeface="Times New Roman" panose="02020603050405020304" pitchFamily="18" charset="0"/>
              </a:rPr>
              <a:t> </a:t>
            </a:r>
            <a:endParaRPr lang="fr-FR" altLang="fr-FR" sz="1800">
              <a:latin typeface="Arial" panose="020B0604020202020204" pitchFamily="34" charset="0"/>
            </a:endParaRPr>
          </a:p>
        </p:txBody>
      </p:sp>
      <p:pic>
        <p:nvPicPr>
          <p:cNvPr id="71686" name="Picture 5" descr="IMGP2732">
            <a:extLst>
              <a:ext uri="{FF2B5EF4-FFF2-40B4-BE49-F238E27FC236}">
                <a16:creationId xmlns:a16="http://schemas.microsoft.com/office/drawing/2014/main" id="{792644EF-BF1A-E6D2-81C0-71833B35A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405" b="28162"/>
          <a:stretch>
            <a:fillRect/>
          </a:stretch>
        </p:blipFill>
        <p:spPr bwMode="auto">
          <a:xfrm>
            <a:off x="5562600" y="40386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7">
            <a:extLst>
              <a:ext uri="{FF2B5EF4-FFF2-40B4-BE49-F238E27FC236}">
                <a16:creationId xmlns:a16="http://schemas.microsoft.com/office/drawing/2014/main" id="{143EC5A0-CB25-FEE8-F40D-6FCACB9389AD}"/>
              </a:ext>
            </a:extLst>
          </p:cNvPr>
          <p:cNvSpPr>
            <a:spLocks noChangeArrowheads="1"/>
          </p:cNvSpPr>
          <p:nvPr/>
        </p:nvSpPr>
        <p:spPr bwMode="auto">
          <a:xfrm>
            <a:off x="0" y="31019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3">
            <a:extLst>
              <a:ext uri="{FF2B5EF4-FFF2-40B4-BE49-F238E27FC236}">
                <a16:creationId xmlns:a16="http://schemas.microsoft.com/office/drawing/2014/main" id="{0F52FD62-95A9-CDDB-F0F7-F95F723E400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519CD5-52F0-460D-9360-1173051C5B6B}" type="slidenum">
              <a:rPr lang="fr-FR" altLang="fr-FR" sz="1200">
                <a:solidFill>
                  <a:srgbClr val="898989"/>
                </a:solidFill>
              </a:rPr>
              <a:pPr algn="r" eaLnBrk="1" hangingPunct="1">
                <a:spcBef>
                  <a:spcPct val="0"/>
                </a:spcBef>
                <a:buFontTx/>
                <a:buNone/>
              </a:pPr>
              <a:t>69</a:t>
            </a:fld>
            <a:endParaRPr lang="fr-FR" altLang="fr-FR" sz="1200">
              <a:solidFill>
                <a:srgbClr val="898989"/>
              </a:solidFill>
            </a:endParaRPr>
          </a:p>
        </p:txBody>
      </p:sp>
      <p:sp>
        <p:nvSpPr>
          <p:cNvPr id="72707" name="Titre 1">
            <a:extLst>
              <a:ext uri="{FF2B5EF4-FFF2-40B4-BE49-F238E27FC236}">
                <a16:creationId xmlns:a16="http://schemas.microsoft.com/office/drawing/2014/main" id="{36089CF6-EC42-56A7-543A-31FB4116DB98}"/>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pic>
        <p:nvPicPr>
          <p:cNvPr id="72708" name="Image 3">
            <a:extLst>
              <a:ext uri="{FF2B5EF4-FFF2-40B4-BE49-F238E27FC236}">
                <a16:creationId xmlns:a16="http://schemas.microsoft.com/office/drawing/2014/main" id="{27DF217E-8692-E1B4-DB20-F336628745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16748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a:extLst>
              <a:ext uri="{FF2B5EF4-FFF2-40B4-BE49-F238E27FC236}">
                <a16:creationId xmlns:a16="http://schemas.microsoft.com/office/drawing/2014/main" id="{85606852-F7DB-26AE-844F-FE9D0B019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 t="14363" r="20586" b="20978"/>
          <a:stretch>
            <a:fillRect/>
          </a:stretch>
        </p:blipFill>
        <p:spPr bwMode="auto">
          <a:xfrm>
            <a:off x="4267200" y="1981200"/>
            <a:ext cx="19812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Image 4">
            <a:extLst>
              <a:ext uri="{FF2B5EF4-FFF2-40B4-BE49-F238E27FC236}">
                <a16:creationId xmlns:a16="http://schemas.microsoft.com/office/drawing/2014/main" id="{01858559-357F-39CB-0490-1254C788B9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0"/>
            <a:ext cx="22098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Image 59">
            <a:extLst>
              <a:ext uri="{FF2B5EF4-FFF2-40B4-BE49-F238E27FC236}">
                <a16:creationId xmlns:a16="http://schemas.microsoft.com/office/drawing/2014/main" id="{2C17F10A-8D3D-7493-EF62-3DC25D2496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881" r="40251" b="64502"/>
          <a:stretch>
            <a:fillRect/>
          </a:stretch>
        </p:blipFill>
        <p:spPr bwMode="auto">
          <a:xfrm>
            <a:off x="6172200" y="4038600"/>
            <a:ext cx="1752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2" name="ZoneTexte 7">
            <a:extLst>
              <a:ext uri="{FF2B5EF4-FFF2-40B4-BE49-F238E27FC236}">
                <a16:creationId xmlns:a16="http://schemas.microsoft.com/office/drawing/2014/main" id="{BA886A2B-4943-B7FB-653C-D634CA459014}"/>
              </a:ext>
            </a:extLst>
          </p:cNvPr>
          <p:cNvGrpSpPr>
            <a:grpSpLocks/>
          </p:cNvGrpSpPr>
          <p:nvPr/>
        </p:nvGrpSpPr>
        <p:grpSpPr bwMode="auto">
          <a:xfrm>
            <a:off x="4876800" y="4648200"/>
            <a:ext cx="1143000" cy="762000"/>
            <a:chOff x="1620" y="1736"/>
            <a:chExt cx="480" cy="380"/>
          </a:xfrm>
        </p:grpSpPr>
        <p:pic>
          <p:nvPicPr>
            <p:cNvPr id="72713" name="ZoneTexte 7">
              <a:extLst>
                <a:ext uri="{FF2B5EF4-FFF2-40B4-BE49-F238E27FC236}">
                  <a16:creationId xmlns:a16="http://schemas.microsoft.com/office/drawing/2014/main" id="{831D0B9F-C898-5BE4-D674-A58D9F9E4E3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 y="1736"/>
              <a:ext cx="4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Text Box 11">
              <a:extLst>
                <a:ext uri="{FF2B5EF4-FFF2-40B4-BE49-F238E27FC236}">
                  <a16:creationId xmlns:a16="http://schemas.microsoft.com/office/drawing/2014/main" id="{37226B56-45A0-FCB6-7B57-4042BE6AC21E}"/>
                </a:ext>
              </a:extLst>
            </p:cNvPr>
            <p:cNvSpPr txBox="1">
              <a:spLocks noChangeArrowheads="1"/>
            </p:cNvSpPr>
            <p:nvPr/>
          </p:nvSpPr>
          <p:spPr bwMode="auto">
            <a:xfrm>
              <a:off x="1688" y="1773"/>
              <a:ext cx="3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spcAft>
                  <a:spcPts val="800"/>
                </a:spcAft>
                <a:buFontTx/>
                <a:buNone/>
              </a:pPr>
              <a:r>
                <a:rPr lang="en-US" altLang="fr-FR" sz="2000" b="1">
                  <a:solidFill>
                    <a:srgbClr val="000000"/>
                  </a:solidFill>
                  <a:latin typeface="Times New Roman" panose="02020603050405020304" pitchFamily="18" charset="0"/>
                </a:rPr>
                <a:t>Ou</a:t>
              </a:r>
              <a:r>
                <a:rPr lang="en-US" altLang="fr-FR" sz="1200" b="1">
                  <a:solidFill>
                    <a:srgbClr val="000000"/>
                  </a:solidFill>
                  <a:latin typeface="Times New Roman" panose="02020603050405020304" pitchFamily="18" charset="0"/>
                </a:rPr>
                <a:t>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3272A71C-050A-435E-8CDD-9A51B062ED8E}"/>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9219" name="Espace réservé du numéro de diapositive 3">
            <a:extLst>
              <a:ext uri="{FF2B5EF4-FFF2-40B4-BE49-F238E27FC236}">
                <a16:creationId xmlns:a16="http://schemas.microsoft.com/office/drawing/2014/main" id="{F3EA7645-1E4F-FA74-B88D-B9F7ECDD544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B04E61-F141-47B3-9DCF-1F9F12F54933}" type="slidenum">
              <a:rPr lang="fr-FR" altLang="fr-FR" sz="1200">
                <a:solidFill>
                  <a:srgbClr val="898989"/>
                </a:solidFill>
              </a:rPr>
              <a:pPr algn="r" eaLnBrk="1" hangingPunct="1">
                <a:spcBef>
                  <a:spcPct val="0"/>
                </a:spcBef>
                <a:buFontTx/>
                <a:buNone/>
              </a:pPr>
              <a:t>7</a:t>
            </a:fld>
            <a:endParaRPr lang="fr-FR" altLang="fr-FR" sz="1200">
              <a:solidFill>
                <a:srgbClr val="898989"/>
              </a:solidFill>
            </a:endParaRPr>
          </a:p>
        </p:txBody>
      </p:sp>
      <p:sp>
        <p:nvSpPr>
          <p:cNvPr id="3" name="ZoneTexte 2">
            <a:extLst>
              <a:ext uri="{FF2B5EF4-FFF2-40B4-BE49-F238E27FC236}">
                <a16:creationId xmlns:a16="http://schemas.microsoft.com/office/drawing/2014/main" id="{8F93FBD2-9AD1-9962-C784-0DA49330E1E9}"/>
              </a:ext>
            </a:extLst>
          </p:cNvPr>
          <p:cNvSpPr txBox="1"/>
          <p:nvPr/>
        </p:nvSpPr>
        <p:spPr>
          <a:xfrm>
            <a:off x="468313" y="1412875"/>
            <a:ext cx="8218487" cy="2554288"/>
          </a:xfrm>
          <a:prstGeom prst="rect">
            <a:avLst/>
          </a:prstGeom>
          <a:noFill/>
        </p:spPr>
        <p:txBody>
          <a:bodyPr>
            <a:spAutoFit/>
          </a:bodyPr>
          <a:lstStyle/>
          <a:p>
            <a:pPr>
              <a:defRPr/>
            </a:pPr>
            <a:r>
              <a:rPr lang="fr-FR" sz="2000" b="1" u="sng" dirty="0">
                <a:latin typeface="Times New Roman" panose="02020603050405020304" pitchFamily="18" charset="0"/>
                <a:ea typeface="Calibri" panose="020F0502020204030204" pitchFamily="34" charset="0"/>
                <a:cs typeface="Times New Roman" panose="02020603050405020304" pitchFamily="18" charset="0"/>
              </a:rPr>
              <a:t>Prolongation de la LDT : </a:t>
            </a:r>
          </a:p>
          <a:p>
            <a:pPr>
              <a:defRPr/>
            </a:pPr>
            <a:endParaRPr lang="fr-FR" sz="2000" b="1" u="sng"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Pour prolonger l’</a:t>
            </a:r>
            <a:r>
              <a:rPr lang="fr-FR" sz="2000" dirty="0" err="1">
                <a:latin typeface="Times New Roman" panose="02020603050405020304" pitchFamily="18" charset="0"/>
                <a:ea typeface="Calibri" panose="020F0502020204030204" pitchFamily="34" charset="0"/>
                <a:cs typeface="Times New Roman" panose="02020603050405020304" pitchFamily="18" charset="0"/>
              </a:rPr>
              <a:t>éts</a:t>
            </a:r>
            <a:r>
              <a:rPr lang="fr-FR" sz="2000" dirty="0">
                <a:latin typeface="Times New Roman" panose="02020603050405020304" pitchFamily="18" charset="0"/>
                <a:ea typeface="Calibri" panose="020F0502020204030204" pitchFamily="34" charset="0"/>
                <a:cs typeface="Times New Roman" panose="02020603050405020304" pitchFamily="18" charset="0"/>
              </a:rPr>
              <a:t>, sur ordre, le conducteur déroule 2 tuyaux de 45 x 20 m en direction du point d’attaque et les relient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 </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Au tuyau de la LDT par l’intermédiaire d’un raccord</a:t>
            </a:r>
          </a:p>
          <a:p>
            <a:pPr>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 de réduction et de transformation MF,</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000" dirty="0">
                <a:latin typeface="Times New Roman" panose="02020603050405020304" pitchFamily="18" charset="0"/>
                <a:ea typeface="Calibri" panose="020F0502020204030204" pitchFamily="34" charset="0"/>
                <a:cs typeface="Times New Roman" panose="02020603050405020304" pitchFamily="18" charset="0"/>
              </a:rPr>
              <a:t>A une prise d’eau.</a:t>
            </a:r>
            <a:endParaRPr lang="fr-FR"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221" name="Picture 1">
            <a:extLst>
              <a:ext uri="{FF2B5EF4-FFF2-40B4-BE49-F238E27FC236}">
                <a16:creationId xmlns:a16="http://schemas.microsoft.com/office/drawing/2014/main" id="{13A1EA89-5311-7447-4FAE-BA81DA05E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2595563"/>
            <a:ext cx="24320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3">
            <a:extLst>
              <a:ext uri="{FF2B5EF4-FFF2-40B4-BE49-F238E27FC236}">
                <a16:creationId xmlns:a16="http://schemas.microsoft.com/office/drawing/2014/main" id="{D3F5510A-CB32-ED69-D594-96B698123DE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223" name="Image 1">
            <a:extLst>
              <a:ext uri="{FF2B5EF4-FFF2-40B4-BE49-F238E27FC236}">
                <a16:creationId xmlns:a16="http://schemas.microsoft.com/office/drawing/2014/main" id="{1572DAA1-A6E6-4E98-6520-E2B54BAD3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197350"/>
            <a:ext cx="268287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Image 1">
            <a:extLst>
              <a:ext uri="{FF2B5EF4-FFF2-40B4-BE49-F238E27FC236}">
                <a16:creationId xmlns:a16="http://schemas.microsoft.com/office/drawing/2014/main" id="{FD4EDD0E-00D4-5170-8170-DCE3CC29E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4265613"/>
            <a:ext cx="270668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3">
            <a:extLst>
              <a:ext uri="{FF2B5EF4-FFF2-40B4-BE49-F238E27FC236}">
                <a16:creationId xmlns:a16="http://schemas.microsoft.com/office/drawing/2014/main" id="{7C501BCE-1FA7-FACA-285F-7A5FE1F9963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A0360FC-08A3-4077-A60F-17A05DC37BDB}" type="slidenum">
              <a:rPr lang="fr-FR" altLang="fr-FR" sz="1200">
                <a:solidFill>
                  <a:srgbClr val="898989"/>
                </a:solidFill>
              </a:rPr>
              <a:pPr algn="r" eaLnBrk="1" hangingPunct="1">
                <a:spcBef>
                  <a:spcPct val="0"/>
                </a:spcBef>
                <a:buFontTx/>
                <a:buNone/>
              </a:pPr>
              <a:t>70</a:t>
            </a:fld>
            <a:endParaRPr lang="fr-FR" altLang="fr-FR" sz="1200">
              <a:solidFill>
                <a:srgbClr val="898989"/>
              </a:solidFill>
            </a:endParaRPr>
          </a:p>
        </p:txBody>
      </p:sp>
      <p:sp>
        <p:nvSpPr>
          <p:cNvPr id="73731" name="Rectangle 4">
            <a:extLst>
              <a:ext uri="{FF2B5EF4-FFF2-40B4-BE49-F238E27FC236}">
                <a16:creationId xmlns:a16="http://schemas.microsoft.com/office/drawing/2014/main" id="{B1E1C3A2-101C-F039-77A6-CBF64D5819C8}"/>
              </a:ext>
            </a:extLst>
          </p:cNvPr>
          <p:cNvSpPr>
            <a:spLocks noChangeArrowheads="1"/>
          </p:cNvSpPr>
          <p:nvPr/>
        </p:nvSpPr>
        <p:spPr bwMode="auto">
          <a:xfrm>
            <a:off x="381000" y="1447800"/>
            <a:ext cx="83058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a:t>
            </a:r>
            <a:r>
              <a:rPr lang="fr-FR" altLang="fr-FR" sz="2000" b="1" u="sng">
                <a:latin typeface="Times New Roman" panose="02020603050405020304" pitchFamily="18" charset="0"/>
              </a:rPr>
              <a:t> :</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Pose la lance écran à l'endroit indiqué,</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Décroche le demi-raccord du tuyau qu'il branche sur la lance queue de paon,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le tuyau : </a:t>
            </a:r>
            <a:r>
              <a:rPr lang="fr-FR" altLang="fr-FR" sz="2000" b="1">
                <a:latin typeface="Times New Roman" panose="02020603050405020304" pitchFamily="18" charset="0"/>
                <a:cs typeface="Times New Roman" panose="02020603050405020304" pitchFamily="18" charset="0"/>
              </a:rPr>
              <a:t>Le tuyau doit être droit sur au moins 5 mètres derrière la lance et sans torsion.</a:t>
            </a:r>
          </a:p>
          <a:p>
            <a:pPr>
              <a:spcBef>
                <a:spcPct val="0"/>
              </a:spcBef>
              <a:buFontTx/>
              <a:buChar char="•"/>
            </a:pPr>
            <a:endParaRPr lang="fr-FR" altLang="fr-FR" sz="2000" b="1">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a:t>
            </a:r>
            <a:r>
              <a:rPr lang="fr-FR" altLang="fr-FR" sz="2000" b="1">
                <a:latin typeface="Times New Roman" panose="02020603050405020304" pitchFamily="18" charset="0"/>
                <a:cs typeface="Times New Roman" panose="02020603050405020304" pitchFamily="18" charset="0"/>
              </a:rPr>
              <a:t>"EN AVANT"</a:t>
            </a:r>
            <a:r>
              <a:rPr lang="fr-FR" altLang="fr-FR" sz="2000">
                <a:latin typeface="Times New Roman" panose="02020603050405020304" pitchFamily="18" charset="0"/>
                <a:cs typeface="Times New Roman" panose="02020603050405020304" pitchFamily="18" charset="0"/>
              </a:rPr>
              <a:t>, Si nécessaire maintien le tuyau pendant que l'équipier tire le dévidoir,</a:t>
            </a:r>
            <a:r>
              <a:rPr lang="fr-FR" altLang="fr-FR" sz="2000">
                <a:latin typeface="Times New Roman" panose="02020603050405020304" pitchFamily="18" charset="0"/>
              </a:rPr>
              <a:t> </a:t>
            </a:r>
          </a:p>
        </p:txBody>
      </p:sp>
      <p:sp>
        <p:nvSpPr>
          <p:cNvPr id="73732" name="Titre 1">
            <a:extLst>
              <a:ext uri="{FF2B5EF4-FFF2-40B4-BE49-F238E27FC236}">
                <a16:creationId xmlns:a16="http://schemas.microsoft.com/office/drawing/2014/main" id="{8EE8FFC1-5962-BC54-1A42-757FEB81FF3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a:extLst>
              <a:ext uri="{FF2B5EF4-FFF2-40B4-BE49-F238E27FC236}">
                <a16:creationId xmlns:a16="http://schemas.microsoft.com/office/drawing/2014/main" id="{2859F405-623E-C9CB-836D-4EF0AF707D4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93F7EF2-EEE1-4E7B-853B-C51797392EB4}" type="slidenum">
              <a:rPr lang="fr-FR" altLang="fr-FR" sz="1200">
                <a:solidFill>
                  <a:srgbClr val="898989"/>
                </a:solidFill>
              </a:rPr>
              <a:pPr algn="r" eaLnBrk="1" hangingPunct="1">
                <a:spcBef>
                  <a:spcPct val="0"/>
                </a:spcBef>
                <a:buFontTx/>
                <a:buNone/>
              </a:pPr>
              <a:t>71</a:t>
            </a:fld>
            <a:endParaRPr lang="fr-FR" altLang="fr-FR" sz="1200">
              <a:solidFill>
                <a:srgbClr val="898989"/>
              </a:solidFill>
            </a:endParaRPr>
          </a:p>
        </p:txBody>
      </p:sp>
      <p:sp>
        <p:nvSpPr>
          <p:cNvPr id="74755" name="Rectangle 4">
            <a:extLst>
              <a:ext uri="{FF2B5EF4-FFF2-40B4-BE49-F238E27FC236}">
                <a16:creationId xmlns:a16="http://schemas.microsoft.com/office/drawing/2014/main" id="{8BDC83F5-47B6-B3B7-BFD8-D12AAEA9FFA6}"/>
              </a:ext>
            </a:extLst>
          </p:cNvPr>
          <p:cNvSpPr>
            <a:spLocks noChangeArrowheads="1"/>
          </p:cNvSpPr>
          <p:nvPr/>
        </p:nvSpPr>
        <p:spPr bwMode="auto">
          <a:xfrm>
            <a:off x="381000" y="1447800"/>
            <a:ext cx="8305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a:t>
            </a:r>
            <a:r>
              <a:rPr lang="fr-FR" altLang="fr-FR" sz="2000" b="1" u="sng">
                <a:latin typeface="Times New Roman" panose="02020603050405020304" pitchFamily="18" charset="0"/>
              </a:rPr>
              <a:t> :</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Rejoint l'équipier et tire le dévidoir avec lui jusqu'à l'engin,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a:t>
            </a:r>
            <a:r>
              <a:rPr lang="fr-FR" altLang="fr-FR" sz="2000" b="1">
                <a:latin typeface="Times New Roman" panose="02020603050405020304" pitchFamily="18" charset="0"/>
                <a:cs typeface="Times New Roman" panose="02020603050405020304" pitchFamily="18" charset="0"/>
              </a:rPr>
              <a:t>"HALTE",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Déroule le tuyau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Donne le demi-raccord au conducteur en annonçant alimentation de la lance écran ainsi que le nombre de tuyaux.</a:t>
            </a:r>
            <a:r>
              <a:rPr lang="fr-FR" altLang="fr-FR" sz="2000">
                <a:latin typeface="Times New Roman" panose="02020603050405020304" pitchFamily="18" charset="0"/>
              </a:rPr>
              <a:t> </a:t>
            </a:r>
          </a:p>
          <a:p>
            <a:pPr>
              <a:spcBef>
                <a:spcPct val="0"/>
              </a:spcBef>
              <a:buFontTx/>
              <a:buChar char="•"/>
            </a:pPr>
            <a:endParaRPr lang="fr-FR" altLang="fr-FR" sz="2000">
              <a:latin typeface="Times New Roman" panose="02020603050405020304" pitchFamily="18" charset="0"/>
            </a:endParaRPr>
          </a:p>
        </p:txBody>
      </p:sp>
      <p:sp>
        <p:nvSpPr>
          <p:cNvPr id="74756" name="Titre 1">
            <a:extLst>
              <a:ext uri="{FF2B5EF4-FFF2-40B4-BE49-F238E27FC236}">
                <a16:creationId xmlns:a16="http://schemas.microsoft.com/office/drawing/2014/main" id="{329D9B79-C075-4E44-183E-5EE241419A75}"/>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3">
            <a:extLst>
              <a:ext uri="{FF2B5EF4-FFF2-40B4-BE49-F238E27FC236}">
                <a16:creationId xmlns:a16="http://schemas.microsoft.com/office/drawing/2014/main" id="{000187D7-AC64-BACC-38B1-4345D1FAD4B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55A2273-9BC7-44A7-845C-516C20B92519}" type="slidenum">
              <a:rPr lang="fr-FR" altLang="fr-FR" sz="1200">
                <a:solidFill>
                  <a:srgbClr val="898989"/>
                </a:solidFill>
              </a:rPr>
              <a:pPr algn="r" eaLnBrk="1" hangingPunct="1">
                <a:spcBef>
                  <a:spcPct val="0"/>
                </a:spcBef>
                <a:buFontTx/>
                <a:buNone/>
              </a:pPr>
              <a:t>72</a:t>
            </a:fld>
            <a:endParaRPr lang="fr-FR" altLang="fr-FR" sz="1200">
              <a:solidFill>
                <a:srgbClr val="898989"/>
              </a:solidFill>
            </a:endParaRPr>
          </a:p>
        </p:txBody>
      </p:sp>
      <p:sp>
        <p:nvSpPr>
          <p:cNvPr id="75779" name="Rectangle 4">
            <a:extLst>
              <a:ext uri="{FF2B5EF4-FFF2-40B4-BE49-F238E27FC236}">
                <a16:creationId xmlns:a16="http://schemas.microsoft.com/office/drawing/2014/main" id="{B274CE6A-216A-E65D-8A84-E0AD4F65373F}"/>
              </a:ext>
            </a:extLst>
          </p:cNvPr>
          <p:cNvSpPr>
            <a:spLocks noChangeArrowheads="1"/>
          </p:cNvSpPr>
          <p:nvPr/>
        </p:nvSpPr>
        <p:spPr bwMode="auto">
          <a:xfrm>
            <a:off x="381000" y="1447800"/>
            <a:ext cx="8305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a:t>
            </a:r>
            <a:r>
              <a:rPr lang="fr-FR" altLang="fr-FR" sz="2000" b="1" u="sng">
                <a:latin typeface="Times New Roman" panose="02020603050405020304" pitchFamily="18" charset="0"/>
                <a:cs typeface="Calibri" panose="020F0502020204030204" pitchFamily="34" charset="0"/>
              </a:rPr>
              <a:t>BAT </a:t>
            </a:r>
            <a:r>
              <a:rPr lang="fr-FR" altLang="fr-FR" sz="2000" b="1" u="sng">
                <a:latin typeface="Times New Roman" panose="02020603050405020304" pitchFamily="18" charset="0"/>
              </a:rPr>
              <a:t>:</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Détache la sangle de maintien de la flasque du dévidoir,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ordre du chef </a:t>
            </a:r>
            <a:r>
              <a:rPr lang="fr-FR" altLang="fr-FR" sz="2000" b="1">
                <a:latin typeface="Times New Roman" panose="02020603050405020304" pitchFamily="18" charset="0"/>
                <a:cs typeface="Times New Roman" panose="02020603050405020304" pitchFamily="18" charset="0"/>
              </a:rPr>
              <a:t>"EN AVANT"</a:t>
            </a:r>
            <a:r>
              <a:rPr lang="fr-FR" altLang="fr-FR" sz="2000">
                <a:latin typeface="Times New Roman" panose="02020603050405020304" pitchFamily="18" charset="0"/>
                <a:cs typeface="Times New Roman" panose="02020603050405020304" pitchFamily="18" charset="0"/>
              </a:rPr>
              <a:t> tire le dévidoir jusqu'à l'engin,</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Stoppe le dévidoir à l'ordre </a:t>
            </a:r>
            <a:r>
              <a:rPr lang="fr-FR" altLang="fr-FR" sz="2000" b="1">
                <a:latin typeface="Times New Roman" panose="02020603050405020304" pitchFamily="18" charset="0"/>
                <a:cs typeface="Times New Roman" panose="02020603050405020304" pitchFamily="18" charset="0"/>
              </a:rPr>
              <a:t>"HALTE",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Reconditionne sommairement le dévidoir qu'il laisse à l'engin</a:t>
            </a:r>
          </a:p>
        </p:txBody>
      </p:sp>
      <p:sp>
        <p:nvSpPr>
          <p:cNvPr id="75780" name="Rectangle 5">
            <a:extLst>
              <a:ext uri="{FF2B5EF4-FFF2-40B4-BE49-F238E27FC236}">
                <a16:creationId xmlns:a16="http://schemas.microsoft.com/office/drawing/2014/main" id="{95320604-A07E-CF44-D5DB-9477AA11DE49}"/>
              </a:ext>
            </a:extLst>
          </p:cNvPr>
          <p:cNvSpPr>
            <a:spLocks noChangeArrowheads="1"/>
          </p:cNvSpPr>
          <p:nvPr/>
        </p:nvSpPr>
        <p:spPr bwMode="auto">
          <a:xfrm>
            <a:off x="457200" y="54102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a:solidFill>
                  <a:srgbClr val="6F2C91"/>
                </a:solidFill>
                <a:latin typeface="Times New Roman" panose="02020603050405020304" pitchFamily="18" charset="0"/>
                <a:cs typeface="Times New Roman" panose="02020603050405020304" pitchFamily="18" charset="0"/>
              </a:rPr>
              <a:t>L’éts de la lance écran, avec les tuyaux roulés sur eux-mêmes, s'effectue à l'identique de celui de la division.</a:t>
            </a:r>
            <a:endParaRPr lang="fr-FR" altLang="fr-FR" sz="2000" b="1">
              <a:solidFill>
                <a:srgbClr val="6F2C91"/>
              </a:solidFill>
              <a:latin typeface="Times New Roman" panose="02020603050405020304" pitchFamily="18" charset="0"/>
            </a:endParaRPr>
          </a:p>
        </p:txBody>
      </p:sp>
      <p:sp>
        <p:nvSpPr>
          <p:cNvPr id="75781" name="Titre 1">
            <a:extLst>
              <a:ext uri="{FF2B5EF4-FFF2-40B4-BE49-F238E27FC236}">
                <a16:creationId xmlns:a16="http://schemas.microsoft.com/office/drawing/2014/main" id="{CDDF187E-4122-ED62-D985-5E349FD0C910}"/>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3">
            <a:extLst>
              <a:ext uri="{FF2B5EF4-FFF2-40B4-BE49-F238E27FC236}">
                <a16:creationId xmlns:a16="http://schemas.microsoft.com/office/drawing/2014/main" id="{25EBA55E-085A-7568-7160-B515B0ECC62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2A1583-80B4-4F5B-A433-3B933D4C71BC}" type="slidenum">
              <a:rPr lang="fr-FR" altLang="fr-FR" sz="1200">
                <a:solidFill>
                  <a:srgbClr val="898989"/>
                </a:solidFill>
              </a:rPr>
              <a:pPr algn="r" eaLnBrk="1" hangingPunct="1">
                <a:spcBef>
                  <a:spcPct val="0"/>
                </a:spcBef>
                <a:buFontTx/>
                <a:buNone/>
              </a:pPr>
              <a:t>73</a:t>
            </a:fld>
            <a:endParaRPr lang="fr-FR" altLang="fr-FR" sz="1200">
              <a:solidFill>
                <a:srgbClr val="898989"/>
              </a:solidFill>
            </a:endParaRPr>
          </a:p>
        </p:txBody>
      </p:sp>
      <p:sp>
        <p:nvSpPr>
          <p:cNvPr id="76803" name="Titre 1">
            <a:extLst>
              <a:ext uri="{FF2B5EF4-FFF2-40B4-BE49-F238E27FC236}">
                <a16:creationId xmlns:a16="http://schemas.microsoft.com/office/drawing/2014/main" id="{D90C340A-9490-D0C4-81C2-E2702D413D7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
        <p:nvSpPr>
          <p:cNvPr id="76804" name="Rectangle 4">
            <a:extLst>
              <a:ext uri="{FF2B5EF4-FFF2-40B4-BE49-F238E27FC236}">
                <a16:creationId xmlns:a16="http://schemas.microsoft.com/office/drawing/2014/main" id="{ABD20123-1DAA-5F7E-9C52-262F217A4C64}"/>
              </a:ext>
            </a:extLst>
          </p:cNvPr>
          <p:cNvSpPr>
            <a:spLocks noChangeArrowheads="1"/>
          </p:cNvSpPr>
          <p:nvPr/>
        </p:nvSpPr>
        <p:spPr bwMode="auto">
          <a:xfrm>
            <a:off x="381000" y="1447800"/>
            <a:ext cx="8305800"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2 objectifs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t>
            </a:r>
            <a:r>
              <a:rPr lang="fr-FR" altLang="fr-FR" sz="2000" b="1">
                <a:latin typeface="Times New Roman" panose="02020603050405020304" pitchFamily="18" charset="0"/>
                <a:cs typeface="Times New Roman" panose="02020603050405020304" pitchFamily="18" charset="0"/>
              </a:rPr>
              <a:t>Garantir la sécurité des intervenants situés au plus près du feu et de ses effets ;</a:t>
            </a:r>
          </a:p>
          <a:p>
            <a:pPr>
              <a:spcBef>
                <a:spcPct val="0"/>
              </a:spcBef>
              <a:buFontTx/>
              <a:buChar char="•"/>
            </a:pPr>
            <a:endParaRPr lang="fr-FR" altLang="fr-FR" sz="2000" b="1">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000" b="1">
                <a:latin typeface="Times New Roman" panose="02020603050405020304" pitchFamily="18" charset="0"/>
                <a:cs typeface="Times New Roman" panose="02020603050405020304" pitchFamily="18" charset="0"/>
              </a:rPr>
              <a:t> Assurer au maximum la pérennité de l’action réalisée (la durée de la coupure d’eau doit être la plus courte possible).</a:t>
            </a:r>
            <a:endParaRPr lang="fr-FR" altLang="fr-FR" sz="20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Pour réaliser ces objectifs, la coordination entre les </a:t>
            </a:r>
            <a:r>
              <a:rPr lang="fr-FR" altLang="fr-FR" sz="2000">
                <a:latin typeface="Times New Roman" panose="02020603050405020304" pitchFamily="18" charset="0"/>
                <a:cs typeface="Times New Roman" panose="02020603050405020304" pitchFamily="18" charset="0"/>
                <a:sym typeface="Symbol" panose="05050102010706020507" pitchFamily="18" charset="2"/>
              </a:rPr>
              <a:t></a:t>
            </a:r>
            <a:r>
              <a:rPr lang="fr-FR" altLang="fr-FR" sz="2000">
                <a:latin typeface="Times New Roman" panose="02020603050405020304" pitchFamily="18" charset="0"/>
                <a:cs typeface="Times New Roman" panose="02020603050405020304" pitchFamily="18" charset="0"/>
              </a:rPr>
              <a:t> protagonistes est fondamentale.</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La communication est donc l’outil privilégié pour garantir cette coordination.</a:t>
            </a:r>
            <a:endParaRPr lang="fr-FR" altLang="fr-FR" sz="20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3">
            <a:extLst>
              <a:ext uri="{FF2B5EF4-FFF2-40B4-BE49-F238E27FC236}">
                <a16:creationId xmlns:a16="http://schemas.microsoft.com/office/drawing/2014/main" id="{349E004A-37E1-8439-947A-4786C9B6B89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D901EF7-EACE-47E5-A1E3-5343A9924D95}" type="slidenum">
              <a:rPr lang="fr-FR" altLang="fr-FR" sz="1200">
                <a:solidFill>
                  <a:srgbClr val="898989"/>
                </a:solidFill>
              </a:rPr>
              <a:pPr algn="r" eaLnBrk="1" hangingPunct="1">
                <a:spcBef>
                  <a:spcPct val="0"/>
                </a:spcBef>
                <a:buFontTx/>
                <a:buNone/>
              </a:pPr>
              <a:t>74</a:t>
            </a:fld>
            <a:endParaRPr lang="fr-FR" altLang="fr-FR" sz="1200">
              <a:solidFill>
                <a:srgbClr val="898989"/>
              </a:solidFill>
            </a:endParaRPr>
          </a:p>
        </p:txBody>
      </p:sp>
      <p:sp>
        <p:nvSpPr>
          <p:cNvPr id="77827" name="Rectangle 4">
            <a:extLst>
              <a:ext uri="{FF2B5EF4-FFF2-40B4-BE49-F238E27FC236}">
                <a16:creationId xmlns:a16="http://schemas.microsoft.com/office/drawing/2014/main" id="{986D22C0-F20A-83CA-C134-3D1231791601}"/>
              </a:ext>
            </a:extLst>
          </p:cNvPr>
          <p:cNvSpPr>
            <a:spLocks noChangeArrowheads="1"/>
          </p:cNvSpPr>
          <p:nvPr/>
        </p:nvSpPr>
        <p:spPr bwMode="auto">
          <a:xfrm>
            <a:off x="381000" y="1447800"/>
            <a:ext cx="8305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cs typeface="Times New Roman" panose="02020603050405020304" pitchFamily="18" charset="0"/>
              </a:rPr>
              <a:t>En cas d’endommagement d’un tuyau constaté, l’équipe engagée au plus près du feu et de ses effets en est informée</a:t>
            </a:r>
            <a:r>
              <a:rPr lang="fr-FR" altLang="fr-FR" sz="2000">
                <a:latin typeface="Times New Roman" panose="02020603050405020304" pitchFamily="18" charset="0"/>
                <a:cs typeface="Times New Roman" panose="02020603050405020304" pitchFamily="18" charset="0"/>
              </a:rPr>
              <a:t>.</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Le CE prend les mesures permettant de garantir la sécurité du binôme pendant toute la phase de changement ou de prolongement, ainsi que celles permettant si possible de poursuivre en partie l’action engagée. Il informe le CA des conséquences du changement d’action sur le feu. </a:t>
            </a:r>
            <a:endParaRPr lang="fr-FR" altLang="fr-FR" sz="2000">
              <a:latin typeface="Times New Roman" panose="02020603050405020304" pitchFamily="18" charset="0"/>
            </a:endParaRPr>
          </a:p>
        </p:txBody>
      </p:sp>
      <p:sp>
        <p:nvSpPr>
          <p:cNvPr id="77828" name="Rectangle 6">
            <a:extLst>
              <a:ext uri="{FF2B5EF4-FFF2-40B4-BE49-F238E27FC236}">
                <a16:creationId xmlns:a16="http://schemas.microsoft.com/office/drawing/2014/main" id="{86CB6B7F-7CB3-E8E7-E11D-A2F503F045B7}"/>
              </a:ext>
            </a:extLst>
          </p:cNvPr>
          <p:cNvSpPr>
            <a:spLocks noChangeArrowheads="1"/>
          </p:cNvSpPr>
          <p:nvPr/>
        </p:nvSpPr>
        <p:spPr bwMode="auto">
          <a:xfrm>
            <a:off x="1695450" y="2805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7829" name="Image 1">
            <a:extLst>
              <a:ext uri="{FF2B5EF4-FFF2-40B4-BE49-F238E27FC236}">
                <a16:creationId xmlns:a16="http://schemas.microsoft.com/office/drawing/2014/main" id="{C80B3D5D-FE47-E72F-72CB-20B609CFE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91000"/>
            <a:ext cx="83058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itre 1">
            <a:extLst>
              <a:ext uri="{FF2B5EF4-FFF2-40B4-BE49-F238E27FC236}">
                <a16:creationId xmlns:a16="http://schemas.microsoft.com/office/drawing/2014/main" id="{CD74C223-3F21-F783-400D-24E3F6F668A7}"/>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u numéro de diapositive 3">
            <a:extLst>
              <a:ext uri="{FF2B5EF4-FFF2-40B4-BE49-F238E27FC236}">
                <a16:creationId xmlns:a16="http://schemas.microsoft.com/office/drawing/2014/main" id="{A9F1A549-D431-7281-BDFC-7BD03235486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6F03483-2409-4C02-830B-F2437083C2BD}" type="slidenum">
              <a:rPr lang="fr-FR" altLang="fr-FR" sz="1200">
                <a:solidFill>
                  <a:srgbClr val="898989"/>
                </a:solidFill>
              </a:rPr>
              <a:pPr algn="r" eaLnBrk="1" hangingPunct="1">
                <a:spcBef>
                  <a:spcPct val="0"/>
                </a:spcBef>
                <a:buFontTx/>
                <a:buNone/>
              </a:pPr>
              <a:t>75</a:t>
            </a:fld>
            <a:endParaRPr lang="fr-FR" altLang="fr-FR" sz="1200">
              <a:solidFill>
                <a:srgbClr val="898989"/>
              </a:solidFill>
            </a:endParaRPr>
          </a:p>
        </p:txBody>
      </p:sp>
      <p:sp>
        <p:nvSpPr>
          <p:cNvPr id="78851" name="Rectangle 5">
            <a:extLst>
              <a:ext uri="{FF2B5EF4-FFF2-40B4-BE49-F238E27FC236}">
                <a16:creationId xmlns:a16="http://schemas.microsoft.com/office/drawing/2014/main" id="{D484C05A-DD31-4C1B-989C-DFDE014B6EF0}"/>
              </a:ext>
            </a:extLst>
          </p:cNvPr>
          <p:cNvSpPr>
            <a:spLocks noChangeArrowheads="1"/>
          </p:cNvSpPr>
          <p:nvPr/>
        </p:nvSpPr>
        <p:spPr bwMode="auto">
          <a:xfrm>
            <a:off x="381000" y="1447800"/>
            <a:ext cx="81534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Le tuyau de remplacement sur une ligne d’attaque est si possible acheminé par une autre équipe afin de ne pas dissocier le binôme.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L’équipier du BAT est chargé de fermer l’alimentation en eau de la ligne d’attaque, sur ordre du CE, qui reste au contact de celle-ci, mais en sécurité, afin d’en évaluer l’évolution et d’anticiper les actions futures.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L’ordre est répercuté, le cas échéant, au conducteur, si l’éts est directement alimenté sur l’engin.  </a:t>
            </a:r>
            <a:endParaRPr lang="fr-FR" altLang="fr-FR" sz="2000">
              <a:solidFill>
                <a:srgbClr val="000000"/>
              </a:solidFill>
              <a:latin typeface="Times New Roman" panose="02020603050405020304" pitchFamily="18" charset="0"/>
              <a:cs typeface="Times New Roman" panose="02020603050405020304" pitchFamily="18" charset="0"/>
            </a:endParaRPr>
          </a:p>
        </p:txBody>
      </p:sp>
      <p:sp>
        <p:nvSpPr>
          <p:cNvPr id="78852" name="Titre 1">
            <a:extLst>
              <a:ext uri="{FF2B5EF4-FFF2-40B4-BE49-F238E27FC236}">
                <a16:creationId xmlns:a16="http://schemas.microsoft.com/office/drawing/2014/main" id="{921A3808-E013-B5DC-5C8C-691F76465A79}"/>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u numéro de diapositive 3">
            <a:extLst>
              <a:ext uri="{FF2B5EF4-FFF2-40B4-BE49-F238E27FC236}">
                <a16:creationId xmlns:a16="http://schemas.microsoft.com/office/drawing/2014/main" id="{83D40378-6618-5C1E-2694-1D3D3B72EE9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24D70D-104D-497C-BDDC-A1B60EE9A5F9}" type="slidenum">
              <a:rPr lang="fr-FR" altLang="fr-FR" sz="1200">
                <a:solidFill>
                  <a:srgbClr val="898989"/>
                </a:solidFill>
              </a:rPr>
              <a:pPr algn="r" eaLnBrk="1" hangingPunct="1">
                <a:spcBef>
                  <a:spcPct val="0"/>
                </a:spcBef>
                <a:buFontTx/>
                <a:buNone/>
              </a:pPr>
              <a:t>76</a:t>
            </a:fld>
            <a:endParaRPr lang="fr-FR" altLang="fr-FR" sz="1200">
              <a:solidFill>
                <a:srgbClr val="898989"/>
              </a:solidFill>
            </a:endParaRPr>
          </a:p>
        </p:txBody>
      </p:sp>
      <p:sp>
        <p:nvSpPr>
          <p:cNvPr id="79875" name="Rectangle 4">
            <a:extLst>
              <a:ext uri="{FF2B5EF4-FFF2-40B4-BE49-F238E27FC236}">
                <a16:creationId xmlns:a16="http://schemas.microsoft.com/office/drawing/2014/main" id="{70EFC673-CE0E-7924-6150-5208798272E9}"/>
              </a:ext>
            </a:extLst>
          </p:cNvPr>
          <p:cNvSpPr>
            <a:spLocks noChangeArrowheads="1"/>
          </p:cNvSpPr>
          <p:nvPr/>
        </p:nvSpPr>
        <p:spPr bwMode="auto">
          <a:xfrm>
            <a:off x="381000" y="1447800"/>
            <a:ext cx="8153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Le changement ou le prolongement d’un tuyau sur une ligne d’alimentation, est généralement réalisé par le BAL. </a:t>
            </a: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fr-FR" altLang="fr-FR" sz="20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000" b="1">
                <a:solidFill>
                  <a:srgbClr val="FF0000"/>
                </a:solidFill>
                <a:latin typeface="Times New Roman" panose="02020603050405020304" pitchFamily="18" charset="0"/>
                <a:cs typeface="Calibri" panose="020F0502020204030204" pitchFamily="34" charset="0"/>
              </a:rPr>
              <a:t>Dans tous les cas, la fermeture de l’arrivée d’eau est commandée par le CE du BAT. </a:t>
            </a:r>
          </a:p>
          <a:p>
            <a:pPr>
              <a:spcBef>
                <a:spcPct val="0"/>
              </a:spcBef>
              <a:buFontTx/>
              <a:buNone/>
            </a:pPr>
            <a:endParaRPr lang="fr-FR" altLang="fr-FR" sz="2000" b="1">
              <a:solidFill>
                <a:srgbClr val="FF0000"/>
              </a:solidFill>
              <a:latin typeface="Times New Roman" panose="02020603050405020304" pitchFamily="18" charset="0"/>
              <a:cs typeface="Calibri" panose="020F0502020204030204" pitchFamily="34" charset="0"/>
            </a:endParaRPr>
          </a:p>
          <a:p>
            <a:pPr>
              <a:spcBef>
                <a:spcPct val="0"/>
              </a:spcBef>
              <a:buFontTx/>
              <a:buNone/>
            </a:pPr>
            <a:r>
              <a:rPr lang="fr-FR" altLang="fr-FR" sz="2000" b="1">
                <a:solidFill>
                  <a:srgbClr val="FF0000"/>
                </a:solidFill>
                <a:latin typeface="Times New Roman" panose="02020603050405020304" pitchFamily="18" charset="0"/>
                <a:cs typeface="Calibri" panose="020F0502020204030204" pitchFamily="34" charset="0"/>
              </a:rPr>
              <a:t>C’est en effet sa sécurité et celle de son équipier qui sont en jeu.</a:t>
            </a:r>
            <a:r>
              <a:rPr lang="fr-FR" altLang="fr-FR" sz="2000" b="1">
                <a:latin typeface="Times New Roman" panose="02020603050405020304" pitchFamily="18" charset="0"/>
                <a:cs typeface="Calibri" panose="020F0502020204030204" pitchFamily="34" charset="0"/>
              </a:rPr>
              <a:t> </a:t>
            </a:r>
            <a:endParaRPr lang="fr-FR" altLang="fr-FR" sz="2000">
              <a:latin typeface="Times New Roman" panose="02020603050405020304" pitchFamily="18" charset="0"/>
            </a:endParaRPr>
          </a:p>
        </p:txBody>
      </p:sp>
      <p:sp>
        <p:nvSpPr>
          <p:cNvPr id="79876" name="Titre 1">
            <a:extLst>
              <a:ext uri="{FF2B5EF4-FFF2-40B4-BE49-F238E27FC236}">
                <a16:creationId xmlns:a16="http://schemas.microsoft.com/office/drawing/2014/main" id="{E2C613DF-6EE0-DA7E-ED5A-0CB5F3D88AA9}"/>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1">
            <a:extLst>
              <a:ext uri="{FF2B5EF4-FFF2-40B4-BE49-F238E27FC236}">
                <a16:creationId xmlns:a16="http://schemas.microsoft.com/office/drawing/2014/main" id="{70FB7B23-60F0-AAC7-4C6F-4CF92535450E}"/>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Remplacement d'un tuyau</a:t>
            </a:r>
          </a:p>
        </p:txBody>
      </p:sp>
      <p:sp>
        <p:nvSpPr>
          <p:cNvPr id="80899" name="Espace réservé du numéro de diapositive 3">
            <a:extLst>
              <a:ext uri="{FF2B5EF4-FFF2-40B4-BE49-F238E27FC236}">
                <a16:creationId xmlns:a16="http://schemas.microsoft.com/office/drawing/2014/main" id="{DC6586BA-E920-8244-B6C0-35EAD0A8511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5B9772-E697-457A-A9EB-170FB02C5380}" type="slidenum">
              <a:rPr lang="fr-FR" altLang="fr-FR" sz="1200">
                <a:solidFill>
                  <a:srgbClr val="898989"/>
                </a:solidFill>
              </a:rPr>
              <a:pPr algn="r" eaLnBrk="1" hangingPunct="1">
                <a:spcBef>
                  <a:spcPct val="0"/>
                </a:spcBef>
                <a:buFontTx/>
                <a:buNone/>
              </a:pPr>
              <a:t>77</a:t>
            </a:fld>
            <a:endParaRPr lang="fr-FR" altLang="fr-FR" sz="1200">
              <a:solidFill>
                <a:srgbClr val="898989"/>
              </a:solidFill>
            </a:endParaRPr>
          </a:p>
        </p:txBody>
      </p:sp>
      <p:sp>
        <p:nvSpPr>
          <p:cNvPr id="80900" name="ZoneTexte 7">
            <a:extLst>
              <a:ext uri="{FF2B5EF4-FFF2-40B4-BE49-F238E27FC236}">
                <a16:creationId xmlns:a16="http://schemas.microsoft.com/office/drawing/2014/main" id="{EF3D7E67-56C9-3033-D41A-AA610FE8A181}"/>
              </a:ext>
            </a:extLst>
          </p:cNvPr>
          <p:cNvSpPr txBox="1">
            <a:spLocks noChangeArrowheads="1"/>
          </p:cNvSpPr>
          <p:nvPr/>
        </p:nvSpPr>
        <p:spPr bwMode="auto">
          <a:xfrm>
            <a:off x="4572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BAT, « LE … TUYAU EST PERCE CHANGEZ LE »</a:t>
            </a:r>
            <a:r>
              <a:rPr lang="fr-FR" altLang="fr-FR" sz="2000">
                <a:latin typeface="Times New Roman" panose="02020603050405020304" pitchFamily="18" charset="0"/>
              </a:rPr>
              <a:t> </a:t>
            </a:r>
          </a:p>
        </p:txBody>
      </p:sp>
      <p:sp>
        <p:nvSpPr>
          <p:cNvPr id="80901" name="Rectangle 7">
            <a:extLst>
              <a:ext uri="{FF2B5EF4-FFF2-40B4-BE49-F238E27FC236}">
                <a16:creationId xmlns:a16="http://schemas.microsoft.com/office/drawing/2014/main" id="{310EBF50-C3F4-027A-2681-A03B058B8EC0}"/>
              </a:ext>
            </a:extLst>
          </p:cNvPr>
          <p:cNvSpPr>
            <a:spLocks noChangeArrowheads="1"/>
          </p:cNvSpPr>
          <p:nvPr/>
        </p:nvSpPr>
        <p:spPr bwMode="auto">
          <a:xfrm>
            <a:off x="381000" y="1371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80902" name="Image 13">
            <a:extLst>
              <a:ext uri="{FF2B5EF4-FFF2-40B4-BE49-F238E27FC236}">
                <a16:creationId xmlns:a16="http://schemas.microsoft.com/office/drawing/2014/main" id="{CECD458B-5798-33CD-FCC8-CAE7655E92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657600"/>
            <a:ext cx="89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Image 4">
            <a:extLst>
              <a:ext uri="{FF2B5EF4-FFF2-40B4-BE49-F238E27FC236}">
                <a16:creationId xmlns:a16="http://schemas.microsoft.com/office/drawing/2014/main" id="{427B7442-842D-ACE6-026A-29370F755B31}"/>
              </a:ext>
            </a:extLst>
          </p:cNvPr>
          <p:cNvPicPr>
            <a:picLocks noChangeAspect="1"/>
          </p:cNvPicPr>
          <p:nvPr/>
        </p:nvPicPr>
        <p:blipFill>
          <a:blip r:embed="rId3">
            <a:extLst>
              <a:ext uri="{28A0092B-C50C-407E-A947-70E740481C1C}">
                <a14:useLocalDpi xmlns:a14="http://schemas.microsoft.com/office/drawing/2010/main" val="0"/>
              </a:ext>
            </a:extLst>
          </a:blip>
          <a:srcRect l="50705"/>
          <a:stretch>
            <a:fillRect/>
          </a:stretch>
        </p:blipFill>
        <p:spPr bwMode="auto">
          <a:xfrm>
            <a:off x="2514600" y="2819400"/>
            <a:ext cx="1111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7">
            <a:extLst>
              <a:ext uri="{FF2B5EF4-FFF2-40B4-BE49-F238E27FC236}">
                <a16:creationId xmlns:a16="http://schemas.microsoft.com/office/drawing/2014/main" id="{39D2247E-28D5-E6EE-1DDB-9798E3E9013E}"/>
              </a:ext>
            </a:extLst>
          </p:cNvPr>
          <p:cNvSpPr>
            <a:spLocks noChangeArrowheads="1"/>
          </p:cNvSpPr>
          <p:nvPr/>
        </p:nvSpPr>
        <p:spPr bwMode="auto">
          <a:xfrm>
            <a:off x="2667000" y="5410200"/>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Times New Roman" panose="02020603050405020304" pitchFamily="18" charset="0"/>
                <a:cs typeface="Arial" panose="020B0604020202020204" pitchFamily="34" charset="0"/>
              </a:rPr>
              <a:t>Équipier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numéro de diapositive 3">
            <a:extLst>
              <a:ext uri="{FF2B5EF4-FFF2-40B4-BE49-F238E27FC236}">
                <a16:creationId xmlns:a16="http://schemas.microsoft.com/office/drawing/2014/main" id="{1D525E0D-047B-4F0E-C2CC-A9A2767020F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F121F5-8674-454F-8293-81FC0C7E5D91}" type="slidenum">
              <a:rPr lang="fr-FR" altLang="fr-FR" sz="1200">
                <a:solidFill>
                  <a:srgbClr val="898989"/>
                </a:solidFill>
              </a:rPr>
              <a:pPr algn="r" eaLnBrk="1" hangingPunct="1">
                <a:spcBef>
                  <a:spcPct val="0"/>
                </a:spcBef>
                <a:buFontTx/>
                <a:buNone/>
              </a:pPr>
              <a:t>78</a:t>
            </a:fld>
            <a:endParaRPr lang="fr-FR" altLang="fr-FR" sz="1200">
              <a:solidFill>
                <a:srgbClr val="898989"/>
              </a:solidFill>
            </a:endParaRPr>
          </a:p>
        </p:txBody>
      </p:sp>
      <p:pic>
        <p:nvPicPr>
          <p:cNvPr id="81923" name="Image 66">
            <a:extLst>
              <a:ext uri="{FF2B5EF4-FFF2-40B4-BE49-F238E27FC236}">
                <a16:creationId xmlns:a16="http://schemas.microsoft.com/office/drawing/2014/main" id="{DB349921-642D-B501-4711-31AC2406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058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re 1">
            <a:extLst>
              <a:ext uri="{FF2B5EF4-FFF2-40B4-BE49-F238E27FC236}">
                <a16:creationId xmlns:a16="http://schemas.microsoft.com/office/drawing/2014/main" id="{3EB391AE-2472-9F06-25B5-BE152796847C}"/>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numéro de diapositive 3">
            <a:extLst>
              <a:ext uri="{FF2B5EF4-FFF2-40B4-BE49-F238E27FC236}">
                <a16:creationId xmlns:a16="http://schemas.microsoft.com/office/drawing/2014/main" id="{C9D812BA-C902-BFC1-8D0A-CBF127A7455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843D2D0-A75D-4977-B1F3-AEA78A14C1B1}" type="slidenum">
              <a:rPr lang="fr-FR" altLang="fr-FR" sz="1200">
                <a:solidFill>
                  <a:srgbClr val="898989"/>
                </a:solidFill>
              </a:rPr>
              <a:pPr algn="r" eaLnBrk="1" hangingPunct="1">
                <a:spcBef>
                  <a:spcPct val="0"/>
                </a:spcBef>
                <a:buFontTx/>
                <a:buNone/>
              </a:pPr>
              <a:t>79</a:t>
            </a:fld>
            <a:endParaRPr lang="fr-FR" altLang="fr-FR" sz="1200">
              <a:solidFill>
                <a:srgbClr val="898989"/>
              </a:solidFill>
            </a:endParaRPr>
          </a:p>
        </p:txBody>
      </p:sp>
      <p:pic>
        <p:nvPicPr>
          <p:cNvPr id="82947" name="Image 67">
            <a:extLst>
              <a:ext uri="{FF2B5EF4-FFF2-40B4-BE49-F238E27FC236}">
                <a16:creationId xmlns:a16="http://schemas.microsoft.com/office/drawing/2014/main" id="{C99DAC98-E35F-000B-E4B0-26D5524B6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ZoneTexte 20">
            <a:extLst>
              <a:ext uri="{FF2B5EF4-FFF2-40B4-BE49-F238E27FC236}">
                <a16:creationId xmlns:a16="http://schemas.microsoft.com/office/drawing/2014/main" id="{25C3B2B4-1102-15EA-E1B9-D35AF6670F9C}"/>
              </a:ext>
            </a:extLst>
          </p:cNvPr>
          <p:cNvSpPr txBox="1">
            <a:spLocks noChangeArrowheads="1"/>
          </p:cNvSpPr>
          <p:nvPr/>
        </p:nvSpPr>
        <p:spPr bwMode="auto">
          <a:xfrm>
            <a:off x="246063" y="1225550"/>
            <a:ext cx="4097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Exemple : changement du 1</a:t>
            </a:r>
            <a:r>
              <a:rPr lang="fr-FR" altLang="fr-FR" sz="2000" b="1" u="sng" baseline="30000">
                <a:latin typeface="Times New Roman" panose="02020603050405020304" pitchFamily="18" charset="0"/>
              </a:rPr>
              <a:t>er</a:t>
            </a:r>
            <a:r>
              <a:rPr lang="fr-FR" altLang="fr-FR" sz="2000" b="1" u="sng">
                <a:latin typeface="Times New Roman" panose="02020603050405020304" pitchFamily="18" charset="0"/>
              </a:rPr>
              <a:t> tuyau</a:t>
            </a:r>
          </a:p>
        </p:txBody>
      </p:sp>
      <p:pic>
        <p:nvPicPr>
          <p:cNvPr id="82949" name="Picture 6" descr="P1020485">
            <a:extLst>
              <a:ext uri="{FF2B5EF4-FFF2-40B4-BE49-F238E27FC236}">
                <a16:creationId xmlns:a16="http://schemas.microsoft.com/office/drawing/2014/main" id="{6D782472-A965-E630-9899-DB8F67419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23" t="23801" r="14584" b="7304"/>
          <a:stretch>
            <a:fillRect/>
          </a:stretch>
        </p:blipFill>
        <p:spPr bwMode="auto">
          <a:xfrm>
            <a:off x="7315200" y="3276600"/>
            <a:ext cx="153352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itre 1">
            <a:extLst>
              <a:ext uri="{FF2B5EF4-FFF2-40B4-BE49-F238E27FC236}">
                <a16:creationId xmlns:a16="http://schemas.microsoft.com/office/drawing/2014/main" id="{24389267-D261-75A7-5654-E42E026C588C}"/>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a:extLst>
              <a:ext uri="{FF2B5EF4-FFF2-40B4-BE49-F238E27FC236}">
                <a16:creationId xmlns:a16="http://schemas.microsoft.com/office/drawing/2014/main" id="{DAF1C88D-CAD2-987E-0900-2C6963070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38" t="27650" r="33905" b="8334"/>
          <a:stretch>
            <a:fillRect/>
          </a:stretch>
        </p:blipFill>
        <p:spPr bwMode="auto">
          <a:xfrm>
            <a:off x="2195513" y="1377950"/>
            <a:ext cx="6650037"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re 1">
            <a:extLst>
              <a:ext uri="{FF2B5EF4-FFF2-40B4-BE49-F238E27FC236}">
                <a16:creationId xmlns:a16="http://schemas.microsoft.com/office/drawing/2014/main" id="{BB3E2494-5E5C-DD50-75F1-F8418B015AE1}"/>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10244" name="Espace réservé du numéro de diapositive 3">
            <a:extLst>
              <a:ext uri="{FF2B5EF4-FFF2-40B4-BE49-F238E27FC236}">
                <a16:creationId xmlns:a16="http://schemas.microsoft.com/office/drawing/2014/main" id="{A12F6409-2DC8-33A4-D5A2-C91D015CF9F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C34DA9-F694-4703-9E0B-8CA564D713EB}" type="slidenum">
              <a:rPr lang="fr-FR" altLang="fr-FR" sz="1200">
                <a:solidFill>
                  <a:srgbClr val="898989"/>
                </a:solidFill>
              </a:rPr>
              <a:pPr algn="r" eaLnBrk="1" hangingPunct="1">
                <a:spcBef>
                  <a:spcPct val="0"/>
                </a:spcBef>
                <a:buFontTx/>
                <a:buNone/>
              </a:pPr>
              <a:t>8</a:t>
            </a:fld>
            <a:endParaRPr lang="fr-FR" altLang="fr-FR" sz="1200">
              <a:solidFill>
                <a:srgbClr val="898989"/>
              </a:solidFill>
            </a:endParaRPr>
          </a:p>
        </p:txBody>
      </p:sp>
      <p:sp>
        <p:nvSpPr>
          <p:cNvPr id="10245" name="ZoneTexte 2">
            <a:extLst>
              <a:ext uri="{FF2B5EF4-FFF2-40B4-BE49-F238E27FC236}">
                <a16:creationId xmlns:a16="http://schemas.microsoft.com/office/drawing/2014/main" id="{77345DE8-3D52-228A-3436-EBE3D24E058C}"/>
              </a:ext>
            </a:extLst>
          </p:cNvPr>
          <p:cNvSpPr txBox="1">
            <a:spLocks noChangeArrowheads="1"/>
          </p:cNvSpPr>
          <p:nvPr/>
        </p:nvSpPr>
        <p:spPr bwMode="auto">
          <a:xfrm>
            <a:off x="381000" y="1193800"/>
            <a:ext cx="8218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Calibri" panose="020F0502020204030204" pitchFamily="34" charset="0"/>
                <a:cs typeface="Times New Roman" panose="02020603050405020304" pitchFamily="18" charset="0"/>
              </a:rPr>
              <a:t>Prolongation de la LDT : </a:t>
            </a:r>
          </a:p>
          <a:p>
            <a:pPr>
              <a:spcBef>
                <a:spcPct val="0"/>
              </a:spcBef>
              <a:buFontTx/>
              <a:buNone/>
            </a:pPr>
            <a:endParaRPr lang="fr-FR" altLang="fr-FR" sz="2000" b="1" u="sng">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246" name="Rectangle 3">
            <a:extLst>
              <a:ext uri="{FF2B5EF4-FFF2-40B4-BE49-F238E27FC236}">
                <a16:creationId xmlns:a16="http://schemas.microsoft.com/office/drawing/2014/main" id="{C338B3B2-4C2E-99FE-FA35-B9A3FE95F12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u numéro de diapositive 3">
            <a:extLst>
              <a:ext uri="{FF2B5EF4-FFF2-40B4-BE49-F238E27FC236}">
                <a16:creationId xmlns:a16="http://schemas.microsoft.com/office/drawing/2014/main" id="{61723702-DF8F-88E2-BE2A-F1525F01E87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BAA02D-F805-44F7-B8F0-4D9AFD889CE7}" type="slidenum">
              <a:rPr lang="fr-FR" altLang="fr-FR" sz="1200">
                <a:solidFill>
                  <a:srgbClr val="898989"/>
                </a:solidFill>
              </a:rPr>
              <a:pPr algn="r" eaLnBrk="1" hangingPunct="1">
                <a:spcBef>
                  <a:spcPct val="0"/>
                </a:spcBef>
                <a:buFontTx/>
                <a:buNone/>
              </a:pPr>
              <a:t>80</a:t>
            </a:fld>
            <a:endParaRPr lang="fr-FR" altLang="fr-FR" sz="1200">
              <a:solidFill>
                <a:srgbClr val="898989"/>
              </a:solidFill>
            </a:endParaRPr>
          </a:p>
        </p:txBody>
      </p:sp>
      <p:sp>
        <p:nvSpPr>
          <p:cNvPr id="83971" name="ZoneTexte 20">
            <a:extLst>
              <a:ext uri="{FF2B5EF4-FFF2-40B4-BE49-F238E27FC236}">
                <a16:creationId xmlns:a16="http://schemas.microsoft.com/office/drawing/2014/main" id="{37BCA0FC-57B2-1779-0F6D-473D3F1F9160}"/>
              </a:ext>
            </a:extLst>
          </p:cNvPr>
          <p:cNvSpPr txBox="1">
            <a:spLocks noChangeArrowheads="1"/>
          </p:cNvSpPr>
          <p:nvPr/>
        </p:nvSpPr>
        <p:spPr bwMode="auto">
          <a:xfrm>
            <a:off x="246063" y="1225550"/>
            <a:ext cx="5011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Exemple : changement du 2</a:t>
            </a:r>
            <a:r>
              <a:rPr lang="fr-FR" altLang="fr-FR" sz="2000" b="1" u="sng" baseline="30000">
                <a:latin typeface="Times New Roman" panose="02020603050405020304" pitchFamily="18" charset="0"/>
              </a:rPr>
              <a:t>ème</a:t>
            </a:r>
            <a:r>
              <a:rPr lang="fr-FR" altLang="fr-FR" sz="2000" b="1" u="sng">
                <a:latin typeface="Times New Roman" panose="02020603050405020304" pitchFamily="18" charset="0"/>
              </a:rPr>
              <a:t> tuyau</a:t>
            </a:r>
          </a:p>
        </p:txBody>
      </p:sp>
      <p:sp>
        <p:nvSpPr>
          <p:cNvPr id="83972" name="Rectangle 8">
            <a:extLst>
              <a:ext uri="{FF2B5EF4-FFF2-40B4-BE49-F238E27FC236}">
                <a16:creationId xmlns:a16="http://schemas.microsoft.com/office/drawing/2014/main" id="{46BAEAEB-5C57-D6AF-508B-E76C940F3FC2}"/>
              </a:ext>
            </a:extLst>
          </p:cNvPr>
          <p:cNvSpPr>
            <a:spLocks noChangeArrowheads="1"/>
          </p:cNvSpPr>
          <p:nvPr/>
        </p:nvSpPr>
        <p:spPr bwMode="auto">
          <a:xfrm>
            <a:off x="2362200"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3973" name="Picture 7" descr="P1020424">
            <a:extLst>
              <a:ext uri="{FF2B5EF4-FFF2-40B4-BE49-F238E27FC236}">
                <a16:creationId xmlns:a16="http://schemas.microsoft.com/office/drawing/2014/main" id="{604A00CA-7B40-81C8-F514-A022FF00C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598" r="10641" b="11707"/>
          <a:stretch>
            <a:fillRect/>
          </a:stretch>
        </p:blipFill>
        <p:spPr bwMode="auto">
          <a:xfrm>
            <a:off x="304800" y="1981200"/>
            <a:ext cx="8382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9" descr="P1020485">
            <a:extLst>
              <a:ext uri="{FF2B5EF4-FFF2-40B4-BE49-F238E27FC236}">
                <a16:creationId xmlns:a16="http://schemas.microsoft.com/office/drawing/2014/main" id="{B0B2ABBC-36FE-6FF9-095A-32ADFC9C8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23" t="23801" r="14584" b="7304"/>
          <a:stretch>
            <a:fillRect/>
          </a:stretch>
        </p:blipFill>
        <p:spPr bwMode="auto">
          <a:xfrm>
            <a:off x="7162800" y="4648200"/>
            <a:ext cx="153352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itre 1">
            <a:extLst>
              <a:ext uri="{FF2B5EF4-FFF2-40B4-BE49-F238E27FC236}">
                <a16:creationId xmlns:a16="http://schemas.microsoft.com/office/drawing/2014/main" id="{A1090A2B-CF6D-1560-88E7-81ACF8841345}"/>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u numéro de diapositive 3">
            <a:extLst>
              <a:ext uri="{FF2B5EF4-FFF2-40B4-BE49-F238E27FC236}">
                <a16:creationId xmlns:a16="http://schemas.microsoft.com/office/drawing/2014/main" id="{1E654D33-3474-26D6-64B6-B096CF7D213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234980-FD35-45B9-859E-48B562BCD063}" type="slidenum">
              <a:rPr lang="fr-FR" altLang="fr-FR" sz="1200">
                <a:solidFill>
                  <a:srgbClr val="898989"/>
                </a:solidFill>
              </a:rPr>
              <a:pPr algn="r" eaLnBrk="1" hangingPunct="1">
                <a:spcBef>
                  <a:spcPct val="0"/>
                </a:spcBef>
                <a:buFontTx/>
                <a:buNone/>
              </a:pPr>
              <a:t>81</a:t>
            </a:fld>
            <a:endParaRPr lang="fr-FR" altLang="fr-FR" sz="1200">
              <a:solidFill>
                <a:srgbClr val="898989"/>
              </a:solidFill>
            </a:endParaRPr>
          </a:p>
        </p:txBody>
      </p:sp>
      <p:sp>
        <p:nvSpPr>
          <p:cNvPr id="84995" name="ZoneTexte 20">
            <a:extLst>
              <a:ext uri="{FF2B5EF4-FFF2-40B4-BE49-F238E27FC236}">
                <a16:creationId xmlns:a16="http://schemas.microsoft.com/office/drawing/2014/main" id="{23FD8A80-322E-BFB8-E953-F7B4FF77AE34}"/>
              </a:ext>
            </a:extLst>
          </p:cNvPr>
          <p:cNvSpPr txBox="1">
            <a:spLocks noChangeArrowheads="1"/>
          </p:cNvSpPr>
          <p:nvPr/>
        </p:nvSpPr>
        <p:spPr bwMode="auto">
          <a:xfrm>
            <a:off x="457200" y="1447800"/>
            <a:ext cx="8153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Cas d’un tuyau éclaté : </a:t>
            </a:r>
            <a:r>
              <a:rPr lang="fr-FR" altLang="fr-FR" sz="2000" b="1" u="sng">
                <a:latin typeface="Times New Roman" panose="02020603050405020304" pitchFamily="18" charset="0"/>
                <a:cs typeface="Times New Roman" panose="02020603050405020304" pitchFamily="18" charset="0"/>
              </a:rPr>
              <a:t>l’eau sera fermée en premier</a:t>
            </a:r>
            <a:r>
              <a:rPr lang="fr-FR" altLang="fr-FR" sz="2000">
                <a:latin typeface="Times New Roman" panose="02020603050405020304" pitchFamily="18" charset="0"/>
                <a:cs typeface="Times New Roman" panose="02020603050405020304" pitchFamily="18" charset="0"/>
              </a:rPr>
              <a:t> :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BAT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Répercute l'ordre : le ….. tuyau vient d’éclater changez-le et ordonne simultanément « </a:t>
            </a:r>
            <a:r>
              <a:rPr lang="fr-FR" altLang="fr-FR" sz="2000" b="1">
                <a:latin typeface="Times New Roman" panose="02020603050405020304" pitchFamily="18" charset="0"/>
                <a:cs typeface="Times New Roman" panose="02020603050405020304" pitchFamily="18" charset="0"/>
              </a:rPr>
              <a:t>BARREZ L’EAU »</a:t>
            </a: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Se replie, </a:t>
            </a:r>
          </a:p>
        </p:txBody>
      </p:sp>
      <p:sp>
        <p:nvSpPr>
          <p:cNvPr id="84996" name="Rectangle 5">
            <a:extLst>
              <a:ext uri="{FF2B5EF4-FFF2-40B4-BE49-F238E27FC236}">
                <a16:creationId xmlns:a16="http://schemas.microsoft.com/office/drawing/2014/main" id="{CFA61606-BCB8-FD7D-EBA8-0279001F0A9B}"/>
              </a:ext>
            </a:extLst>
          </p:cNvPr>
          <p:cNvSpPr>
            <a:spLocks noChangeArrowheads="1"/>
          </p:cNvSpPr>
          <p:nvPr/>
        </p:nvSpPr>
        <p:spPr bwMode="auto">
          <a:xfrm>
            <a:off x="2362200"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4997" name="Rectangle 7">
            <a:extLst>
              <a:ext uri="{FF2B5EF4-FFF2-40B4-BE49-F238E27FC236}">
                <a16:creationId xmlns:a16="http://schemas.microsoft.com/office/drawing/2014/main" id="{A714D092-E3C0-39FC-D1E2-D0E9D1C305AA}"/>
              </a:ext>
            </a:extLst>
          </p:cNvPr>
          <p:cNvSpPr>
            <a:spLocks noChangeArrowheads="1"/>
          </p:cNvSpPr>
          <p:nvPr/>
        </p:nvSpPr>
        <p:spPr bwMode="auto">
          <a:xfrm>
            <a:off x="381000" y="4114800"/>
            <a:ext cx="8077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BAT</a:t>
            </a:r>
            <a:r>
              <a:rPr lang="fr-FR" altLang="fr-FR" sz="2000">
                <a:latin typeface="Times New Roman" panose="02020603050405020304" pitchFamily="18" charset="0"/>
              </a:rPr>
              <a:t> </a:t>
            </a:r>
          </a:p>
          <a:p>
            <a:pPr>
              <a:spcBef>
                <a:spcPct val="0"/>
              </a:spcBef>
              <a:buFontTx/>
              <a:buNone/>
            </a:pPr>
            <a:endParaRPr lang="fr-FR" altLang="fr-FR" sz="2000">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Barre l'eau à la division en annonçant simultanément </a:t>
            </a:r>
            <a:r>
              <a:rPr lang="fr-FR" altLang="fr-FR" sz="2000" b="1">
                <a:latin typeface="Times New Roman" panose="02020603050405020304" pitchFamily="18" charset="0"/>
                <a:cs typeface="Times New Roman" panose="02020603050405020304" pitchFamily="18" charset="0"/>
              </a:rPr>
              <a:t>« ATTENTION »,</a:t>
            </a:r>
            <a:endParaRPr lang="fr-FR" altLang="fr-FR" sz="2000" b="1">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Prend un tuyau à la division (ou va en chercher 2 à l'engin),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Déroule le nouveau tuyau au point d'attaque, </a:t>
            </a:r>
          </a:p>
        </p:txBody>
      </p:sp>
      <p:sp>
        <p:nvSpPr>
          <p:cNvPr id="84998" name="Titre 1">
            <a:extLst>
              <a:ext uri="{FF2B5EF4-FFF2-40B4-BE49-F238E27FC236}">
                <a16:creationId xmlns:a16="http://schemas.microsoft.com/office/drawing/2014/main" id="{62263821-777F-A6D8-4961-2FB930281BF0}"/>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1">
            <a:extLst>
              <a:ext uri="{FF2B5EF4-FFF2-40B4-BE49-F238E27FC236}">
                <a16:creationId xmlns:a16="http://schemas.microsoft.com/office/drawing/2014/main" id="{0FD1BCEB-1DC4-422F-A2EC-486F56723559}"/>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Prolongement d'un établissement</a:t>
            </a:r>
          </a:p>
        </p:txBody>
      </p:sp>
      <p:sp>
        <p:nvSpPr>
          <p:cNvPr id="86019" name="Espace réservé du numéro de diapositive 3">
            <a:extLst>
              <a:ext uri="{FF2B5EF4-FFF2-40B4-BE49-F238E27FC236}">
                <a16:creationId xmlns:a16="http://schemas.microsoft.com/office/drawing/2014/main" id="{61287F8A-3D21-FCDA-BC2C-8F9646FB04F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904EA12-7DFC-4413-AF2A-8BECE621383D}" type="slidenum">
              <a:rPr lang="fr-FR" altLang="fr-FR" sz="1200">
                <a:solidFill>
                  <a:srgbClr val="898989"/>
                </a:solidFill>
              </a:rPr>
              <a:pPr algn="r" eaLnBrk="1" hangingPunct="1">
                <a:spcBef>
                  <a:spcPct val="0"/>
                </a:spcBef>
                <a:buFontTx/>
                <a:buNone/>
              </a:pPr>
              <a:t>82</a:t>
            </a:fld>
            <a:endParaRPr lang="fr-FR" altLang="fr-FR" sz="1200">
              <a:solidFill>
                <a:srgbClr val="898989"/>
              </a:solidFill>
            </a:endParaRPr>
          </a:p>
        </p:txBody>
      </p:sp>
      <p:sp>
        <p:nvSpPr>
          <p:cNvPr id="86020" name="ZoneTexte 7">
            <a:extLst>
              <a:ext uri="{FF2B5EF4-FFF2-40B4-BE49-F238E27FC236}">
                <a16:creationId xmlns:a16="http://schemas.microsoft.com/office/drawing/2014/main" id="{96AF77FD-B26D-6C21-5138-38E74DBE1F96}"/>
              </a:ext>
            </a:extLst>
          </p:cNvPr>
          <p:cNvSpPr txBox="1">
            <a:spLocks noChangeArrowheads="1"/>
          </p:cNvSpPr>
          <p:nvPr/>
        </p:nvSpPr>
        <p:spPr bwMode="auto">
          <a:xfrm>
            <a:off x="533400" y="21336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BAT, « LE POINT D’ATTAQUE A CHANGE, PROLONGEZ »</a:t>
            </a:r>
            <a:r>
              <a:rPr lang="fr-FR" altLang="fr-FR" sz="2000">
                <a:latin typeface="Times New Roman" panose="02020603050405020304" pitchFamily="18" charset="0"/>
              </a:rPr>
              <a:t> </a:t>
            </a:r>
          </a:p>
        </p:txBody>
      </p:sp>
      <p:sp>
        <p:nvSpPr>
          <p:cNvPr id="86021" name="Rectangle 7">
            <a:extLst>
              <a:ext uri="{FF2B5EF4-FFF2-40B4-BE49-F238E27FC236}">
                <a16:creationId xmlns:a16="http://schemas.microsoft.com/office/drawing/2014/main" id="{1C99560A-169A-8804-2133-AB783D59A1F9}"/>
              </a:ext>
            </a:extLst>
          </p:cNvPr>
          <p:cNvSpPr>
            <a:spLocks noChangeArrowheads="1"/>
          </p:cNvSpPr>
          <p:nvPr/>
        </p:nvSpPr>
        <p:spPr bwMode="auto">
          <a:xfrm>
            <a:off x="457200" y="15240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86022" name="Image 13">
            <a:extLst>
              <a:ext uri="{FF2B5EF4-FFF2-40B4-BE49-F238E27FC236}">
                <a16:creationId xmlns:a16="http://schemas.microsoft.com/office/drawing/2014/main" id="{3CF8AF25-E32E-8D63-8E93-1E32BE382D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657600"/>
            <a:ext cx="89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Image 4">
            <a:extLst>
              <a:ext uri="{FF2B5EF4-FFF2-40B4-BE49-F238E27FC236}">
                <a16:creationId xmlns:a16="http://schemas.microsoft.com/office/drawing/2014/main" id="{B83688C6-1A70-8433-1893-0A1EC2F8A388}"/>
              </a:ext>
            </a:extLst>
          </p:cNvPr>
          <p:cNvPicPr>
            <a:picLocks noChangeAspect="1"/>
          </p:cNvPicPr>
          <p:nvPr/>
        </p:nvPicPr>
        <p:blipFill>
          <a:blip r:embed="rId3">
            <a:extLst>
              <a:ext uri="{28A0092B-C50C-407E-A947-70E740481C1C}">
                <a14:useLocalDpi xmlns:a14="http://schemas.microsoft.com/office/drawing/2010/main" val="0"/>
              </a:ext>
            </a:extLst>
          </a:blip>
          <a:srcRect l="50705"/>
          <a:stretch>
            <a:fillRect/>
          </a:stretch>
        </p:blipFill>
        <p:spPr bwMode="auto">
          <a:xfrm>
            <a:off x="2514600" y="2819400"/>
            <a:ext cx="1111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7">
            <a:extLst>
              <a:ext uri="{FF2B5EF4-FFF2-40B4-BE49-F238E27FC236}">
                <a16:creationId xmlns:a16="http://schemas.microsoft.com/office/drawing/2014/main" id="{EE10DC7B-DFAD-E5EA-852D-03D01706C030}"/>
              </a:ext>
            </a:extLst>
          </p:cNvPr>
          <p:cNvSpPr>
            <a:spLocks noChangeArrowheads="1"/>
          </p:cNvSpPr>
          <p:nvPr/>
        </p:nvSpPr>
        <p:spPr bwMode="auto">
          <a:xfrm>
            <a:off x="2667000" y="5410200"/>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Times New Roman" panose="02020603050405020304" pitchFamily="18" charset="0"/>
                <a:cs typeface="Arial" panose="020B0604020202020204" pitchFamily="34" charset="0"/>
              </a:rPr>
              <a:t>Équipier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3">
            <a:extLst>
              <a:ext uri="{FF2B5EF4-FFF2-40B4-BE49-F238E27FC236}">
                <a16:creationId xmlns:a16="http://schemas.microsoft.com/office/drawing/2014/main" id="{BBCDD38D-6656-255A-C9B5-81E3A87966E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B1576C-1323-47B5-BDE8-39F6BBDB2344}" type="slidenum">
              <a:rPr lang="fr-FR" altLang="fr-FR" sz="1200">
                <a:solidFill>
                  <a:srgbClr val="898989"/>
                </a:solidFill>
              </a:rPr>
              <a:pPr algn="r" eaLnBrk="1" hangingPunct="1">
                <a:spcBef>
                  <a:spcPct val="0"/>
                </a:spcBef>
                <a:buFontTx/>
                <a:buNone/>
              </a:pPr>
              <a:t>83</a:t>
            </a:fld>
            <a:endParaRPr lang="fr-FR" altLang="fr-FR" sz="1200">
              <a:solidFill>
                <a:srgbClr val="898989"/>
              </a:solidFill>
            </a:endParaRPr>
          </a:p>
        </p:txBody>
      </p:sp>
      <p:pic>
        <p:nvPicPr>
          <p:cNvPr id="87043" name="Image 68">
            <a:extLst>
              <a:ext uri="{FF2B5EF4-FFF2-40B4-BE49-F238E27FC236}">
                <a16:creationId xmlns:a16="http://schemas.microsoft.com/office/drawing/2014/main" id="{99E7AA5C-76DD-1669-DFA9-FD390F93C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1819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itre 1">
            <a:extLst>
              <a:ext uri="{FF2B5EF4-FFF2-40B4-BE49-F238E27FC236}">
                <a16:creationId xmlns:a16="http://schemas.microsoft.com/office/drawing/2014/main" id="{8345A1F4-CAC0-281A-512F-805AE078BFAD}"/>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Prolongement d'un établissement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3">
            <a:extLst>
              <a:ext uri="{FF2B5EF4-FFF2-40B4-BE49-F238E27FC236}">
                <a16:creationId xmlns:a16="http://schemas.microsoft.com/office/drawing/2014/main" id="{98B25A68-C55A-2F5F-3E94-F464D7415BE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B3D8037-25C1-43F5-B901-8B715CD50EBC}" type="slidenum">
              <a:rPr lang="fr-FR" altLang="fr-FR" sz="1200">
                <a:solidFill>
                  <a:srgbClr val="898989"/>
                </a:solidFill>
              </a:rPr>
              <a:pPr algn="r" eaLnBrk="1" hangingPunct="1">
                <a:spcBef>
                  <a:spcPct val="0"/>
                </a:spcBef>
                <a:buFontTx/>
                <a:buNone/>
              </a:pPr>
              <a:t>84</a:t>
            </a:fld>
            <a:endParaRPr lang="fr-FR" altLang="fr-FR" sz="1200">
              <a:solidFill>
                <a:srgbClr val="898989"/>
              </a:solidFill>
            </a:endParaRPr>
          </a:p>
        </p:txBody>
      </p:sp>
      <p:pic>
        <p:nvPicPr>
          <p:cNvPr id="88067" name="Image 70">
            <a:extLst>
              <a:ext uri="{FF2B5EF4-FFF2-40B4-BE49-F238E27FC236}">
                <a16:creationId xmlns:a16="http://schemas.microsoft.com/office/drawing/2014/main" id="{CDA8A4FC-56BD-069E-5AB1-C736E0E1D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2200"/>
            <a:ext cx="76962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vers le bas 4">
            <a:extLst>
              <a:ext uri="{FF2B5EF4-FFF2-40B4-BE49-F238E27FC236}">
                <a16:creationId xmlns:a16="http://schemas.microsoft.com/office/drawing/2014/main" id="{DAC3B6D9-D4C5-3053-273E-3B5269797129}"/>
              </a:ext>
            </a:extLst>
          </p:cNvPr>
          <p:cNvSpPr/>
          <p:nvPr/>
        </p:nvSpPr>
        <p:spPr>
          <a:xfrm>
            <a:off x="1110043" y="1844822"/>
            <a:ext cx="2566987" cy="471349"/>
          </a:xfrm>
          <a:prstGeom prst="downArrow">
            <a:avLst>
              <a:gd name="adj1" fmla="val 50000"/>
              <a:gd name="adj2" fmla="val 37302"/>
            </a:avLst>
          </a:prstGeom>
          <a:solidFill>
            <a:schemeClr val="accent2"/>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bg1"/>
                </a:solidFill>
              </a:rPr>
              <a:t>Chef BAT</a:t>
            </a:r>
          </a:p>
        </p:txBody>
      </p:sp>
      <p:sp>
        <p:nvSpPr>
          <p:cNvPr id="6" name="Flèche vers le bas 5">
            <a:extLst>
              <a:ext uri="{FF2B5EF4-FFF2-40B4-BE49-F238E27FC236}">
                <a16:creationId xmlns:a16="http://schemas.microsoft.com/office/drawing/2014/main" id="{49652513-BE97-49FC-D1A9-EFEEB24F0C94}"/>
              </a:ext>
            </a:extLst>
          </p:cNvPr>
          <p:cNvSpPr/>
          <p:nvPr/>
        </p:nvSpPr>
        <p:spPr>
          <a:xfrm>
            <a:off x="5526507" y="1844822"/>
            <a:ext cx="2395537" cy="471349"/>
          </a:xfrm>
          <a:prstGeom prst="downArrow">
            <a:avLst>
              <a:gd name="adj1" fmla="val 49058"/>
              <a:gd name="adj2" fmla="val 46567"/>
            </a:avLst>
          </a:prstGeom>
          <a:solidFill>
            <a:schemeClr val="accent6">
              <a:lumMod val="60000"/>
              <a:lumOff val="4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Equipier BAT</a:t>
            </a:r>
          </a:p>
        </p:txBody>
      </p:sp>
      <p:sp>
        <p:nvSpPr>
          <p:cNvPr id="88074" name="Titre 1">
            <a:extLst>
              <a:ext uri="{FF2B5EF4-FFF2-40B4-BE49-F238E27FC236}">
                <a16:creationId xmlns:a16="http://schemas.microsoft.com/office/drawing/2014/main" id="{E3C52D7E-80FF-1443-5DF0-5BBDB0B5CE6B}"/>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Prolongement d'un établissement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numéro de diapositive 3">
            <a:extLst>
              <a:ext uri="{FF2B5EF4-FFF2-40B4-BE49-F238E27FC236}">
                <a16:creationId xmlns:a16="http://schemas.microsoft.com/office/drawing/2014/main" id="{A27A61A9-3F04-0197-9884-79FC6F8D7DD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832668-1F4B-4DF2-90B9-5BB03DC3E23D}" type="slidenum">
              <a:rPr lang="fr-FR" altLang="fr-FR" sz="1200">
                <a:solidFill>
                  <a:srgbClr val="898989"/>
                </a:solidFill>
              </a:rPr>
              <a:pPr algn="r" eaLnBrk="1" hangingPunct="1">
                <a:spcBef>
                  <a:spcPct val="0"/>
                </a:spcBef>
                <a:buFontTx/>
                <a:buNone/>
              </a:pPr>
              <a:t>85</a:t>
            </a:fld>
            <a:endParaRPr lang="fr-FR" altLang="fr-FR" sz="1200">
              <a:solidFill>
                <a:srgbClr val="898989"/>
              </a:solidFill>
            </a:endParaRPr>
          </a:p>
        </p:txBody>
      </p:sp>
      <p:pic>
        <p:nvPicPr>
          <p:cNvPr id="89091" name="Image 71">
            <a:extLst>
              <a:ext uri="{FF2B5EF4-FFF2-40B4-BE49-F238E27FC236}">
                <a16:creationId xmlns:a16="http://schemas.microsoft.com/office/drawing/2014/main" id="{E765C92D-1248-8AEA-A6FD-1AA8B63B6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47800"/>
            <a:ext cx="560705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Image 72">
            <a:extLst>
              <a:ext uri="{FF2B5EF4-FFF2-40B4-BE49-F238E27FC236}">
                <a16:creationId xmlns:a16="http://schemas.microsoft.com/office/drawing/2014/main" id="{FD367CA9-7599-56D3-3902-A21AD0868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00"/>
            <a:ext cx="55626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itre 1">
            <a:extLst>
              <a:ext uri="{FF2B5EF4-FFF2-40B4-BE49-F238E27FC236}">
                <a16:creationId xmlns:a16="http://schemas.microsoft.com/office/drawing/2014/main" id="{CA7236AF-26F9-86EA-9884-EE7A03C6ECA4}"/>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Prolongement d'un établissement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21A5D22B-0AB3-A742-5531-ED82430B8EF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Conclusion</a:t>
            </a:r>
          </a:p>
        </p:txBody>
      </p:sp>
      <p:sp>
        <p:nvSpPr>
          <p:cNvPr id="90115" name="Espace réservé du numéro de diapositive 4">
            <a:extLst>
              <a:ext uri="{FF2B5EF4-FFF2-40B4-BE49-F238E27FC236}">
                <a16:creationId xmlns:a16="http://schemas.microsoft.com/office/drawing/2014/main" id="{AAE6C5EE-C341-60CE-827A-75A5CF6813C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45F9D3F-8C1F-45F2-AA7E-D6156957CD39}"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1BCCF6E5-0DFD-2F49-A3BE-2F9BDC4FAE54}"/>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0117" name="ZoneTexte 12">
            <a:extLst>
              <a:ext uri="{FF2B5EF4-FFF2-40B4-BE49-F238E27FC236}">
                <a16:creationId xmlns:a16="http://schemas.microsoft.com/office/drawing/2014/main" id="{756C8540-4662-9489-EBF2-83B60C70F99D}"/>
              </a:ext>
            </a:extLst>
          </p:cNvPr>
          <p:cNvSpPr txBox="1">
            <a:spLocks noChangeArrowheads="1"/>
          </p:cNvSpPr>
          <p:nvPr/>
        </p:nvSpPr>
        <p:spPr bwMode="auto">
          <a:xfrm>
            <a:off x="4711700" y="2401888"/>
            <a:ext cx="4037013"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r>
              <a:rPr lang="fr-FR" altLang="fr-FR" sz="1800">
                <a:latin typeface="Times New Roman" panose="02020603050405020304" pitchFamily="18" charset="0"/>
                <a:cs typeface="Arial" panose="020B0604020202020204" pitchFamily="34" charset="0"/>
              </a:rPr>
              <a:t>Année : 2022</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90118" name="ZoneTexte 15">
            <a:extLst>
              <a:ext uri="{FF2B5EF4-FFF2-40B4-BE49-F238E27FC236}">
                <a16:creationId xmlns:a16="http://schemas.microsoft.com/office/drawing/2014/main" id="{BC16460D-4CA5-03DD-0EFD-6A5B9D150FE4}"/>
              </a:ext>
            </a:extLst>
          </p:cNvPr>
          <p:cNvSpPr txBox="1">
            <a:spLocks noChangeArrowheads="1"/>
          </p:cNvSpPr>
          <p:nvPr/>
        </p:nvSpPr>
        <p:spPr bwMode="auto">
          <a:xfrm>
            <a:off x="609600" y="220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Les différentes manœuvres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F446A8BE-12EF-4894-5387-856E8DD541D8}"/>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1267" name="Espace réservé du numéro de diapositive 3">
            <a:extLst>
              <a:ext uri="{FF2B5EF4-FFF2-40B4-BE49-F238E27FC236}">
                <a16:creationId xmlns:a16="http://schemas.microsoft.com/office/drawing/2014/main" id="{314A98B7-5F86-CF32-ED19-B8AB501ED4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308B8929-8392-41F2-AA37-B9DE2F97C687}" type="slidenum">
              <a:rPr lang="fr-FR" altLang="fr-FR" sz="1200" smtClean="0">
                <a:solidFill>
                  <a:srgbClr val="898989"/>
                </a:solidFill>
              </a:rPr>
              <a:pPr>
                <a:spcBef>
                  <a:spcPct val="0"/>
                </a:spcBef>
                <a:buFontTx/>
                <a:buNone/>
              </a:pPr>
              <a:t>9</a:t>
            </a:fld>
            <a:endParaRPr lang="fr-FR" altLang="fr-FR" sz="1200">
              <a:solidFill>
                <a:srgbClr val="898989"/>
              </a:solidFill>
            </a:endParaRPr>
          </a:p>
        </p:txBody>
      </p:sp>
      <p:sp>
        <p:nvSpPr>
          <p:cNvPr id="11268" name="ZoneTexte 5">
            <a:extLst>
              <a:ext uri="{FF2B5EF4-FFF2-40B4-BE49-F238E27FC236}">
                <a16:creationId xmlns:a16="http://schemas.microsoft.com/office/drawing/2014/main" id="{C9F88376-B707-5782-DED7-714455664145}"/>
              </a:ext>
            </a:extLst>
          </p:cNvPr>
          <p:cNvSpPr txBox="1">
            <a:spLocks noChangeArrowheads="1"/>
          </p:cNvSpPr>
          <p:nvPr/>
        </p:nvSpPr>
        <p:spPr bwMode="auto">
          <a:xfrm>
            <a:off x="4572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rPr>
              <a:t>« BAL EN RECONNAISSANCE »</a:t>
            </a:r>
          </a:p>
        </p:txBody>
      </p:sp>
      <p:sp>
        <p:nvSpPr>
          <p:cNvPr id="11269" name="ZoneTexte 7">
            <a:extLst>
              <a:ext uri="{FF2B5EF4-FFF2-40B4-BE49-F238E27FC236}">
                <a16:creationId xmlns:a16="http://schemas.microsoft.com/office/drawing/2014/main" id="{E0920D2B-11E9-D9DA-8082-5CF8A6F2E927}"/>
              </a:ext>
            </a:extLst>
          </p:cNvPr>
          <p:cNvSpPr txBox="1">
            <a:spLocks noChangeArrowheads="1"/>
          </p:cNvSpPr>
          <p:nvPr/>
        </p:nvSpPr>
        <p:spPr bwMode="auto">
          <a:xfrm>
            <a:off x="381000" y="51816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HALTE ! » « BAL, EMPLACEMENT DE LA DIVISION, ICI, POINT D’EAU L’ENGIN, ETABLISSEZ ! »</a:t>
            </a:r>
          </a:p>
        </p:txBody>
      </p:sp>
      <p:sp>
        <p:nvSpPr>
          <p:cNvPr id="11270" name="Rectangle 7">
            <a:extLst>
              <a:ext uri="{FF2B5EF4-FFF2-40B4-BE49-F238E27FC236}">
                <a16:creationId xmlns:a16="http://schemas.microsoft.com/office/drawing/2014/main" id="{DF3B7B3D-F050-0CEB-F1B7-0F8C6B19ABB9}"/>
              </a:ext>
            </a:extLst>
          </p:cNvPr>
          <p:cNvSpPr>
            <a:spLocks noChangeArrowheads="1"/>
          </p:cNvSpPr>
          <p:nvPr/>
        </p:nvSpPr>
        <p:spPr bwMode="auto">
          <a:xfrm>
            <a:off x="381000" y="4419600"/>
            <a:ext cx="207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11271" name="Rectangle 4">
            <a:extLst>
              <a:ext uri="{FF2B5EF4-FFF2-40B4-BE49-F238E27FC236}">
                <a16:creationId xmlns:a16="http://schemas.microsoft.com/office/drawing/2014/main" id="{7B4E613E-759B-EC77-4922-100B2976D851}"/>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11272" name="Image 42">
            <a:extLst>
              <a:ext uri="{FF2B5EF4-FFF2-40B4-BE49-F238E27FC236}">
                <a16:creationId xmlns:a16="http://schemas.microsoft.com/office/drawing/2014/main" id="{69227E37-8946-2A08-6ECB-471541384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438400"/>
            <a:ext cx="1303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Image 43">
            <a:extLst>
              <a:ext uri="{FF2B5EF4-FFF2-40B4-BE49-F238E27FC236}">
                <a16:creationId xmlns:a16="http://schemas.microsoft.com/office/drawing/2014/main" id="{62D8E66D-BF68-5B31-9FAB-45874A276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362200"/>
            <a:ext cx="1693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1873</TotalTime>
  <Words>3604</Words>
  <Application>Microsoft Office PowerPoint</Application>
  <PresentationFormat>Affichage à l'écran (4:3)</PresentationFormat>
  <Paragraphs>605</Paragraphs>
  <Slides>86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86</vt:i4>
      </vt:variant>
    </vt:vector>
  </HeadingPairs>
  <TitlesOfParts>
    <vt:vector size="93" baseType="lpstr">
      <vt:lpstr>Arial</vt:lpstr>
      <vt:lpstr>Myriad Pro</vt:lpstr>
      <vt:lpstr>Calibri</vt:lpstr>
      <vt:lpstr>Times New Roman</vt:lpstr>
      <vt:lpstr>Wingdings</vt:lpstr>
      <vt:lpstr>Symbol</vt:lpstr>
      <vt:lpstr>GCCAR</vt:lpstr>
      <vt:lpstr>EQUIPES EN BINÔME, ETABLISSEMENTS DES LANCES ETABLISSEMENT DE PLAIN-PIED</vt:lpstr>
      <vt:lpstr>Les établissements de plain-pied</vt:lpstr>
      <vt:lpstr>Présentation PowerPoint</vt:lpstr>
      <vt:lpstr>Établissement de la LDT</vt:lpstr>
      <vt:lpstr>Établissement de la LDT</vt:lpstr>
      <vt:lpstr>Établissement de la LDT</vt:lpstr>
      <vt:lpstr>Établissement de la LDT</vt:lpstr>
      <vt:lpstr>Établissement de la LDT</vt:lpstr>
      <vt:lpstr>Éts d’1 division d’alimentation  au moyen du dévidoir</vt:lpstr>
      <vt:lpstr>Éts d’1 division d’alimentation  au moyen du dévidoir</vt:lpstr>
      <vt:lpstr>Éts d’1 division d’alimentation  au moyen du dévidoir</vt:lpstr>
      <vt:lpstr>Éts d’1 division d’alimentation  au moyen du dévidoir</vt:lpstr>
      <vt:lpstr>Éts d’1 division d’alimentation  puis alimentation de l'engin</vt:lpstr>
      <vt:lpstr>Présentation PowerPoint</vt:lpstr>
      <vt:lpstr>Présentation PowerPoint</vt:lpstr>
      <vt:lpstr>Présentation PowerPoint</vt:lpstr>
      <vt:lpstr>Présentation PowerPoint</vt:lpstr>
      <vt:lpstr>Alimentation d’1 division d’alimentation  avec des tuyaux roulés sur eux-mêmes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Éts d’1 ligne d’attaque sur 1 prise d’eau</vt:lpstr>
      <vt:lpstr>Éts d’1 ligne d’attaque sur 1 prise d’eau</vt:lpstr>
      <vt:lpstr>Éts d’1 ligne d’attaque sur 1 prise d’eau</vt:lpstr>
      <vt:lpstr>Présentation PowerPoint</vt:lpstr>
      <vt:lpstr>Présentation PowerPoint</vt:lpstr>
      <vt:lpstr>Éts de 2 lignes d’attaque  sur 1 prise d’eau</vt:lpstr>
      <vt:lpstr>Présentation PowerPoint</vt:lpstr>
      <vt:lpstr>Alimentation d’1 dispositif hydraulique </vt:lpstr>
      <vt:lpstr>Alimentation d’1 dispositif hydraulique </vt:lpstr>
      <vt:lpstr>Alimentation d’1 dispositif hydraulique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Alimentation de l'engin : aspiration</vt:lpstr>
      <vt:lpstr>Alimentation de l'engin : aspiration</vt:lpstr>
      <vt:lpstr>Alimentation de l'engin : aspiration</vt:lpstr>
      <vt:lpstr>Présentation PowerPoint</vt:lpstr>
      <vt:lpstr>Présentation PowerPoint</vt:lpstr>
      <vt:lpstr>Présentation PowerPoint</vt:lpstr>
      <vt:lpstr>Présentation PowerPoint</vt:lpstr>
      <vt:lpstr>Présentation PowerPoint</vt:lpstr>
      <vt:lpstr>Présentation PowerPoint</vt:lpstr>
      <vt:lpstr>Ets d'1 lance à mousse</vt:lpstr>
      <vt:lpstr>Ets d'1 lance à mousse</vt:lpstr>
      <vt:lpstr>Ets d'1 lance à mousse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Remplacement d'un tuyau</vt:lpstr>
      <vt:lpstr>Présentation PowerPoint</vt:lpstr>
      <vt:lpstr>Présentation PowerPoint</vt:lpstr>
      <vt:lpstr>Présentation PowerPoint</vt:lpstr>
      <vt:lpstr>Présentation PowerPoint</vt:lpstr>
      <vt:lpstr>Prolongement d'un établissement</vt:lpstr>
      <vt:lpstr>Présentation PowerPoint</vt:lpstr>
      <vt:lpstr>Présentation PowerPoint</vt:lpstr>
      <vt:lpstr>Présentation PowerPoint</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117</cp:revision>
  <cp:lastPrinted>2015-08-06T08:01:37Z</cp:lastPrinted>
  <dcterms:created xsi:type="dcterms:W3CDTF">2015-08-05T10:19:35Z</dcterms:created>
  <dcterms:modified xsi:type="dcterms:W3CDTF">2022-09-11T20:06:02Z</dcterms:modified>
</cp:coreProperties>
</file>