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303" r:id="rId3"/>
    <p:sldId id="257" r:id="rId4"/>
    <p:sldId id="293" r:id="rId5"/>
    <p:sldId id="270" r:id="rId6"/>
    <p:sldId id="317" r:id="rId7"/>
    <p:sldId id="318" r:id="rId8"/>
    <p:sldId id="316" r:id="rId9"/>
    <p:sldId id="319" r:id="rId10"/>
    <p:sldId id="271" r:id="rId11"/>
    <p:sldId id="272" r:id="rId12"/>
    <p:sldId id="294" r:id="rId13"/>
    <p:sldId id="261" r:id="rId14"/>
    <p:sldId id="262" r:id="rId15"/>
    <p:sldId id="263" r:id="rId16"/>
    <p:sldId id="268" r:id="rId17"/>
    <p:sldId id="269" r:id="rId18"/>
    <p:sldId id="305" r:id="rId19"/>
    <p:sldId id="306" r:id="rId20"/>
    <p:sldId id="273" r:id="rId21"/>
    <p:sldId id="309" r:id="rId22"/>
    <p:sldId id="310" r:id="rId23"/>
    <p:sldId id="307" r:id="rId24"/>
    <p:sldId id="308" r:id="rId25"/>
    <p:sldId id="274" r:id="rId26"/>
    <p:sldId id="275" r:id="rId27"/>
    <p:sldId id="276" r:id="rId28"/>
    <p:sldId id="311" r:id="rId29"/>
    <p:sldId id="277" r:id="rId30"/>
    <p:sldId id="312" r:id="rId31"/>
    <p:sldId id="313" r:id="rId32"/>
    <p:sldId id="280" r:id="rId33"/>
    <p:sldId id="279" r:id="rId34"/>
    <p:sldId id="296" r:id="rId35"/>
    <p:sldId id="295" r:id="rId36"/>
    <p:sldId id="281" r:id="rId37"/>
    <p:sldId id="297" r:id="rId38"/>
    <p:sldId id="282" r:id="rId39"/>
    <p:sldId id="283" r:id="rId40"/>
    <p:sldId id="298" r:id="rId41"/>
    <p:sldId id="284" r:id="rId42"/>
    <p:sldId id="314" r:id="rId43"/>
    <p:sldId id="285" r:id="rId44"/>
    <p:sldId id="299" r:id="rId45"/>
    <p:sldId id="300" r:id="rId46"/>
    <p:sldId id="286" r:id="rId47"/>
    <p:sldId id="301" r:id="rId48"/>
    <p:sldId id="287" r:id="rId49"/>
    <p:sldId id="288" r:id="rId50"/>
    <p:sldId id="302" r:id="rId51"/>
    <p:sldId id="290" r:id="rId52"/>
    <p:sldId id="289" r:id="rId53"/>
    <p:sldId id="291" r:id="rId54"/>
    <p:sldId id="315" r:id="rId55"/>
    <p:sldId id="320" r:id="rId56"/>
    <p:sldId id="321" r:id="rId57"/>
    <p:sldId id="322" r:id="rId58"/>
    <p:sldId id="323" r:id="rId59"/>
    <p:sldId id="304" r:id="rId60"/>
  </p:sldIdLst>
  <p:sldSz cx="9144000" cy="6858000" type="screen4x3"/>
  <p:notesSz cx="6797675" cy="9926638"/>
  <p:defaultTextStyle>
    <a:defPPr>
      <a:defRPr lang="fr-FR"/>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1202"/>
    <a:srgbClr val="0B2C91"/>
    <a:srgbClr val="5BE4FF"/>
    <a:srgbClr val="6F2C91"/>
    <a:srgbClr val="C8B2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3" autoAdjust="0"/>
  </p:normalViewPr>
  <p:slideViewPr>
    <p:cSldViewPr>
      <p:cViewPr varScale="1">
        <p:scale>
          <a:sx n="86" d="100"/>
          <a:sy n="86" d="100"/>
        </p:scale>
        <p:origin x="1339"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0515A7D-6C92-AED3-2E69-C0F1EF6D6ED2}"/>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a:extLst>
              <a:ext uri="{FF2B5EF4-FFF2-40B4-BE49-F238E27FC236}">
                <a16:creationId xmlns:a16="http://schemas.microsoft.com/office/drawing/2014/main" id="{4AC6E5D0-55E3-969E-04CF-B19A5E4C9EDD}"/>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42F84077-75EB-4349-90B9-855DD01D0729}" type="datetimeFigureOut">
              <a:rPr lang="fr-FR"/>
              <a:pPr>
                <a:defRPr/>
              </a:pPr>
              <a:t>11/09/2022</a:t>
            </a:fld>
            <a:endParaRPr lang="fr-FR"/>
          </a:p>
        </p:txBody>
      </p:sp>
      <p:sp>
        <p:nvSpPr>
          <p:cNvPr id="4" name="Espace réservé de l'image des diapositives 3">
            <a:extLst>
              <a:ext uri="{FF2B5EF4-FFF2-40B4-BE49-F238E27FC236}">
                <a16:creationId xmlns:a16="http://schemas.microsoft.com/office/drawing/2014/main" id="{30237470-AEBC-C1C1-71A5-1E01FDF56EE3}"/>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9D5528E0-5C1B-9371-EB81-36A21E24140D}"/>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F8176996-1ED2-F2A7-AFE3-112A2D046038}"/>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68409496-776C-68B0-F801-5AC6E3EB9619}"/>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87E29309-0B6F-4EE5-9C0B-B2D994C6D051}"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7ABB7B2-3AF1-4B29-1E9A-627877F4326B}"/>
              </a:ext>
            </a:extLst>
          </p:cNvPr>
          <p:cNvSpPr>
            <a:spLocks noGrp="1"/>
          </p:cNvSpPr>
          <p:nvPr>
            <p:ph type="dt" sz="half" idx="10"/>
          </p:nvPr>
        </p:nvSpPr>
        <p:spPr/>
        <p:txBody>
          <a:bodyPr/>
          <a:lstStyle>
            <a:lvl1pPr>
              <a:defRPr/>
            </a:lvl1pPr>
          </a:lstStyle>
          <a:p>
            <a:pPr>
              <a:defRPr/>
            </a:pPr>
            <a:fld id="{8513BE56-F271-4F01-B2DD-8FE19D79649A}"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C3800BA9-BD5D-E842-0944-36AE121D34D7}"/>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EE6711A5-ECDE-A6F6-ABDA-E3FB84631148}"/>
              </a:ext>
            </a:extLst>
          </p:cNvPr>
          <p:cNvSpPr>
            <a:spLocks noGrp="1"/>
          </p:cNvSpPr>
          <p:nvPr>
            <p:ph type="sldNum" sz="quarter" idx="12"/>
          </p:nvPr>
        </p:nvSpPr>
        <p:spPr/>
        <p:txBody>
          <a:bodyPr/>
          <a:lstStyle>
            <a:lvl1pPr>
              <a:defRPr/>
            </a:lvl1pPr>
          </a:lstStyle>
          <a:p>
            <a:pPr>
              <a:defRPr/>
            </a:pPr>
            <a:fld id="{638721CC-F893-4B81-B192-C1934FA51748}" type="slidenum">
              <a:rPr lang="fr-FR" altLang="fr-FR"/>
              <a:pPr>
                <a:defRPr/>
              </a:pPr>
              <a:t>‹N°›</a:t>
            </a:fld>
            <a:endParaRPr lang="fr-FR" altLang="fr-FR"/>
          </a:p>
        </p:txBody>
      </p:sp>
    </p:spTree>
    <p:extLst>
      <p:ext uri="{BB962C8B-B14F-4D97-AF65-F5344CB8AC3E}">
        <p14:creationId xmlns:p14="http://schemas.microsoft.com/office/powerpoint/2010/main" val="65839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4C6B5B8-DBCA-6DB2-4F5B-A5BCF16C4EBE}"/>
              </a:ext>
            </a:extLst>
          </p:cNvPr>
          <p:cNvSpPr>
            <a:spLocks noGrp="1"/>
          </p:cNvSpPr>
          <p:nvPr>
            <p:ph type="dt" sz="half" idx="10"/>
          </p:nvPr>
        </p:nvSpPr>
        <p:spPr/>
        <p:txBody>
          <a:bodyPr/>
          <a:lstStyle>
            <a:lvl1pPr>
              <a:defRPr/>
            </a:lvl1pPr>
          </a:lstStyle>
          <a:p>
            <a:pPr>
              <a:defRPr/>
            </a:pPr>
            <a:fld id="{FE780ABB-8E8C-4EDA-B991-BD85A87C7931}"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7364E8F1-701F-A61A-DFBB-DB428E1D85F5}"/>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8B52D532-7F44-B202-B557-E2DEC6C98188}"/>
              </a:ext>
            </a:extLst>
          </p:cNvPr>
          <p:cNvSpPr>
            <a:spLocks noGrp="1"/>
          </p:cNvSpPr>
          <p:nvPr>
            <p:ph type="sldNum" sz="quarter" idx="12"/>
          </p:nvPr>
        </p:nvSpPr>
        <p:spPr/>
        <p:txBody>
          <a:bodyPr/>
          <a:lstStyle>
            <a:lvl1pPr>
              <a:defRPr/>
            </a:lvl1pPr>
          </a:lstStyle>
          <a:p>
            <a:pPr>
              <a:defRPr/>
            </a:pPr>
            <a:fld id="{B1C1E2EF-7300-40A4-B7F3-DE9AE7D64E03}" type="slidenum">
              <a:rPr lang="fr-FR" altLang="fr-FR"/>
              <a:pPr>
                <a:defRPr/>
              </a:pPr>
              <a:t>‹N°›</a:t>
            </a:fld>
            <a:endParaRPr lang="fr-FR" altLang="fr-FR"/>
          </a:p>
        </p:txBody>
      </p:sp>
    </p:spTree>
    <p:extLst>
      <p:ext uri="{BB962C8B-B14F-4D97-AF65-F5344CB8AC3E}">
        <p14:creationId xmlns:p14="http://schemas.microsoft.com/office/powerpoint/2010/main" val="1088118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3C2747A-DB44-5F51-B893-58A0E84ED340}"/>
              </a:ext>
            </a:extLst>
          </p:cNvPr>
          <p:cNvSpPr>
            <a:spLocks noGrp="1"/>
          </p:cNvSpPr>
          <p:nvPr>
            <p:ph type="dt" sz="half" idx="10"/>
          </p:nvPr>
        </p:nvSpPr>
        <p:spPr/>
        <p:txBody>
          <a:bodyPr/>
          <a:lstStyle>
            <a:lvl1pPr>
              <a:defRPr/>
            </a:lvl1pPr>
          </a:lstStyle>
          <a:p>
            <a:pPr>
              <a:defRPr/>
            </a:pPr>
            <a:fld id="{A0FC65C8-7D92-440D-8CD9-8879B66AB3A4}"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20CF56EF-E720-D87F-D4C6-24E92A5551D5}"/>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F1A8EA62-C56F-A084-3B16-C5EBF1128FDE}"/>
              </a:ext>
            </a:extLst>
          </p:cNvPr>
          <p:cNvSpPr>
            <a:spLocks noGrp="1"/>
          </p:cNvSpPr>
          <p:nvPr>
            <p:ph type="sldNum" sz="quarter" idx="12"/>
          </p:nvPr>
        </p:nvSpPr>
        <p:spPr/>
        <p:txBody>
          <a:bodyPr/>
          <a:lstStyle>
            <a:lvl1pPr>
              <a:defRPr/>
            </a:lvl1pPr>
          </a:lstStyle>
          <a:p>
            <a:pPr>
              <a:defRPr/>
            </a:pPr>
            <a:fld id="{A0C0082D-1FDC-462E-ACBF-DA308D59F917}" type="slidenum">
              <a:rPr lang="fr-FR" altLang="fr-FR"/>
              <a:pPr>
                <a:defRPr/>
              </a:pPr>
              <a:t>‹N°›</a:t>
            </a:fld>
            <a:endParaRPr lang="fr-FR" altLang="fr-FR"/>
          </a:p>
        </p:txBody>
      </p:sp>
    </p:spTree>
    <p:extLst>
      <p:ext uri="{BB962C8B-B14F-4D97-AF65-F5344CB8AC3E}">
        <p14:creationId xmlns:p14="http://schemas.microsoft.com/office/powerpoint/2010/main" val="1513438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5797316-0624-1B66-E3DF-AEFC89F0FFE2}"/>
              </a:ext>
            </a:extLst>
          </p:cNvPr>
          <p:cNvSpPr>
            <a:spLocks noGrp="1"/>
          </p:cNvSpPr>
          <p:nvPr>
            <p:ph type="dt" sz="half" idx="10"/>
          </p:nvPr>
        </p:nvSpPr>
        <p:spPr/>
        <p:txBody>
          <a:bodyPr/>
          <a:lstStyle>
            <a:lvl1pPr>
              <a:defRPr/>
            </a:lvl1pPr>
          </a:lstStyle>
          <a:p>
            <a:pPr>
              <a:defRPr/>
            </a:pPr>
            <a:fld id="{3FCC9967-B053-4B46-BCC2-9C7DB0B0C473}"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C5C07267-2C47-CF1C-58DA-6B4B4362EF6D}"/>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19E50FED-69FD-F6DA-77F7-B7D4687BB1FA}"/>
              </a:ext>
            </a:extLst>
          </p:cNvPr>
          <p:cNvSpPr>
            <a:spLocks noGrp="1"/>
          </p:cNvSpPr>
          <p:nvPr>
            <p:ph type="sldNum" sz="quarter" idx="12"/>
          </p:nvPr>
        </p:nvSpPr>
        <p:spPr/>
        <p:txBody>
          <a:bodyPr/>
          <a:lstStyle>
            <a:lvl1pPr>
              <a:defRPr/>
            </a:lvl1pPr>
          </a:lstStyle>
          <a:p>
            <a:pPr>
              <a:defRPr/>
            </a:pPr>
            <a:fld id="{47DD4ACA-0783-4952-B0F1-A1C87F0CD0BB}" type="slidenum">
              <a:rPr lang="fr-FR" altLang="fr-FR"/>
              <a:pPr>
                <a:defRPr/>
              </a:pPr>
              <a:t>‹N°›</a:t>
            </a:fld>
            <a:endParaRPr lang="fr-FR" altLang="fr-FR"/>
          </a:p>
        </p:txBody>
      </p:sp>
    </p:spTree>
    <p:extLst>
      <p:ext uri="{BB962C8B-B14F-4D97-AF65-F5344CB8AC3E}">
        <p14:creationId xmlns:p14="http://schemas.microsoft.com/office/powerpoint/2010/main" val="40612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E7414664-2541-7096-CE83-82C57F71445D}"/>
              </a:ext>
            </a:extLst>
          </p:cNvPr>
          <p:cNvSpPr>
            <a:spLocks noGrp="1"/>
          </p:cNvSpPr>
          <p:nvPr>
            <p:ph type="dt" sz="half" idx="10"/>
          </p:nvPr>
        </p:nvSpPr>
        <p:spPr/>
        <p:txBody>
          <a:bodyPr/>
          <a:lstStyle>
            <a:lvl1pPr>
              <a:defRPr/>
            </a:lvl1pPr>
          </a:lstStyle>
          <a:p>
            <a:pPr>
              <a:defRPr/>
            </a:pPr>
            <a:fld id="{F931142D-A7BD-42F8-8E90-B72A35980870}"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ABC231FD-5A0A-497A-8854-6F859C28025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188C830C-185E-08FA-9132-940FA8003AC7}"/>
              </a:ext>
            </a:extLst>
          </p:cNvPr>
          <p:cNvSpPr>
            <a:spLocks noGrp="1"/>
          </p:cNvSpPr>
          <p:nvPr>
            <p:ph type="sldNum" sz="quarter" idx="12"/>
          </p:nvPr>
        </p:nvSpPr>
        <p:spPr/>
        <p:txBody>
          <a:bodyPr/>
          <a:lstStyle>
            <a:lvl1pPr>
              <a:defRPr/>
            </a:lvl1pPr>
          </a:lstStyle>
          <a:p>
            <a:pPr>
              <a:defRPr/>
            </a:pPr>
            <a:fld id="{69697401-5DDC-4339-8E27-891348843C75}" type="slidenum">
              <a:rPr lang="fr-FR" altLang="fr-FR"/>
              <a:pPr>
                <a:defRPr/>
              </a:pPr>
              <a:t>‹N°›</a:t>
            </a:fld>
            <a:endParaRPr lang="fr-FR" altLang="fr-FR"/>
          </a:p>
        </p:txBody>
      </p:sp>
    </p:spTree>
    <p:extLst>
      <p:ext uri="{BB962C8B-B14F-4D97-AF65-F5344CB8AC3E}">
        <p14:creationId xmlns:p14="http://schemas.microsoft.com/office/powerpoint/2010/main" val="389425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77B66230-3F49-9E28-D276-DE905B5A11F5}"/>
              </a:ext>
            </a:extLst>
          </p:cNvPr>
          <p:cNvSpPr>
            <a:spLocks noGrp="1"/>
          </p:cNvSpPr>
          <p:nvPr>
            <p:ph type="dt" sz="half" idx="10"/>
          </p:nvPr>
        </p:nvSpPr>
        <p:spPr/>
        <p:txBody>
          <a:bodyPr/>
          <a:lstStyle>
            <a:lvl1pPr>
              <a:defRPr/>
            </a:lvl1pPr>
          </a:lstStyle>
          <a:p>
            <a:pPr>
              <a:defRPr/>
            </a:pPr>
            <a:fld id="{912EC22B-19D0-4D7D-9490-F8138B8AB19A}" type="datetime1">
              <a:rPr lang="fr-FR"/>
              <a:pPr>
                <a:defRPr/>
              </a:pPr>
              <a:t>11/09/2022</a:t>
            </a:fld>
            <a:endParaRPr lang="fr-FR"/>
          </a:p>
        </p:txBody>
      </p:sp>
      <p:sp>
        <p:nvSpPr>
          <p:cNvPr id="6" name="Espace réservé du pied de page 4">
            <a:extLst>
              <a:ext uri="{FF2B5EF4-FFF2-40B4-BE49-F238E27FC236}">
                <a16:creationId xmlns:a16="http://schemas.microsoft.com/office/drawing/2014/main" id="{CD6E7F1C-3DAB-55D4-1DD7-611CB0EC88E5}"/>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37B4BE93-42D4-E910-767B-5D88313B1BFC}"/>
              </a:ext>
            </a:extLst>
          </p:cNvPr>
          <p:cNvSpPr>
            <a:spLocks noGrp="1"/>
          </p:cNvSpPr>
          <p:nvPr>
            <p:ph type="sldNum" sz="quarter" idx="12"/>
          </p:nvPr>
        </p:nvSpPr>
        <p:spPr/>
        <p:txBody>
          <a:bodyPr/>
          <a:lstStyle>
            <a:lvl1pPr>
              <a:defRPr/>
            </a:lvl1pPr>
          </a:lstStyle>
          <a:p>
            <a:pPr>
              <a:defRPr/>
            </a:pPr>
            <a:fld id="{DA1CEFF6-CFCD-421E-A15A-71141C91F87B}" type="slidenum">
              <a:rPr lang="fr-FR" altLang="fr-FR"/>
              <a:pPr>
                <a:defRPr/>
              </a:pPr>
              <a:t>‹N°›</a:t>
            </a:fld>
            <a:endParaRPr lang="fr-FR" altLang="fr-FR"/>
          </a:p>
        </p:txBody>
      </p:sp>
    </p:spTree>
    <p:extLst>
      <p:ext uri="{BB962C8B-B14F-4D97-AF65-F5344CB8AC3E}">
        <p14:creationId xmlns:p14="http://schemas.microsoft.com/office/powerpoint/2010/main" val="319034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E89004C7-15EC-F76F-86D6-7511E0027D47}"/>
              </a:ext>
            </a:extLst>
          </p:cNvPr>
          <p:cNvSpPr>
            <a:spLocks noGrp="1"/>
          </p:cNvSpPr>
          <p:nvPr>
            <p:ph type="dt" sz="half" idx="10"/>
          </p:nvPr>
        </p:nvSpPr>
        <p:spPr/>
        <p:txBody>
          <a:bodyPr/>
          <a:lstStyle>
            <a:lvl1pPr>
              <a:defRPr/>
            </a:lvl1pPr>
          </a:lstStyle>
          <a:p>
            <a:pPr>
              <a:defRPr/>
            </a:pPr>
            <a:fld id="{498235B6-C0B5-4099-BF74-AC45F6D21B28}" type="datetime1">
              <a:rPr lang="fr-FR"/>
              <a:pPr>
                <a:defRPr/>
              </a:pPr>
              <a:t>11/09/2022</a:t>
            </a:fld>
            <a:endParaRPr lang="fr-FR"/>
          </a:p>
        </p:txBody>
      </p:sp>
      <p:sp>
        <p:nvSpPr>
          <p:cNvPr id="8" name="Espace réservé du pied de page 4">
            <a:extLst>
              <a:ext uri="{FF2B5EF4-FFF2-40B4-BE49-F238E27FC236}">
                <a16:creationId xmlns:a16="http://schemas.microsoft.com/office/drawing/2014/main" id="{B9A982A9-61B9-A756-B584-6795EF59AF26}"/>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FD519C81-5F35-DBBF-C4C7-0B3D26A1AF9F}"/>
              </a:ext>
            </a:extLst>
          </p:cNvPr>
          <p:cNvSpPr>
            <a:spLocks noGrp="1"/>
          </p:cNvSpPr>
          <p:nvPr>
            <p:ph type="sldNum" sz="quarter" idx="12"/>
          </p:nvPr>
        </p:nvSpPr>
        <p:spPr/>
        <p:txBody>
          <a:bodyPr/>
          <a:lstStyle>
            <a:lvl1pPr>
              <a:defRPr/>
            </a:lvl1pPr>
          </a:lstStyle>
          <a:p>
            <a:pPr>
              <a:defRPr/>
            </a:pPr>
            <a:fld id="{86754D18-2DEA-40A5-B06A-E96049483A9F}" type="slidenum">
              <a:rPr lang="fr-FR" altLang="fr-FR"/>
              <a:pPr>
                <a:defRPr/>
              </a:pPr>
              <a:t>‹N°›</a:t>
            </a:fld>
            <a:endParaRPr lang="fr-FR" altLang="fr-FR"/>
          </a:p>
        </p:txBody>
      </p:sp>
    </p:spTree>
    <p:extLst>
      <p:ext uri="{BB962C8B-B14F-4D97-AF65-F5344CB8AC3E}">
        <p14:creationId xmlns:p14="http://schemas.microsoft.com/office/powerpoint/2010/main" val="60990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3789CF02-EA8B-97B0-6175-BF3DAD3C7C3C}"/>
              </a:ext>
            </a:extLst>
          </p:cNvPr>
          <p:cNvSpPr>
            <a:spLocks noGrp="1"/>
          </p:cNvSpPr>
          <p:nvPr>
            <p:ph type="dt" sz="half" idx="10"/>
          </p:nvPr>
        </p:nvSpPr>
        <p:spPr/>
        <p:txBody>
          <a:bodyPr/>
          <a:lstStyle>
            <a:lvl1pPr>
              <a:defRPr/>
            </a:lvl1pPr>
          </a:lstStyle>
          <a:p>
            <a:pPr>
              <a:defRPr/>
            </a:pPr>
            <a:fld id="{B1811DCD-6029-4E7B-B186-963A66CD00B6}" type="datetime1">
              <a:rPr lang="fr-FR"/>
              <a:pPr>
                <a:defRPr/>
              </a:pPr>
              <a:t>11/09/2022</a:t>
            </a:fld>
            <a:endParaRPr lang="fr-FR"/>
          </a:p>
        </p:txBody>
      </p:sp>
      <p:sp>
        <p:nvSpPr>
          <p:cNvPr id="4" name="Espace réservé du pied de page 4">
            <a:extLst>
              <a:ext uri="{FF2B5EF4-FFF2-40B4-BE49-F238E27FC236}">
                <a16:creationId xmlns:a16="http://schemas.microsoft.com/office/drawing/2014/main" id="{9B60EC16-F8E6-B6D7-66B8-E5ACDC8F62DA}"/>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91A99372-A95C-0B95-394C-4806ED7454DA}"/>
              </a:ext>
            </a:extLst>
          </p:cNvPr>
          <p:cNvSpPr>
            <a:spLocks noGrp="1"/>
          </p:cNvSpPr>
          <p:nvPr>
            <p:ph type="sldNum" sz="quarter" idx="12"/>
          </p:nvPr>
        </p:nvSpPr>
        <p:spPr/>
        <p:txBody>
          <a:bodyPr/>
          <a:lstStyle>
            <a:lvl1pPr>
              <a:defRPr/>
            </a:lvl1pPr>
          </a:lstStyle>
          <a:p>
            <a:pPr>
              <a:defRPr/>
            </a:pPr>
            <a:fld id="{98D4EE60-70E1-4CE4-912A-1B56CF63CB0B}" type="slidenum">
              <a:rPr lang="fr-FR" altLang="fr-FR"/>
              <a:pPr>
                <a:defRPr/>
              </a:pPr>
              <a:t>‹N°›</a:t>
            </a:fld>
            <a:endParaRPr lang="fr-FR" altLang="fr-FR"/>
          </a:p>
        </p:txBody>
      </p:sp>
    </p:spTree>
    <p:extLst>
      <p:ext uri="{BB962C8B-B14F-4D97-AF65-F5344CB8AC3E}">
        <p14:creationId xmlns:p14="http://schemas.microsoft.com/office/powerpoint/2010/main" val="1265669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D46A547A-1F68-828C-6229-B5D03FE1EA0C}"/>
              </a:ext>
            </a:extLst>
          </p:cNvPr>
          <p:cNvSpPr>
            <a:spLocks noGrp="1"/>
          </p:cNvSpPr>
          <p:nvPr>
            <p:ph type="dt" sz="half" idx="10"/>
          </p:nvPr>
        </p:nvSpPr>
        <p:spPr/>
        <p:txBody>
          <a:bodyPr/>
          <a:lstStyle>
            <a:lvl1pPr>
              <a:defRPr/>
            </a:lvl1pPr>
          </a:lstStyle>
          <a:p>
            <a:pPr>
              <a:defRPr/>
            </a:pPr>
            <a:fld id="{AF672085-8CCD-4F8B-A898-C7A8BB9E0C0F}" type="datetime1">
              <a:rPr lang="fr-FR"/>
              <a:pPr>
                <a:defRPr/>
              </a:pPr>
              <a:t>11/09/2022</a:t>
            </a:fld>
            <a:endParaRPr lang="fr-FR"/>
          </a:p>
        </p:txBody>
      </p:sp>
      <p:sp>
        <p:nvSpPr>
          <p:cNvPr id="3" name="Espace réservé du pied de page 4">
            <a:extLst>
              <a:ext uri="{FF2B5EF4-FFF2-40B4-BE49-F238E27FC236}">
                <a16:creationId xmlns:a16="http://schemas.microsoft.com/office/drawing/2014/main" id="{2A0D14CB-EED6-76E9-B6A3-7B25CA30B315}"/>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9855B06B-725E-4B58-1AC0-B036DDE044B3}"/>
              </a:ext>
            </a:extLst>
          </p:cNvPr>
          <p:cNvSpPr>
            <a:spLocks noGrp="1"/>
          </p:cNvSpPr>
          <p:nvPr>
            <p:ph type="sldNum" sz="quarter" idx="12"/>
          </p:nvPr>
        </p:nvSpPr>
        <p:spPr/>
        <p:txBody>
          <a:bodyPr/>
          <a:lstStyle>
            <a:lvl1pPr>
              <a:defRPr/>
            </a:lvl1pPr>
          </a:lstStyle>
          <a:p>
            <a:pPr>
              <a:defRPr/>
            </a:pPr>
            <a:fld id="{F643A769-0C29-47A0-8FE6-D66AA4D8F5AD}" type="slidenum">
              <a:rPr lang="fr-FR" altLang="fr-FR"/>
              <a:pPr>
                <a:defRPr/>
              </a:pPr>
              <a:t>‹N°›</a:t>
            </a:fld>
            <a:endParaRPr lang="fr-FR" altLang="fr-FR"/>
          </a:p>
        </p:txBody>
      </p:sp>
    </p:spTree>
    <p:extLst>
      <p:ext uri="{BB962C8B-B14F-4D97-AF65-F5344CB8AC3E}">
        <p14:creationId xmlns:p14="http://schemas.microsoft.com/office/powerpoint/2010/main" val="3954889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FB831F0E-66C3-B461-5EA3-D09849CE609A}"/>
              </a:ext>
            </a:extLst>
          </p:cNvPr>
          <p:cNvSpPr>
            <a:spLocks noGrp="1"/>
          </p:cNvSpPr>
          <p:nvPr>
            <p:ph type="dt" sz="half" idx="10"/>
          </p:nvPr>
        </p:nvSpPr>
        <p:spPr/>
        <p:txBody>
          <a:bodyPr/>
          <a:lstStyle>
            <a:lvl1pPr>
              <a:defRPr/>
            </a:lvl1pPr>
          </a:lstStyle>
          <a:p>
            <a:pPr>
              <a:defRPr/>
            </a:pPr>
            <a:fld id="{EE8F2D45-6A6F-4E06-A513-16DE7D22FA23}" type="datetime1">
              <a:rPr lang="fr-FR"/>
              <a:pPr>
                <a:defRPr/>
              </a:pPr>
              <a:t>11/09/2022</a:t>
            </a:fld>
            <a:endParaRPr lang="fr-FR"/>
          </a:p>
        </p:txBody>
      </p:sp>
      <p:sp>
        <p:nvSpPr>
          <p:cNvPr id="6" name="Espace réservé du pied de page 4">
            <a:extLst>
              <a:ext uri="{FF2B5EF4-FFF2-40B4-BE49-F238E27FC236}">
                <a16:creationId xmlns:a16="http://schemas.microsoft.com/office/drawing/2014/main" id="{4A80CEFD-AA8A-44BE-C978-E61661EA8DCB}"/>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B05E8588-FB3F-ED09-B05E-EF203027A962}"/>
              </a:ext>
            </a:extLst>
          </p:cNvPr>
          <p:cNvSpPr>
            <a:spLocks noGrp="1"/>
          </p:cNvSpPr>
          <p:nvPr>
            <p:ph type="sldNum" sz="quarter" idx="12"/>
          </p:nvPr>
        </p:nvSpPr>
        <p:spPr/>
        <p:txBody>
          <a:bodyPr/>
          <a:lstStyle>
            <a:lvl1pPr>
              <a:defRPr/>
            </a:lvl1pPr>
          </a:lstStyle>
          <a:p>
            <a:pPr>
              <a:defRPr/>
            </a:pPr>
            <a:fld id="{CD5230EB-4B6E-431A-B9D3-7999284B641D}" type="slidenum">
              <a:rPr lang="fr-FR" altLang="fr-FR"/>
              <a:pPr>
                <a:defRPr/>
              </a:pPr>
              <a:t>‹N°›</a:t>
            </a:fld>
            <a:endParaRPr lang="fr-FR" altLang="fr-FR"/>
          </a:p>
        </p:txBody>
      </p:sp>
    </p:spTree>
    <p:extLst>
      <p:ext uri="{BB962C8B-B14F-4D97-AF65-F5344CB8AC3E}">
        <p14:creationId xmlns:p14="http://schemas.microsoft.com/office/powerpoint/2010/main" val="3390916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1AF722C7-3939-BF97-F6DE-E60FA843B67B}"/>
              </a:ext>
            </a:extLst>
          </p:cNvPr>
          <p:cNvSpPr>
            <a:spLocks noGrp="1"/>
          </p:cNvSpPr>
          <p:nvPr>
            <p:ph type="dt" sz="half" idx="10"/>
          </p:nvPr>
        </p:nvSpPr>
        <p:spPr/>
        <p:txBody>
          <a:bodyPr/>
          <a:lstStyle>
            <a:lvl1pPr>
              <a:defRPr/>
            </a:lvl1pPr>
          </a:lstStyle>
          <a:p>
            <a:pPr>
              <a:defRPr/>
            </a:pPr>
            <a:fld id="{0689A223-B0D9-4112-95B8-D83BB0549638}" type="datetime1">
              <a:rPr lang="fr-FR"/>
              <a:pPr>
                <a:defRPr/>
              </a:pPr>
              <a:t>11/09/2022</a:t>
            </a:fld>
            <a:endParaRPr lang="fr-FR"/>
          </a:p>
        </p:txBody>
      </p:sp>
      <p:sp>
        <p:nvSpPr>
          <p:cNvPr id="6" name="Espace réservé du pied de page 4">
            <a:extLst>
              <a:ext uri="{FF2B5EF4-FFF2-40B4-BE49-F238E27FC236}">
                <a16:creationId xmlns:a16="http://schemas.microsoft.com/office/drawing/2014/main" id="{3B963C11-6758-988A-DC41-1C99FA2B8C5A}"/>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64DE03E8-3193-2031-1A3B-7D9AB061EC36}"/>
              </a:ext>
            </a:extLst>
          </p:cNvPr>
          <p:cNvSpPr>
            <a:spLocks noGrp="1"/>
          </p:cNvSpPr>
          <p:nvPr>
            <p:ph type="sldNum" sz="quarter" idx="12"/>
          </p:nvPr>
        </p:nvSpPr>
        <p:spPr/>
        <p:txBody>
          <a:bodyPr/>
          <a:lstStyle>
            <a:lvl1pPr>
              <a:defRPr/>
            </a:lvl1pPr>
          </a:lstStyle>
          <a:p>
            <a:pPr>
              <a:defRPr/>
            </a:pPr>
            <a:fld id="{0ED63C6F-D104-430A-9922-339F31909D21}" type="slidenum">
              <a:rPr lang="fr-FR" altLang="fr-FR"/>
              <a:pPr>
                <a:defRPr/>
              </a:pPr>
              <a:t>‹N°›</a:t>
            </a:fld>
            <a:endParaRPr lang="fr-FR" altLang="fr-FR"/>
          </a:p>
        </p:txBody>
      </p:sp>
    </p:spTree>
    <p:extLst>
      <p:ext uri="{BB962C8B-B14F-4D97-AF65-F5344CB8AC3E}">
        <p14:creationId xmlns:p14="http://schemas.microsoft.com/office/powerpoint/2010/main" val="149329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D2266C39-37D2-D844-4889-ABF4AEBD6DA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3E0216D1-8114-5663-5E73-629702D2AEA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827FB9D2-46ED-C68F-9D02-222C777989B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4134025-316B-4F83-9727-1316CE7D682F}"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A5C6BD27-C2FA-0EF1-FC56-89456F2EF05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B52BC782-8F72-3FC8-80BD-D61BDA1253E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Myriad Pro" charset="0"/>
              </a:defRPr>
            </a:lvl1pPr>
          </a:lstStyle>
          <a:p>
            <a:pPr>
              <a:defRPr/>
            </a:pPr>
            <a:fld id="{EFDD315B-2BB4-487D-BD92-E04A7186D2C5}"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95361DEB-82E9-A8E9-D642-9559B63D5670}"/>
              </a:ext>
            </a:extLst>
          </p:cNvPr>
          <p:cNvSpPr>
            <a:spLocks noGrp="1"/>
          </p:cNvSpPr>
          <p:nvPr>
            <p:ph type="title"/>
          </p:nvPr>
        </p:nvSpPr>
        <p:spPr>
          <a:xfrm>
            <a:off x="900113" y="188913"/>
            <a:ext cx="7848600" cy="1012825"/>
          </a:xfrm>
        </p:spPr>
        <p:txBody>
          <a:bodyPr/>
          <a:lstStyle/>
          <a:p>
            <a:pPr eaLnBrk="1" hangingPunct="1">
              <a:defRPr/>
            </a:pPr>
            <a:r>
              <a:rPr lang="fr-FR" sz="2800" b="1" dirty="0">
                <a:solidFill>
                  <a:schemeClr val="bg1"/>
                </a:solidFill>
                <a:effectLst>
                  <a:outerShdw blurRad="38100" dist="38100" dir="2700000" algn="tl">
                    <a:srgbClr val="000000">
                      <a:alpha val="43137"/>
                    </a:srgbClr>
                  </a:outerShdw>
                </a:effectLst>
              </a:rPr>
              <a:t>Principes de la DECI</a:t>
            </a:r>
          </a:p>
        </p:txBody>
      </p:sp>
      <p:sp>
        <p:nvSpPr>
          <p:cNvPr id="3075" name="ZoneTexte 5">
            <a:extLst>
              <a:ext uri="{FF2B5EF4-FFF2-40B4-BE49-F238E27FC236}">
                <a16:creationId xmlns:a16="http://schemas.microsoft.com/office/drawing/2014/main" id="{618BB77E-FA75-A18B-4D42-3E6BBB220D52}"/>
              </a:ext>
            </a:extLst>
          </p:cNvPr>
          <p:cNvSpPr txBox="1">
            <a:spLocks noChangeArrowheads="1"/>
          </p:cNvSpPr>
          <p:nvPr/>
        </p:nvSpPr>
        <p:spPr bwMode="auto">
          <a:xfrm>
            <a:off x="28575" y="6237288"/>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sz="1200" b="1">
                <a:solidFill>
                  <a:srgbClr val="441202"/>
                </a:solidFill>
                <a:latin typeface="Arial" panose="020B0604020202020204" pitchFamily="34" charset="0"/>
              </a:rPr>
              <a:t>ADMJSP / </a:t>
            </a:r>
            <a:r>
              <a:rPr lang="fr-FR" altLang="fr-FR" sz="1200">
                <a:solidFill>
                  <a:srgbClr val="441202"/>
                </a:solidFill>
                <a:latin typeface="Arial" panose="020B0604020202020204" pitchFamily="34" charset="0"/>
              </a:rPr>
              <a:t>Pôle Pédagogie – 2022 – Version 1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4">
            <a:extLst>
              <a:ext uri="{FF2B5EF4-FFF2-40B4-BE49-F238E27FC236}">
                <a16:creationId xmlns:a16="http://schemas.microsoft.com/office/drawing/2014/main" id="{4F3BA773-4E57-162D-535B-DFB785B77662}"/>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5D61174C-6AAA-4B76-A490-5343C699D97E}" type="slidenum">
              <a:rPr lang="fr-FR" altLang="fr-FR" sz="2000">
                <a:solidFill>
                  <a:srgbClr val="984807"/>
                </a:solidFill>
              </a:rPr>
              <a:pPr>
                <a:spcBef>
                  <a:spcPct val="0"/>
                </a:spcBef>
                <a:buFontTx/>
                <a:buNone/>
              </a:pPr>
              <a:t>10</a:t>
            </a:fld>
            <a:endParaRPr lang="fr-FR" altLang="fr-FR" sz="2000">
              <a:solidFill>
                <a:srgbClr val="984807"/>
              </a:solidFill>
            </a:endParaRPr>
          </a:p>
        </p:txBody>
      </p:sp>
      <p:sp>
        <p:nvSpPr>
          <p:cNvPr id="4" name="Titre 8">
            <a:extLst>
              <a:ext uri="{FF2B5EF4-FFF2-40B4-BE49-F238E27FC236}">
                <a16:creationId xmlns:a16="http://schemas.microsoft.com/office/drawing/2014/main" id="{84E98CEF-90F3-8BC2-8333-6FE55ED8A736}"/>
              </a:ext>
            </a:extLst>
          </p:cNvPr>
          <p:cNvSpPr>
            <a:spLocks noGrp="1"/>
          </p:cNvSpPr>
          <p:nvPr>
            <p:ph type="title"/>
          </p:nvPr>
        </p:nvSpPr>
        <p:spPr>
          <a:xfrm>
            <a:off x="1116013" y="274638"/>
            <a:ext cx="7742237" cy="939800"/>
          </a:xfrm>
        </p:spPr>
        <p:txBody>
          <a:bodyPr/>
          <a:lstStyle/>
          <a:p>
            <a:pPr eaLnBrk="1" hangingPunct="1">
              <a:defRPr/>
            </a:pPr>
            <a:r>
              <a:rPr lang="fr-FR" sz="3200" b="1" dirty="0">
                <a:solidFill>
                  <a:schemeClr val="accent6">
                    <a:lumMod val="50000"/>
                  </a:schemeClr>
                </a:solidFill>
              </a:rPr>
              <a:t>Les besoins en eau</a:t>
            </a:r>
          </a:p>
        </p:txBody>
      </p:sp>
      <p:sp>
        <p:nvSpPr>
          <p:cNvPr id="12292" name="Rectangle 1">
            <a:extLst>
              <a:ext uri="{FF2B5EF4-FFF2-40B4-BE49-F238E27FC236}">
                <a16:creationId xmlns:a16="http://schemas.microsoft.com/office/drawing/2014/main" id="{401A12AE-7716-4C47-B4CD-16B41B2D9C45}"/>
              </a:ext>
            </a:extLst>
          </p:cNvPr>
          <p:cNvSpPr>
            <a:spLocks noChangeArrowheads="1"/>
          </p:cNvSpPr>
          <p:nvPr/>
        </p:nvSpPr>
        <p:spPr bwMode="auto">
          <a:xfrm>
            <a:off x="381000" y="1295400"/>
            <a:ext cx="84582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latin typeface="Times New Roman" panose="02020603050405020304" pitchFamily="18" charset="0"/>
              </a:rPr>
              <a:t>Les quantités d’eau de référence et le nombre de points d’eau incendie (P.E.I.) sont ainsi </a:t>
            </a:r>
            <a:r>
              <a:rPr lang="fr-FR" altLang="fr-FR" sz="2000" b="1">
                <a:latin typeface="Times New Roman" panose="02020603050405020304" pitchFamily="18" charset="0"/>
              </a:rPr>
              <a:t>adaptés à l’analyse des risques. </a:t>
            </a:r>
            <a:endParaRPr lang="fr-FR" altLang="fr-FR" sz="2000">
              <a:latin typeface="Times New Roman" panose="02020603050405020304" pitchFamily="18" charset="0"/>
            </a:endParaRPr>
          </a:p>
          <a:p>
            <a:pPr algn="just">
              <a:spcBef>
                <a:spcPct val="0"/>
              </a:spcBef>
              <a:buFontTx/>
              <a:buNone/>
            </a:pPr>
            <a:endParaRPr lang="fr-FR" altLang="fr-FR" sz="2000">
              <a:latin typeface="Times New Roman" panose="02020603050405020304" pitchFamily="18" charset="0"/>
              <a:cs typeface="Arial" panose="020B0604020202020204" pitchFamily="34" charset="0"/>
              <a:sym typeface="Wingdings" panose="05000000000000000000" pitchFamily="2" charset="2"/>
            </a:endParaRPr>
          </a:p>
          <a:p>
            <a:pPr algn="just">
              <a:spcBef>
                <a:spcPct val="0"/>
              </a:spcBef>
              <a:buFontTx/>
              <a:buNone/>
            </a:pPr>
            <a:r>
              <a:rPr lang="fr-FR" altLang="fr-FR" sz="2000">
                <a:latin typeface="Times New Roman" panose="02020603050405020304" pitchFamily="18" charset="0"/>
              </a:rPr>
              <a:t>Les quantités d’eau nécessaires pour traiter un incendie doivent prendre en compte les phases indicatives suivantes, d’une durée totale moyenne indicative </a:t>
            </a:r>
            <a:r>
              <a:rPr lang="fr-FR" altLang="fr-FR" sz="2000" u="sng">
                <a:latin typeface="Times New Roman" panose="02020603050405020304" pitchFamily="18" charset="0"/>
              </a:rPr>
              <a:t>de 2 heures :</a:t>
            </a:r>
          </a:p>
          <a:p>
            <a:pPr algn="just">
              <a:spcBef>
                <a:spcPct val="0"/>
              </a:spcBef>
              <a:buFontTx/>
              <a:buNone/>
            </a:pPr>
            <a:endParaRPr lang="fr-FR" altLang="fr-FR" sz="2000" u="sng">
              <a:latin typeface="Times New Roman" panose="02020603050405020304" pitchFamily="18" charset="0"/>
            </a:endParaRPr>
          </a:p>
          <a:p>
            <a:pPr algn="just">
              <a:spcBef>
                <a:spcPct val="0"/>
              </a:spcBef>
            </a:pPr>
            <a:r>
              <a:rPr lang="fr-FR" altLang="fr-FR" sz="2000">
                <a:latin typeface="Times New Roman" panose="02020603050405020304" pitchFamily="18" charset="0"/>
              </a:rPr>
              <a:t> L’attaque et l’extinction du ou des foyers principaux ;</a:t>
            </a:r>
          </a:p>
          <a:p>
            <a:pPr algn="just">
              <a:spcBef>
                <a:spcPct val="0"/>
              </a:spcBef>
            </a:pPr>
            <a:r>
              <a:rPr lang="fr-FR" altLang="fr-FR" sz="2000">
                <a:latin typeface="Times New Roman" panose="02020603050405020304" pitchFamily="18" charset="0"/>
              </a:rPr>
              <a:t> La prévention des accidents (explosions, phénomènes thermiques, etc.) </a:t>
            </a:r>
          </a:p>
          <a:p>
            <a:pPr algn="just">
              <a:spcBef>
                <a:spcPct val="0"/>
              </a:spcBef>
            </a:pPr>
            <a:r>
              <a:rPr lang="fr-FR" altLang="fr-FR" sz="2000">
                <a:latin typeface="Times New Roman" panose="02020603050405020304" pitchFamily="18" charset="0"/>
              </a:rPr>
              <a:t> La protection des intervenants ;</a:t>
            </a:r>
          </a:p>
          <a:p>
            <a:pPr algn="just">
              <a:spcBef>
                <a:spcPct val="0"/>
              </a:spcBef>
            </a:pPr>
            <a:r>
              <a:rPr lang="fr-FR" altLang="fr-FR" sz="2000">
                <a:latin typeface="Times New Roman" panose="02020603050405020304" pitchFamily="18" charset="0"/>
              </a:rPr>
              <a:t> La limitation de la propagation ;</a:t>
            </a:r>
          </a:p>
          <a:p>
            <a:pPr algn="just">
              <a:spcBef>
                <a:spcPct val="0"/>
              </a:spcBef>
            </a:pPr>
            <a:r>
              <a:rPr lang="fr-FR" altLang="fr-FR" sz="2000">
                <a:latin typeface="Times New Roman" panose="02020603050405020304" pitchFamily="18" charset="0"/>
              </a:rPr>
              <a:t> La protection des espaces voisins (bâtiments, tiers, espaces boisés, etc.) ;</a:t>
            </a:r>
          </a:p>
          <a:p>
            <a:pPr algn="just">
              <a:spcBef>
                <a:spcPct val="0"/>
              </a:spcBef>
            </a:pPr>
            <a:r>
              <a:rPr lang="fr-FR" altLang="fr-FR" sz="2000">
                <a:latin typeface="Times New Roman" panose="02020603050405020304" pitchFamily="18" charset="0"/>
              </a:rPr>
              <a:t> La protection contre une propagation en provenance d’espaces naturels, d’autres sites ou bâtiments.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4">
            <a:extLst>
              <a:ext uri="{FF2B5EF4-FFF2-40B4-BE49-F238E27FC236}">
                <a16:creationId xmlns:a16="http://schemas.microsoft.com/office/drawing/2014/main" id="{7BC48B59-F58A-A24F-BE9B-ED4EFB3335FB}"/>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C334F0B5-52D8-4657-BB52-A390098334B4}" type="slidenum">
              <a:rPr lang="fr-FR" altLang="fr-FR" sz="2000">
                <a:solidFill>
                  <a:srgbClr val="984807"/>
                </a:solidFill>
              </a:rPr>
              <a:pPr>
                <a:spcBef>
                  <a:spcPct val="0"/>
                </a:spcBef>
                <a:buFontTx/>
                <a:buNone/>
              </a:pPr>
              <a:t>11</a:t>
            </a:fld>
            <a:endParaRPr lang="fr-FR" altLang="fr-FR" sz="2000">
              <a:solidFill>
                <a:srgbClr val="984807"/>
              </a:solidFill>
            </a:endParaRPr>
          </a:p>
        </p:txBody>
      </p:sp>
      <p:sp>
        <p:nvSpPr>
          <p:cNvPr id="4" name="Titre 8">
            <a:extLst>
              <a:ext uri="{FF2B5EF4-FFF2-40B4-BE49-F238E27FC236}">
                <a16:creationId xmlns:a16="http://schemas.microsoft.com/office/drawing/2014/main" id="{40049697-3E10-DCBD-D478-EED7F7FD5471}"/>
              </a:ext>
            </a:extLst>
          </p:cNvPr>
          <p:cNvSpPr>
            <a:spLocks noGrp="1"/>
          </p:cNvSpPr>
          <p:nvPr>
            <p:ph type="title"/>
          </p:nvPr>
        </p:nvSpPr>
        <p:spPr>
          <a:xfrm>
            <a:off x="1116013" y="274638"/>
            <a:ext cx="7742237" cy="939800"/>
          </a:xfrm>
        </p:spPr>
        <p:txBody>
          <a:bodyPr/>
          <a:lstStyle/>
          <a:p>
            <a:pPr eaLnBrk="1" hangingPunct="1">
              <a:defRPr/>
            </a:pPr>
            <a:r>
              <a:rPr lang="fr-FR" sz="3200" b="1" dirty="0">
                <a:solidFill>
                  <a:schemeClr val="accent6">
                    <a:lumMod val="50000"/>
                  </a:schemeClr>
                </a:solidFill>
              </a:rPr>
              <a:t>Les Points d’Eau Incendie (P.E.I.)</a:t>
            </a:r>
          </a:p>
        </p:txBody>
      </p:sp>
      <p:sp>
        <p:nvSpPr>
          <p:cNvPr id="13316" name="Rectangle 1">
            <a:extLst>
              <a:ext uri="{FF2B5EF4-FFF2-40B4-BE49-F238E27FC236}">
                <a16:creationId xmlns:a16="http://schemas.microsoft.com/office/drawing/2014/main" id="{B5E4EEF5-3E01-05AE-4497-9DD30899FF68}"/>
              </a:ext>
            </a:extLst>
          </p:cNvPr>
          <p:cNvSpPr>
            <a:spLocks noChangeArrowheads="1"/>
          </p:cNvSpPr>
          <p:nvPr/>
        </p:nvSpPr>
        <p:spPr bwMode="auto">
          <a:xfrm>
            <a:off x="304800" y="2895600"/>
            <a:ext cx="597693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Wingdings" panose="05000000000000000000" pitchFamily="2" charset="2"/>
              <a:buChar char="à"/>
            </a:pPr>
            <a:r>
              <a:rPr lang="fr-FR" altLang="fr-FR" sz="2000">
                <a:latin typeface="Times New Roman" panose="02020603050405020304" pitchFamily="18" charset="0"/>
              </a:rPr>
              <a:t>L’espacement des P.E.I. entre eux et leur emplacement par rapport aux enjeux à protéger sont définis par le RDDECI. </a:t>
            </a:r>
          </a:p>
          <a:p>
            <a:pPr algn="just">
              <a:spcBef>
                <a:spcPct val="0"/>
              </a:spcBef>
              <a:buFontTx/>
              <a:buNone/>
            </a:pPr>
            <a:endParaRPr lang="fr-FR" altLang="fr-FR" sz="2000">
              <a:latin typeface="Times New Roman" panose="02020603050405020304" pitchFamily="18" charset="0"/>
            </a:endParaRPr>
          </a:p>
          <a:p>
            <a:pPr algn="just">
              <a:spcBef>
                <a:spcPct val="0"/>
              </a:spcBef>
              <a:buFont typeface="Wingdings" panose="05000000000000000000" pitchFamily="2" charset="2"/>
              <a:buChar char="à"/>
            </a:pPr>
            <a:r>
              <a:rPr lang="fr-FR" altLang="fr-FR" sz="2000">
                <a:latin typeface="Times New Roman" panose="02020603050405020304" pitchFamily="18" charset="0"/>
              </a:rPr>
              <a:t>Le suivi des PEI, de leurs ressources, leur maintenance préventive et corrective incombent aux communes ou aux E.P.C.I., ou aux propriétaires privés de PEI afin d’en permettre la mise à disposition permanente. </a:t>
            </a:r>
          </a:p>
        </p:txBody>
      </p:sp>
      <p:pic>
        <p:nvPicPr>
          <p:cNvPr id="13317" name="Image 25">
            <a:extLst>
              <a:ext uri="{FF2B5EF4-FFF2-40B4-BE49-F238E27FC236}">
                <a16:creationId xmlns:a16="http://schemas.microsoft.com/office/drawing/2014/main" id="{A9226A99-912C-033D-89A1-89294FFFDA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971800"/>
            <a:ext cx="24415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2">
            <a:extLst>
              <a:ext uri="{FF2B5EF4-FFF2-40B4-BE49-F238E27FC236}">
                <a16:creationId xmlns:a16="http://schemas.microsoft.com/office/drawing/2014/main" id="{152E4FCC-3896-4A47-0D95-8F01ABE600EE}"/>
              </a:ext>
            </a:extLst>
          </p:cNvPr>
          <p:cNvSpPr>
            <a:spLocks noChangeArrowheads="1"/>
          </p:cNvSpPr>
          <p:nvPr/>
        </p:nvSpPr>
        <p:spPr bwMode="auto">
          <a:xfrm>
            <a:off x="350838" y="1281113"/>
            <a:ext cx="8397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latin typeface="Times New Roman" panose="02020603050405020304" pitchFamily="18" charset="0"/>
              </a:rPr>
              <a:t>Les P.E.I. utilisables sont des ouvrages publics ou privés constitués par les bouches et poteaux d’incendies, les points de ressource en eau naturels / artificiels et tout autre point d’eau conforme aux spécifications fixées pour chaque département.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numéro de diapositive 4">
            <a:extLst>
              <a:ext uri="{FF2B5EF4-FFF2-40B4-BE49-F238E27FC236}">
                <a16:creationId xmlns:a16="http://schemas.microsoft.com/office/drawing/2014/main" id="{BBC197F4-7493-C9A3-A77E-87C8E93EA59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714A2BE-0D47-4987-9B16-FE49ECB149B6}" type="slidenum">
              <a:rPr lang="fr-FR" altLang="fr-FR" sz="2000">
                <a:solidFill>
                  <a:srgbClr val="984807"/>
                </a:solidFill>
              </a:rPr>
              <a:pPr algn="r" eaLnBrk="1" hangingPunct="1">
                <a:spcBef>
                  <a:spcPct val="0"/>
                </a:spcBef>
                <a:buFontTx/>
                <a:buNone/>
              </a:pPr>
              <a:t>12</a:t>
            </a:fld>
            <a:endParaRPr lang="fr-FR" altLang="fr-FR" sz="2000">
              <a:solidFill>
                <a:srgbClr val="984807"/>
              </a:solidFill>
            </a:endParaRPr>
          </a:p>
        </p:txBody>
      </p:sp>
      <p:sp>
        <p:nvSpPr>
          <p:cNvPr id="4" name="Titre 8">
            <a:extLst>
              <a:ext uri="{FF2B5EF4-FFF2-40B4-BE49-F238E27FC236}">
                <a16:creationId xmlns:a16="http://schemas.microsoft.com/office/drawing/2014/main" id="{99A92851-9E52-C53F-C074-C4B3490164EA}"/>
              </a:ext>
            </a:extLst>
          </p:cNvPr>
          <p:cNvSpPr>
            <a:spLocks noGrp="1"/>
          </p:cNvSpPr>
          <p:nvPr>
            <p:ph type="title" idx="4294967295"/>
          </p:nvPr>
        </p:nvSpPr>
        <p:spPr>
          <a:xfrm>
            <a:off x="1116013" y="274638"/>
            <a:ext cx="7742237" cy="939800"/>
          </a:xfrm>
        </p:spPr>
        <p:txBody>
          <a:bodyPr/>
          <a:lstStyle/>
          <a:p>
            <a:pPr eaLnBrk="1" hangingPunct="1">
              <a:defRPr/>
            </a:pPr>
            <a:r>
              <a:rPr lang="fr-FR" sz="3200" b="1" dirty="0">
                <a:solidFill>
                  <a:schemeClr val="accent6">
                    <a:lumMod val="50000"/>
                  </a:schemeClr>
                </a:solidFill>
              </a:rPr>
              <a:t>Les Points d’Eau Incendie (P.E.I.)</a:t>
            </a:r>
          </a:p>
        </p:txBody>
      </p:sp>
      <p:sp>
        <p:nvSpPr>
          <p:cNvPr id="14340" name="Rectangle 1">
            <a:extLst>
              <a:ext uri="{FF2B5EF4-FFF2-40B4-BE49-F238E27FC236}">
                <a16:creationId xmlns:a16="http://schemas.microsoft.com/office/drawing/2014/main" id="{A1919C45-CEF6-F5EA-6B27-E275921814B8}"/>
              </a:ext>
            </a:extLst>
          </p:cNvPr>
          <p:cNvSpPr>
            <a:spLocks noChangeArrowheads="1"/>
          </p:cNvSpPr>
          <p:nvPr/>
        </p:nvSpPr>
        <p:spPr bwMode="auto">
          <a:xfrm>
            <a:off x="304800" y="1371600"/>
            <a:ext cx="8382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latin typeface="Times New Roman" panose="02020603050405020304" pitchFamily="18" charset="0"/>
              </a:rPr>
              <a:t>Le suivi des PEI, de leurs ressources, leur maintenance préventive et corrective incombent aux communes ou aux E.P.C.I., ou aux propriétaires privés de PEI afin d’en permettre la mise à disposition permanente. </a:t>
            </a:r>
          </a:p>
          <a:p>
            <a:pPr algn="just">
              <a:spcBef>
                <a:spcPct val="0"/>
              </a:spcBef>
              <a:buFontTx/>
              <a:buNone/>
            </a:pPr>
            <a:endParaRPr lang="fr-FR" altLang="fr-FR" sz="2000">
              <a:latin typeface="Times New Roman" panose="02020603050405020304" pitchFamily="18" charset="0"/>
            </a:endParaRPr>
          </a:p>
          <a:p>
            <a:pPr algn="just">
              <a:spcBef>
                <a:spcPct val="0"/>
              </a:spcBef>
              <a:buFont typeface="Wingdings" panose="05000000000000000000" pitchFamily="2" charset="2"/>
              <a:buChar char="à"/>
            </a:pPr>
            <a:r>
              <a:rPr lang="fr-FR" altLang="fr-FR" sz="2000">
                <a:latin typeface="Times New Roman" panose="02020603050405020304" pitchFamily="18" charset="0"/>
              </a:rPr>
              <a:t>Les </a:t>
            </a:r>
            <a:r>
              <a:rPr lang="fr-FR" altLang="fr-FR" sz="2000" b="1">
                <a:latin typeface="Times New Roman" panose="02020603050405020304" pitchFamily="18" charset="0"/>
              </a:rPr>
              <a:t>reconnaissances opérationnelles </a:t>
            </a:r>
            <a:r>
              <a:rPr lang="fr-FR" altLang="fr-FR" sz="2000">
                <a:latin typeface="Times New Roman" panose="02020603050405020304" pitchFamily="18" charset="0"/>
              </a:rPr>
              <a:t>(initiales et périodiques) des P.E.I. et leur suivi sont à la charge du S.D.M.I.S. et porte l'acronyme de VPPE : visite périodiques des points d'eau.</a:t>
            </a:r>
          </a:p>
          <a:p>
            <a:pPr algn="just">
              <a:spcBef>
                <a:spcPct val="0"/>
              </a:spcBef>
              <a:buFont typeface="Wingdings" panose="05000000000000000000" pitchFamily="2" charset="2"/>
              <a:buChar char="à"/>
            </a:pPr>
            <a:endParaRPr lang="fr-FR" altLang="fr-FR" sz="2000">
              <a:latin typeface="Times New Roman" panose="02020603050405020304" pitchFamily="18" charset="0"/>
            </a:endParaRPr>
          </a:p>
          <a:p>
            <a:pPr algn="just">
              <a:spcBef>
                <a:spcPct val="0"/>
              </a:spcBef>
              <a:buFont typeface="Wingdings" panose="05000000000000000000" pitchFamily="2" charset="2"/>
              <a:buChar char="à"/>
            </a:pPr>
            <a:r>
              <a:rPr lang="fr-FR" altLang="fr-FR" sz="2000">
                <a:latin typeface="Times New Roman" panose="02020603050405020304" pitchFamily="18" charset="0"/>
              </a:rPr>
              <a:t>Les PEI doivent être pérennes dans </a:t>
            </a:r>
          </a:p>
          <a:p>
            <a:pPr algn="just">
              <a:spcBef>
                <a:spcPct val="0"/>
              </a:spcBef>
              <a:buFont typeface="Wingdings" panose="05000000000000000000" pitchFamily="2" charset="2"/>
              <a:buNone/>
            </a:pPr>
            <a:r>
              <a:rPr lang="fr-FR" altLang="fr-FR" sz="2000">
                <a:latin typeface="Times New Roman" panose="02020603050405020304" pitchFamily="18" charset="0"/>
              </a:rPr>
              <a:t>le temps et l'espace.</a:t>
            </a:r>
          </a:p>
        </p:txBody>
      </p:sp>
      <p:pic>
        <p:nvPicPr>
          <p:cNvPr id="14341" name="Image 5">
            <a:extLst>
              <a:ext uri="{FF2B5EF4-FFF2-40B4-BE49-F238E27FC236}">
                <a16:creationId xmlns:a16="http://schemas.microsoft.com/office/drawing/2014/main" id="{E7188C15-534A-1375-99E3-B26649393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436938"/>
            <a:ext cx="3738563"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4">
            <a:extLst>
              <a:ext uri="{FF2B5EF4-FFF2-40B4-BE49-F238E27FC236}">
                <a16:creationId xmlns:a16="http://schemas.microsoft.com/office/drawing/2014/main" id="{87759905-D625-96A3-674A-9BBC1CEE4A5E}"/>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C2499014-468D-4A36-B439-F85FAC7814A3}" type="slidenum">
              <a:rPr lang="fr-FR" altLang="fr-FR" sz="2000">
                <a:solidFill>
                  <a:srgbClr val="984807"/>
                </a:solidFill>
              </a:rPr>
              <a:pPr>
                <a:spcBef>
                  <a:spcPct val="0"/>
                </a:spcBef>
                <a:buFontTx/>
                <a:buNone/>
              </a:pPr>
              <a:t>13</a:t>
            </a:fld>
            <a:endParaRPr lang="fr-FR" altLang="fr-FR" sz="2000">
              <a:solidFill>
                <a:srgbClr val="984807"/>
              </a:solidFill>
            </a:endParaRPr>
          </a:p>
        </p:txBody>
      </p:sp>
      <p:sp>
        <p:nvSpPr>
          <p:cNvPr id="4" name="Titre 8">
            <a:extLst>
              <a:ext uri="{FF2B5EF4-FFF2-40B4-BE49-F238E27FC236}">
                <a16:creationId xmlns:a16="http://schemas.microsoft.com/office/drawing/2014/main" id="{F98759E6-C88E-944A-1708-191D6969346D}"/>
              </a:ext>
            </a:extLst>
          </p:cNvPr>
          <p:cNvSpPr>
            <a:spLocks noGrp="1"/>
          </p:cNvSpPr>
          <p:nvPr>
            <p:ph type="title"/>
          </p:nvPr>
        </p:nvSpPr>
        <p:spPr>
          <a:xfrm>
            <a:off x="1116013" y="274638"/>
            <a:ext cx="7742237" cy="939800"/>
          </a:xfrm>
        </p:spPr>
        <p:txBody>
          <a:bodyPr/>
          <a:lstStyle/>
          <a:p>
            <a:pPr eaLnBrk="1" hangingPunct="1">
              <a:defRPr/>
            </a:pPr>
            <a:r>
              <a:rPr lang="fr-FR" sz="3200" b="1" dirty="0">
                <a:solidFill>
                  <a:schemeClr val="accent6">
                    <a:lumMod val="50000"/>
                  </a:schemeClr>
                </a:solidFill>
              </a:rPr>
              <a:t>Réseaux de distribution</a:t>
            </a:r>
          </a:p>
        </p:txBody>
      </p:sp>
      <p:sp>
        <p:nvSpPr>
          <p:cNvPr id="15364" name="Rectangle 2">
            <a:extLst>
              <a:ext uri="{FF2B5EF4-FFF2-40B4-BE49-F238E27FC236}">
                <a16:creationId xmlns:a16="http://schemas.microsoft.com/office/drawing/2014/main" id="{703EA729-85E8-33AE-209A-8A4A94A490F4}"/>
              </a:ext>
            </a:extLst>
          </p:cNvPr>
          <p:cNvSpPr>
            <a:spLocks noChangeArrowheads="1"/>
          </p:cNvSpPr>
          <p:nvPr/>
        </p:nvSpPr>
        <p:spPr bwMode="auto">
          <a:xfrm>
            <a:off x="323850" y="1341438"/>
            <a:ext cx="8534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solidFill>
                  <a:srgbClr val="000000"/>
                </a:solidFill>
                <a:latin typeface="Times New Roman" panose="02020603050405020304" pitchFamily="18" charset="0"/>
              </a:rPr>
              <a:t>Afin de subvenir à ses besoins en eau, l’homme a établi un système de réseau de distribution qui alimente un certain nombre de prises d’eau. Ces prises d’eau sont des </a:t>
            </a:r>
            <a:r>
              <a:rPr lang="fr-FR" altLang="fr-FR" sz="2000" b="1">
                <a:solidFill>
                  <a:srgbClr val="000000"/>
                </a:solidFill>
                <a:latin typeface="Times New Roman" panose="02020603050405020304" pitchFamily="18" charset="0"/>
              </a:rPr>
              <a:t>poteaux et bouches d’incendie</a:t>
            </a:r>
            <a:r>
              <a:rPr lang="fr-FR" altLang="fr-FR" sz="2000">
                <a:solidFill>
                  <a:srgbClr val="000000"/>
                </a:solidFill>
                <a:latin typeface="Times New Roman" panose="02020603050405020304" pitchFamily="18" charset="0"/>
              </a:rPr>
              <a:t>, plus communément appelées </a:t>
            </a:r>
            <a:r>
              <a:rPr lang="fr-FR" altLang="fr-FR" sz="2000" b="1">
                <a:solidFill>
                  <a:srgbClr val="000000"/>
                </a:solidFill>
                <a:latin typeface="Times New Roman" panose="02020603050405020304" pitchFamily="18" charset="0"/>
              </a:rPr>
              <a:t>hydrants</a:t>
            </a:r>
            <a:r>
              <a:rPr lang="fr-FR" altLang="fr-FR" sz="2000">
                <a:solidFill>
                  <a:srgbClr val="000000"/>
                </a:solidFill>
                <a:latin typeface="Times New Roman" panose="02020603050405020304" pitchFamily="18" charset="0"/>
              </a:rPr>
              <a:t>. </a:t>
            </a:r>
            <a:endParaRPr lang="fr-FR" altLang="fr-FR" sz="2000">
              <a:latin typeface="Times New Roman" panose="02020603050405020304" pitchFamily="18" charset="0"/>
            </a:endParaRPr>
          </a:p>
        </p:txBody>
      </p:sp>
      <p:pic>
        <p:nvPicPr>
          <p:cNvPr id="15365" name="Image 5">
            <a:extLst>
              <a:ext uri="{FF2B5EF4-FFF2-40B4-BE49-F238E27FC236}">
                <a16:creationId xmlns:a16="http://schemas.microsoft.com/office/drawing/2014/main" id="{AF9C4118-341E-8BE4-FF9A-260DD77BF6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1113" y="2338388"/>
            <a:ext cx="6619875" cy="383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numéro de diapositive 4">
            <a:extLst>
              <a:ext uri="{FF2B5EF4-FFF2-40B4-BE49-F238E27FC236}">
                <a16:creationId xmlns:a16="http://schemas.microsoft.com/office/drawing/2014/main" id="{B6C7AFB0-A3E6-C095-D7C4-780184FCFAD5}"/>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82897DAC-8640-4D1B-9D21-24907FF58AF1}" type="slidenum">
              <a:rPr lang="fr-FR" altLang="fr-FR" sz="2000">
                <a:solidFill>
                  <a:srgbClr val="984807"/>
                </a:solidFill>
              </a:rPr>
              <a:pPr>
                <a:spcBef>
                  <a:spcPct val="0"/>
                </a:spcBef>
                <a:buFontTx/>
                <a:buNone/>
              </a:pPr>
              <a:t>14</a:t>
            </a:fld>
            <a:endParaRPr lang="fr-FR" altLang="fr-FR" sz="2000">
              <a:solidFill>
                <a:srgbClr val="984807"/>
              </a:solidFill>
            </a:endParaRPr>
          </a:p>
        </p:txBody>
      </p:sp>
      <p:sp>
        <p:nvSpPr>
          <p:cNvPr id="4" name="Titre 8">
            <a:extLst>
              <a:ext uri="{FF2B5EF4-FFF2-40B4-BE49-F238E27FC236}">
                <a16:creationId xmlns:a16="http://schemas.microsoft.com/office/drawing/2014/main" id="{4652AD37-D817-E42F-BAD8-1BA9202E94F1}"/>
              </a:ext>
            </a:extLst>
          </p:cNvPr>
          <p:cNvSpPr>
            <a:spLocks noGrp="1"/>
          </p:cNvSpPr>
          <p:nvPr>
            <p:ph type="title"/>
          </p:nvPr>
        </p:nvSpPr>
        <p:spPr>
          <a:xfrm>
            <a:off x="1116013" y="274638"/>
            <a:ext cx="7742237" cy="939800"/>
          </a:xfrm>
        </p:spPr>
        <p:txBody>
          <a:bodyPr/>
          <a:lstStyle/>
          <a:p>
            <a:pPr eaLnBrk="1" hangingPunct="1">
              <a:defRPr/>
            </a:pPr>
            <a:r>
              <a:rPr lang="fr-FR" sz="3200" b="1" dirty="0">
                <a:solidFill>
                  <a:schemeClr val="accent6">
                    <a:lumMod val="50000"/>
                  </a:schemeClr>
                </a:solidFill>
              </a:rPr>
              <a:t>Réseaux de distribution</a:t>
            </a:r>
          </a:p>
        </p:txBody>
      </p:sp>
      <p:sp>
        <p:nvSpPr>
          <p:cNvPr id="16388" name="Rectangle 2">
            <a:extLst>
              <a:ext uri="{FF2B5EF4-FFF2-40B4-BE49-F238E27FC236}">
                <a16:creationId xmlns:a16="http://schemas.microsoft.com/office/drawing/2014/main" id="{1AB88E8A-A912-9B59-87D4-EF2C972AFE07}"/>
              </a:ext>
            </a:extLst>
          </p:cNvPr>
          <p:cNvSpPr>
            <a:spLocks noChangeArrowheads="1"/>
          </p:cNvSpPr>
          <p:nvPr/>
        </p:nvSpPr>
        <p:spPr bwMode="auto">
          <a:xfrm>
            <a:off x="323850" y="1341438"/>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pPr>
            <a:r>
              <a:rPr lang="fr-FR" altLang="fr-FR" sz="2000" b="1" u="sng">
                <a:solidFill>
                  <a:srgbClr val="000000"/>
                </a:solidFill>
                <a:latin typeface="Times New Roman" panose="02020603050405020304" pitchFamily="18" charset="0"/>
              </a:rPr>
              <a:t>Les réseaux étoilés :</a:t>
            </a:r>
            <a:endParaRPr lang="fr-FR" altLang="fr-FR" sz="2000" b="1" u="sng">
              <a:latin typeface="Times New Roman" panose="02020603050405020304" pitchFamily="18" charset="0"/>
            </a:endParaRPr>
          </a:p>
        </p:txBody>
      </p:sp>
      <p:pic>
        <p:nvPicPr>
          <p:cNvPr id="16389" name="Image 6">
            <a:extLst>
              <a:ext uri="{FF2B5EF4-FFF2-40B4-BE49-F238E27FC236}">
                <a16:creationId xmlns:a16="http://schemas.microsoft.com/office/drawing/2014/main" id="{CF022A1F-1D8B-164F-2ECD-3203ADAED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284288"/>
            <a:ext cx="4608512"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 7">
            <a:extLst>
              <a:ext uri="{FF2B5EF4-FFF2-40B4-BE49-F238E27FC236}">
                <a16:creationId xmlns:a16="http://schemas.microsoft.com/office/drawing/2014/main" id="{691C9CCA-2F8D-9282-8B4C-D06EBB74C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709738"/>
            <a:ext cx="6430962"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Espace réservé du numéro de diapositive 4">
            <a:extLst>
              <a:ext uri="{FF2B5EF4-FFF2-40B4-BE49-F238E27FC236}">
                <a16:creationId xmlns:a16="http://schemas.microsoft.com/office/drawing/2014/main" id="{FF195993-4098-B787-CE66-0B0FA9C9815C}"/>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30491CA0-3EC3-4021-9359-C18B359CC29A}" type="slidenum">
              <a:rPr lang="fr-FR" altLang="fr-FR" sz="2000">
                <a:solidFill>
                  <a:srgbClr val="984807"/>
                </a:solidFill>
              </a:rPr>
              <a:pPr>
                <a:spcBef>
                  <a:spcPct val="0"/>
                </a:spcBef>
                <a:buFontTx/>
                <a:buNone/>
              </a:pPr>
              <a:t>15</a:t>
            </a:fld>
            <a:endParaRPr lang="fr-FR" altLang="fr-FR" sz="2000">
              <a:solidFill>
                <a:srgbClr val="984807"/>
              </a:solidFill>
            </a:endParaRPr>
          </a:p>
        </p:txBody>
      </p:sp>
      <p:sp>
        <p:nvSpPr>
          <p:cNvPr id="4" name="Titre 8">
            <a:extLst>
              <a:ext uri="{FF2B5EF4-FFF2-40B4-BE49-F238E27FC236}">
                <a16:creationId xmlns:a16="http://schemas.microsoft.com/office/drawing/2014/main" id="{1F47E75C-5A1B-6EEC-E7EA-7DFDDC2BACE9}"/>
              </a:ext>
            </a:extLst>
          </p:cNvPr>
          <p:cNvSpPr>
            <a:spLocks noGrp="1"/>
          </p:cNvSpPr>
          <p:nvPr>
            <p:ph type="title"/>
          </p:nvPr>
        </p:nvSpPr>
        <p:spPr>
          <a:xfrm>
            <a:off x="1116013" y="274638"/>
            <a:ext cx="7742237" cy="939800"/>
          </a:xfrm>
        </p:spPr>
        <p:txBody>
          <a:bodyPr/>
          <a:lstStyle/>
          <a:p>
            <a:pPr eaLnBrk="1" hangingPunct="1">
              <a:defRPr/>
            </a:pPr>
            <a:r>
              <a:rPr lang="fr-FR" sz="3200" b="1" dirty="0">
                <a:solidFill>
                  <a:schemeClr val="accent6">
                    <a:lumMod val="50000"/>
                  </a:schemeClr>
                </a:solidFill>
              </a:rPr>
              <a:t>Réseaux de distribution</a:t>
            </a:r>
          </a:p>
        </p:txBody>
      </p:sp>
      <p:sp>
        <p:nvSpPr>
          <p:cNvPr id="17413" name="Rectangle 6">
            <a:extLst>
              <a:ext uri="{FF2B5EF4-FFF2-40B4-BE49-F238E27FC236}">
                <a16:creationId xmlns:a16="http://schemas.microsoft.com/office/drawing/2014/main" id="{B5667A6C-523C-98FF-EB52-5DA77FE7A7E2}"/>
              </a:ext>
            </a:extLst>
          </p:cNvPr>
          <p:cNvSpPr>
            <a:spLocks noChangeArrowheads="1"/>
          </p:cNvSpPr>
          <p:nvPr/>
        </p:nvSpPr>
        <p:spPr bwMode="auto">
          <a:xfrm>
            <a:off x="323850" y="1341438"/>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pPr>
            <a:r>
              <a:rPr lang="fr-FR" altLang="fr-FR" sz="2000" b="1" u="sng">
                <a:solidFill>
                  <a:srgbClr val="000000"/>
                </a:solidFill>
                <a:latin typeface="Times New Roman" panose="02020603050405020304" pitchFamily="18" charset="0"/>
              </a:rPr>
              <a:t>Les réseaux maillés :</a:t>
            </a:r>
            <a:endParaRPr lang="fr-FR" altLang="fr-FR" sz="2000" b="1" u="sng">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numéro de diapositive 4">
            <a:extLst>
              <a:ext uri="{FF2B5EF4-FFF2-40B4-BE49-F238E27FC236}">
                <a16:creationId xmlns:a16="http://schemas.microsoft.com/office/drawing/2014/main" id="{A836860B-F88E-EC36-3A00-A9B14F512672}"/>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CE85CFB2-E750-46DC-9B3D-F8E254087EF8}" type="slidenum">
              <a:rPr lang="fr-FR" altLang="fr-FR" sz="2000">
                <a:solidFill>
                  <a:srgbClr val="984807"/>
                </a:solidFill>
              </a:rPr>
              <a:pPr>
                <a:spcBef>
                  <a:spcPct val="0"/>
                </a:spcBef>
                <a:buFontTx/>
                <a:buNone/>
              </a:pPr>
              <a:t>16</a:t>
            </a:fld>
            <a:endParaRPr lang="fr-FR" altLang="fr-FR" sz="2000">
              <a:solidFill>
                <a:srgbClr val="984807"/>
              </a:solidFill>
            </a:endParaRPr>
          </a:p>
        </p:txBody>
      </p:sp>
      <p:sp>
        <p:nvSpPr>
          <p:cNvPr id="10" name="Titre 8">
            <a:extLst>
              <a:ext uri="{FF2B5EF4-FFF2-40B4-BE49-F238E27FC236}">
                <a16:creationId xmlns:a16="http://schemas.microsoft.com/office/drawing/2014/main" id="{FAC1D0BE-F055-9620-13F0-C64B70410C60}"/>
              </a:ext>
            </a:extLst>
          </p:cNvPr>
          <p:cNvSpPr>
            <a:spLocks noGrp="1"/>
          </p:cNvSpPr>
          <p:nvPr>
            <p:ph type="title"/>
          </p:nvPr>
        </p:nvSpPr>
        <p:spPr>
          <a:xfrm>
            <a:off x="250825" y="274638"/>
            <a:ext cx="8607425" cy="939800"/>
          </a:xfrm>
        </p:spPr>
        <p:txBody>
          <a:bodyPr/>
          <a:lstStyle/>
          <a:p>
            <a:pPr eaLnBrk="1" hangingPunct="1">
              <a:defRPr/>
            </a:pPr>
            <a:r>
              <a:rPr lang="fr-FR" sz="3200" b="1" dirty="0">
                <a:solidFill>
                  <a:schemeClr val="accent6">
                    <a:lumMod val="50000"/>
                  </a:schemeClr>
                </a:solidFill>
              </a:rPr>
              <a:t>Poteaux et bouche d’incendie</a:t>
            </a:r>
          </a:p>
        </p:txBody>
      </p:sp>
      <p:sp>
        <p:nvSpPr>
          <p:cNvPr id="18436" name="Rectangle 2">
            <a:extLst>
              <a:ext uri="{FF2B5EF4-FFF2-40B4-BE49-F238E27FC236}">
                <a16:creationId xmlns:a16="http://schemas.microsoft.com/office/drawing/2014/main" id="{9EEE96C1-6FCD-8155-4ACF-EF3E4DC2C9F8}"/>
              </a:ext>
            </a:extLst>
          </p:cNvPr>
          <p:cNvSpPr>
            <a:spLocks noChangeArrowheads="1"/>
          </p:cNvSpPr>
          <p:nvPr/>
        </p:nvSpPr>
        <p:spPr bwMode="auto">
          <a:xfrm>
            <a:off x="228600" y="1447800"/>
            <a:ext cx="853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Ces appareils hydrauliques ou hydrants sont normalisés. Quelques soit le modèle ou le type d'hydrant celui-ci doit avoir les caractéristiques suivantes : </a:t>
            </a:r>
          </a:p>
        </p:txBody>
      </p:sp>
      <p:pic>
        <p:nvPicPr>
          <p:cNvPr id="18437" name="Image 163" descr="pi6">
            <a:extLst>
              <a:ext uri="{FF2B5EF4-FFF2-40B4-BE49-F238E27FC236}">
                <a16:creationId xmlns:a16="http://schemas.microsoft.com/office/drawing/2014/main" id="{E32C5ABD-F584-2749-17FD-13394D770B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725" y="3352800"/>
            <a:ext cx="288290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8">
            <a:extLst>
              <a:ext uri="{FF2B5EF4-FFF2-40B4-BE49-F238E27FC236}">
                <a16:creationId xmlns:a16="http://schemas.microsoft.com/office/drawing/2014/main" id="{F1D399DB-700E-63AB-3152-B81F59B57AC0}"/>
              </a:ext>
            </a:extLst>
          </p:cNvPr>
          <p:cNvSpPr>
            <a:spLocks noChangeArrowheads="1"/>
          </p:cNvSpPr>
          <p:nvPr/>
        </p:nvSpPr>
        <p:spPr bwMode="auto">
          <a:xfrm>
            <a:off x="468313" y="2892425"/>
            <a:ext cx="4572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Char char="-"/>
            </a:pPr>
            <a:r>
              <a:rPr lang="fr-FR" altLang="fr-FR" sz="2000">
                <a:latin typeface="Times New Roman" panose="02020603050405020304" pitchFamily="18" charset="0"/>
              </a:rPr>
              <a:t>Raccordés à un réseau d'eau sous pression, capable de fournir le débit réglementaire pendant au moins 2 heures,</a:t>
            </a:r>
          </a:p>
          <a:p>
            <a:pPr algn="just">
              <a:spcBef>
                <a:spcPct val="0"/>
              </a:spcBef>
              <a:buFontTx/>
              <a:buChar char="-"/>
            </a:pPr>
            <a:r>
              <a:rPr lang="fr-FR" altLang="fr-FR" sz="2000">
                <a:latin typeface="Times New Roman" panose="02020603050405020304" pitchFamily="18" charset="0"/>
              </a:rPr>
              <a:t>Fournir une pression minimale 1 bar et maximale de 16 bars,</a:t>
            </a:r>
          </a:p>
          <a:p>
            <a:pPr algn="just">
              <a:spcBef>
                <a:spcPct val="0"/>
              </a:spcBef>
              <a:buFontTx/>
              <a:buChar char="-"/>
            </a:pPr>
            <a:r>
              <a:rPr lang="fr-FR" altLang="fr-FR" sz="2000">
                <a:latin typeface="Times New Roman" panose="02020603050405020304" pitchFamily="18" charset="0"/>
              </a:rPr>
              <a:t>Incongelables : colonne d'arrivée d'eau située à 1 mètre minimum sous terre,</a:t>
            </a:r>
          </a:p>
          <a:p>
            <a:pPr algn="just">
              <a:spcBef>
                <a:spcPct val="0"/>
              </a:spcBef>
              <a:buFontTx/>
              <a:buChar char="-"/>
            </a:pPr>
            <a:r>
              <a:rPr lang="fr-FR" altLang="fr-FR" sz="2000">
                <a:latin typeface="Times New Roman" panose="02020603050405020304" pitchFamily="18" charset="0"/>
              </a:rPr>
              <a:t>Visibles et signalés par un marquage horizontal et vertical.</a:t>
            </a:r>
          </a:p>
        </p:txBody>
      </p:sp>
      <p:sp>
        <p:nvSpPr>
          <p:cNvPr id="18439" name="Connecteur droit 162">
            <a:extLst>
              <a:ext uri="{FF2B5EF4-FFF2-40B4-BE49-F238E27FC236}">
                <a16:creationId xmlns:a16="http://schemas.microsoft.com/office/drawing/2014/main" id="{6986416B-DA78-908A-1C13-1611C555A126}"/>
              </a:ext>
            </a:extLst>
          </p:cNvPr>
          <p:cNvSpPr>
            <a:spLocks noChangeShapeType="1"/>
          </p:cNvSpPr>
          <p:nvPr/>
        </p:nvSpPr>
        <p:spPr bwMode="auto">
          <a:xfrm>
            <a:off x="5040313" y="3282950"/>
            <a:ext cx="1187450" cy="15351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8440" name="Connecteur droit 162">
            <a:extLst>
              <a:ext uri="{FF2B5EF4-FFF2-40B4-BE49-F238E27FC236}">
                <a16:creationId xmlns:a16="http://schemas.microsoft.com/office/drawing/2014/main" id="{6E99736A-DE53-CE79-8D36-25CB9F27A974}"/>
              </a:ext>
            </a:extLst>
          </p:cNvPr>
          <p:cNvSpPr>
            <a:spLocks noChangeShapeType="1"/>
          </p:cNvSpPr>
          <p:nvPr/>
        </p:nvSpPr>
        <p:spPr bwMode="auto">
          <a:xfrm>
            <a:off x="5040313" y="5043488"/>
            <a:ext cx="262731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4">
            <a:extLst>
              <a:ext uri="{FF2B5EF4-FFF2-40B4-BE49-F238E27FC236}">
                <a16:creationId xmlns:a16="http://schemas.microsoft.com/office/drawing/2014/main" id="{2539D810-A5AA-A799-5319-10D4A3E90107}"/>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E071C693-EDF9-4C26-A41F-BF90155D2893}" type="slidenum">
              <a:rPr lang="fr-FR" altLang="fr-FR" sz="2000">
                <a:solidFill>
                  <a:srgbClr val="984807"/>
                </a:solidFill>
              </a:rPr>
              <a:pPr>
                <a:spcBef>
                  <a:spcPct val="0"/>
                </a:spcBef>
                <a:buFontTx/>
                <a:buNone/>
              </a:pPr>
              <a:t>17</a:t>
            </a:fld>
            <a:endParaRPr lang="fr-FR" altLang="fr-FR" sz="2000">
              <a:solidFill>
                <a:srgbClr val="984807"/>
              </a:solidFill>
            </a:endParaRPr>
          </a:p>
        </p:txBody>
      </p:sp>
      <p:sp>
        <p:nvSpPr>
          <p:cNvPr id="19459" name="Titre 8">
            <a:extLst>
              <a:ext uri="{FF2B5EF4-FFF2-40B4-BE49-F238E27FC236}">
                <a16:creationId xmlns:a16="http://schemas.microsoft.com/office/drawing/2014/main" id="{9F00B12C-5FA5-54BB-C1FE-48EBD2E309F2}"/>
              </a:ext>
            </a:extLst>
          </p:cNvPr>
          <p:cNvSpPr>
            <a:spLocks noGrp="1"/>
          </p:cNvSpPr>
          <p:nvPr>
            <p:ph type="title"/>
          </p:nvPr>
        </p:nvSpPr>
        <p:spPr>
          <a:xfrm>
            <a:off x="684213" y="274638"/>
            <a:ext cx="8174037" cy="939800"/>
          </a:xfrm>
        </p:spPr>
        <p:txBody>
          <a:bodyPr/>
          <a:lstStyle/>
          <a:p>
            <a:pPr eaLnBrk="1" hangingPunct="1"/>
            <a:r>
              <a:rPr lang="fr-FR" altLang="fr-FR" sz="3200" b="1">
                <a:solidFill>
                  <a:srgbClr val="984807"/>
                </a:solidFill>
              </a:rPr>
              <a:t>Poteaux et bouche d’incendie</a:t>
            </a:r>
          </a:p>
        </p:txBody>
      </p:sp>
      <p:sp>
        <p:nvSpPr>
          <p:cNvPr id="19460" name="Rectangle 10">
            <a:extLst>
              <a:ext uri="{FF2B5EF4-FFF2-40B4-BE49-F238E27FC236}">
                <a16:creationId xmlns:a16="http://schemas.microsoft.com/office/drawing/2014/main" id="{0C385336-1C69-4043-4CED-7AD13A602652}"/>
              </a:ext>
            </a:extLst>
          </p:cNvPr>
          <p:cNvSpPr>
            <a:spLocks noChangeArrowheads="1"/>
          </p:cNvSpPr>
          <p:nvPr/>
        </p:nvSpPr>
        <p:spPr bwMode="auto">
          <a:xfrm>
            <a:off x="323850" y="1341438"/>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pPr>
            <a:r>
              <a:rPr lang="fr-FR" altLang="fr-FR" sz="2000" b="1" u="sng">
                <a:solidFill>
                  <a:srgbClr val="000000"/>
                </a:solidFill>
                <a:latin typeface="Times New Roman" panose="02020603050405020304" pitchFamily="18" charset="0"/>
              </a:rPr>
              <a:t>Les poteaux d’incendie (P.I) : </a:t>
            </a:r>
            <a:endParaRPr lang="fr-FR" altLang="fr-FR" sz="2000" b="1" u="sng">
              <a:latin typeface="Times New Roman" panose="02020603050405020304" pitchFamily="18" charset="0"/>
            </a:endParaRPr>
          </a:p>
        </p:txBody>
      </p:sp>
      <p:sp>
        <p:nvSpPr>
          <p:cNvPr id="19461" name="Rectangle 1">
            <a:extLst>
              <a:ext uri="{FF2B5EF4-FFF2-40B4-BE49-F238E27FC236}">
                <a16:creationId xmlns:a16="http://schemas.microsoft.com/office/drawing/2014/main" id="{00BFD018-2B2A-67D8-3F76-EBA15F3BD456}"/>
              </a:ext>
            </a:extLst>
          </p:cNvPr>
          <p:cNvSpPr>
            <a:spLocks noChangeArrowheads="1"/>
          </p:cNvSpPr>
          <p:nvPr/>
        </p:nvSpPr>
        <p:spPr bwMode="auto">
          <a:xfrm>
            <a:off x="381000" y="1981200"/>
            <a:ext cx="76739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spcAft>
                <a:spcPts val="800"/>
              </a:spcAft>
              <a:buFont typeface="Arial" panose="020B0604020202020204" pitchFamily="34" charset="0"/>
              <a:buChar char="-"/>
            </a:pPr>
            <a:r>
              <a:rPr lang="fr-FR" altLang="fr-FR" sz="2000" b="1">
                <a:latin typeface="Times New Roman" panose="02020603050405020304" pitchFamily="18" charset="0"/>
                <a:ea typeface="Calibri" panose="020F0502020204030204" pitchFamily="34" charset="0"/>
                <a:cs typeface="Times New Roman" panose="02020603050405020304" pitchFamily="18" charset="0"/>
              </a:rPr>
              <a:t>PI de 80 mm : </a:t>
            </a:r>
            <a:r>
              <a:rPr lang="fr-FR" altLang="fr-FR" sz="2000">
                <a:latin typeface="Times New Roman" panose="02020603050405020304" pitchFamily="18" charset="0"/>
                <a:ea typeface="Calibri" panose="020F0502020204030204" pitchFamily="34" charset="0"/>
                <a:cs typeface="Times New Roman" panose="02020603050405020304" pitchFamily="18" charset="0"/>
              </a:rPr>
              <a:t>débit de 30 m³/h : colonne montante de 80 mm minimum et sur lesquels on trouve une sortie de 65 mm et éventuellement 2 sorties de 40 mm. </a:t>
            </a:r>
          </a:p>
          <a:p>
            <a:pPr algn="just">
              <a:spcBef>
                <a:spcPct val="0"/>
              </a:spcBef>
              <a:spcAft>
                <a:spcPts val="800"/>
              </a:spcAft>
              <a:buFont typeface="Arial" panose="020B0604020202020204" pitchFamily="34" charset="0"/>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spcAft>
                <a:spcPts val="800"/>
              </a:spcAft>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Pour les ouvrir il faut faire </a:t>
            </a:r>
            <a:r>
              <a:rPr lang="fr-FR" altLang="fr-FR" sz="2000" b="1">
                <a:latin typeface="Times New Roman" panose="02020603050405020304" pitchFamily="18" charset="0"/>
                <a:ea typeface="Calibri" panose="020F0502020204030204" pitchFamily="34" charset="0"/>
                <a:cs typeface="Times New Roman" panose="02020603050405020304" pitchFamily="18" charset="0"/>
              </a:rPr>
              <a:t>13 tours.</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9462" name="Image 158" descr="C:\Documents and Settings\PHILIPPE\Mes documents\A diffuser\JSP\a modifier avant fin août 2016\caracteristiques points d'eau_Page_04.jpg">
            <a:extLst>
              <a:ext uri="{FF2B5EF4-FFF2-40B4-BE49-F238E27FC236}">
                <a16:creationId xmlns:a16="http://schemas.microsoft.com/office/drawing/2014/main" id="{99D4B0B9-1F6B-2753-C3EF-293F56C9B0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4512" t="65425" r="19267" b="8057"/>
          <a:stretch>
            <a:fillRect/>
          </a:stretch>
        </p:blipFill>
        <p:spPr bwMode="auto">
          <a:xfrm>
            <a:off x="4572000" y="3276600"/>
            <a:ext cx="20272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Image 159">
            <a:extLst>
              <a:ext uri="{FF2B5EF4-FFF2-40B4-BE49-F238E27FC236}">
                <a16:creationId xmlns:a16="http://schemas.microsoft.com/office/drawing/2014/main" id="{7C608732-AE39-8010-20EB-709CB80AB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895600"/>
            <a:ext cx="16684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numéro de diapositive 4">
            <a:extLst>
              <a:ext uri="{FF2B5EF4-FFF2-40B4-BE49-F238E27FC236}">
                <a16:creationId xmlns:a16="http://schemas.microsoft.com/office/drawing/2014/main" id="{550C04C5-3FDB-E570-AF4D-022697FE4346}"/>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20BC62A-0BF2-46D2-98E9-59723759CAA2}" type="slidenum">
              <a:rPr lang="fr-FR" altLang="fr-FR" sz="2000">
                <a:solidFill>
                  <a:srgbClr val="984807"/>
                </a:solidFill>
              </a:rPr>
              <a:pPr algn="r" eaLnBrk="1" hangingPunct="1">
                <a:spcBef>
                  <a:spcPct val="0"/>
                </a:spcBef>
                <a:buFontTx/>
                <a:buNone/>
              </a:pPr>
              <a:t>18</a:t>
            </a:fld>
            <a:endParaRPr lang="fr-FR" altLang="fr-FR" sz="2000">
              <a:solidFill>
                <a:srgbClr val="984807"/>
              </a:solidFill>
            </a:endParaRPr>
          </a:p>
        </p:txBody>
      </p:sp>
      <p:sp>
        <p:nvSpPr>
          <p:cNvPr id="20483" name="Titre 8">
            <a:extLst>
              <a:ext uri="{FF2B5EF4-FFF2-40B4-BE49-F238E27FC236}">
                <a16:creationId xmlns:a16="http://schemas.microsoft.com/office/drawing/2014/main" id="{C8947281-F3A0-05A8-1C29-EE78A4B548A6}"/>
              </a:ext>
            </a:extLst>
          </p:cNvPr>
          <p:cNvSpPr>
            <a:spLocks noGrp="1"/>
          </p:cNvSpPr>
          <p:nvPr>
            <p:ph type="title" idx="4294967295"/>
          </p:nvPr>
        </p:nvSpPr>
        <p:spPr>
          <a:xfrm>
            <a:off x="684213" y="274638"/>
            <a:ext cx="8174037" cy="939800"/>
          </a:xfrm>
        </p:spPr>
        <p:txBody>
          <a:bodyPr/>
          <a:lstStyle/>
          <a:p>
            <a:pPr eaLnBrk="1" hangingPunct="1"/>
            <a:r>
              <a:rPr lang="fr-FR" altLang="fr-FR" sz="3200" b="1">
                <a:solidFill>
                  <a:srgbClr val="984807"/>
                </a:solidFill>
              </a:rPr>
              <a:t>Poteaux et bouche d’incendie</a:t>
            </a:r>
          </a:p>
        </p:txBody>
      </p:sp>
      <p:sp>
        <p:nvSpPr>
          <p:cNvPr id="20484" name="Rectangle 10">
            <a:extLst>
              <a:ext uri="{FF2B5EF4-FFF2-40B4-BE49-F238E27FC236}">
                <a16:creationId xmlns:a16="http://schemas.microsoft.com/office/drawing/2014/main" id="{9FC85E0B-A427-F538-82ED-CDF232D7D749}"/>
              </a:ext>
            </a:extLst>
          </p:cNvPr>
          <p:cNvSpPr>
            <a:spLocks noChangeArrowheads="1"/>
          </p:cNvSpPr>
          <p:nvPr/>
        </p:nvSpPr>
        <p:spPr bwMode="auto">
          <a:xfrm>
            <a:off x="323850" y="1341438"/>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pPr>
            <a:r>
              <a:rPr lang="fr-FR" altLang="fr-FR" sz="2000" b="1" u="sng">
                <a:solidFill>
                  <a:srgbClr val="000000"/>
                </a:solidFill>
                <a:latin typeface="Times New Roman" panose="02020603050405020304" pitchFamily="18" charset="0"/>
              </a:rPr>
              <a:t>Les poteaux d’incendie (P.I) : </a:t>
            </a:r>
            <a:endParaRPr lang="fr-FR" altLang="fr-FR" sz="2000" b="1" u="sng">
              <a:latin typeface="Times New Roman" panose="02020603050405020304" pitchFamily="18" charset="0"/>
            </a:endParaRPr>
          </a:p>
        </p:txBody>
      </p:sp>
      <p:sp>
        <p:nvSpPr>
          <p:cNvPr id="20485" name="Rectangle 1">
            <a:extLst>
              <a:ext uri="{FF2B5EF4-FFF2-40B4-BE49-F238E27FC236}">
                <a16:creationId xmlns:a16="http://schemas.microsoft.com/office/drawing/2014/main" id="{153A2EC1-0029-9CE1-CE8D-A773861D8726}"/>
              </a:ext>
            </a:extLst>
          </p:cNvPr>
          <p:cNvSpPr>
            <a:spLocks noChangeArrowheads="1"/>
          </p:cNvSpPr>
          <p:nvPr/>
        </p:nvSpPr>
        <p:spPr bwMode="auto">
          <a:xfrm>
            <a:off x="327025" y="1836738"/>
            <a:ext cx="7978775"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spcAft>
                <a:spcPts val="800"/>
              </a:spcAft>
              <a:buFontTx/>
              <a:buNone/>
            </a:pPr>
            <a:r>
              <a:rPr lang="fr-FR" altLang="fr-FR" sz="2000" b="1">
                <a:latin typeface="Times New Roman" panose="02020603050405020304" pitchFamily="18" charset="0"/>
                <a:ea typeface="Calibri" panose="020F0502020204030204" pitchFamily="34" charset="0"/>
                <a:cs typeface="Times New Roman" panose="02020603050405020304" pitchFamily="18" charset="0"/>
              </a:rPr>
              <a:t>PI de 100 mm: </a:t>
            </a:r>
            <a:r>
              <a:rPr lang="fr-FR" altLang="fr-FR" sz="2000">
                <a:latin typeface="Times New Roman" panose="02020603050405020304" pitchFamily="18" charset="0"/>
                <a:ea typeface="Calibri" panose="020F0502020204030204" pitchFamily="34" charset="0"/>
                <a:cs typeface="Times New Roman" panose="02020603050405020304" pitchFamily="18" charset="0"/>
              </a:rPr>
              <a:t>débit de 60 m³/h : colonne montante de 100 mm minimum et sur lesquels on trouve une sortie de 100 mm et deux de 65 mm. Pour les ouvrir il faut faire </a:t>
            </a:r>
            <a:r>
              <a:rPr lang="fr-FR" altLang="fr-FR" sz="2000" b="1">
                <a:latin typeface="Times New Roman" panose="02020603050405020304" pitchFamily="18" charset="0"/>
                <a:ea typeface="Calibri" panose="020F0502020204030204" pitchFamily="34" charset="0"/>
                <a:cs typeface="Times New Roman" panose="02020603050405020304" pitchFamily="18" charset="0"/>
              </a:rPr>
              <a:t>13 tours</a:t>
            </a:r>
            <a:r>
              <a:rPr lang="fr-FR" altLang="fr-FR" sz="200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Bef>
                <a:spcPct val="0"/>
              </a:spcBef>
              <a:spcAft>
                <a:spcPts val="800"/>
              </a:spcAft>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486" name="Image 157" descr="A130">
            <a:extLst>
              <a:ext uri="{FF2B5EF4-FFF2-40B4-BE49-F238E27FC236}">
                <a16:creationId xmlns:a16="http://schemas.microsoft.com/office/drawing/2014/main" id="{4869F489-0EDB-84CD-8A59-3F53F80EE3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743200"/>
            <a:ext cx="14065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Image 155" descr="A110">
            <a:extLst>
              <a:ext uri="{FF2B5EF4-FFF2-40B4-BE49-F238E27FC236}">
                <a16:creationId xmlns:a16="http://schemas.microsoft.com/office/drawing/2014/main" id="{011F4929-428E-5861-E23B-823A15EFF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124200"/>
            <a:ext cx="14319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Image 154">
            <a:extLst>
              <a:ext uri="{FF2B5EF4-FFF2-40B4-BE49-F238E27FC236}">
                <a16:creationId xmlns:a16="http://schemas.microsoft.com/office/drawing/2014/main" id="{07009E5F-693F-89B0-DA76-13E555C738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276600"/>
            <a:ext cx="18621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numéro de diapositive 4">
            <a:extLst>
              <a:ext uri="{FF2B5EF4-FFF2-40B4-BE49-F238E27FC236}">
                <a16:creationId xmlns:a16="http://schemas.microsoft.com/office/drawing/2014/main" id="{91528404-C30C-3E19-73A5-E8F45187CCA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8E526B9-2A4F-46CB-9E44-184209D5F69D}" type="slidenum">
              <a:rPr lang="fr-FR" altLang="fr-FR" sz="2000">
                <a:solidFill>
                  <a:srgbClr val="984807"/>
                </a:solidFill>
              </a:rPr>
              <a:pPr algn="r" eaLnBrk="1" hangingPunct="1">
                <a:spcBef>
                  <a:spcPct val="0"/>
                </a:spcBef>
                <a:buFontTx/>
                <a:buNone/>
              </a:pPr>
              <a:t>19</a:t>
            </a:fld>
            <a:endParaRPr lang="fr-FR" altLang="fr-FR" sz="2000">
              <a:solidFill>
                <a:srgbClr val="984807"/>
              </a:solidFill>
            </a:endParaRPr>
          </a:p>
        </p:txBody>
      </p:sp>
      <p:sp>
        <p:nvSpPr>
          <p:cNvPr id="21507" name="Titre 8">
            <a:extLst>
              <a:ext uri="{FF2B5EF4-FFF2-40B4-BE49-F238E27FC236}">
                <a16:creationId xmlns:a16="http://schemas.microsoft.com/office/drawing/2014/main" id="{7C459B70-BC52-9EFC-7F86-7DDB04295A9D}"/>
              </a:ext>
            </a:extLst>
          </p:cNvPr>
          <p:cNvSpPr>
            <a:spLocks noGrp="1"/>
          </p:cNvSpPr>
          <p:nvPr>
            <p:ph type="title" idx="4294967295"/>
          </p:nvPr>
        </p:nvSpPr>
        <p:spPr>
          <a:xfrm>
            <a:off x="684213" y="274638"/>
            <a:ext cx="8174037" cy="939800"/>
          </a:xfrm>
        </p:spPr>
        <p:txBody>
          <a:bodyPr/>
          <a:lstStyle/>
          <a:p>
            <a:pPr eaLnBrk="1" hangingPunct="1"/>
            <a:r>
              <a:rPr lang="fr-FR" altLang="fr-FR" sz="3200" b="1">
                <a:solidFill>
                  <a:srgbClr val="984807"/>
                </a:solidFill>
              </a:rPr>
              <a:t>Poteaux et bouche d’incendie</a:t>
            </a:r>
          </a:p>
        </p:txBody>
      </p:sp>
      <p:sp>
        <p:nvSpPr>
          <p:cNvPr id="21508" name="Rectangle 10">
            <a:extLst>
              <a:ext uri="{FF2B5EF4-FFF2-40B4-BE49-F238E27FC236}">
                <a16:creationId xmlns:a16="http://schemas.microsoft.com/office/drawing/2014/main" id="{469EED94-B867-2F3F-69C9-12BEF2EF519D}"/>
              </a:ext>
            </a:extLst>
          </p:cNvPr>
          <p:cNvSpPr>
            <a:spLocks noChangeArrowheads="1"/>
          </p:cNvSpPr>
          <p:nvPr/>
        </p:nvSpPr>
        <p:spPr bwMode="auto">
          <a:xfrm>
            <a:off x="323850" y="1341438"/>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pPr>
            <a:r>
              <a:rPr lang="fr-FR" altLang="fr-FR" sz="2000" b="1" u="sng">
                <a:solidFill>
                  <a:srgbClr val="000000"/>
                </a:solidFill>
                <a:latin typeface="Times New Roman" panose="02020603050405020304" pitchFamily="18" charset="0"/>
              </a:rPr>
              <a:t>Les poteaux d’incendie (P.I) : </a:t>
            </a:r>
            <a:endParaRPr lang="fr-FR" altLang="fr-FR" sz="2000" b="1" u="sng">
              <a:latin typeface="Times New Roman" panose="02020603050405020304" pitchFamily="18" charset="0"/>
            </a:endParaRPr>
          </a:p>
        </p:txBody>
      </p:sp>
      <p:sp>
        <p:nvSpPr>
          <p:cNvPr id="21509" name="Rectangle 1">
            <a:extLst>
              <a:ext uri="{FF2B5EF4-FFF2-40B4-BE49-F238E27FC236}">
                <a16:creationId xmlns:a16="http://schemas.microsoft.com/office/drawing/2014/main" id="{353FC319-C295-4CC0-D0B6-E3355DA1FA33}"/>
              </a:ext>
            </a:extLst>
          </p:cNvPr>
          <p:cNvSpPr>
            <a:spLocks noChangeArrowheads="1"/>
          </p:cNvSpPr>
          <p:nvPr/>
        </p:nvSpPr>
        <p:spPr bwMode="auto">
          <a:xfrm>
            <a:off x="327025" y="1836738"/>
            <a:ext cx="835977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spcAft>
                <a:spcPts val="800"/>
              </a:spcAft>
              <a:buFontTx/>
              <a:buNone/>
            </a:pPr>
            <a:r>
              <a:rPr lang="fr-FR" altLang="fr-FR" sz="2000" b="1">
                <a:latin typeface="Times New Roman" panose="02020603050405020304" pitchFamily="18" charset="0"/>
                <a:ea typeface="Calibri" panose="020F0502020204030204" pitchFamily="34" charset="0"/>
                <a:cs typeface="Times New Roman" panose="02020603050405020304" pitchFamily="18" charset="0"/>
              </a:rPr>
              <a:t>PI de 150 : </a:t>
            </a:r>
            <a:r>
              <a:rPr lang="fr-FR" altLang="fr-FR" sz="2000">
                <a:latin typeface="Times New Roman" panose="02020603050405020304" pitchFamily="18" charset="0"/>
                <a:ea typeface="Calibri" panose="020F0502020204030204" pitchFamily="34" charset="0"/>
                <a:cs typeface="Times New Roman" panose="02020603050405020304" pitchFamily="18" charset="0"/>
              </a:rPr>
              <a:t>débit de 120 m³/h : colonne montante de 150 mm minimum et sur lesquels on trouve deux sorties de 100 mm et une de 65 mm. </a:t>
            </a:r>
          </a:p>
          <a:p>
            <a:pPr algn="just">
              <a:lnSpc>
                <a:spcPct val="107000"/>
              </a:lnSpc>
              <a:spcBef>
                <a:spcPct val="0"/>
              </a:spcBef>
              <a:spcAft>
                <a:spcPts val="800"/>
              </a:spcAft>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spcAft>
                <a:spcPts val="800"/>
              </a:spcAft>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Pour les ouvrir il faut faire </a:t>
            </a:r>
            <a:r>
              <a:rPr lang="fr-FR" altLang="fr-FR" sz="2000" b="1">
                <a:latin typeface="Times New Roman" panose="02020603050405020304" pitchFamily="18" charset="0"/>
                <a:ea typeface="Calibri" panose="020F0502020204030204" pitchFamily="34" charset="0"/>
                <a:cs typeface="Times New Roman" panose="02020603050405020304" pitchFamily="18" charset="0"/>
              </a:rPr>
              <a:t>17 tours</a:t>
            </a:r>
            <a:r>
              <a:rPr lang="fr-FR" altLang="fr-FR" sz="200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21510" name="Image 153" descr="imagesCAFGJXO1">
            <a:extLst>
              <a:ext uri="{FF2B5EF4-FFF2-40B4-BE49-F238E27FC236}">
                <a16:creationId xmlns:a16="http://schemas.microsoft.com/office/drawing/2014/main" id="{64ADACE0-5CAF-1A6B-CD0E-CB8738F46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819400"/>
            <a:ext cx="18637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8">
            <a:extLst>
              <a:ext uri="{FF2B5EF4-FFF2-40B4-BE49-F238E27FC236}">
                <a16:creationId xmlns:a16="http://schemas.microsoft.com/office/drawing/2014/main" id="{82447310-31C8-3BC0-D206-E9957355894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Les besoins en eau</a:t>
            </a:r>
          </a:p>
        </p:txBody>
      </p:sp>
      <p:sp>
        <p:nvSpPr>
          <p:cNvPr id="4099" name="Espace réservé du numéro de diapositive 4">
            <a:extLst>
              <a:ext uri="{FF2B5EF4-FFF2-40B4-BE49-F238E27FC236}">
                <a16:creationId xmlns:a16="http://schemas.microsoft.com/office/drawing/2014/main" id="{C21256B7-DE0B-BBBE-A0A6-A394C5B29AFD}"/>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877FE46-ADAF-4593-A224-8B275F1E5EF7}" type="slidenum">
              <a:rPr lang="fr-FR" altLang="fr-FR" sz="2000">
                <a:solidFill>
                  <a:srgbClr val="984807"/>
                </a:solidFill>
              </a:rPr>
              <a:pPr algn="r" eaLnBrk="1" hangingPunct="1">
                <a:spcBef>
                  <a:spcPct val="0"/>
                </a:spcBef>
                <a:buFontTx/>
                <a:buNone/>
              </a:pPr>
              <a:t>2</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E033FA7A-F248-9573-01A1-0F77DD7B35F6}"/>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101" name="ZoneTexte 16">
            <a:extLst>
              <a:ext uri="{FF2B5EF4-FFF2-40B4-BE49-F238E27FC236}">
                <a16:creationId xmlns:a16="http://schemas.microsoft.com/office/drawing/2014/main" id="{DD2CB6F8-48E2-32D8-F160-C44E340174C7}"/>
              </a:ext>
            </a:extLst>
          </p:cNvPr>
          <p:cNvSpPr txBox="1">
            <a:spLocks noChangeArrowheads="1"/>
          </p:cNvSpPr>
          <p:nvPr/>
        </p:nvSpPr>
        <p:spPr bwMode="auto">
          <a:xfrm>
            <a:off x="4572000" y="1916113"/>
            <a:ext cx="430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b="1">
                <a:latin typeface="Times New Roman" panose="02020603050405020304" pitchFamily="18" charset="0"/>
                <a:cs typeface="Arial" panose="020B0604020202020204" pitchFamily="34" charset="0"/>
              </a:rPr>
              <a:t>Objectifs</a:t>
            </a:r>
          </a:p>
        </p:txBody>
      </p:sp>
      <p:sp>
        <p:nvSpPr>
          <p:cNvPr id="4102" name="ZoneTexte 20">
            <a:extLst>
              <a:ext uri="{FF2B5EF4-FFF2-40B4-BE49-F238E27FC236}">
                <a16:creationId xmlns:a16="http://schemas.microsoft.com/office/drawing/2014/main" id="{A37886F6-E428-C400-111A-CFEC3BF30C88}"/>
              </a:ext>
            </a:extLst>
          </p:cNvPr>
          <p:cNvSpPr txBox="1">
            <a:spLocks noChangeArrowheads="1"/>
          </p:cNvSpPr>
          <p:nvPr/>
        </p:nvSpPr>
        <p:spPr bwMode="auto">
          <a:xfrm>
            <a:off x="4811713" y="2632075"/>
            <a:ext cx="3821112"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90000"/>
              </a:lnSpc>
              <a:spcBef>
                <a:spcPct val="0"/>
              </a:spcBef>
              <a:buClr>
                <a:schemeClr val="hlink"/>
              </a:buClr>
              <a:buFontTx/>
              <a:buChar char=" "/>
            </a:pPr>
            <a:r>
              <a:rPr lang="fr-FR" altLang="fr-FR" sz="2000">
                <a:latin typeface="Times New Roman" panose="02020603050405020304" pitchFamily="18" charset="0"/>
                <a:cs typeface="Arial" panose="020B0604020202020204" pitchFamily="34" charset="0"/>
              </a:rPr>
              <a:t>A la fin de cette partie, vous serez capable de connaître les différents points d'eau existants et leur signalisation sur le terrain et sur nos plans.</a:t>
            </a:r>
          </a:p>
        </p:txBody>
      </p:sp>
      <p:sp>
        <p:nvSpPr>
          <p:cNvPr id="4103" name="ZoneTexte 15">
            <a:extLst>
              <a:ext uri="{FF2B5EF4-FFF2-40B4-BE49-F238E27FC236}">
                <a16:creationId xmlns:a16="http://schemas.microsoft.com/office/drawing/2014/main" id="{EFCA9290-CECD-5422-AB92-8A96A5906B16}"/>
              </a:ext>
            </a:extLst>
          </p:cNvPr>
          <p:cNvSpPr txBox="1">
            <a:spLocks noChangeArrowheads="1"/>
          </p:cNvSpPr>
          <p:nvPr/>
        </p:nvSpPr>
        <p:spPr bwMode="auto">
          <a:xfrm>
            <a:off x="609600" y="1676400"/>
            <a:ext cx="34290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Introduction – généralités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Les P.E.I.</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Réseaux de distribution</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P.I. et B.I.</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P.E.N.A.</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Signalisations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numéro de diapositive 4">
            <a:extLst>
              <a:ext uri="{FF2B5EF4-FFF2-40B4-BE49-F238E27FC236}">
                <a16:creationId xmlns:a16="http://schemas.microsoft.com/office/drawing/2014/main" id="{1125EC03-E44B-48EF-18FC-D54BE65AD1F7}"/>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BCCD2DC5-843D-4A48-BD95-7143F3164DC8}" type="slidenum">
              <a:rPr lang="fr-FR" altLang="fr-FR" sz="2000">
                <a:solidFill>
                  <a:srgbClr val="984807"/>
                </a:solidFill>
              </a:rPr>
              <a:pPr>
                <a:spcBef>
                  <a:spcPct val="0"/>
                </a:spcBef>
                <a:buFontTx/>
                <a:buNone/>
              </a:pPr>
              <a:t>20</a:t>
            </a:fld>
            <a:endParaRPr lang="fr-FR" altLang="fr-FR" sz="2000">
              <a:solidFill>
                <a:srgbClr val="984807"/>
              </a:solidFill>
            </a:endParaRPr>
          </a:p>
        </p:txBody>
      </p:sp>
      <p:sp>
        <p:nvSpPr>
          <p:cNvPr id="22531" name="Titre 8">
            <a:extLst>
              <a:ext uri="{FF2B5EF4-FFF2-40B4-BE49-F238E27FC236}">
                <a16:creationId xmlns:a16="http://schemas.microsoft.com/office/drawing/2014/main" id="{5938529D-9786-0E97-C73C-89DB86CA0473}"/>
              </a:ext>
            </a:extLst>
          </p:cNvPr>
          <p:cNvSpPr>
            <a:spLocks noGrp="1"/>
          </p:cNvSpPr>
          <p:nvPr>
            <p:ph type="title"/>
          </p:nvPr>
        </p:nvSpPr>
        <p:spPr>
          <a:xfrm>
            <a:off x="684213" y="274638"/>
            <a:ext cx="8174037" cy="939800"/>
          </a:xfrm>
        </p:spPr>
        <p:txBody>
          <a:bodyPr/>
          <a:lstStyle/>
          <a:p>
            <a:pPr eaLnBrk="1" hangingPunct="1"/>
            <a:r>
              <a:rPr lang="fr-FR" altLang="fr-FR" sz="3200" b="1">
                <a:solidFill>
                  <a:srgbClr val="984807"/>
                </a:solidFill>
              </a:rPr>
              <a:t>Poteaux et bouche d’incendie</a:t>
            </a:r>
          </a:p>
        </p:txBody>
      </p:sp>
      <p:sp>
        <p:nvSpPr>
          <p:cNvPr id="22532" name="Rectangle 9">
            <a:extLst>
              <a:ext uri="{FF2B5EF4-FFF2-40B4-BE49-F238E27FC236}">
                <a16:creationId xmlns:a16="http://schemas.microsoft.com/office/drawing/2014/main" id="{7429CEC8-D817-EF99-BB60-3FAD9B44BF1A}"/>
              </a:ext>
            </a:extLst>
          </p:cNvPr>
          <p:cNvSpPr>
            <a:spLocks noChangeArrowheads="1"/>
          </p:cNvSpPr>
          <p:nvPr/>
        </p:nvSpPr>
        <p:spPr bwMode="auto">
          <a:xfrm>
            <a:off x="1695450" y="2114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pic>
        <p:nvPicPr>
          <p:cNvPr id="22533" name="Picture 8">
            <a:extLst>
              <a:ext uri="{FF2B5EF4-FFF2-40B4-BE49-F238E27FC236}">
                <a16:creationId xmlns:a16="http://schemas.microsoft.com/office/drawing/2014/main" id="{2D92584E-7757-27DC-6489-9977DCBCE5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305800"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numéro de diapositive 4">
            <a:extLst>
              <a:ext uri="{FF2B5EF4-FFF2-40B4-BE49-F238E27FC236}">
                <a16:creationId xmlns:a16="http://schemas.microsoft.com/office/drawing/2014/main" id="{3EEEA74A-0D81-DD10-B79D-0456D5CB530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50494D4-23B9-4BEF-A2F1-9F9F83EA77C3}" type="slidenum">
              <a:rPr lang="fr-FR" altLang="fr-FR" sz="2000">
                <a:solidFill>
                  <a:srgbClr val="984807"/>
                </a:solidFill>
              </a:rPr>
              <a:pPr algn="r" eaLnBrk="1" hangingPunct="1">
                <a:spcBef>
                  <a:spcPct val="0"/>
                </a:spcBef>
                <a:buFontTx/>
                <a:buNone/>
              </a:pPr>
              <a:t>21</a:t>
            </a:fld>
            <a:endParaRPr lang="fr-FR" altLang="fr-FR" sz="2000">
              <a:solidFill>
                <a:srgbClr val="984807"/>
              </a:solidFill>
            </a:endParaRPr>
          </a:p>
        </p:txBody>
      </p:sp>
      <p:sp>
        <p:nvSpPr>
          <p:cNvPr id="23555" name="Titre 8">
            <a:extLst>
              <a:ext uri="{FF2B5EF4-FFF2-40B4-BE49-F238E27FC236}">
                <a16:creationId xmlns:a16="http://schemas.microsoft.com/office/drawing/2014/main" id="{FF7B044F-0C8F-14E5-DAE1-5C79FF76E5BE}"/>
              </a:ext>
            </a:extLst>
          </p:cNvPr>
          <p:cNvSpPr>
            <a:spLocks noGrp="1"/>
          </p:cNvSpPr>
          <p:nvPr>
            <p:ph type="title" idx="4294967295"/>
          </p:nvPr>
        </p:nvSpPr>
        <p:spPr>
          <a:xfrm>
            <a:off x="684213" y="274638"/>
            <a:ext cx="8174037" cy="939800"/>
          </a:xfrm>
        </p:spPr>
        <p:txBody>
          <a:bodyPr/>
          <a:lstStyle/>
          <a:p>
            <a:pPr eaLnBrk="1" hangingPunct="1"/>
            <a:r>
              <a:rPr lang="fr-FR" altLang="fr-FR" sz="3200" b="1">
                <a:solidFill>
                  <a:srgbClr val="984807"/>
                </a:solidFill>
              </a:rPr>
              <a:t>Poteaux et bouche d’incendie</a:t>
            </a:r>
          </a:p>
        </p:txBody>
      </p:sp>
      <p:sp>
        <p:nvSpPr>
          <p:cNvPr id="23556" name="Rectangle 4">
            <a:extLst>
              <a:ext uri="{FF2B5EF4-FFF2-40B4-BE49-F238E27FC236}">
                <a16:creationId xmlns:a16="http://schemas.microsoft.com/office/drawing/2014/main" id="{4C9731B1-9CBF-A788-EF77-CEE5DFB11A93}"/>
              </a:ext>
            </a:extLst>
          </p:cNvPr>
          <p:cNvSpPr>
            <a:spLocks noChangeArrowheads="1"/>
          </p:cNvSpPr>
          <p:nvPr/>
        </p:nvSpPr>
        <p:spPr bwMode="auto">
          <a:xfrm>
            <a:off x="1695450" y="2114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pic>
        <p:nvPicPr>
          <p:cNvPr id="23557" name="Image 44" descr="schéma principe PI normalisé">
            <a:extLst>
              <a:ext uri="{FF2B5EF4-FFF2-40B4-BE49-F238E27FC236}">
                <a16:creationId xmlns:a16="http://schemas.microsoft.com/office/drawing/2014/main" id="{7A913462-FBBC-E384-05ED-515B2972F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83" t="9642" r="4689" b="3413"/>
          <a:stretch>
            <a:fillRect/>
          </a:stretch>
        </p:blipFill>
        <p:spPr bwMode="auto">
          <a:xfrm>
            <a:off x="2133600" y="228600"/>
            <a:ext cx="48387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numéro de diapositive 4">
            <a:extLst>
              <a:ext uri="{FF2B5EF4-FFF2-40B4-BE49-F238E27FC236}">
                <a16:creationId xmlns:a16="http://schemas.microsoft.com/office/drawing/2014/main" id="{C850E36C-A75B-A42B-52D1-316D4B299EB7}"/>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00F29AD-5E48-42EF-B726-5162CCA0C951}" type="slidenum">
              <a:rPr lang="fr-FR" altLang="fr-FR" sz="2000">
                <a:solidFill>
                  <a:srgbClr val="984807"/>
                </a:solidFill>
              </a:rPr>
              <a:pPr algn="r" eaLnBrk="1" hangingPunct="1">
                <a:spcBef>
                  <a:spcPct val="0"/>
                </a:spcBef>
                <a:buFontTx/>
                <a:buNone/>
              </a:pPr>
              <a:t>22</a:t>
            </a:fld>
            <a:endParaRPr lang="fr-FR" altLang="fr-FR" sz="2000">
              <a:solidFill>
                <a:srgbClr val="984807"/>
              </a:solidFill>
            </a:endParaRPr>
          </a:p>
        </p:txBody>
      </p:sp>
      <p:sp>
        <p:nvSpPr>
          <p:cNvPr id="24579" name="Titre 8">
            <a:extLst>
              <a:ext uri="{FF2B5EF4-FFF2-40B4-BE49-F238E27FC236}">
                <a16:creationId xmlns:a16="http://schemas.microsoft.com/office/drawing/2014/main" id="{AE8992F6-8ADE-0E34-D542-9D1CE277CB03}"/>
              </a:ext>
            </a:extLst>
          </p:cNvPr>
          <p:cNvSpPr>
            <a:spLocks noGrp="1"/>
          </p:cNvSpPr>
          <p:nvPr>
            <p:ph type="title" idx="4294967295"/>
          </p:nvPr>
        </p:nvSpPr>
        <p:spPr>
          <a:xfrm>
            <a:off x="684213" y="274638"/>
            <a:ext cx="8174037" cy="939800"/>
          </a:xfrm>
        </p:spPr>
        <p:txBody>
          <a:bodyPr/>
          <a:lstStyle/>
          <a:p>
            <a:pPr eaLnBrk="1" hangingPunct="1"/>
            <a:r>
              <a:rPr lang="fr-FR" altLang="fr-FR" sz="3200" b="1">
                <a:solidFill>
                  <a:srgbClr val="984807"/>
                </a:solidFill>
              </a:rPr>
              <a:t>Poteaux et bouche d’incendie</a:t>
            </a:r>
          </a:p>
        </p:txBody>
      </p:sp>
      <p:sp>
        <p:nvSpPr>
          <p:cNvPr id="24580" name="Rectangle 4">
            <a:extLst>
              <a:ext uri="{FF2B5EF4-FFF2-40B4-BE49-F238E27FC236}">
                <a16:creationId xmlns:a16="http://schemas.microsoft.com/office/drawing/2014/main" id="{5A1B4157-9DEF-A36F-1883-677F86501733}"/>
              </a:ext>
            </a:extLst>
          </p:cNvPr>
          <p:cNvSpPr>
            <a:spLocks noChangeArrowheads="1"/>
          </p:cNvSpPr>
          <p:nvPr/>
        </p:nvSpPr>
        <p:spPr bwMode="auto">
          <a:xfrm>
            <a:off x="1695450" y="2114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pic>
        <p:nvPicPr>
          <p:cNvPr id="24581" name="Image 43" descr="schéma principe PI normalisé type choc">
            <a:extLst>
              <a:ext uri="{FF2B5EF4-FFF2-40B4-BE49-F238E27FC236}">
                <a16:creationId xmlns:a16="http://schemas.microsoft.com/office/drawing/2014/main" id="{547B3CCF-1B5D-6C41-15FB-709BDD6E8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659" b="3368"/>
          <a:stretch>
            <a:fillRect/>
          </a:stretch>
        </p:blipFill>
        <p:spPr bwMode="auto">
          <a:xfrm>
            <a:off x="1752600" y="228600"/>
            <a:ext cx="51625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u numéro de diapositive 4">
            <a:extLst>
              <a:ext uri="{FF2B5EF4-FFF2-40B4-BE49-F238E27FC236}">
                <a16:creationId xmlns:a16="http://schemas.microsoft.com/office/drawing/2014/main" id="{C7299550-0245-352C-9EDE-C6BD13AAAF2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8CBEC5D-D494-4428-BBA2-082BBC6DC3C4}" type="slidenum">
              <a:rPr lang="fr-FR" altLang="fr-FR" sz="2000">
                <a:solidFill>
                  <a:srgbClr val="984807"/>
                </a:solidFill>
              </a:rPr>
              <a:pPr algn="r" eaLnBrk="1" hangingPunct="1">
                <a:spcBef>
                  <a:spcPct val="0"/>
                </a:spcBef>
                <a:buFontTx/>
                <a:buNone/>
              </a:pPr>
              <a:t>23</a:t>
            </a:fld>
            <a:endParaRPr lang="fr-FR" altLang="fr-FR" sz="2000">
              <a:solidFill>
                <a:srgbClr val="984807"/>
              </a:solidFill>
            </a:endParaRPr>
          </a:p>
        </p:txBody>
      </p:sp>
      <p:sp>
        <p:nvSpPr>
          <p:cNvPr id="25603" name="Titre 8">
            <a:extLst>
              <a:ext uri="{FF2B5EF4-FFF2-40B4-BE49-F238E27FC236}">
                <a16:creationId xmlns:a16="http://schemas.microsoft.com/office/drawing/2014/main" id="{28A610E4-C6F7-2778-B5F9-769BA81E8155}"/>
              </a:ext>
            </a:extLst>
          </p:cNvPr>
          <p:cNvSpPr>
            <a:spLocks noGrp="1"/>
          </p:cNvSpPr>
          <p:nvPr>
            <p:ph type="title" idx="4294967295"/>
          </p:nvPr>
        </p:nvSpPr>
        <p:spPr>
          <a:xfrm>
            <a:off x="684213" y="274638"/>
            <a:ext cx="8174037" cy="939800"/>
          </a:xfrm>
        </p:spPr>
        <p:txBody>
          <a:bodyPr/>
          <a:lstStyle/>
          <a:p>
            <a:pPr eaLnBrk="1" hangingPunct="1"/>
            <a:r>
              <a:rPr lang="fr-FR" altLang="fr-FR" sz="3200" b="1">
                <a:solidFill>
                  <a:srgbClr val="984807"/>
                </a:solidFill>
              </a:rPr>
              <a:t>Poteaux et bouche d’incendie</a:t>
            </a:r>
          </a:p>
        </p:txBody>
      </p:sp>
      <p:sp>
        <p:nvSpPr>
          <p:cNvPr id="25604" name="Rectangle 10">
            <a:extLst>
              <a:ext uri="{FF2B5EF4-FFF2-40B4-BE49-F238E27FC236}">
                <a16:creationId xmlns:a16="http://schemas.microsoft.com/office/drawing/2014/main" id="{E859E516-B981-3680-FA34-2C8DFBF91636}"/>
              </a:ext>
            </a:extLst>
          </p:cNvPr>
          <p:cNvSpPr>
            <a:spLocks noChangeArrowheads="1"/>
          </p:cNvSpPr>
          <p:nvPr/>
        </p:nvSpPr>
        <p:spPr bwMode="auto">
          <a:xfrm>
            <a:off x="304800" y="1600200"/>
            <a:ext cx="83058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pPr>
            <a:r>
              <a:rPr lang="fr-FR" altLang="fr-FR" sz="2000" b="1" u="sng">
                <a:solidFill>
                  <a:srgbClr val="000000"/>
                </a:solidFill>
                <a:latin typeface="Times New Roman" panose="02020603050405020304" pitchFamily="18" charset="0"/>
              </a:rPr>
              <a:t>Les poteaux privés :</a:t>
            </a:r>
          </a:p>
          <a:p>
            <a:pPr algn="just">
              <a:spcBef>
                <a:spcPct val="0"/>
              </a:spcBef>
              <a:buFontTx/>
              <a:buNone/>
            </a:pPr>
            <a:endParaRPr lang="fr-FR" altLang="fr-FR" sz="2000" b="1" u="sng">
              <a:solidFill>
                <a:srgbClr val="000000"/>
              </a:solidFill>
              <a:latin typeface="Times New Roman" panose="02020603050405020304" pitchFamily="18" charset="0"/>
            </a:endParaRPr>
          </a:p>
          <a:p>
            <a:pPr algn="just">
              <a:spcBef>
                <a:spcPct val="0"/>
              </a:spcBef>
              <a:buFontTx/>
              <a:buNone/>
            </a:pPr>
            <a:r>
              <a:rPr lang="fr-FR" altLang="fr-FR" sz="2000">
                <a:latin typeface="Times New Roman" panose="02020603050405020304" pitchFamily="18" charset="0"/>
              </a:rPr>
              <a:t>Dans les milieux industriels et quelquefois sur la voie publique on trouve des poteaux de couleur verte qui indique que le poteau d’incendie est alimenté par un réseau privé.</a:t>
            </a:r>
          </a:p>
        </p:txBody>
      </p:sp>
      <p:pic>
        <p:nvPicPr>
          <p:cNvPr id="25605" name="Image 152" descr="sans-titre">
            <a:extLst>
              <a:ext uri="{FF2B5EF4-FFF2-40B4-BE49-F238E27FC236}">
                <a16:creationId xmlns:a16="http://schemas.microsoft.com/office/drawing/2014/main" id="{67E6C2C6-0B1A-10EF-565A-46DF6996B8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8888" y="2971800"/>
            <a:ext cx="21367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Image 151" descr="PI VERT">
            <a:extLst>
              <a:ext uri="{FF2B5EF4-FFF2-40B4-BE49-F238E27FC236}">
                <a16:creationId xmlns:a16="http://schemas.microsoft.com/office/drawing/2014/main" id="{60B567CA-E55B-EBB2-F793-6FF92C1F08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276600"/>
            <a:ext cx="19716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4">
            <a:extLst>
              <a:ext uri="{FF2B5EF4-FFF2-40B4-BE49-F238E27FC236}">
                <a16:creationId xmlns:a16="http://schemas.microsoft.com/office/drawing/2014/main" id="{37B0791C-2F65-03EE-1853-8E649B20779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6715DED-29E4-42DE-BA34-EBAB1644C2CD}" type="slidenum">
              <a:rPr lang="fr-FR" altLang="fr-FR" sz="2000">
                <a:solidFill>
                  <a:srgbClr val="984807"/>
                </a:solidFill>
              </a:rPr>
              <a:pPr algn="r" eaLnBrk="1" hangingPunct="1">
                <a:spcBef>
                  <a:spcPct val="0"/>
                </a:spcBef>
                <a:buFontTx/>
                <a:buNone/>
              </a:pPr>
              <a:t>24</a:t>
            </a:fld>
            <a:endParaRPr lang="fr-FR" altLang="fr-FR" sz="2000">
              <a:solidFill>
                <a:srgbClr val="984807"/>
              </a:solidFill>
            </a:endParaRPr>
          </a:p>
        </p:txBody>
      </p:sp>
      <p:sp>
        <p:nvSpPr>
          <p:cNvPr id="26627" name="Titre 8">
            <a:extLst>
              <a:ext uri="{FF2B5EF4-FFF2-40B4-BE49-F238E27FC236}">
                <a16:creationId xmlns:a16="http://schemas.microsoft.com/office/drawing/2014/main" id="{37B95CDD-65C7-F68C-D599-AE34CD7EA8ED}"/>
              </a:ext>
            </a:extLst>
          </p:cNvPr>
          <p:cNvSpPr>
            <a:spLocks noGrp="1"/>
          </p:cNvSpPr>
          <p:nvPr>
            <p:ph type="title" idx="4294967295"/>
          </p:nvPr>
        </p:nvSpPr>
        <p:spPr>
          <a:xfrm>
            <a:off x="684213" y="274638"/>
            <a:ext cx="8174037" cy="939800"/>
          </a:xfrm>
        </p:spPr>
        <p:txBody>
          <a:bodyPr/>
          <a:lstStyle/>
          <a:p>
            <a:pPr eaLnBrk="1" hangingPunct="1"/>
            <a:r>
              <a:rPr lang="fr-FR" altLang="fr-FR" sz="3200" b="1">
                <a:solidFill>
                  <a:srgbClr val="984807"/>
                </a:solidFill>
              </a:rPr>
              <a:t>Poteaux et bouche d’incendie</a:t>
            </a:r>
          </a:p>
        </p:txBody>
      </p:sp>
      <p:sp>
        <p:nvSpPr>
          <p:cNvPr id="26628" name="Rectangle 10">
            <a:extLst>
              <a:ext uri="{FF2B5EF4-FFF2-40B4-BE49-F238E27FC236}">
                <a16:creationId xmlns:a16="http://schemas.microsoft.com/office/drawing/2014/main" id="{38367B2B-A472-3F86-5E12-260459393C00}"/>
              </a:ext>
            </a:extLst>
          </p:cNvPr>
          <p:cNvSpPr>
            <a:spLocks noChangeArrowheads="1"/>
          </p:cNvSpPr>
          <p:nvPr/>
        </p:nvSpPr>
        <p:spPr bwMode="auto">
          <a:xfrm>
            <a:off x="304800" y="1600200"/>
            <a:ext cx="80772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pPr>
            <a:r>
              <a:rPr lang="fr-FR" altLang="fr-FR" sz="2000" b="1" u="sng">
                <a:latin typeface="Times New Roman" panose="02020603050405020304" pitchFamily="18" charset="0"/>
              </a:rPr>
              <a:t>Les poteaux jaunes :</a:t>
            </a:r>
          </a:p>
          <a:p>
            <a:pPr algn="just">
              <a:spcBef>
                <a:spcPct val="0"/>
              </a:spcBef>
              <a:buFontTx/>
              <a:buNone/>
            </a:pPr>
            <a:endParaRPr lang="fr-FR" altLang="fr-FR" sz="2000" b="1" u="sng">
              <a:latin typeface="Times New Roman" panose="02020603050405020304" pitchFamily="18" charset="0"/>
            </a:endParaRPr>
          </a:p>
          <a:p>
            <a:pPr>
              <a:spcBef>
                <a:spcPct val="0"/>
              </a:spcBef>
              <a:buFontTx/>
              <a:buNone/>
            </a:pPr>
            <a:r>
              <a:rPr lang="fr-FR" altLang="fr-FR" sz="2000">
                <a:latin typeface="Times New Roman" panose="02020603050405020304" pitchFamily="18" charset="0"/>
              </a:rPr>
              <a:t>Les PI branchés sur des réseaux d'eau sur-pressés et/ou additives sont de couleur jaune sur au moins 50 % de leur surface. </a:t>
            </a:r>
          </a:p>
          <a:p>
            <a:pPr>
              <a:spcBef>
                <a:spcPct val="0"/>
              </a:spcBef>
              <a:buFontTx/>
              <a:buNone/>
            </a:pPr>
            <a:endParaRPr lang="fr-FR" altLang="fr-FR" sz="2000">
              <a:latin typeface="Times New Roman" panose="02020603050405020304" pitchFamily="18" charset="0"/>
            </a:endParaRPr>
          </a:p>
          <a:p>
            <a:pPr>
              <a:spcBef>
                <a:spcPct val="0"/>
              </a:spcBef>
              <a:buFontTx/>
              <a:buNone/>
            </a:pPr>
            <a:r>
              <a:rPr lang="fr-FR" altLang="fr-FR" sz="2000">
                <a:latin typeface="Times New Roman" panose="02020603050405020304" pitchFamily="18" charset="0"/>
              </a:rPr>
              <a:t>Le jaune symbolise un appareil dont la mise en œuvre </a:t>
            </a:r>
          </a:p>
          <a:p>
            <a:pPr>
              <a:spcBef>
                <a:spcPct val="0"/>
              </a:spcBef>
              <a:buFontTx/>
              <a:buNone/>
            </a:pPr>
            <a:r>
              <a:rPr lang="fr-FR" altLang="fr-FR" sz="2000">
                <a:latin typeface="Times New Roman" panose="02020603050405020304" pitchFamily="18" charset="0"/>
              </a:rPr>
              <a:t>nécessite des précautions particulières.</a:t>
            </a:r>
          </a:p>
        </p:txBody>
      </p:sp>
      <p:pic>
        <p:nvPicPr>
          <p:cNvPr id="26629" name="Picture 3">
            <a:extLst>
              <a:ext uri="{FF2B5EF4-FFF2-40B4-BE49-F238E27FC236}">
                <a16:creationId xmlns:a16="http://schemas.microsoft.com/office/drawing/2014/main" id="{F80A6F8B-E10A-8CC6-6C9D-732540C2E2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819400"/>
            <a:ext cx="1490663"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age 2">
            <a:extLst>
              <a:ext uri="{FF2B5EF4-FFF2-40B4-BE49-F238E27FC236}">
                <a16:creationId xmlns:a16="http://schemas.microsoft.com/office/drawing/2014/main" id="{CB8B60FE-C519-A602-4DD6-A09B2DC58E06}"/>
              </a:ext>
            </a:extLst>
          </p:cNvPr>
          <p:cNvPicPr>
            <a:picLocks noChangeAspect="1"/>
          </p:cNvPicPr>
          <p:nvPr/>
        </p:nvPicPr>
        <p:blipFill>
          <a:blip r:embed="rId2">
            <a:extLst>
              <a:ext uri="{28A0092B-C50C-407E-A947-70E740481C1C}">
                <a14:useLocalDpi xmlns:a14="http://schemas.microsoft.com/office/drawing/2010/main" val="0"/>
              </a:ext>
            </a:extLst>
          </a:blip>
          <a:srcRect t="7591"/>
          <a:stretch>
            <a:fillRect/>
          </a:stretch>
        </p:blipFill>
        <p:spPr bwMode="auto">
          <a:xfrm>
            <a:off x="3657600" y="3014663"/>
            <a:ext cx="518160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Espace réservé du numéro de diapositive 4">
            <a:extLst>
              <a:ext uri="{FF2B5EF4-FFF2-40B4-BE49-F238E27FC236}">
                <a16:creationId xmlns:a16="http://schemas.microsoft.com/office/drawing/2014/main" id="{DAB06570-0F51-BEF9-2B63-554DDD27CC68}"/>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07EA02A4-E9CE-49F9-882D-376B0B4C1A19}" type="slidenum">
              <a:rPr lang="fr-FR" altLang="fr-FR" sz="2000">
                <a:solidFill>
                  <a:srgbClr val="984807"/>
                </a:solidFill>
              </a:rPr>
              <a:pPr>
                <a:spcBef>
                  <a:spcPct val="0"/>
                </a:spcBef>
                <a:buFontTx/>
                <a:buNone/>
              </a:pPr>
              <a:t>25</a:t>
            </a:fld>
            <a:endParaRPr lang="fr-FR" altLang="fr-FR" sz="2000">
              <a:solidFill>
                <a:srgbClr val="984807"/>
              </a:solidFill>
            </a:endParaRPr>
          </a:p>
        </p:txBody>
      </p:sp>
      <p:sp>
        <p:nvSpPr>
          <p:cNvPr id="27652" name="Titre 8">
            <a:extLst>
              <a:ext uri="{FF2B5EF4-FFF2-40B4-BE49-F238E27FC236}">
                <a16:creationId xmlns:a16="http://schemas.microsoft.com/office/drawing/2014/main" id="{CD007D6D-6DFB-9816-377D-AC11A1AFFFC8}"/>
              </a:ext>
            </a:extLst>
          </p:cNvPr>
          <p:cNvSpPr>
            <a:spLocks noGrp="1"/>
          </p:cNvSpPr>
          <p:nvPr>
            <p:ph type="title"/>
          </p:nvPr>
        </p:nvSpPr>
        <p:spPr>
          <a:xfrm>
            <a:off x="684213" y="274638"/>
            <a:ext cx="8174037" cy="939800"/>
          </a:xfrm>
        </p:spPr>
        <p:txBody>
          <a:bodyPr/>
          <a:lstStyle/>
          <a:p>
            <a:pPr eaLnBrk="1" hangingPunct="1"/>
            <a:r>
              <a:rPr lang="fr-FR" altLang="fr-FR" sz="3200" b="1">
                <a:solidFill>
                  <a:srgbClr val="984807"/>
                </a:solidFill>
              </a:rPr>
              <a:t>Poteaux et bouche d’incendie</a:t>
            </a:r>
          </a:p>
        </p:txBody>
      </p:sp>
      <p:sp>
        <p:nvSpPr>
          <p:cNvPr id="27653" name="Rectangle 5">
            <a:extLst>
              <a:ext uri="{FF2B5EF4-FFF2-40B4-BE49-F238E27FC236}">
                <a16:creationId xmlns:a16="http://schemas.microsoft.com/office/drawing/2014/main" id="{FC08097F-F23C-CEB9-292D-D338D4099031}"/>
              </a:ext>
            </a:extLst>
          </p:cNvPr>
          <p:cNvSpPr>
            <a:spLocks noChangeArrowheads="1"/>
          </p:cNvSpPr>
          <p:nvPr/>
        </p:nvSpPr>
        <p:spPr bwMode="auto">
          <a:xfrm>
            <a:off x="457200" y="1371600"/>
            <a:ext cx="8305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pPr>
            <a:r>
              <a:rPr lang="fr-FR" altLang="fr-FR" sz="2000" b="1" u="sng">
                <a:latin typeface="Times New Roman" panose="02020603050405020304" pitchFamily="18" charset="0"/>
              </a:rPr>
              <a:t> Poteaux relais ou poteaux dalle :</a:t>
            </a:r>
          </a:p>
          <a:p>
            <a:pPr>
              <a:spcBef>
                <a:spcPct val="50000"/>
              </a:spcBef>
              <a:buFont typeface="Arial" panose="020B0604020202020204" pitchFamily="34" charset="0"/>
              <a:buNone/>
            </a:pPr>
            <a:endParaRPr lang="fr-FR" altLang="fr-FR" sz="2000">
              <a:latin typeface="Times New Roman" panose="02020603050405020304" pitchFamily="18" charset="0"/>
            </a:endParaRPr>
          </a:p>
          <a:p>
            <a:pPr>
              <a:spcBef>
                <a:spcPct val="50000"/>
              </a:spcBef>
              <a:buFont typeface="Arial" panose="020B0604020202020204" pitchFamily="34" charset="0"/>
              <a:buNone/>
            </a:pPr>
            <a:r>
              <a:rPr lang="fr-FR" altLang="fr-FR" sz="2000">
                <a:latin typeface="Times New Roman" panose="02020603050405020304" pitchFamily="18" charset="0"/>
              </a:rPr>
              <a:t>Ce type de dispositif est employé pour passer dessous une autoroute ou des voies de chemin de fer, ou la où la circulation piétonne se fait à un niveau différent de celui des voies accessibles aux véhicules.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numéro de diapositive 4">
            <a:extLst>
              <a:ext uri="{FF2B5EF4-FFF2-40B4-BE49-F238E27FC236}">
                <a16:creationId xmlns:a16="http://schemas.microsoft.com/office/drawing/2014/main" id="{409EDAD5-203C-C562-377D-4F4FF3CA8236}"/>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6F5E8C9A-D789-4069-A7C4-9B99BDFDF3B9}" type="slidenum">
              <a:rPr lang="fr-FR" altLang="fr-FR" sz="2000">
                <a:solidFill>
                  <a:srgbClr val="984807"/>
                </a:solidFill>
              </a:rPr>
              <a:pPr>
                <a:spcBef>
                  <a:spcPct val="0"/>
                </a:spcBef>
                <a:buFontTx/>
                <a:buNone/>
              </a:pPr>
              <a:t>26</a:t>
            </a:fld>
            <a:endParaRPr lang="fr-FR" altLang="fr-FR" sz="2000">
              <a:solidFill>
                <a:srgbClr val="984807"/>
              </a:solidFill>
            </a:endParaRPr>
          </a:p>
        </p:txBody>
      </p:sp>
      <p:sp>
        <p:nvSpPr>
          <p:cNvPr id="28675" name="Titre 8">
            <a:extLst>
              <a:ext uri="{FF2B5EF4-FFF2-40B4-BE49-F238E27FC236}">
                <a16:creationId xmlns:a16="http://schemas.microsoft.com/office/drawing/2014/main" id="{20811E2A-EBEE-7C16-3E44-817843FFFCFC}"/>
              </a:ext>
            </a:extLst>
          </p:cNvPr>
          <p:cNvSpPr>
            <a:spLocks noGrp="1"/>
          </p:cNvSpPr>
          <p:nvPr>
            <p:ph type="title"/>
          </p:nvPr>
        </p:nvSpPr>
        <p:spPr>
          <a:xfrm>
            <a:off x="684213" y="274638"/>
            <a:ext cx="8174037" cy="939800"/>
          </a:xfrm>
        </p:spPr>
        <p:txBody>
          <a:bodyPr/>
          <a:lstStyle/>
          <a:p>
            <a:pPr eaLnBrk="1" hangingPunct="1"/>
            <a:r>
              <a:rPr lang="fr-FR" altLang="fr-FR" sz="3200" b="1">
                <a:solidFill>
                  <a:srgbClr val="984807"/>
                </a:solidFill>
              </a:rPr>
              <a:t>Poteaux et bouche d’incendie</a:t>
            </a:r>
          </a:p>
        </p:txBody>
      </p:sp>
      <p:sp>
        <p:nvSpPr>
          <p:cNvPr id="28676" name="Rectangle 10">
            <a:extLst>
              <a:ext uri="{FF2B5EF4-FFF2-40B4-BE49-F238E27FC236}">
                <a16:creationId xmlns:a16="http://schemas.microsoft.com/office/drawing/2014/main" id="{3D66B4C3-5430-5438-2DCD-B02CAD0681D4}"/>
              </a:ext>
            </a:extLst>
          </p:cNvPr>
          <p:cNvSpPr>
            <a:spLocks noChangeArrowheads="1"/>
          </p:cNvSpPr>
          <p:nvPr/>
        </p:nvSpPr>
        <p:spPr bwMode="auto">
          <a:xfrm>
            <a:off x="323850" y="1276350"/>
            <a:ext cx="615315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pPr>
            <a:r>
              <a:rPr lang="fr-FR" altLang="fr-FR" sz="2000" b="1" u="sng">
                <a:solidFill>
                  <a:srgbClr val="000000"/>
                </a:solidFill>
                <a:latin typeface="Times New Roman" panose="02020603050405020304" pitchFamily="18" charset="0"/>
              </a:rPr>
              <a:t>Les bouches d’incendie (BI)</a:t>
            </a:r>
          </a:p>
          <a:p>
            <a:pPr algn="just">
              <a:spcBef>
                <a:spcPct val="0"/>
              </a:spcBef>
            </a:pPr>
            <a:endParaRPr lang="fr-FR" altLang="fr-FR" sz="2000" b="1" u="sng">
              <a:solidFill>
                <a:srgbClr val="000000"/>
              </a:solidFill>
              <a:latin typeface="Times New Roman" panose="02020603050405020304" pitchFamily="18" charset="0"/>
            </a:endParaRPr>
          </a:p>
          <a:p>
            <a:pPr algn="just">
              <a:spcBef>
                <a:spcPct val="0"/>
              </a:spcBef>
              <a:buFontTx/>
              <a:buNone/>
            </a:pPr>
            <a:r>
              <a:rPr lang="fr-FR" altLang="fr-FR" sz="2000">
                <a:latin typeface="Times New Roman" panose="02020603050405020304" pitchFamily="18" charset="0"/>
              </a:rPr>
              <a:t>Une B.I. : </a:t>
            </a:r>
            <a:endParaRPr lang="fr-FR" altLang="fr-FR" sz="2000" b="1" u="sng">
              <a:latin typeface="Times New Roman" panose="02020603050405020304" pitchFamily="18" charset="0"/>
            </a:endParaRPr>
          </a:p>
          <a:p>
            <a:pPr algn="just">
              <a:spcBef>
                <a:spcPct val="0"/>
              </a:spcBef>
              <a:buFontTx/>
              <a:buNone/>
            </a:pPr>
            <a:r>
              <a:rPr lang="fr-FR" altLang="fr-FR" sz="2000">
                <a:latin typeface="Times New Roman" panose="02020603050405020304" pitchFamily="18" charset="0"/>
              </a:rPr>
              <a:t> </a:t>
            </a:r>
            <a:endParaRPr lang="fr-FR" altLang="fr-FR" sz="2000" b="1" u="sng">
              <a:latin typeface="Times New Roman" panose="02020603050405020304" pitchFamily="18" charset="0"/>
            </a:endParaRPr>
          </a:p>
          <a:p>
            <a:pPr algn="just">
              <a:spcBef>
                <a:spcPct val="0"/>
              </a:spcBef>
              <a:buFontTx/>
              <a:buChar char="-"/>
            </a:pPr>
            <a:r>
              <a:rPr lang="fr-FR" altLang="fr-FR" sz="2000">
                <a:latin typeface="Times New Roman" panose="02020603050405020304" pitchFamily="18" charset="0"/>
              </a:rPr>
              <a:t>Est alimentée par une colonne montante de diamètre 100 mm minimum ;</a:t>
            </a:r>
          </a:p>
          <a:p>
            <a:pPr algn="just">
              <a:spcBef>
                <a:spcPct val="0"/>
              </a:spcBef>
              <a:buFontTx/>
              <a:buNone/>
            </a:pPr>
            <a:endParaRPr lang="fr-FR" altLang="fr-FR" sz="2000" b="1" u="sng">
              <a:latin typeface="Times New Roman" panose="02020603050405020304" pitchFamily="18" charset="0"/>
            </a:endParaRPr>
          </a:p>
          <a:p>
            <a:pPr algn="just">
              <a:spcBef>
                <a:spcPct val="0"/>
              </a:spcBef>
              <a:buFontTx/>
              <a:buChar char="-"/>
            </a:pPr>
            <a:r>
              <a:rPr lang="fr-FR" altLang="fr-FR" sz="2000">
                <a:latin typeface="Times New Roman" panose="02020603050405020304" pitchFamily="18" charset="0"/>
              </a:rPr>
              <a:t>Possède un débit de 1 000 litres/minute. Il n'existe pas de bouches de 80 mm.;</a:t>
            </a:r>
          </a:p>
          <a:p>
            <a:pPr algn="just">
              <a:spcBef>
                <a:spcPct val="0"/>
              </a:spcBef>
              <a:buFontTx/>
              <a:buNone/>
            </a:pPr>
            <a:endParaRPr lang="fr-FR" altLang="fr-FR" sz="2000">
              <a:latin typeface="Times New Roman" panose="02020603050405020304" pitchFamily="18" charset="0"/>
            </a:endParaRPr>
          </a:p>
          <a:p>
            <a:pPr algn="just">
              <a:spcBef>
                <a:spcPct val="0"/>
              </a:spcBef>
              <a:buFontTx/>
              <a:buChar char="-"/>
            </a:pPr>
            <a:r>
              <a:rPr lang="fr-FR" altLang="fr-FR" sz="2000">
                <a:latin typeface="Times New Roman" panose="02020603050405020304" pitchFamily="18" charset="0"/>
              </a:rPr>
              <a:t>Deux bouches de 100 mm peuvent en revanche être  jumelées et offrir ainsi un débit de 2 000 litres par minute (120 m</a:t>
            </a:r>
            <a:r>
              <a:rPr lang="fr-FR" altLang="fr-FR" sz="2000" baseline="30000">
                <a:latin typeface="Times New Roman" panose="02020603050405020304" pitchFamily="18" charset="0"/>
              </a:rPr>
              <a:t>3</a:t>
            </a:r>
            <a:r>
              <a:rPr lang="fr-FR" altLang="fr-FR" sz="2000">
                <a:latin typeface="Times New Roman" panose="02020603050405020304" pitchFamily="18" charset="0"/>
              </a:rPr>
              <a:t>/h). ;</a:t>
            </a:r>
          </a:p>
          <a:p>
            <a:pPr algn="just">
              <a:spcBef>
                <a:spcPct val="0"/>
              </a:spcBef>
              <a:buFontTx/>
              <a:buNone/>
            </a:pPr>
            <a:endParaRPr lang="fr-FR" altLang="fr-FR" sz="2000">
              <a:latin typeface="Times New Roman" panose="02020603050405020304" pitchFamily="18" charset="0"/>
            </a:endParaRPr>
          </a:p>
          <a:p>
            <a:pPr algn="just">
              <a:spcBef>
                <a:spcPct val="0"/>
              </a:spcBef>
              <a:buFontTx/>
              <a:buChar char="-"/>
            </a:pPr>
            <a:r>
              <a:rPr lang="fr-FR" altLang="fr-FR" sz="2000">
                <a:latin typeface="Times New Roman" panose="02020603050405020304" pitchFamily="18" charset="0"/>
              </a:rPr>
              <a:t>Est munie raccord de type « Keyser » à bords saillants ;</a:t>
            </a:r>
          </a:p>
        </p:txBody>
      </p:sp>
      <p:pic>
        <p:nvPicPr>
          <p:cNvPr id="28677" name="Image 148" descr="A215">
            <a:extLst>
              <a:ext uri="{FF2B5EF4-FFF2-40B4-BE49-F238E27FC236}">
                <a16:creationId xmlns:a16="http://schemas.microsoft.com/office/drawing/2014/main" id="{B0B9C0E4-FAE9-6928-9574-B0EAC93261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371600"/>
            <a:ext cx="15176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Image 147">
            <a:extLst>
              <a:ext uri="{FF2B5EF4-FFF2-40B4-BE49-F238E27FC236}">
                <a16:creationId xmlns:a16="http://schemas.microsoft.com/office/drawing/2014/main" id="{C35BB609-4473-A6E0-EDB3-036BD0657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0502" t="7106" r="5455" b="26552"/>
          <a:stretch>
            <a:fillRect/>
          </a:stretch>
        </p:blipFill>
        <p:spPr bwMode="auto">
          <a:xfrm>
            <a:off x="6553200" y="4114800"/>
            <a:ext cx="2244725"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numéro de diapositive 4">
            <a:extLst>
              <a:ext uri="{FF2B5EF4-FFF2-40B4-BE49-F238E27FC236}">
                <a16:creationId xmlns:a16="http://schemas.microsoft.com/office/drawing/2014/main" id="{6B13FDDF-F10B-8922-CB7D-E3D1640F8094}"/>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E53CA2DE-FCF5-4BB0-8428-0DCDC65308A7}" type="slidenum">
              <a:rPr lang="fr-FR" altLang="fr-FR" sz="2000">
                <a:solidFill>
                  <a:srgbClr val="984807"/>
                </a:solidFill>
              </a:rPr>
              <a:pPr>
                <a:spcBef>
                  <a:spcPct val="0"/>
                </a:spcBef>
                <a:buFontTx/>
                <a:buNone/>
              </a:pPr>
              <a:t>27</a:t>
            </a:fld>
            <a:endParaRPr lang="fr-FR" altLang="fr-FR" sz="2000">
              <a:solidFill>
                <a:srgbClr val="984807"/>
              </a:solidFill>
            </a:endParaRPr>
          </a:p>
        </p:txBody>
      </p:sp>
      <p:sp>
        <p:nvSpPr>
          <p:cNvPr id="29699" name="Titre 8">
            <a:extLst>
              <a:ext uri="{FF2B5EF4-FFF2-40B4-BE49-F238E27FC236}">
                <a16:creationId xmlns:a16="http://schemas.microsoft.com/office/drawing/2014/main" id="{B4997C91-3B6A-1890-735B-BE37BB537296}"/>
              </a:ext>
            </a:extLst>
          </p:cNvPr>
          <p:cNvSpPr>
            <a:spLocks noGrp="1"/>
          </p:cNvSpPr>
          <p:nvPr>
            <p:ph type="title"/>
          </p:nvPr>
        </p:nvSpPr>
        <p:spPr>
          <a:xfrm>
            <a:off x="684213" y="274638"/>
            <a:ext cx="8174037" cy="939800"/>
          </a:xfrm>
        </p:spPr>
        <p:txBody>
          <a:bodyPr/>
          <a:lstStyle/>
          <a:p>
            <a:pPr eaLnBrk="1" hangingPunct="1"/>
            <a:r>
              <a:rPr lang="fr-FR" altLang="fr-FR" sz="3200" b="1">
                <a:solidFill>
                  <a:srgbClr val="984807"/>
                </a:solidFill>
              </a:rPr>
              <a:t>Poteaux et bouche d’incendie</a:t>
            </a:r>
          </a:p>
        </p:txBody>
      </p:sp>
      <p:pic>
        <p:nvPicPr>
          <p:cNvPr id="29700" name="Image 146">
            <a:extLst>
              <a:ext uri="{FF2B5EF4-FFF2-40B4-BE49-F238E27FC236}">
                <a16:creationId xmlns:a16="http://schemas.microsoft.com/office/drawing/2014/main" id="{F904FD3E-247D-5DE8-5D22-097725FD5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124200"/>
            <a:ext cx="707390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10">
            <a:extLst>
              <a:ext uri="{FF2B5EF4-FFF2-40B4-BE49-F238E27FC236}">
                <a16:creationId xmlns:a16="http://schemas.microsoft.com/office/drawing/2014/main" id="{E531CBD8-1588-EFA4-324D-CC0209DA97BE}"/>
              </a:ext>
            </a:extLst>
          </p:cNvPr>
          <p:cNvSpPr>
            <a:spLocks noChangeArrowheads="1"/>
          </p:cNvSpPr>
          <p:nvPr/>
        </p:nvSpPr>
        <p:spPr bwMode="auto">
          <a:xfrm>
            <a:off x="381000" y="1371600"/>
            <a:ext cx="8382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pPr>
            <a:r>
              <a:rPr lang="fr-FR" altLang="fr-FR" sz="2000" b="1" u="sng">
                <a:solidFill>
                  <a:srgbClr val="000000"/>
                </a:solidFill>
                <a:latin typeface="Times New Roman" panose="02020603050405020304" pitchFamily="18" charset="0"/>
              </a:rPr>
              <a:t>Les bouches d’incendie (BI)</a:t>
            </a:r>
          </a:p>
          <a:p>
            <a:pPr algn="just">
              <a:spcBef>
                <a:spcPct val="0"/>
              </a:spcBef>
            </a:pPr>
            <a:endParaRPr lang="fr-FR" altLang="fr-FR" sz="2000" b="1" u="sng">
              <a:solidFill>
                <a:srgbClr val="000000"/>
              </a:solidFill>
              <a:latin typeface="Times New Roman" panose="02020603050405020304" pitchFamily="18" charset="0"/>
            </a:endParaRPr>
          </a:p>
          <a:p>
            <a:pPr algn="just">
              <a:spcBef>
                <a:spcPct val="0"/>
              </a:spcBef>
              <a:buFontTx/>
              <a:buChar char="-"/>
            </a:pPr>
            <a:r>
              <a:rPr lang="fr-FR" altLang="fr-FR" sz="2000">
                <a:latin typeface="Times New Roman" panose="02020603050405020304" pitchFamily="18" charset="0"/>
              </a:rPr>
              <a:t>Doit être signalée et protégée des stationnements de véhicules;</a:t>
            </a:r>
          </a:p>
          <a:p>
            <a:pPr algn="just">
              <a:spcBef>
                <a:spcPct val="0"/>
              </a:spcBef>
              <a:buFontTx/>
              <a:buNone/>
            </a:pPr>
            <a:endParaRPr lang="fr-FR" altLang="fr-FR" sz="2000">
              <a:latin typeface="Times New Roman" panose="02020603050405020304" pitchFamily="18" charset="0"/>
            </a:endParaRPr>
          </a:p>
          <a:p>
            <a:pPr algn="just">
              <a:spcBef>
                <a:spcPct val="0"/>
              </a:spcBef>
              <a:buFontTx/>
              <a:buChar char="-"/>
            </a:pPr>
            <a:r>
              <a:rPr lang="fr-FR" altLang="fr-FR" sz="2000">
                <a:latin typeface="Times New Roman" panose="02020603050405020304" pitchFamily="18" charset="0"/>
              </a:rPr>
              <a:t>Pour l'ouvrir, on utilise la clef de barrage et il faut faire </a:t>
            </a:r>
            <a:r>
              <a:rPr lang="fr-FR" altLang="fr-FR" sz="2000" b="1">
                <a:latin typeface="Times New Roman" panose="02020603050405020304" pitchFamily="18" charset="0"/>
              </a:rPr>
              <a:t>13 tours</a:t>
            </a:r>
            <a:r>
              <a:rPr lang="fr-FR" altLang="fr-FR" sz="2000">
                <a:latin typeface="Times New Roman" panose="02020603050405020304" pitchFamily="18" charset="0"/>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numéro de diapositive 4">
            <a:extLst>
              <a:ext uri="{FF2B5EF4-FFF2-40B4-BE49-F238E27FC236}">
                <a16:creationId xmlns:a16="http://schemas.microsoft.com/office/drawing/2014/main" id="{FDE555A0-63D0-B090-CDFF-94E839158B4B}"/>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576313D-262B-468D-83A7-6E50FFA5333B}" type="slidenum">
              <a:rPr lang="fr-FR" altLang="fr-FR" sz="2000">
                <a:solidFill>
                  <a:srgbClr val="984807"/>
                </a:solidFill>
              </a:rPr>
              <a:pPr algn="r" eaLnBrk="1" hangingPunct="1">
                <a:spcBef>
                  <a:spcPct val="0"/>
                </a:spcBef>
                <a:buFontTx/>
                <a:buNone/>
              </a:pPr>
              <a:t>28</a:t>
            </a:fld>
            <a:endParaRPr lang="fr-FR" altLang="fr-FR" sz="2000">
              <a:solidFill>
                <a:srgbClr val="984807"/>
              </a:solidFill>
            </a:endParaRPr>
          </a:p>
        </p:txBody>
      </p:sp>
      <p:sp>
        <p:nvSpPr>
          <p:cNvPr id="30723" name="Titre 8">
            <a:extLst>
              <a:ext uri="{FF2B5EF4-FFF2-40B4-BE49-F238E27FC236}">
                <a16:creationId xmlns:a16="http://schemas.microsoft.com/office/drawing/2014/main" id="{0A999F8E-25FE-7B84-6506-90557DB300FF}"/>
              </a:ext>
            </a:extLst>
          </p:cNvPr>
          <p:cNvSpPr>
            <a:spLocks noGrp="1"/>
          </p:cNvSpPr>
          <p:nvPr>
            <p:ph type="title" idx="4294967295"/>
          </p:nvPr>
        </p:nvSpPr>
        <p:spPr>
          <a:xfrm>
            <a:off x="684213" y="274638"/>
            <a:ext cx="8174037" cy="939800"/>
          </a:xfrm>
        </p:spPr>
        <p:txBody>
          <a:bodyPr/>
          <a:lstStyle/>
          <a:p>
            <a:pPr eaLnBrk="1" hangingPunct="1"/>
            <a:r>
              <a:rPr lang="fr-FR" altLang="fr-FR" sz="3200" b="1">
                <a:solidFill>
                  <a:srgbClr val="984807"/>
                </a:solidFill>
              </a:rPr>
              <a:t>Poteaux et bouche d’incendie</a:t>
            </a:r>
          </a:p>
        </p:txBody>
      </p:sp>
      <p:pic>
        <p:nvPicPr>
          <p:cNvPr id="30724" name="Image 42" descr="C:\Documents and Settings\PHILIPPE\Mes documents\J.S.P\Programme\Cours papier 2016\INC\Schéma PI - BI\schéma principe BI normalisé.jpg">
            <a:extLst>
              <a:ext uri="{FF2B5EF4-FFF2-40B4-BE49-F238E27FC236}">
                <a16:creationId xmlns:a16="http://schemas.microsoft.com/office/drawing/2014/main" id="{3FDF0912-7995-619C-ADEB-E52DE8F27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794" b="8688"/>
          <a:stretch>
            <a:fillRect/>
          </a:stretch>
        </p:blipFill>
        <p:spPr bwMode="auto">
          <a:xfrm>
            <a:off x="1798638" y="311150"/>
            <a:ext cx="5614987" cy="624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numéro de diapositive 4">
            <a:extLst>
              <a:ext uri="{FF2B5EF4-FFF2-40B4-BE49-F238E27FC236}">
                <a16:creationId xmlns:a16="http://schemas.microsoft.com/office/drawing/2014/main" id="{81CE06C8-0B9B-D7E9-1B39-924883FF461B}"/>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6A10EBA8-C4C3-4345-AB44-4D883179E9B4}" type="slidenum">
              <a:rPr lang="fr-FR" altLang="fr-FR" sz="2000">
                <a:solidFill>
                  <a:srgbClr val="984807"/>
                </a:solidFill>
              </a:rPr>
              <a:pPr>
                <a:spcBef>
                  <a:spcPct val="0"/>
                </a:spcBef>
                <a:buFontTx/>
                <a:buNone/>
              </a:pPr>
              <a:t>29</a:t>
            </a:fld>
            <a:endParaRPr lang="fr-FR" altLang="fr-FR" sz="2000">
              <a:solidFill>
                <a:srgbClr val="984807"/>
              </a:solidFill>
            </a:endParaRPr>
          </a:p>
        </p:txBody>
      </p:sp>
      <p:sp>
        <p:nvSpPr>
          <p:cNvPr id="4" name="Titre 8">
            <a:extLst>
              <a:ext uri="{FF2B5EF4-FFF2-40B4-BE49-F238E27FC236}">
                <a16:creationId xmlns:a16="http://schemas.microsoft.com/office/drawing/2014/main" id="{23EF3602-4DA2-A2A9-DD93-29F7D636A700}"/>
              </a:ext>
            </a:extLst>
          </p:cNvPr>
          <p:cNvSpPr>
            <a:spLocks noGrp="1"/>
          </p:cNvSpPr>
          <p:nvPr>
            <p:ph type="title"/>
          </p:nvPr>
        </p:nvSpPr>
        <p:spPr>
          <a:xfrm>
            <a:off x="1116013" y="274638"/>
            <a:ext cx="7742237" cy="939800"/>
          </a:xfrm>
        </p:spPr>
        <p:txBody>
          <a:bodyPr/>
          <a:lstStyle/>
          <a:p>
            <a:pPr eaLnBrk="1" hangingPunct="1">
              <a:defRPr/>
            </a:pPr>
            <a:r>
              <a:rPr lang="fr-FR" sz="3200" b="1" dirty="0">
                <a:solidFill>
                  <a:schemeClr val="accent6">
                    <a:lumMod val="50000"/>
                  </a:schemeClr>
                </a:solidFill>
              </a:rPr>
              <a:t>Points d’eau naturels ou artificiels (PENA)</a:t>
            </a:r>
          </a:p>
        </p:txBody>
      </p:sp>
      <p:sp>
        <p:nvSpPr>
          <p:cNvPr id="31748" name="Rectangle 1">
            <a:extLst>
              <a:ext uri="{FF2B5EF4-FFF2-40B4-BE49-F238E27FC236}">
                <a16:creationId xmlns:a16="http://schemas.microsoft.com/office/drawing/2014/main" id="{49E7BFF5-3083-B87A-3999-E0095BCD5FBB}"/>
              </a:ext>
            </a:extLst>
          </p:cNvPr>
          <p:cNvSpPr>
            <a:spLocks noChangeArrowheads="1"/>
          </p:cNvSpPr>
          <p:nvPr/>
        </p:nvSpPr>
        <p:spPr bwMode="auto">
          <a:xfrm>
            <a:off x="250825" y="1249363"/>
            <a:ext cx="866933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Les cours d’eau, mares, étangs, retenues d’eau, puits, forages ou réserves, s'ils répondent au minimum exigé, peuvent être inclus dans le RDDECI. </a:t>
            </a:r>
            <a:endParaRPr lang="fr-FR" altLang="fr-FR" sz="2000">
              <a:latin typeface="Times New Roman" panose="02020603050405020304" pitchFamily="18" charset="0"/>
              <a:cs typeface="Times New Roman" panose="02020603050405020304" pitchFamily="18" charset="0"/>
            </a:endParaRPr>
          </a:p>
          <a:p>
            <a:pPr algn="just">
              <a:lnSpc>
                <a:spcPct val="107000"/>
              </a:lnSpc>
              <a:spcBef>
                <a:spcPct val="0"/>
              </a:spcBef>
              <a:buFontTx/>
              <a:buNone/>
            </a:pP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1749" name="Image 5" descr="Afficher l'image d'origine">
            <a:extLst>
              <a:ext uri="{FF2B5EF4-FFF2-40B4-BE49-F238E27FC236}">
                <a16:creationId xmlns:a16="http://schemas.microsoft.com/office/drawing/2014/main" id="{F183D918-CDCE-5ED5-7225-EC1422A47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184400"/>
            <a:ext cx="19748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Image 7" descr="Afficher l'image d'origine">
            <a:extLst>
              <a:ext uri="{FF2B5EF4-FFF2-40B4-BE49-F238E27FC236}">
                <a16:creationId xmlns:a16="http://schemas.microsoft.com/office/drawing/2014/main" id="{F3CB1431-F03F-F480-1A9B-56EE61EAA1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0150" y="1871663"/>
            <a:ext cx="1246188"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Image 8" descr="Afficher l'image d'origine">
            <a:extLst>
              <a:ext uri="{FF2B5EF4-FFF2-40B4-BE49-F238E27FC236}">
                <a16:creationId xmlns:a16="http://schemas.microsoft.com/office/drawing/2014/main" id="{8D4430AB-7D19-8C64-31C2-B69843315C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9013" y="2243138"/>
            <a:ext cx="1887537"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Image 10" descr="Afficher l'image d'origine">
            <a:extLst>
              <a:ext uri="{FF2B5EF4-FFF2-40B4-BE49-F238E27FC236}">
                <a16:creationId xmlns:a16="http://schemas.microsoft.com/office/drawing/2014/main" id="{7118ACA7-680C-5F30-0527-7780EBFC18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6338" y="4308475"/>
            <a:ext cx="2055812"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Image 9" descr="Afficher l'image d'origine">
            <a:extLst>
              <a:ext uri="{FF2B5EF4-FFF2-40B4-BE49-F238E27FC236}">
                <a16:creationId xmlns:a16="http://schemas.microsoft.com/office/drawing/2014/main" id="{57843BBC-ABFD-4EEF-BBF3-25D3F54AC5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3700" y="4281488"/>
            <a:ext cx="2076450"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ZoneTexte 2">
            <a:extLst>
              <a:ext uri="{FF2B5EF4-FFF2-40B4-BE49-F238E27FC236}">
                <a16:creationId xmlns:a16="http://schemas.microsoft.com/office/drawing/2014/main" id="{C4230003-196C-7130-3766-CFB693026E75}"/>
              </a:ext>
            </a:extLst>
          </p:cNvPr>
          <p:cNvSpPr txBox="1">
            <a:spLocks noChangeArrowheads="1"/>
          </p:cNvSpPr>
          <p:nvPr/>
        </p:nvSpPr>
        <p:spPr bwMode="auto">
          <a:xfrm>
            <a:off x="1203325" y="3532188"/>
            <a:ext cx="1311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Un fleuve</a:t>
            </a:r>
          </a:p>
        </p:txBody>
      </p:sp>
      <p:sp>
        <p:nvSpPr>
          <p:cNvPr id="31755" name="ZoneTexte 12">
            <a:extLst>
              <a:ext uri="{FF2B5EF4-FFF2-40B4-BE49-F238E27FC236}">
                <a16:creationId xmlns:a16="http://schemas.microsoft.com/office/drawing/2014/main" id="{0E0BD94D-1CD0-5EC1-8116-4939A9AC8694}"/>
              </a:ext>
            </a:extLst>
          </p:cNvPr>
          <p:cNvSpPr txBox="1">
            <a:spLocks noChangeArrowheads="1"/>
          </p:cNvSpPr>
          <p:nvPr/>
        </p:nvSpPr>
        <p:spPr bwMode="auto">
          <a:xfrm>
            <a:off x="6467475" y="3532188"/>
            <a:ext cx="1381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Une mare</a:t>
            </a:r>
          </a:p>
        </p:txBody>
      </p:sp>
      <p:sp>
        <p:nvSpPr>
          <p:cNvPr id="31756" name="ZoneTexte 11">
            <a:extLst>
              <a:ext uri="{FF2B5EF4-FFF2-40B4-BE49-F238E27FC236}">
                <a16:creationId xmlns:a16="http://schemas.microsoft.com/office/drawing/2014/main" id="{7C4F8891-19DE-98C6-0EE8-F58BB08D68EE}"/>
              </a:ext>
            </a:extLst>
          </p:cNvPr>
          <p:cNvSpPr txBox="1">
            <a:spLocks noChangeArrowheads="1"/>
          </p:cNvSpPr>
          <p:nvPr/>
        </p:nvSpPr>
        <p:spPr bwMode="auto">
          <a:xfrm>
            <a:off x="3817938" y="3532188"/>
            <a:ext cx="1363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Une rivière</a:t>
            </a:r>
          </a:p>
        </p:txBody>
      </p:sp>
      <p:sp>
        <p:nvSpPr>
          <p:cNvPr id="31757" name="ZoneTexte 14">
            <a:extLst>
              <a:ext uri="{FF2B5EF4-FFF2-40B4-BE49-F238E27FC236}">
                <a16:creationId xmlns:a16="http://schemas.microsoft.com/office/drawing/2014/main" id="{35823E46-5575-7248-2672-11F94B480004}"/>
              </a:ext>
            </a:extLst>
          </p:cNvPr>
          <p:cNvSpPr txBox="1">
            <a:spLocks noChangeArrowheads="1"/>
          </p:cNvSpPr>
          <p:nvPr/>
        </p:nvSpPr>
        <p:spPr bwMode="auto">
          <a:xfrm>
            <a:off x="5334000" y="5711825"/>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Un étang</a:t>
            </a:r>
          </a:p>
        </p:txBody>
      </p:sp>
      <p:sp>
        <p:nvSpPr>
          <p:cNvPr id="31758" name="ZoneTexte 13">
            <a:extLst>
              <a:ext uri="{FF2B5EF4-FFF2-40B4-BE49-F238E27FC236}">
                <a16:creationId xmlns:a16="http://schemas.microsoft.com/office/drawing/2014/main" id="{357171EE-AFF8-BD92-37F8-F096B4EF1744}"/>
              </a:ext>
            </a:extLst>
          </p:cNvPr>
          <p:cNvSpPr txBox="1">
            <a:spLocks noChangeArrowheads="1"/>
          </p:cNvSpPr>
          <p:nvPr/>
        </p:nvSpPr>
        <p:spPr bwMode="auto">
          <a:xfrm>
            <a:off x="2327275" y="5708650"/>
            <a:ext cx="1101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Un lac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numéro de diapositive 4">
            <a:extLst>
              <a:ext uri="{FF2B5EF4-FFF2-40B4-BE49-F238E27FC236}">
                <a16:creationId xmlns:a16="http://schemas.microsoft.com/office/drawing/2014/main" id="{96252905-A590-536F-5FC7-1FC187AB4169}"/>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2F1CFC3F-C091-42E4-800D-0346917D4AC7}" type="slidenum">
              <a:rPr lang="fr-FR" altLang="fr-FR" sz="2000">
                <a:solidFill>
                  <a:srgbClr val="984807"/>
                </a:solidFill>
              </a:rPr>
              <a:pPr>
                <a:spcBef>
                  <a:spcPct val="0"/>
                </a:spcBef>
                <a:buFontTx/>
                <a:buNone/>
              </a:pPr>
              <a:t>3</a:t>
            </a:fld>
            <a:endParaRPr lang="fr-FR" altLang="fr-FR" sz="2000">
              <a:solidFill>
                <a:srgbClr val="984807"/>
              </a:solidFill>
            </a:endParaRPr>
          </a:p>
        </p:txBody>
      </p:sp>
      <p:sp>
        <p:nvSpPr>
          <p:cNvPr id="5123" name="Espace réservé du contenu 2">
            <a:extLst>
              <a:ext uri="{FF2B5EF4-FFF2-40B4-BE49-F238E27FC236}">
                <a16:creationId xmlns:a16="http://schemas.microsoft.com/office/drawing/2014/main" id="{57AFAA9F-EA50-E93B-8B58-C498861E3C76}"/>
              </a:ext>
            </a:extLst>
          </p:cNvPr>
          <p:cNvSpPr>
            <a:spLocks noGrp="1"/>
          </p:cNvSpPr>
          <p:nvPr>
            <p:ph idx="1"/>
          </p:nvPr>
        </p:nvSpPr>
        <p:spPr>
          <a:xfrm>
            <a:off x="323850" y="1341438"/>
            <a:ext cx="8534400" cy="4608512"/>
          </a:xfrm>
        </p:spPr>
        <p:txBody>
          <a:bodyPr/>
          <a:lstStyle/>
          <a:p>
            <a:pPr algn="just" eaLnBrk="1" hangingPunct="1"/>
            <a:r>
              <a:rPr lang="fr-FR" altLang="fr-FR" sz="2000">
                <a:latin typeface="Times New Roman" panose="02020603050405020304" pitchFamily="18" charset="0"/>
                <a:cs typeface="Arial" panose="020B0604020202020204" pitchFamily="34" charset="0"/>
              </a:rPr>
              <a:t>L’eau est </a:t>
            </a:r>
            <a:r>
              <a:rPr lang="fr-FR" altLang="fr-FR" sz="2000" b="1">
                <a:latin typeface="Times New Roman" panose="02020603050405020304" pitchFamily="18" charset="0"/>
                <a:cs typeface="Arial" panose="020B0604020202020204" pitchFamily="34" charset="0"/>
              </a:rPr>
              <a:t>le moyen d’extinction par excellence</a:t>
            </a:r>
            <a:r>
              <a:rPr lang="fr-FR" altLang="fr-FR" sz="2000">
                <a:latin typeface="Times New Roman" panose="02020603050405020304" pitchFamily="18" charset="0"/>
                <a:cs typeface="Arial" panose="020B0604020202020204" pitchFamily="34" charset="0"/>
              </a:rPr>
              <a:t>, par conséquent il est nécessaire d’en trouver suffisamment dans un temps donné.</a:t>
            </a:r>
          </a:p>
          <a:p>
            <a:pPr algn="just" eaLnBrk="1" hangingPunct="1"/>
            <a:endParaRPr lang="fr-FR" altLang="fr-FR" sz="2000">
              <a:latin typeface="Times New Roman" panose="02020603050405020304" pitchFamily="18" charset="0"/>
              <a:cs typeface="Arial" panose="020B0604020202020204" pitchFamily="34" charset="0"/>
            </a:endParaRPr>
          </a:p>
          <a:p>
            <a:pPr algn="just" eaLnBrk="1" hangingPunct="1"/>
            <a:r>
              <a:rPr lang="fr-FR" altLang="fr-FR" sz="2000">
                <a:latin typeface="Times New Roman" panose="02020603050405020304" pitchFamily="18" charset="0"/>
                <a:cs typeface="Arial" panose="020B0604020202020204" pitchFamily="34" charset="0"/>
              </a:rPr>
              <a:t>Cette eau peux se trouver sous forme de points d’eau </a:t>
            </a:r>
            <a:r>
              <a:rPr lang="fr-FR" altLang="fr-FR" sz="2000" b="1">
                <a:latin typeface="Times New Roman" panose="02020603050405020304" pitchFamily="18" charset="0"/>
                <a:cs typeface="Arial" panose="020B0604020202020204" pitchFamily="34" charset="0"/>
              </a:rPr>
              <a:t>naturels</a:t>
            </a:r>
            <a:r>
              <a:rPr lang="fr-FR" altLang="fr-FR" sz="2000">
                <a:latin typeface="Times New Roman" panose="02020603050405020304" pitchFamily="18" charset="0"/>
                <a:cs typeface="Arial" panose="020B0604020202020204" pitchFamily="34" charset="0"/>
              </a:rPr>
              <a:t> ou aménagés par l’homme (</a:t>
            </a:r>
            <a:r>
              <a:rPr lang="fr-FR" altLang="fr-FR" sz="2000" b="1">
                <a:latin typeface="Times New Roman" panose="02020603050405020304" pitchFamily="18" charset="0"/>
                <a:cs typeface="Arial" panose="020B0604020202020204" pitchFamily="34" charset="0"/>
              </a:rPr>
              <a:t>réserves artificielles</a:t>
            </a:r>
            <a:r>
              <a:rPr lang="fr-FR" altLang="fr-FR" sz="2000">
                <a:latin typeface="Times New Roman" panose="02020603050405020304" pitchFamily="18" charset="0"/>
                <a:cs typeface="Arial" panose="020B0604020202020204" pitchFamily="34" charset="0"/>
              </a:rPr>
              <a:t>).</a:t>
            </a:r>
          </a:p>
          <a:p>
            <a:pPr algn="just" eaLnBrk="1" hangingPunct="1">
              <a:buFont typeface="Arial" panose="020B0604020202020204" pitchFamily="34" charset="0"/>
              <a:buNone/>
            </a:pPr>
            <a:endParaRPr lang="fr-FR" altLang="fr-FR" sz="2000" i="1">
              <a:latin typeface="Times New Roman" panose="02020603050405020304" pitchFamily="18" charset="0"/>
              <a:cs typeface="Arial" panose="020B0604020202020204" pitchFamily="34" charset="0"/>
            </a:endParaRPr>
          </a:p>
          <a:p>
            <a:pPr algn="just" eaLnBrk="1" hangingPunct="1"/>
            <a:r>
              <a:rPr lang="fr-FR" altLang="fr-FR" sz="2000">
                <a:latin typeface="Times New Roman" panose="02020603050405020304" pitchFamily="18" charset="0"/>
                <a:cs typeface="Arial" panose="020B0604020202020204" pitchFamily="34" charset="0"/>
              </a:rPr>
              <a:t>Les besoins en eau sont définis dans le R.D.D.E.C.I. c'est-à-dire dans le </a:t>
            </a:r>
            <a:r>
              <a:rPr lang="fr-FR" altLang="fr-FR" sz="2000" b="1">
                <a:latin typeface="Times New Roman" panose="02020603050405020304" pitchFamily="18" charset="0"/>
                <a:cs typeface="Arial" panose="020B0604020202020204" pitchFamily="34" charset="0"/>
              </a:rPr>
              <a:t>R</a:t>
            </a:r>
            <a:r>
              <a:rPr lang="fr-FR" altLang="fr-FR" sz="2000">
                <a:latin typeface="Times New Roman" panose="02020603050405020304" pitchFamily="18" charset="0"/>
                <a:cs typeface="Arial" panose="020B0604020202020204" pitchFamily="34" charset="0"/>
              </a:rPr>
              <a:t>èglement </a:t>
            </a:r>
            <a:r>
              <a:rPr lang="fr-FR" altLang="fr-FR" sz="2000" b="1">
                <a:latin typeface="Times New Roman" panose="02020603050405020304" pitchFamily="18" charset="0"/>
                <a:cs typeface="Arial" panose="020B0604020202020204" pitchFamily="34" charset="0"/>
              </a:rPr>
              <a:t>D</a:t>
            </a:r>
            <a:r>
              <a:rPr lang="fr-FR" altLang="fr-FR" sz="2000">
                <a:latin typeface="Times New Roman" panose="02020603050405020304" pitchFamily="18" charset="0"/>
                <a:cs typeface="Arial" panose="020B0604020202020204" pitchFamily="34" charset="0"/>
              </a:rPr>
              <a:t>épartemental de </a:t>
            </a:r>
            <a:r>
              <a:rPr lang="fr-FR" altLang="fr-FR" sz="2000" b="1">
                <a:latin typeface="Times New Roman" panose="02020603050405020304" pitchFamily="18" charset="0"/>
                <a:cs typeface="Arial" panose="020B0604020202020204" pitchFamily="34" charset="0"/>
              </a:rPr>
              <a:t>D</a:t>
            </a:r>
            <a:r>
              <a:rPr lang="fr-FR" altLang="fr-FR" sz="2000">
                <a:latin typeface="Times New Roman" panose="02020603050405020304" pitchFamily="18" charset="0"/>
                <a:cs typeface="Arial" panose="020B0604020202020204" pitchFamily="34" charset="0"/>
              </a:rPr>
              <a:t>éfense </a:t>
            </a:r>
            <a:r>
              <a:rPr lang="fr-FR" altLang="fr-FR" sz="2000" b="1">
                <a:latin typeface="Times New Roman" panose="02020603050405020304" pitchFamily="18" charset="0"/>
                <a:cs typeface="Arial" panose="020B0604020202020204" pitchFamily="34" charset="0"/>
              </a:rPr>
              <a:t>E</a:t>
            </a:r>
            <a:r>
              <a:rPr lang="fr-FR" altLang="fr-FR" sz="2000">
                <a:latin typeface="Times New Roman" panose="02020603050405020304" pitchFamily="18" charset="0"/>
                <a:cs typeface="Arial" panose="020B0604020202020204" pitchFamily="34" charset="0"/>
              </a:rPr>
              <a:t>xtérieure </a:t>
            </a:r>
            <a:r>
              <a:rPr lang="fr-FR" altLang="fr-FR" sz="2000" b="1">
                <a:latin typeface="Times New Roman" panose="02020603050405020304" pitchFamily="18" charset="0"/>
                <a:cs typeface="Arial" panose="020B0604020202020204" pitchFamily="34" charset="0"/>
              </a:rPr>
              <a:t>C</a:t>
            </a:r>
            <a:r>
              <a:rPr lang="fr-FR" altLang="fr-FR" sz="2000">
                <a:latin typeface="Times New Roman" panose="02020603050405020304" pitchFamily="18" charset="0"/>
                <a:cs typeface="Arial" panose="020B0604020202020204" pitchFamily="34" charset="0"/>
              </a:rPr>
              <a:t>ontre l'</a:t>
            </a:r>
            <a:r>
              <a:rPr lang="fr-FR" altLang="fr-FR" sz="2000" b="1">
                <a:latin typeface="Times New Roman" panose="02020603050405020304" pitchFamily="18" charset="0"/>
                <a:cs typeface="Arial" panose="020B0604020202020204" pitchFamily="34" charset="0"/>
              </a:rPr>
              <a:t>I</a:t>
            </a:r>
            <a:r>
              <a:rPr lang="fr-FR" altLang="fr-FR" sz="2000">
                <a:latin typeface="Times New Roman" panose="02020603050405020304" pitchFamily="18" charset="0"/>
                <a:cs typeface="Arial" panose="020B0604020202020204" pitchFamily="34" charset="0"/>
              </a:rPr>
              <a:t>ncendie.</a:t>
            </a:r>
            <a:endParaRPr lang="fr-FR" altLang="fr-FR" sz="2000" i="1">
              <a:latin typeface="Times New Roman" panose="02020603050405020304" pitchFamily="18" charset="0"/>
              <a:cs typeface="Arial" panose="020B0604020202020204" pitchFamily="34" charset="0"/>
            </a:endParaRPr>
          </a:p>
          <a:p>
            <a:pPr algn="just" eaLnBrk="1" hangingPunct="1"/>
            <a:endParaRPr lang="fr-FR" altLang="fr-FR" sz="2000">
              <a:latin typeface="Times New Roman" panose="02020603050405020304" pitchFamily="18" charset="0"/>
              <a:cs typeface="Arial" panose="020B0604020202020204" pitchFamily="34" charset="0"/>
            </a:endParaRPr>
          </a:p>
          <a:p>
            <a:pPr algn="just" eaLnBrk="1" hangingPunct="1"/>
            <a:r>
              <a:rPr lang="fr-FR" altLang="fr-FR" sz="2000">
                <a:latin typeface="Times New Roman" panose="02020603050405020304" pitchFamily="18" charset="0"/>
                <a:cs typeface="Arial" panose="020B0604020202020204" pitchFamily="34" charset="0"/>
              </a:rPr>
              <a:t>La Défense Contre l’Incendie des espaces naturels, des installations classées pour la protection de l’environnement et des sites particuliers ne relève pas des règlements départementaux de D.E.C.I, mais de réglementations spécifiques dont l’objet ne se limite pas aux seules ressources en eau.</a:t>
            </a:r>
          </a:p>
        </p:txBody>
      </p:sp>
      <p:sp>
        <p:nvSpPr>
          <p:cNvPr id="4" name="Titre 8">
            <a:extLst>
              <a:ext uri="{FF2B5EF4-FFF2-40B4-BE49-F238E27FC236}">
                <a16:creationId xmlns:a16="http://schemas.microsoft.com/office/drawing/2014/main" id="{798FBB52-AA5B-3B8E-580C-F10F112777AF}"/>
              </a:ext>
            </a:extLst>
          </p:cNvPr>
          <p:cNvSpPr>
            <a:spLocks noGrp="1"/>
          </p:cNvSpPr>
          <p:nvPr>
            <p:ph type="title"/>
          </p:nvPr>
        </p:nvSpPr>
        <p:spPr>
          <a:xfrm>
            <a:off x="1116013" y="274638"/>
            <a:ext cx="7742237" cy="939800"/>
          </a:xfrm>
        </p:spPr>
        <p:txBody>
          <a:bodyPr/>
          <a:lstStyle/>
          <a:p>
            <a:pPr eaLnBrk="1" hangingPunct="1">
              <a:defRPr/>
            </a:pPr>
            <a:r>
              <a:rPr lang="fr-FR" sz="3200" b="1" dirty="0">
                <a:solidFill>
                  <a:schemeClr val="accent6">
                    <a:lumMod val="50000"/>
                  </a:schemeClr>
                </a:solidFill>
              </a:rPr>
              <a:t>Préambule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numéro de diapositive 4">
            <a:extLst>
              <a:ext uri="{FF2B5EF4-FFF2-40B4-BE49-F238E27FC236}">
                <a16:creationId xmlns:a16="http://schemas.microsoft.com/office/drawing/2014/main" id="{A8F03607-D5C5-0D06-B2C7-7C0F564D8756}"/>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A2A5629B-1E0B-4AB5-8B2E-91B4D9E7D146}" type="slidenum">
              <a:rPr lang="fr-FR" altLang="fr-FR" sz="2000">
                <a:solidFill>
                  <a:srgbClr val="984807"/>
                </a:solidFill>
              </a:rPr>
              <a:pPr algn="r" eaLnBrk="1" hangingPunct="1">
                <a:spcBef>
                  <a:spcPct val="0"/>
                </a:spcBef>
                <a:buFontTx/>
                <a:buNone/>
              </a:pPr>
              <a:t>30</a:t>
            </a:fld>
            <a:endParaRPr lang="fr-FR" altLang="fr-FR" sz="2000">
              <a:solidFill>
                <a:srgbClr val="984807"/>
              </a:solidFill>
            </a:endParaRPr>
          </a:p>
        </p:txBody>
      </p:sp>
      <p:sp>
        <p:nvSpPr>
          <p:cNvPr id="4" name="Titre 8">
            <a:extLst>
              <a:ext uri="{FF2B5EF4-FFF2-40B4-BE49-F238E27FC236}">
                <a16:creationId xmlns:a16="http://schemas.microsoft.com/office/drawing/2014/main" id="{E7354DA2-9AA8-6FD8-124C-8D0CC650EFE9}"/>
              </a:ext>
            </a:extLst>
          </p:cNvPr>
          <p:cNvSpPr>
            <a:spLocks noGrp="1"/>
          </p:cNvSpPr>
          <p:nvPr>
            <p:ph type="title" idx="4294967295"/>
          </p:nvPr>
        </p:nvSpPr>
        <p:spPr>
          <a:xfrm>
            <a:off x="1116013" y="274638"/>
            <a:ext cx="7742237" cy="939800"/>
          </a:xfrm>
        </p:spPr>
        <p:txBody>
          <a:bodyPr/>
          <a:lstStyle/>
          <a:p>
            <a:pPr eaLnBrk="1" hangingPunct="1">
              <a:defRPr/>
            </a:pPr>
            <a:r>
              <a:rPr lang="fr-FR" sz="3200" b="1" dirty="0">
                <a:solidFill>
                  <a:schemeClr val="accent6">
                    <a:lumMod val="50000"/>
                  </a:schemeClr>
                </a:solidFill>
              </a:rPr>
              <a:t>Points d’eau naturels ou artificiels (PENA)</a:t>
            </a:r>
          </a:p>
        </p:txBody>
      </p:sp>
      <p:sp>
        <p:nvSpPr>
          <p:cNvPr id="32772" name="Rectangle 1">
            <a:extLst>
              <a:ext uri="{FF2B5EF4-FFF2-40B4-BE49-F238E27FC236}">
                <a16:creationId xmlns:a16="http://schemas.microsoft.com/office/drawing/2014/main" id="{5B71E040-4DD4-475E-98D0-08324BDC8E08}"/>
              </a:ext>
            </a:extLst>
          </p:cNvPr>
          <p:cNvSpPr>
            <a:spLocks noChangeArrowheads="1"/>
          </p:cNvSpPr>
          <p:nvPr/>
        </p:nvSpPr>
        <p:spPr bwMode="auto">
          <a:xfrm>
            <a:off x="228600" y="1752600"/>
            <a:ext cx="8669338"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Ces P.E.I. non normalisés nécessitant la mise en œuvre </a:t>
            </a:r>
            <a:r>
              <a:rPr lang="fr-FR" altLang="fr-FR" sz="2000" b="1">
                <a:solidFill>
                  <a:srgbClr val="000000"/>
                </a:solidFill>
                <a:latin typeface="Times New Roman" panose="02020603050405020304" pitchFamily="18" charset="0"/>
                <a:cs typeface="Times New Roman" panose="02020603050405020304" pitchFamily="18" charset="0"/>
              </a:rPr>
              <a:t>de techniques d’aspiration de l’eau</a:t>
            </a:r>
            <a:r>
              <a:rPr lang="fr-FR" altLang="fr-FR" sz="2000">
                <a:solidFill>
                  <a:srgbClr val="000000"/>
                </a:solidFill>
                <a:latin typeface="Times New Roman" panose="02020603050405020304" pitchFamily="18" charset="0"/>
                <a:cs typeface="Times New Roman" panose="02020603050405020304" pitchFamily="18" charset="0"/>
              </a:rPr>
              <a:t> peuvent être : </a:t>
            </a:r>
            <a:endParaRPr lang="fr-FR" altLang="fr-FR" sz="2000">
              <a:latin typeface="Times New Roman" panose="02020603050405020304" pitchFamily="18"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 typeface="Wingdings" panose="05000000000000000000" pitchFamily="2" charset="2"/>
              <a:buChar char=""/>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équipés complètement (aire d’aspiration et dispositif fixe d’aspiration) ;</a:t>
            </a:r>
          </a:p>
          <a:p>
            <a:pPr algn="just">
              <a:lnSpc>
                <a:spcPct val="107000"/>
              </a:lnSpc>
              <a:spcBef>
                <a:spcPct val="0"/>
              </a:spcBef>
              <a:buFont typeface="Wingdings" panose="05000000000000000000" pitchFamily="2" charset="2"/>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 typeface="Wingdings" panose="05000000000000000000" pitchFamily="2" charset="2"/>
              <a:buChar char=""/>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équipés partiellement (aire d’aspiration) ;</a:t>
            </a:r>
          </a:p>
          <a:p>
            <a:pPr algn="just">
              <a:lnSpc>
                <a:spcPct val="107000"/>
              </a:lnSpc>
              <a:spcBef>
                <a:spcPct val="0"/>
              </a:spcBef>
              <a:buFont typeface="Wingdings" panose="05000000000000000000" pitchFamily="2" charset="2"/>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 typeface="Wingdings" panose="05000000000000000000" pitchFamily="2" charset="2"/>
              <a:buChar char=""/>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non équipés (permettant a minima la mise en œuvre d’une moto-pompe flottante).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u numéro de diapositive 4">
            <a:extLst>
              <a:ext uri="{FF2B5EF4-FFF2-40B4-BE49-F238E27FC236}">
                <a16:creationId xmlns:a16="http://schemas.microsoft.com/office/drawing/2014/main" id="{35A104DB-F2DC-F216-A0AD-2F354E566D6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F4DBDF8-B9BE-43CE-ACCD-D07832249366}" type="slidenum">
              <a:rPr lang="fr-FR" altLang="fr-FR" sz="2000">
                <a:solidFill>
                  <a:srgbClr val="984807"/>
                </a:solidFill>
              </a:rPr>
              <a:pPr algn="r" eaLnBrk="1" hangingPunct="1">
                <a:spcBef>
                  <a:spcPct val="0"/>
                </a:spcBef>
                <a:buFontTx/>
                <a:buNone/>
              </a:pPr>
              <a:t>31</a:t>
            </a:fld>
            <a:endParaRPr lang="fr-FR" altLang="fr-FR" sz="2000">
              <a:solidFill>
                <a:srgbClr val="984807"/>
              </a:solidFill>
            </a:endParaRPr>
          </a:p>
        </p:txBody>
      </p:sp>
      <p:sp>
        <p:nvSpPr>
          <p:cNvPr id="4" name="Titre 8">
            <a:extLst>
              <a:ext uri="{FF2B5EF4-FFF2-40B4-BE49-F238E27FC236}">
                <a16:creationId xmlns:a16="http://schemas.microsoft.com/office/drawing/2014/main" id="{A719F54F-0A39-9548-C5C6-F69DABDC1E1F}"/>
              </a:ext>
            </a:extLst>
          </p:cNvPr>
          <p:cNvSpPr>
            <a:spLocks noGrp="1"/>
          </p:cNvSpPr>
          <p:nvPr>
            <p:ph type="title" idx="4294967295"/>
          </p:nvPr>
        </p:nvSpPr>
        <p:spPr>
          <a:xfrm>
            <a:off x="1116013" y="274638"/>
            <a:ext cx="7742237" cy="939800"/>
          </a:xfrm>
        </p:spPr>
        <p:txBody>
          <a:bodyPr/>
          <a:lstStyle/>
          <a:p>
            <a:pPr eaLnBrk="1" hangingPunct="1">
              <a:defRPr/>
            </a:pPr>
            <a:r>
              <a:rPr lang="fr-FR" sz="3200" b="1" dirty="0">
                <a:solidFill>
                  <a:schemeClr val="accent6">
                    <a:lumMod val="50000"/>
                  </a:schemeClr>
                </a:solidFill>
              </a:rPr>
              <a:t>Points d’eau naturels ou artificiels (PENA)</a:t>
            </a:r>
          </a:p>
        </p:txBody>
      </p:sp>
      <p:sp>
        <p:nvSpPr>
          <p:cNvPr id="33796" name="Rectangle 4">
            <a:extLst>
              <a:ext uri="{FF2B5EF4-FFF2-40B4-BE49-F238E27FC236}">
                <a16:creationId xmlns:a16="http://schemas.microsoft.com/office/drawing/2014/main" id="{FBC5CFF4-E182-5D18-15D2-BB89B6B42D8C}"/>
              </a:ext>
            </a:extLst>
          </p:cNvPr>
          <p:cNvSpPr>
            <a:spLocks noChangeArrowheads="1"/>
          </p:cNvSpPr>
          <p:nvPr/>
        </p:nvSpPr>
        <p:spPr bwMode="auto">
          <a:xfrm>
            <a:off x="304800" y="1371600"/>
            <a:ext cx="83820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latin typeface="Times New Roman" panose="02020603050405020304" pitchFamily="18" charset="0"/>
              </a:rPr>
              <a:t>Les réseaux d’irrigation agricoles peuvent être utilisés, sous réserve que l’installation présente les caractéristiques de pérennité et que les bornes soient équipées d’un ½ raccord symétrique de 65 mm ou de 100 mm,</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3797" name="Image 145">
            <a:extLst>
              <a:ext uri="{FF2B5EF4-FFF2-40B4-BE49-F238E27FC236}">
                <a16:creationId xmlns:a16="http://schemas.microsoft.com/office/drawing/2014/main" id="{4E5309D5-1576-A3F2-2C5C-6DFE14BFA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565400"/>
            <a:ext cx="5213350"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numéro de diapositive 4">
            <a:extLst>
              <a:ext uri="{FF2B5EF4-FFF2-40B4-BE49-F238E27FC236}">
                <a16:creationId xmlns:a16="http://schemas.microsoft.com/office/drawing/2014/main" id="{F20600D0-E02C-E0B9-24C9-F5545B1A2817}"/>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16CBBDDF-97E5-434D-A9DA-C0D36E99603D}" type="slidenum">
              <a:rPr lang="fr-FR" altLang="fr-FR" sz="2000">
                <a:solidFill>
                  <a:srgbClr val="984807"/>
                </a:solidFill>
              </a:rPr>
              <a:pPr>
                <a:spcBef>
                  <a:spcPct val="0"/>
                </a:spcBef>
                <a:buFontTx/>
                <a:buNone/>
              </a:pPr>
              <a:t>32</a:t>
            </a:fld>
            <a:endParaRPr lang="fr-FR" altLang="fr-FR" sz="2000">
              <a:solidFill>
                <a:srgbClr val="984807"/>
              </a:solidFill>
            </a:endParaRPr>
          </a:p>
        </p:txBody>
      </p:sp>
      <p:sp>
        <p:nvSpPr>
          <p:cNvPr id="34819" name="Titre 8">
            <a:extLst>
              <a:ext uri="{FF2B5EF4-FFF2-40B4-BE49-F238E27FC236}">
                <a16:creationId xmlns:a16="http://schemas.microsoft.com/office/drawing/2014/main" id="{0F55F7CF-0C78-2EFB-1E65-4F3CB39F2F44}"/>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Points d’eau naturels</a:t>
            </a:r>
          </a:p>
        </p:txBody>
      </p:sp>
      <p:sp>
        <p:nvSpPr>
          <p:cNvPr id="34820" name="Rectangle 6">
            <a:extLst>
              <a:ext uri="{FF2B5EF4-FFF2-40B4-BE49-F238E27FC236}">
                <a16:creationId xmlns:a16="http://schemas.microsoft.com/office/drawing/2014/main" id="{7C1DADF7-A1C0-3DB3-2A70-60B1FC52AE70}"/>
              </a:ext>
            </a:extLst>
          </p:cNvPr>
          <p:cNvSpPr>
            <a:spLocks noChangeArrowheads="1"/>
          </p:cNvSpPr>
          <p:nvPr/>
        </p:nvSpPr>
        <p:spPr bwMode="auto">
          <a:xfrm>
            <a:off x="304800" y="1371600"/>
            <a:ext cx="8305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 typeface="Arial" panose="020B0604020202020204" pitchFamily="34" charset="0"/>
              <a:buNone/>
            </a:pPr>
            <a:r>
              <a:rPr lang="fr-FR" altLang="fr-FR" sz="2000" b="1" u="sng">
                <a:solidFill>
                  <a:srgbClr val="000000"/>
                </a:solidFill>
                <a:latin typeface="Times New Roman" panose="02020603050405020304" pitchFamily="18" charset="0"/>
              </a:rPr>
              <a:t>Aires d’aspiration</a:t>
            </a:r>
            <a:r>
              <a:rPr lang="fr-FR" altLang="fr-FR" sz="2000" b="1" u="sng">
                <a:latin typeface="Times New Roman" panose="02020603050405020304" pitchFamily="18" charset="0"/>
              </a:rPr>
              <a:t> :</a:t>
            </a:r>
            <a:r>
              <a:rPr lang="fr-FR" altLang="fr-FR" sz="2000">
                <a:latin typeface="Times New Roman" panose="02020603050405020304" pitchFamily="18" charset="0"/>
              </a:rPr>
              <a:t> doit être reliée à la voirie publique par une voie permettant la mise en station d’un engin incendie perpendiculairement ou parallèlement </a:t>
            </a:r>
          </a:p>
          <a:p>
            <a:pPr>
              <a:spcBef>
                <a:spcPct val="0"/>
              </a:spcBef>
              <a:buFontTx/>
              <a:buNone/>
            </a:pPr>
            <a:r>
              <a:rPr lang="fr-FR" altLang="fr-FR" sz="2000">
                <a:latin typeface="Times New Roman" panose="02020603050405020304" pitchFamily="18" charset="0"/>
              </a:rPr>
              <a:t>	au point d’eau.</a:t>
            </a:r>
          </a:p>
        </p:txBody>
      </p:sp>
      <p:pic>
        <p:nvPicPr>
          <p:cNvPr id="34821" name="Image 142" descr="Aire d'aspiration dessus.JPG">
            <a:extLst>
              <a:ext uri="{FF2B5EF4-FFF2-40B4-BE49-F238E27FC236}">
                <a16:creationId xmlns:a16="http://schemas.microsoft.com/office/drawing/2014/main" id="{DBE41FBD-C18A-9CED-52CE-210376DCD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139950"/>
            <a:ext cx="6257925"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numéro de diapositive 4">
            <a:extLst>
              <a:ext uri="{FF2B5EF4-FFF2-40B4-BE49-F238E27FC236}">
                <a16:creationId xmlns:a16="http://schemas.microsoft.com/office/drawing/2014/main" id="{B459FC53-2D07-6BA1-5B28-8B4FDD55C6A8}"/>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20B8FAE0-F2FA-4927-B740-CA3C53456903}" type="slidenum">
              <a:rPr lang="fr-FR" altLang="fr-FR" sz="2000">
                <a:solidFill>
                  <a:srgbClr val="984807"/>
                </a:solidFill>
              </a:rPr>
              <a:pPr>
                <a:spcBef>
                  <a:spcPct val="0"/>
                </a:spcBef>
                <a:buFontTx/>
                <a:buNone/>
              </a:pPr>
              <a:t>33</a:t>
            </a:fld>
            <a:endParaRPr lang="fr-FR" altLang="fr-FR" sz="2000">
              <a:solidFill>
                <a:srgbClr val="984807"/>
              </a:solidFill>
            </a:endParaRPr>
          </a:p>
        </p:txBody>
      </p:sp>
      <p:sp>
        <p:nvSpPr>
          <p:cNvPr id="35843" name="Titre 8">
            <a:extLst>
              <a:ext uri="{FF2B5EF4-FFF2-40B4-BE49-F238E27FC236}">
                <a16:creationId xmlns:a16="http://schemas.microsoft.com/office/drawing/2014/main" id="{63E9735E-70F3-1340-A90F-07C7A8269F36}"/>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Points d’eau naturels</a:t>
            </a:r>
          </a:p>
        </p:txBody>
      </p:sp>
      <p:sp>
        <p:nvSpPr>
          <p:cNvPr id="35844" name="Rectangle 6">
            <a:extLst>
              <a:ext uri="{FF2B5EF4-FFF2-40B4-BE49-F238E27FC236}">
                <a16:creationId xmlns:a16="http://schemas.microsoft.com/office/drawing/2014/main" id="{D256C582-46BB-E848-C7AD-93624B4C923B}"/>
              </a:ext>
            </a:extLst>
          </p:cNvPr>
          <p:cNvSpPr>
            <a:spLocks noChangeArrowheads="1"/>
          </p:cNvSpPr>
          <p:nvPr/>
        </p:nvSpPr>
        <p:spPr bwMode="auto">
          <a:xfrm>
            <a:off x="304800" y="1371600"/>
            <a:ext cx="830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 typeface="Arial" panose="020B0604020202020204" pitchFamily="34" charset="0"/>
              <a:buNone/>
            </a:pPr>
            <a:r>
              <a:rPr lang="fr-FR" altLang="fr-FR" sz="2000" b="1" u="sng">
                <a:solidFill>
                  <a:srgbClr val="000000"/>
                </a:solidFill>
                <a:latin typeface="Times New Roman" panose="02020603050405020304" pitchFamily="18" charset="0"/>
              </a:rPr>
              <a:t>Aires d’aspiration</a:t>
            </a:r>
            <a:r>
              <a:rPr lang="fr-FR" altLang="fr-FR" sz="2000" b="1" u="sng">
                <a:latin typeface="Times New Roman" panose="02020603050405020304" pitchFamily="18" charset="0"/>
              </a:rPr>
              <a:t> :</a:t>
            </a:r>
            <a:endParaRPr lang="fr-FR" altLang="fr-FR" sz="2000" b="1">
              <a:latin typeface="Times New Roman" panose="02020603050405020304" pitchFamily="18" charset="0"/>
            </a:endParaRPr>
          </a:p>
        </p:txBody>
      </p:sp>
      <p:pic>
        <p:nvPicPr>
          <p:cNvPr id="35845" name="Image 143" descr="Aire d'aspiration côté.JPG">
            <a:extLst>
              <a:ext uri="{FF2B5EF4-FFF2-40B4-BE49-F238E27FC236}">
                <a16:creationId xmlns:a16="http://schemas.microsoft.com/office/drawing/2014/main" id="{CEADC47C-A918-4874-9358-DBB6A1240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14600"/>
            <a:ext cx="53340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Image 144">
            <a:extLst>
              <a:ext uri="{FF2B5EF4-FFF2-40B4-BE49-F238E27FC236}">
                <a16:creationId xmlns:a16="http://schemas.microsoft.com/office/drawing/2014/main" id="{E459F530-0304-85A0-63FF-A2129FC2E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95400"/>
            <a:ext cx="272415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Rectangle 18">
            <a:extLst>
              <a:ext uri="{FF2B5EF4-FFF2-40B4-BE49-F238E27FC236}">
                <a16:creationId xmlns:a16="http://schemas.microsoft.com/office/drawing/2014/main" id="{E561789F-3AD5-04DA-DCEB-33A79283C54A}"/>
              </a:ext>
            </a:extLst>
          </p:cNvPr>
          <p:cNvSpPr>
            <a:spLocks noChangeArrowheads="1"/>
          </p:cNvSpPr>
          <p:nvPr/>
        </p:nvSpPr>
        <p:spPr bwMode="auto">
          <a:xfrm>
            <a:off x="533400" y="5181600"/>
            <a:ext cx="3962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15900">
              <a:spcBef>
                <a:spcPct val="20000"/>
              </a:spcBef>
              <a:buFont typeface="Arial" panose="020B0604020202020204" pitchFamily="34" charset="0"/>
              <a:buChar char="•"/>
              <a:tabLst>
                <a:tab pos="2286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228600"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2286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2286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2286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2286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2286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2286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228600" algn="l"/>
              </a:tabLst>
              <a:defRPr sz="2000">
                <a:solidFill>
                  <a:schemeClr val="tx1"/>
                </a:solidFill>
                <a:latin typeface="Myriad Pro" panose="020B0503030403020204" pitchFamily="34" charset="0"/>
              </a:defRPr>
            </a:lvl9pPr>
          </a:lstStyle>
          <a:p>
            <a:pPr algn="just">
              <a:spcBef>
                <a:spcPct val="0"/>
              </a:spcBef>
              <a:buFontTx/>
              <a:buNone/>
            </a:pPr>
            <a:r>
              <a:rPr lang="fr-FR" altLang="fr-FR" sz="2000">
                <a:latin typeface="Times New Roman" panose="02020603050405020304" pitchFamily="18" charset="0"/>
                <a:cs typeface="Times New Roman" panose="02020603050405020304" pitchFamily="18" charset="0"/>
              </a:rPr>
              <a:t> </a:t>
            </a:r>
            <a:r>
              <a:rPr lang="fr-FR" altLang="fr-FR" sz="2000">
                <a:solidFill>
                  <a:srgbClr val="000000"/>
                </a:solidFill>
                <a:latin typeface="Times New Roman" panose="02020603050405020304" pitchFamily="18" charset="0"/>
                <a:cs typeface="Times New Roman" panose="02020603050405020304" pitchFamily="18" charset="0"/>
              </a:rPr>
              <a:t>4 m x 3 m par motopompe remorquable au minimum ;</a:t>
            </a:r>
            <a:endParaRPr lang="fr-FR" altLang="fr-FR" sz="2000">
              <a:latin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numéro de diapositive 4">
            <a:extLst>
              <a:ext uri="{FF2B5EF4-FFF2-40B4-BE49-F238E27FC236}">
                <a16:creationId xmlns:a16="http://schemas.microsoft.com/office/drawing/2014/main" id="{AD299F1A-3D74-9088-D33D-A79A8BF549B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67B4C23-3825-4766-98F4-C6DF9FEE68B4}" type="slidenum">
              <a:rPr lang="fr-FR" altLang="fr-FR" sz="2000">
                <a:solidFill>
                  <a:srgbClr val="984807"/>
                </a:solidFill>
              </a:rPr>
              <a:pPr algn="r" eaLnBrk="1" hangingPunct="1">
                <a:spcBef>
                  <a:spcPct val="0"/>
                </a:spcBef>
                <a:buFontTx/>
                <a:buNone/>
              </a:pPr>
              <a:t>34</a:t>
            </a:fld>
            <a:endParaRPr lang="fr-FR" altLang="fr-FR" sz="2000">
              <a:solidFill>
                <a:srgbClr val="984807"/>
              </a:solidFill>
            </a:endParaRPr>
          </a:p>
        </p:txBody>
      </p:sp>
      <p:sp>
        <p:nvSpPr>
          <p:cNvPr id="36867" name="Titre 8">
            <a:extLst>
              <a:ext uri="{FF2B5EF4-FFF2-40B4-BE49-F238E27FC236}">
                <a16:creationId xmlns:a16="http://schemas.microsoft.com/office/drawing/2014/main" id="{18CA6BB2-10F7-709E-9164-237772A4E63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Points d’eau naturels</a:t>
            </a:r>
          </a:p>
        </p:txBody>
      </p:sp>
      <p:sp>
        <p:nvSpPr>
          <p:cNvPr id="36868" name="Rectangle 6">
            <a:extLst>
              <a:ext uri="{FF2B5EF4-FFF2-40B4-BE49-F238E27FC236}">
                <a16:creationId xmlns:a16="http://schemas.microsoft.com/office/drawing/2014/main" id="{5A61A8D4-B5B0-CF5D-EBBF-BE0E8E591C3C}"/>
              </a:ext>
            </a:extLst>
          </p:cNvPr>
          <p:cNvSpPr>
            <a:spLocks noChangeArrowheads="1"/>
          </p:cNvSpPr>
          <p:nvPr/>
        </p:nvSpPr>
        <p:spPr bwMode="auto">
          <a:xfrm>
            <a:off x="304800" y="1371600"/>
            <a:ext cx="8458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 typeface="Arial" panose="020B0604020202020204" pitchFamily="34" charset="0"/>
              <a:buNone/>
            </a:pPr>
            <a:r>
              <a:rPr lang="fr-FR" altLang="fr-FR" sz="2000" b="1" u="sng">
                <a:solidFill>
                  <a:srgbClr val="000000"/>
                </a:solidFill>
                <a:latin typeface="Times New Roman" panose="02020603050405020304" pitchFamily="18" charset="0"/>
              </a:rPr>
              <a:t>Estacades permettant l’aspiration verticale :</a:t>
            </a:r>
            <a:r>
              <a:rPr lang="fr-FR" altLang="fr-FR" sz="2000">
                <a:solidFill>
                  <a:srgbClr val="000000"/>
                </a:solidFill>
                <a:latin typeface="Times New Roman" panose="02020603050405020304" pitchFamily="18" charset="0"/>
              </a:rPr>
              <a:t> sur sol mouvant : bords de mer, bords des  rivières, etc. Elles ont les mêmes caractéristiques que les aires d’aspiration.</a:t>
            </a:r>
            <a:endParaRPr lang="fr-FR" altLang="fr-FR" sz="2000" b="1" u="sng">
              <a:solidFill>
                <a:srgbClr val="000000"/>
              </a:solidFill>
              <a:latin typeface="Times New Roman" panose="02020603050405020304" pitchFamily="18" charset="0"/>
            </a:endParaRPr>
          </a:p>
        </p:txBody>
      </p:sp>
      <p:pic>
        <p:nvPicPr>
          <p:cNvPr id="36869" name="Image 141">
            <a:extLst>
              <a:ext uri="{FF2B5EF4-FFF2-40B4-BE49-F238E27FC236}">
                <a16:creationId xmlns:a16="http://schemas.microsoft.com/office/drawing/2014/main" id="{DC05DD8F-B04A-2EB5-360C-FDC6F4829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99" t="3931"/>
          <a:stretch>
            <a:fillRect/>
          </a:stretch>
        </p:blipFill>
        <p:spPr bwMode="auto">
          <a:xfrm>
            <a:off x="1752600" y="2436813"/>
            <a:ext cx="70104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numéro de diapositive 4">
            <a:extLst>
              <a:ext uri="{FF2B5EF4-FFF2-40B4-BE49-F238E27FC236}">
                <a16:creationId xmlns:a16="http://schemas.microsoft.com/office/drawing/2014/main" id="{F48AFCA7-C121-8813-5D58-00758E8900C3}"/>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33B7E73-3A8A-4124-924E-0B247B320868}" type="slidenum">
              <a:rPr lang="fr-FR" altLang="fr-FR" sz="2000">
                <a:solidFill>
                  <a:srgbClr val="984807"/>
                </a:solidFill>
              </a:rPr>
              <a:pPr algn="r" eaLnBrk="1" hangingPunct="1">
                <a:spcBef>
                  <a:spcPct val="0"/>
                </a:spcBef>
                <a:buFontTx/>
                <a:buNone/>
              </a:pPr>
              <a:t>35</a:t>
            </a:fld>
            <a:endParaRPr lang="fr-FR" altLang="fr-FR" sz="2000">
              <a:solidFill>
                <a:srgbClr val="984807"/>
              </a:solidFill>
            </a:endParaRPr>
          </a:p>
        </p:txBody>
      </p:sp>
      <p:sp>
        <p:nvSpPr>
          <p:cNvPr id="37891" name="Titre 8">
            <a:extLst>
              <a:ext uri="{FF2B5EF4-FFF2-40B4-BE49-F238E27FC236}">
                <a16:creationId xmlns:a16="http://schemas.microsoft.com/office/drawing/2014/main" id="{501248C9-0263-E01E-560E-DA810882EF9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Points d’eau naturels</a:t>
            </a:r>
          </a:p>
        </p:txBody>
      </p:sp>
      <p:pic>
        <p:nvPicPr>
          <p:cNvPr id="37892" name="Image 140">
            <a:extLst>
              <a:ext uri="{FF2B5EF4-FFF2-40B4-BE49-F238E27FC236}">
                <a16:creationId xmlns:a16="http://schemas.microsoft.com/office/drawing/2014/main" id="{984F9B96-B4E5-EC1B-96C7-2FD6774FB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0"/>
            <a:ext cx="38100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4">
            <a:extLst>
              <a:ext uri="{FF2B5EF4-FFF2-40B4-BE49-F238E27FC236}">
                <a16:creationId xmlns:a16="http://schemas.microsoft.com/office/drawing/2014/main" id="{5EBFDFDF-2F4E-A35A-2BA1-5DFD5E501606}"/>
              </a:ext>
            </a:extLst>
          </p:cNvPr>
          <p:cNvSpPr>
            <a:spLocks noChangeArrowheads="1"/>
          </p:cNvSpPr>
          <p:nvPr/>
        </p:nvSpPr>
        <p:spPr bwMode="auto">
          <a:xfrm>
            <a:off x="457200" y="1371600"/>
            <a:ext cx="815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Char char="-"/>
            </a:pPr>
            <a:r>
              <a:rPr lang="fr-FR" altLang="fr-FR" sz="2000" b="1" u="sng">
                <a:solidFill>
                  <a:srgbClr val="000000"/>
                </a:solidFill>
                <a:latin typeface="Times New Roman" panose="02020603050405020304" pitchFamily="18" charset="0"/>
              </a:rPr>
              <a:t>Aménagements des ponts :</a:t>
            </a:r>
            <a:r>
              <a:rPr lang="fr-FR" altLang="fr-FR" sz="2000">
                <a:solidFill>
                  <a:srgbClr val="000000"/>
                </a:solidFill>
                <a:latin typeface="Times New Roman" panose="02020603050405020304" pitchFamily="18" charset="0"/>
              </a:rPr>
              <a:t> </a:t>
            </a:r>
            <a:r>
              <a:rPr lang="fr-FR" altLang="fr-FR" sz="2000">
                <a:latin typeface="Times New Roman" panose="02020603050405020304" pitchFamily="18" charset="0"/>
              </a:rPr>
              <a:t>afin d'éviter le col de cygne, il est nécessaire de créer dans les garde-corps un guichet afin de faire passer les tuyaux d'aspiration. Une aire d’aspiration doit être aménagée.</a:t>
            </a:r>
            <a:endParaRPr lang="fr-FR" altLang="fr-FR" sz="2000" u="sng">
              <a:solidFill>
                <a:srgbClr val="000000"/>
              </a:solidFill>
              <a:latin typeface="Times New Roman" panose="02020603050405020304" pitchFamily="18" charset="0"/>
            </a:endParaRPr>
          </a:p>
        </p:txBody>
      </p:sp>
      <p:pic>
        <p:nvPicPr>
          <p:cNvPr id="37894" name="Image 139">
            <a:extLst>
              <a:ext uri="{FF2B5EF4-FFF2-40B4-BE49-F238E27FC236}">
                <a16:creationId xmlns:a16="http://schemas.microsoft.com/office/drawing/2014/main" id="{B4557101-2319-5F63-04E5-1479CC5C9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276600"/>
            <a:ext cx="4000500"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u numéro de diapositive 4">
            <a:extLst>
              <a:ext uri="{FF2B5EF4-FFF2-40B4-BE49-F238E27FC236}">
                <a16:creationId xmlns:a16="http://schemas.microsoft.com/office/drawing/2014/main" id="{FAA66CF7-F368-D83F-F531-F565B8F22197}"/>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E2D63028-A42B-4916-AB72-AA41A9AA9FBE}" type="slidenum">
              <a:rPr lang="fr-FR" altLang="fr-FR" sz="2000">
                <a:solidFill>
                  <a:srgbClr val="984807"/>
                </a:solidFill>
              </a:rPr>
              <a:pPr>
                <a:spcBef>
                  <a:spcPct val="0"/>
                </a:spcBef>
                <a:buFontTx/>
                <a:buNone/>
              </a:pPr>
              <a:t>36</a:t>
            </a:fld>
            <a:endParaRPr lang="fr-FR" altLang="fr-FR" sz="2000">
              <a:solidFill>
                <a:srgbClr val="984807"/>
              </a:solidFill>
            </a:endParaRPr>
          </a:p>
        </p:txBody>
      </p:sp>
      <p:sp>
        <p:nvSpPr>
          <p:cNvPr id="38915" name="Titre 8">
            <a:extLst>
              <a:ext uri="{FF2B5EF4-FFF2-40B4-BE49-F238E27FC236}">
                <a16:creationId xmlns:a16="http://schemas.microsoft.com/office/drawing/2014/main" id="{F14E87F6-B230-0DB9-6BD9-2014F287B7C9}"/>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Points d’eau naturels</a:t>
            </a:r>
          </a:p>
        </p:txBody>
      </p:sp>
      <p:sp>
        <p:nvSpPr>
          <p:cNvPr id="38916" name="Rectangle 6">
            <a:extLst>
              <a:ext uri="{FF2B5EF4-FFF2-40B4-BE49-F238E27FC236}">
                <a16:creationId xmlns:a16="http://schemas.microsoft.com/office/drawing/2014/main" id="{C2B76BCA-EFF5-B9FB-CE60-687DA869CE03}"/>
              </a:ext>
            </a:extLst>
          </p:cNvPr>
          <p:cNvSpPr>
            <a:spLocks noChangeArrowheads="1"/>
          </p:cNvSpPr>
          <p:nvPr/>
        </p:nvSpPr>
        <p:spPr bwMode="auto">
          <a:xfrm>
            <a:off x="323850" y="1341438"/>
            <a:ext cx="81343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Arial" panose="020B0604020202020204" pitchFamily="34" charset="0"/>
              <a:buNone/>
            </a:pPr>
            <a:r>
              <a:rPr lang="fr-FR" altLang="fr-FR" sz="2000" b="1" u="sng">
                <a:solidFill>
                  <a:srgbClr val="000000"/>
                </a:solidFill>
                <a:latin typeface="Times New Roman" panose="02020603050405020304" pitchFamily="18" charset="0"/>
              </a:rPr>
              <a:t>Aires d’aspiration et dispositifs fixes d’aspiration</a:t>
            </a:r>
            <a:r>
              <a:rPr lang="fr-FR" altLang="fr-FR" sz="2000" b="1" u="sng">
                <a:latin typeface="Times New Roman" panose="02020603050405020304" pitchFamily="18" charset="0"/>
              </a:rPr>
              <a:t> :</a:t>
            </a:r>
            <a:r>
              <a:rPr lang="fr-FR" altLang="fr-FR" sz="2000">
                <a:latin typeface="Times New Roman" panose="02020603050405020304" pitchFamily="18" charset="0"/>
              </a:rPr>
              <a:t> un dispositif d’aspiration n’est pas raccordé à un réseau d’eau sous pression, il nécessite l’utilisation d’un engin-pompe et des aspiraux.</a:t>
            </a:r>
          </a:p>
        </p:txBody>
      </p:sp>
      <p:pic>
        <p:nvPicPr>
          <p:cNvPr id="38917" name="Image 137">
            <a:extLst>
              <a:ext uri="{FF2B5EF4-FFF2-40B4-BE49-F238E27FC236}">
                <a16:creationId xmlns:a16="http://schemas.microsoft.com/office/drawing/2014/main" id="{D4AB6DC2-E607-3094-A070-CD5409F80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416175"/>
            <a:ext cx="5638800"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Image 136">
            <a:extLst>
              <a:ext uri="{FF2B5EF4-FFF2-40B4-BE49-F238E27FC236}">
                <a16:creationId xmlns:a16="http://schemas.microsoft.com/office/drawing/2014/main" id="{D4C3B373-0A33-38C7-6663-EDA5CFD89D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629" t="33063" r="58966"/>
          <a:stretch>
            <a:fillRect/>
          </a:stretch>
        </p:blipFill>
        <p:spPr bwMode="auto">
          <a:xfrm>
            <a:off x="381000" y="3810000"/>
            <a:ext cx="4114800"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numéro de diapositive 4">
            <a:extLst>
              <a:ext uri="{FF2B5EF4-FFF2-40B4-BE49-F238E27FC236}">
                <a16:creationId xmlns:a16="http://schemas.microsoft.com/office/drawing/2014/main" id="{B7B480D0-B166-2EC0-0B4D-118476C88D93}"/>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CA9F361-69FA-4703-B9BD-A651ECECBB2E}" type="slidenum">
              <a:rPr lang="fr-FR" altLang="fr-FR" sz="2000">
                <a:solidFill>
                  <a:srgbClr val="984807"/>
                </a:solidFill>
              </a:rPr>
              <a:pPr algn="r" eaLnBrk="1" hangingPunct="1">
                <a:spcBef>
                  <a:spcPct val="0"/>
                </a:spcBef>
                <a:buFontTx/>
                <a:buNone/>
              </a:pPr>
              <a:t>37</a:t>
            </a:fld>
            <a:endParaRPr lang="fr-FR" altLang="fr-FR" sz="2000">
              <a:solidFill>
                <a:srgbClr val="984807"/>
              </a:solidFill>
            </a:endParaRPr>
          </a:p>
        </p:txBody>
      </p:sp>
      <p:sp>
        <p:nvSpPr>
          <p:cNvPr id="39939" name="Titre 8">
            <a:extLst>
              <a:ext uri="{FF2B5EF4-FFF2-40B4-BE49-F238E27FC236}">
                <a16:creationId xmlns:a16="http://schemas.microsoft.com/office/drawing/2014/main" id="{7A2255DD-5FB3-B9DE-8C5A-0122AE0E189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Points d’eau naturels</a:t>
            </a:r>
          </a:p>
        </p:txBody>
      </p:sp>
      <p:sp>
        <p:nvSpPr>
          <p:cNvPr id="39940" name="Rectangle 9">
            <a:extLst>
              <a:ext uri="{FF2B5EF4-FFF2-40B4-BE49-F238E27FC236}">
                <a16:creationId xmlns:a16="http://schemas.microsoft.com/office/drawing/2014/main" id="{FDD1B2C7-084D-6F27-88AF-9B9830FA4C87}"/>
              </a:ext>
            </a:extLst>
          </p:cNvPr>
          <p:cNvSpPr>
            <a:spLocks noChangeArrowheads="1"/>
          </p:cNvSpPr>
          <p:nvPr/>
        </p:nvSpPr>
        <p:spPr bwMode="auto">
          <a:xfrm>
            <a:off x="381000" y="1371600"/>
            <a:ext cx="8153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b="1" u="sng">
                <a:solidFill>
                  <a:srgbClr val="000000"/>
                </a:solidFill>
                <a:latin typeface="Times New Roman" panose="02020603050405020304" pitchFamily="18" charset="0"/>
              </a:rPr>
              <a:t>Points d’aspiration déportés </a:t>
            </a:r>
            <a:r>
              <a:rPr lang="fr-FR" altLang="fr-FR" sz="2000" b="1" u="sng">
                <a:latin typeface="Times New Roman" panose="02020603050405020304" pitchFamily="18" charset="0"/>
              </a:rPr>
              <a:t>:</a:t>
            </a:r>
            <a:r>
              <a:rPr lang="fr-FR" altLang="fr-FR" sz="2000">
                <a:latin typeface="Times New Roman" panose="02020603050405020304" pitchFamily="18" charset="0"/>
              </a:rPr>
              <a:t> lorsqu’il n’est pas possible d’approcher du point d’eau, la mise en communication de celui-ci avec un puits, par une conduite souterraine de diamètre conséquent, peut être envisagée. Ce puits, est à créer en un endroit très accessible, au plus près possible de la rive. </a:t>
            </a:r>
          </a:p>
        </p:txBody>
      </p:sp>
      <p:pic>
        <p:nvPicPr>
          <p:cNvPr id="39941" name="Image 134" descr="Point d'aspiration déporté.JPG">
            <a:extLst>
              <a:ext uri="{FF2B5EF4-FFF2-40B4-BE49-F238E27FC236}">
                <a16:creationId xmlns:a16="http://schemas.microsoft.com/office/drawing/2014/main" id="{5FF57F2B-BBCD-C042-2618-8213D532C1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670175"/>
            <a:ext cx="7075488"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numéro de diapositive 4">
            <a:extLst>
              <a:ext uri="{FF2B5EF4-FFF2-40B4-BE49-F238E27FC236}">
                <a16:creationId xmlns:a16="http://schemas.microsoft.com/office/drawing/2014/main" id="{DF2D9BCB-019F-7215-57D9-96621C8DAD4A}"/>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CCF80532-C0D4-45DD-B6F7-BFA3BC4AC6FA}" type="slidenum">
              <a:rPr lang="fr-FR" altLang="fr-FR" sz="2000">
                <a:solidFill>
                  <a:srgbClr val="984807"/>
                </a:solidFill>
              </a:rPr>
              <a:pPr>
                <a:spcBef>
                  <a:spcPct val="0"/>
                </a:spcBef>
                <a:buFontTx/>
                <a:buNone/>
              </a:pPr>
              <a:t>38</a:t>
            </a:fld>
            <a:endParaRPr lang="fr-FR" altLang="fr-FR" sz="2000">
              <a:solidFill>
                <a:srgbClr val="984807"/>
              </a:solidFill>
            </a:endParaRPr>
          </a:p>
        </p:txBody>
      </p:sp>
      <p:sp>
        <p:nvSpPr>
          <p:cNvPr id="40963" name="Titre 8">
            <a:extLst>
              <a:ext uri="{FF2B5EF4-FFF2-40B4-BE49-F238E27FC236}">
                <a16:creationId xmlns:a16="http://schemas.microsoft.com/office/drawing/2014/main" id="{CBEE3E2C-E211-7B1D-47D0-5062379A02DC}"/>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Points d’eau naturels</a:t>
            </a:r>
          </a:p>
        </p:txBody>
      </p:sp>
      <p:sp>
        <p:nvSpPr>
          <p:cNvPr id="40964" name="Rectangle 6">
            <a:extLst>
              <a:ext uri="{FF2B5EF4-FFF2-40B4-BE49-F238E27FC236}">
                <a16:creationId xmlns:a16="http://schemas.microsoft.com/office/drawing/2014/main" id="{E13BFABD-BA7F-E606-36C4-EF73AA35D5D0}"/>
              </a:ext>
            </a:extLst>
          </p:cNvPr>
          <p:cNvSpPr>
            <a:spLocks noChangeArrowheads="1"/>
          </p:cNvSpPr>
          <p:nvPr/>
        </p:nvSpPr>
        <p:spPr bwMode="auto">
          <a:xfrm>
            <a:off x="381000" y="1371600"/>
            <a:ext cx="821213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latin typeface="Times New Roman" panose="02020603050405020304" pitchFamily="18" charset="0"/>
              </a:rPr>
              <a:t>Les points d’aspiration déportés ne doivent pas être confondus avec </a:t>
            </a:r>
            <a:r>
              <a:rPr lang="fr-FR" altLang="fr-FR" sz="2000" b="1">
                <a:latin typeface="Times New Roman" panose="02020603050405020304" pitchFamily="18" charset="0"/>
              </a:rPr>
              <a:t>les puisards d'aspiration.</a:t>
            </a:r>
            <a:r>
              <a:rPr lang="fr-FR" altLang="fr-FR" sz="2000">
                <a:latin typeface="Times New Roman" panose="02020603050405020304" pitchFamily="18" charset="0"/>
              </a:rPr>
              <a:t> Ces derniers ne sont plus installés car le débit des canalisations d'alimentation permet souvent l'implantation d'un PI.</a:t>
            </a:r>
          </a:p>
          <a:p>
            <a:pPr algn="just">
              <a:spcBef>
                <a:spcPct val="0"/>
              </a:spcBef>
              <a:buFontTx/>
              <a:buNone/>
            </a:pPr>
            <a:endParaRPr lang="fr-FR" altLang="fr-FR" sz="2000">
              <a:latin typeface="Times New Roman" panose="02020603050405020304" pitchFamily="18" charset="0"/>
            </a:endParaRPr>
          </a:p>
          <a:p>
            <a:pPr algn="just">
              <a:spcBef>
                <a:spcPct val="0"/>
              </a:spcBef>
              <a:buFontTx/>
              <a:buNone/>
            </a:pPr>
            <a:r>
              <a:rPr lang="fr-FR" altLang="fr-FR" sz="2000">
                <a:latin typeface="Times New Roman" panose="02020603050405020304" pitchFamily="18" charset="0"/>
              </a:rPr>
              <a:t>Cependant, </a:t>
            </a:r>
            <a:r>
              <a:rPr lang="fr-FR" altLang="fr-FR" sz="2000" b="1">
                <a:latin typeface="Times New Roman" panose="02020603050405020304" pitchFamily="18" charset="0"/>
              </a:rPr>
              <a:t>les puisards déjà installée et encore utilisables, peuvent être maintenus.</a:t>
            </a:r>
            <a:endParaRPr lang="fr-FR" altLang="fr-FR" sz="2000">
              <a:latin typeface="Times New Roman" panose="02020603050405020304" pitchFamily="18" charset="0"/>
            </a:endParaRPr>
          </a:p>
        </p:txBody>
      </p:sp>
      <p:grpSp>
        <p:nvGrpSpPr>
          <p:cNvPr id="40965" name="Groupe 70">
            <a:extLst>
              <a:ext uri="{FF2B5EF4-FFF2-40B4-BE49-F238E27FC236}">
                <a16:creationId xmlns:a16="http://schemas.microsoft.com/office/drawing/2014/main" id="{A9C51575-753C-9714-D154-FFBF23939980}"/>
              </a:ext>
            </a:extLst>
          </p:cNvPr>
          <p:cNvGrpSpPr>
            <a:grpSpLocks/>
          </p:cNvGrpSpPr>
          <p:nvPr/>
        </p:nvGrpSpPr>
        <p:grpSpPr bwMode="auto">
          <a:xfrm>
            <a:off x="2743200" y="3048000"/>
            <a:ext cx="5791200" cy="3124200"/>
            <a:chOff x="-4" y="2020"/>
            <a:chExt cx="4612" cy="2300"/>
          </a:xfrm>
        </p:grpSpPr>
        <p:grpSp>
          <p:nvGrpSpPr>
            <p:cNvPr id="40966" name="Group 46">
              <a:extLst>
                <a:ext uri="{FF2B5EF4-FFF2-40B4-BE49-F238E27FC236}">
                  <a16:creationId xmlns:a16="http://schemas.microsoft.com/office/drawing/2014/main" id="{5CA72839-9E41-802F-88ED-B36D15F1A417}"/>
                </a:ext>
              </a:extLst>
            </p:cNvPr>
            <p:cNvGrpSpPr>
              <a:grpSpLocks/>
            </p:cNvGrpSpPr>
            <p:nvPr/>
          </p:nvGrpSpPr>
          <p:grpSpPr bwMode="auto">
            <a:xfrm>
              <a:off x="48" y="2688"/>
              <a:ext cx="4560" cy="1632"/>
              <a:chOff x="48" y="2784"/>
              <a:chExt cx="3264" cy="1296"/>
            </a:xfrm>
          </p:grpSpPr>
          <p:sp>
            <p:nvSpPr>
              <p:cNvPr id="41020" name="Rectangle 47">
                <a:extLst>
                  <a:ext uri="{FF2B5EF4-FFF2-40B4-BE49-F238E27FC236}">
                    <a16:creationId xmlns:a16="http://schemas.microsoft.com/office/drawing/2014/main" id="{30206B27-2BB4-9035-9C23-9A5552E0C510}"/>
                  </a:ext>
                </a:extLst>
              </p:cNvPr>
              <p:cNvSpPr>
                <a:spLocks noChangeArrowheads="1"/>
              </p:cNvSpPr>
              <p:nvPr/>
            </p:nvSpPr>
            <p:spPr bwMode="auto">
              <a:xfrm>
                <a:off x="48" y="2784"/>
                <a:ext cx="3264" cy="377"/>
              </a:xfrm>
              <a:prstGeom prst="rect">
                <a:avLst/>
              </a:prstGeom>
              <a:solidFill>
                <a:srgbClr val="F5F1FA"/>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41021" name="Rectangle 48">
                <a:extLst>
                  <a:ext uri="{FF2B5EF4-FFF2-40B4-BE49-F238E27FC236}">
                    <a16:creationId xmlns:a16="http://schemas.microsoft.com/office/drawing/2014/main" id="{92FE9B5F-4472-1DA7-BC94-1413E963FD84}"/>
                  </a:ext>
                </a:extLst>
              </p:cNvPr>
              <p:cNvSpPr>
                <a:spLocks noChangeArrowheads="1"/>
              </p:cNvSpPr>
              <p:nvPr/>
            </p:nvSpPr>
            <p:spPr bwMode="auto">
              <a:xfrm>
                <a:off x="48" y="2869"/>
                <a:ext cx="3264" cy="375"/>
              </a:xfrm>
              <a:prstGeom prst="rect">
                <a:avLst/>
              </a:prstGeom>
              <a:solidFill>
                <a:srgbClr val="F5F1FA"/>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41022" name="Rectangle 49">
                <a:extLst>
                  <a:ext uri="{FF2B5EF4-FFF2-40B4-BE49-F238E27FC236}">
                    <a16:creationId xmlns:a16="http://schemas.microsoft.com/office/drawing/2014/main" id="{F5FEFAD3-D1C7-B187-320B-11878BFA2261}"/>
                  </a:ext>
                </a:extLst>
              </p:cNvPr>
              <p:cNvSpPr>
                <a:spLocks noChangeArrowheads="1"/>
              </p:cNvSpPr>
              <p:nvPr/>
            </p:nvSpPr>
            <p:spPr bwMode="auto">
              <a:xfrm>
                <a:off x="48" y="2953"/>
                <a:ext cx="3264" cy="378"/>
              </a:xfrm>
              <a:prstGeom prst="rect">
                <a:avLst/>
              </a:prstGeom>
              <a:solidFill>
                <a:srgbClr val="F5F1FA"/>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41023" name="Rectangle 50">
                <a:extLst>
                  <a:ext uri="{FF2B5EF4-FFF2-40B4-BE49-F238E27FC236}">
                    <a16:creationId xmlns:a16="http://schemas.microsoft.com/office/drawing/2014/main" id="{0E9878FD-2207-DC47-C12F-B65C0194B57B}"/>
                  </a:ext>
                </a:extLst>
              </p:cNvPr>
              <p:cNvSpPr>
                <a:spLocks noChangeArrowheads="1"/>
              </p:cNvSpPr>
              <p:nvPr/>
            </p:nvSpPr>
            <p:spPr bwMode="auto">
              <a:xfrm>
                <a:off x="48" y="3039"/>
                <a:ext cx="3264" cy="376"/>
              </a:xfrm>
              <a:prstGeom prst="rect">
                <a:avLst/>
              </a:prstGeom>
              <a:solidFill>
                <a:srgbClr val="F5F1FA"/>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41024" name="Rectangle 51">
                <a:extLst>
                  <a:ext uri="{FF2B5EF4-FFF2-40B4-BE49-F238E27FC236}">
                    <a16:creationId xmlns:a16="http://schemas.microsoft.com/office/drawing/2014/main" id="{3DE7CCD7-540E-B26A-534C-7B2DF7538466}"/>
                  </a:ext>
                </a:extLst>
              </p:cNvPr>
              <p:cNvSpPr>
                <a:spLocks noChangeArrowheads="1"/>
              </p:cNvSpPr>
              <p:nvPr/>
            </p:nvSpPr>
            <p:spPr bwMode="auto">
              <a:xfrm>
                <a:off x="48" y="3120"/>
                <a:ext cx="3264" cy="378"/>
              </a:xfrm>
              <a:prstGeom prst="rect">
                <a:avLst/>
              </a:prstGeom>
              <a:solidFill>
                <a:srgbClr val="F5F1FA"/>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41025" name="Rectangle 52">
                <a:extLst>
                  <a:ext uri="{FF2B5EF4-FFF2-40B4-BE49-F238E27FC236}">
                    <a16:creationId xmlns:a16="http://schemas.microsoft.com/office/drawing/2014/main" id="{C68B2131-2854-6DBD-92D7-C16E8CEF6F3B}"/>
                  </a:ext>
                </a:extLst>
              </p:cNvPr>
              <p:cNvSpPr>
                <a:spLocks noChangeArrowheads="1"/>
              </p:cNvSpPr>
              <p:nvPr/>
            </p:nvSpPr>
            <p:spPr bwMode="auto">
              <a:xfrm>
                <a:off x="48" y="3209"/>
                <a:ext cx="3264" cy="377"/>
              </a:xfrm>
              <a:prstGeom prst="rect">
                <a:avLst/>
              </a:prstGeom>
              <a:solidFill>
                <a:srgbClr val="F5F1FA"/>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41026" name="Rectangle 53">
                <a:extLst>
                  <a:ext uri="{FF2B5EF4-FFF2-40B4-BE49-F238E27FC236}">
                    <a16:creationId xmlns:a16="http://schemas.microsoft.com/office/drawing/2014/main" id="{73973384-43D3-6E6B-586D-0E1981AC4850}"/>
                  </a:ext>
                </a:extLst>
              </p:cNvPr>
              <p:cNvSpPr>
                <a:spLocks noChangeArrowheads="1"/>
              </p:cNvSpPr>
              <p:nvPr/>
            </p:nvSpPr>
            <p:spPr bwMode="auto">
              <a:xfrm>
                <a:off x="48" y="3290"/>
                <a:ext cx="3264" cy="375"/>
              </a:xfrm>
              <a:prstGeom prst="rect">
                <a:avLst/>
              </a:prstGeom>
              <a:solidFill>
                <a:srgbClr val="F5F1FA"/>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41027" name="Rectangle 54">
                <a:extLst>
                  <a:ext uri="{FF2B5EF4-FFF2-40B4-BE49-F238E27FC236}">
                    <a16:creationId xmlns:a16="http://schemas.microsoft.com/office/drawing/2014/main" id="{444E61C1-F88C-5463-345E-5C4B693060CA}"/>
                  </a:ext>
                </a:extLst>
              </p:cNvPr>
              <p:cNvSpPr>
                <a:spLocks noChangeArrowheads="1"/>
              </p:cNvSpPr>
              <p:nvPr/>
            </p:nvSpPr>
            <p:spPr bwMode="auto">
              <a:xfrm>
                <a:off x="48" y="3371"/>
                <a:ext cx="3264" cy="709"/>
              </a:xfrm>
              <a:prstGeom prst="rect">
                <a:avLst/>
              </a:prstGeom>
              <a:solidFill>
                <a:srgbClr val="F5F1FA"/>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sp>
          <p:nvSpPr>
            <p:cNvPr id="40967" name="Freeform 55">
              <a:extLst>
                <a:ext uri="{FF2B5EF4-FFF2-40B4-BE49-F238E27FC236}">
                  <a16:creationId xmlns:a16="http://schemas.microsoft.com/office/drawing/2014/main" id="{DE07B0BD-BCEA-8510-DB6E-BD1A23269DC8}"/>
                </a:ext>
              </a:extLst>
            </p:cNvPr>
            <p:cNvSpPr>
              <a:spLocks/>
            </p:cNvSpPr>
            <p:nvPr/>
          </p:nvSpPr>
          <p:spPr bwMode="auto">
            <a:xfrm>
              <a:off x="0" y="2544"/>
              <a:ext cx="1537" cy="1345"/>
            </a:xfrm>
            <a:custGeom>
              <a:avLst/>
              <a:gdLst>
                <a:gd name="T0" fmla="*/ 1523 w 1537"/>
                <a:gd name="T1" fmla="*/ 13 h 1345"/>
                <a:gd name="T2" fmla="*/ 1401 w 1537"/>
                <a:gd name="T3" fmla="*/ 71 h 1345"/>
                <a:gd name="T4" fmla="*/ 1300 w 1537"/>
                <a:gd name="T5" fmla="*/ 105 h 1345"/>
                <a:gd name="T6" fmla="*/ 1144 w 1537"/>
                <a:gd name="T7" fmla="*/ 130 h 1345"/>
                <a:gd name="T8" fmla="*/ 1069 w 1537"/>
                <a:gd name="T9" fmla="*/ 237 h 1345"/>
                <a:gd name="T10" fmla="*/ 1079 w 1537"/>
                <a:gd name="T11" fmla="*/ 425 h 1345"/>
                <a:gd name="T12" fmla="*/ 1032 w 1537"/>
                <a:gd name="T13" fmla="*/ 568 h 1345"/>
                <a:gd name="T14" fmla="*/ 940 w 1537"/>
                <a:gd name="T15" fmla="*/ 615 h 1345"/>
                <a:gd name="T16" fmla="*/ 847 w 1537"/>
                <a:gd name="T17" fmla="*/ 660 h 1345"/>
                <a:gd name="T18" fmla="*/ 765 w 1537"/>
                <a:gd name="T19" fmla="*/ 719 h 1345"/>
                <a:gd name="T20" fmla="*/ 682 w 1537"/>
                <a:gd name="T21" fmla="*/ 851 h 1345"/>
                <a:gd name="T22" fmla="*/ 581 w 1537"/>
                <a:gd name="T23" fmla="*/ 980 h 1345"/>
                <a:gd name="T24" fmla="*/ 479 w 1537"/>
                <a:gd name="T25" fmla="*/ 1050 h 1345"/>
                <a:gd name="T26" fmla="*/ 377 w 1537"/>
                <a:gd name="T27" fmla="*/ 1074 h 1345"/>
                <a:gd name="T28" fmla="*/ 303 w 1537"/>
                <a:gd name="T29" fmla="*/ 1167 h 1345"/>
                <a:gd name="T30" fmla="*/ 277 w 1537"/>
                <a:gd name="T31" fmla="*/ 1297 h 1345"/>
                <a:gd name="T32" fmla="*/ 165 w 1537"/>
                <a:gd name="T33" fmla="*/ 1344 h 1345"/>
                <a:gd name="T34" fmla="*/ 73 w 1537"/>
                <a:gd name="T35" fmla="*/ 1334 h 1345"/>
                <a:gd name="T36" fmla="*/ 37 w 1537"/>
                <a:gd name="T37" fmla="*/ 1322 h 1345"/>
                <a:gd name="T38" fmla="*/ 73 w 1537"/>
                <a:gd name="T39" fmla="*/ 1217 h 1345"/>
                <a:gd name="T40" fmla="*/ 8 w 1537"/>
                <a:gd name="T41" fmla="*/ 1263 h 1345"/>
                <a:gd name="T42" fmla="*/ 64 w 1537"/>
                <a:gd name="T43" fmla="*/ 1285 h 1345"/>
                <a:gd name="T44" fmla="*/ 54 w 1537"/>
                <a:gd name="T45" fmla="*/ 1145 h 1345"/>
                <a:gd name="T46" fmla="*/ 27 w 1537"/>
                <a:gd name="T47" fmla="*/ 1039 h 1345"/>
                <a:gd name="T48" fmla="*/ 73 w 1537"/>
                <a:gd name="T49" fmla="*/ 921 h 1345"/>
                <a:gd name="T50" fmla="*/ 92 w 1537"/>
                <a:gd name="T51" fmla="*/ 803 h 1345"/>
                <a:gd name="T52" fmla="*/ 46 w 1537"/>
                <a:gd name="T53" fmla="*/ 708 h 1345"/>
                <a:gd name="T54" fmla="*/ 46 w 1537"/>
                <a:gd name="T55" fmla="*/ 578 h 1345"/>
                <a:gd name="T56" fmla="*/ 37 w 1537"/>
                <a:gd name="T57" fmla="*/ 450 h 1345"/>
                <a:gd name="T58" fmla="*/ 0 w 1537"/>
                <a:gd name="T59" fmla="*/ 332 h 1345"/>
                <a:gd name="T60" fmla="*/ 17 w 1537"/>
                <a:gd name="T61" fmla="*/ 189 h 1345"/>
                <a:gd name="T62" fmla="*/ 64 w 1537"/>
                <a:gd name="T63" fmla="*/ 97 h 1345"/>
                <a:gd name="T64" fmla="*/ 156 w 1537"/>
                <a:gd name="T65" fmla="*/ 97 h 1345"/>
                <a:gd name="T66" fmla="*/ 248 w 1537"/>
                <a:gd name="T67" fmla="*/ 119 h 1345"/>
                <a:gd name="T68" fmla="*/ 360 w 1537"/>
                <a:gd name="T69" fmla="*/ 119 h 1345"/>
                <a:gd name="T70" fmla="*/ 452 w 1537"/>
                <a:gd name="T71" fmla="*/ 119 h 1345"/>
                <a:gd name="T72" fmla="*/ 562 w 1537"/>
                <a:gd name="T73" fmla="*/ 105 h 1345"/>
                <a:gd name="T74" fmla="*/ 653 w 1537"/>
                <a:gd name="T75" fmla="*/ 105 h 1345"/>
                <a:gd name="T76" fmla="*/ 765 w 1537"/>
                <a:gd name="T77" fmla="*/ 119 h 1345"/>
                <a:gd name="T78" fmla="*/ 884 w 1537"/>
                <a:gd name="T79" fmla="*/ 119 h 1345"/>
                <a:gd name="T80" fmla="*/ 1005 w 1537"/>
                <a:gd name="T81" fmla="*/ 97 h 1345"/>
                <a:gd name="T82" fmla="*/ 1125 w 1537"/>
                <a:gd name="T83" fmla="*/ 60 h 1345"/>
                <a:gd name="T84" fmla="*/ 1254 w 1537"/>
                <a:gd name="T85" fmla="*/ 38 h 1345"/>
                <a:gd name="T86" fmla="*/ 1346 w 1537"/>
                <a:gd name="T87" fmla="*/ 46 h 1345"/>
                <a:gd name="T88" fmla="*/ 1438 w 1537"/>
                <a:gd name="T89" fmla="*/ 46 h 1345"/>
                <a:gd name="T90" fmla="*/ 1503 w 1537"/>
                <a:gd name="T91" fmla="*/ 71 h 13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37" h="1345">
                  <a:moveTo>
                    <a:pt x="1437" y="93"/>
                  </a:moveTo>
                  <a:lnTo>
                    <a:pt x="1536" y="0"/>
                  </a:lnTo>
                  <a:lnTo>
                    <a:pt x="1523" y="13"/>
                  </a:lnTo>
                  <a:lnTo>
                    <a:pt x="1467" y="38"/>
                  </a:lnTo>
                  <a:lnTo>
                    <a:pt x="1431" y="60"/>
                  </a:lnTo>
                  <a:lnTo>
                    <a:pt x="1401" y="71"/>
                  </a:lnTo>
                  <a:lnTo>
                    <a:pt x="1374" y="97"/>
                  </a:lnTo>
                  <a:lnTo>
                    <a:pt x="1338" y="97"/>
                  </a:lnTo>
                  <a:lnTo>
                    <a:pt x="1300" y="105"/>
                  </a:lnTo>
                  <a:lnTo>
                    <a:pt x="1263" y="105"/>
                  </a:lnTo>
                  <a:lnTo>
                    <a:pt x="1207" y="130"/>
                  </a:lnTo>
                  <a:lnTo>
                    <a:pt x="1144" y="130"/>
                  </a:lnTo>
                  <a:lnTo>
                    <a:pt x="1088" y="130"/>
                  </a:lnTo>
                  <a:lnTo>
                    <a:pt x="1069" y="189"/>
                  </a:lnTo>
                  <a:lnTo>
                    <a:pt x="1069" y="237"/>
                  </a:lnTo>
                  <a:lnTo>
                    <a:pt x="1079" y="307"/>
                  </a:lnTo>
                  <a:lnTo>
                    <a:pt x="1079" y="366"/>
                  </a:lnTo>
                  <a:lnTo>
                    <a:pt x="1079" y="425"/>
                  </a:lnTo>
                  <a:lnTo>
                    <a:pt x="1079" y="484"/>
                  </a:lnTo>
                  <a:lnTo>
                    <a:pt x="1061" y="531"/>
                  </a:lnTo>
                  <a:lnTo>
                    <a:pt x="1032" y="568"/>
                  </a:lnTo>
                  <a:lnTo>
                    <a:pt x="1005" y="590"/>
                  </a:lnTo>
                  <a:lnTo>
                    <a:pt x="977" y="590"/>
                  </a:lnTo>
                  <a:lnTo>
                    <a:pt x="940" y="615"/>
                  </a:lnTo>
                  <a:lnTo>
                    <a:pt x="904" y="627"/>
                  </a:lnTo>
                  <a:lnTo>
                    <a:pt x="877" y="649"/>
                  </a:lnTo>
                  <a:lnTo>
                    <a:pt x="847" y="660"/>
                  </a:lnTo>
                  <a:lnTo>
                    <a:pt x="821" y="660"/>
                  </a:lnTo>
                  <a:lnTo>
                    <a:pt x="785" y="674"/>
                  </a:lnTo>
                  <a:lnTo>
                    <a:pt x="765" y="719"/>
                  </a:lnTo>
                  <a:lnTo>
                    <a:pt x="738" y="767"/>
                  </a:lnTo>
                  <a:lnTo>
                    <a:pt x="719" y="814"/>
                  </a:lnTo>
                  <a:lnTo>
                    <a:pt x="682" y="851"/>
                  </a:lnTo>
                  <a:lnTo>
                    <a:pt x="646" y="897"/>
                  </a:lnTo>
                  <a:lnTo>
                    <a:pt x="627" y="943"/>
                  </a:lnTo>
                  <a:lnTo>
                    <a:pt x="581" y="980"/>
                  </a:lnTo>
                  <a:lnTo>
                    <a:pt x="554" y="1002"/>
                  </a:lnTo>
                  <a:lnTo>
                    <a:pt x="515" y="1027"/>
                  </a:lnTo>
                  <a:lnTo>
                    <a:pt x="479" y="1050"/>
                  </a:lnTo>
                  <a:lnTo>
                    <a:pt x="442" y="1061"/>
                  </a:lnTo>
                  <a:lnTo>
                    <a:pt x="406" y="1074"/>
                  </a:lnTo>
                  <a:lnTo>
                    <a:pt x="377" y="1074"/>
                  </a:lnTo>
                  <a:lnTo>
                    <a:pt x="340" y="1099"/>
                  </a:lnTo>
                  <a:lnTo>
                    <a:pt x="323" y="1133"/>
                  </a:lnTo>
                  <a:lnTo>
                    <a:pt x="303" y="1167"/>
                  </a:lnTo>
                  <a:lnTo>
                    <a:pt x="294" y="1204"/>
                  </a:lnTo>
                  <a:lnTo>
                    <a:pt x="277" y="1263"/>
                  </a:lnTo>
                  <a:lnTo>
                    <a:pt x="277" y="1297"/>
                  </a:lnTo>
                  <a:lnTo>
                    <a:pt x="238" y="1322"/>
                  </a:lnTo>
                  <a:lnTo>
                    <a:pt x="192" y="1344"/>
                  </a:lnTo>
                  <a:lnTo>
                    <a:pt x="165" y="1344"/>
                  </a:lnTo>
                  <a:lnTo>
                    <a:pt x="129" y="1344"/>
                  </a:lnTo>
                  <a:lnTo>
                    <a:pt x="100" y="1334"/>
                  </a:lnTo>
                  <a:lnTo>
                    <a:pt x="73" y="1334"/>
                  </a:lnTo>
                  <a:lnTo>
                    <a:pt x="46" y="1322"/>
                  </a:lnTo>
                  <a:lnTo>
                    <a:pt x="8" y="1322"/>
                  </a:lnTo>
                  <a:lnTo>
                    <a:pt x="37" y="1322"/>
                  </a:lnTo>
                  <a:lnTo>
                    <a:pt x="64" y="1297"/>
                  </a:lnTo>
                  <a:lnTo>
                    <a:pt x="64" y="1251"/>
                  </a:lnTo>
                  <a:lnTo>
                    <a:pt x="73" y="1217"/>
                  </a:lnTo>
                  <a:lnTo>
                    <a:pt x="46" y="1204"/>
                  </a:lnTo>
                  <a:lnTo>
                    <a:pt x="17" y="1226"/>
                  </a:lnTo>
                  <a:lnTo>
                    <a:pt x="8" y="1263"/>
                  </a:lnTo>
                  <a:lnTo>
                    <a:pt x="0" y="1310"/>
                  </a:lnTo>
                  <a:lnTo>
                    <a:pt x="27" y="1285"/>
                  </a:lnTo>
                  <a:lnTo>
                    <a:pt x="64" y="1285"/>
                  </a:lnTo>
                  <a:lnTo>
                    <a:pt x="64" y="1251"/>
                  </a:lnTo>
                  <a:lnTo>
                    <a:pt x="73" y="1217"/>
                  </a:lnTo>
                  <a:lnTo>
                    <a:pt x="54" y="1145"/>
                  </a:lnTo>
                  <a:lnTo>
                    <a:pt x="37" y="1108"/>
                  </a:lnTo>
                  <a:lnTo>
                    <a:pt x="27" y="1074"/>
                  </a:lnTo>
                  <a:lnTo>
                    <a:pt x="27" y="1039"/>
                  </a:lnTo>
                  <a:lnTo>
                    <a:pt x="27" y="1002"/>
                  </a:lnTo>
                  <a:lnTo>
                    <a:pt x="54" y="956"/>
                  </a:lnTo>
                  <a:lnTo>
                    <a:pt x="73" y="921"/>
                  </a:lnTo>
                  <a:lnTo>
                    <a:pt x="83" y="884"/>
                  </a:lnTo>
                  <a:lnTo>
                    <a:pt x="92" y="851"/>
                  </a:lnTo>
                  <a:lnTo>
                    <a:pt x="92" y="803"/>
                  </a:lnTo>
                  <a:lnTo>
                    <a:pt x="73" y="755"/>
                  </a:lnTo>
                  <a:lnTo>
                    <a:pt x="46" y="744"/>
                  </a:lnTo>
                  <a:lnTo>
                    <a:pt x="46" y="708"/>
                  </a:lnTo>
                  <a:lnTo>
                    <a:pt x="46" y="660"/>
                  </a:lnTo>
                  <a:lnTo>
                    <a:pt x="46" y="627"/>
                  </a:lnTo>
                  <a:lnTo>
                    <a:pt x="46" y="578"/>
                  </a:lnTo>
                  <a:lnTo>
                    <a:pt x="46" y="543"/>
                  </a:lnTo>
                  <a:lnTo>
                    <a:pt x="46" y="484"/>
                  </a:lnTo>
                  <a:lnTo>
                    <a:pt x="37" y="450"/>
                  </a:lnTo>
                  <a:lnTo>
                    <a:pt x="0" y="413"/>
                  </a:lnTo>
                  <a:lnTo>
                    <a:pt x="0" y="378"/>
                  </a:lnTo>
                  <a:lnTo>
                    <a:pt x="0" y="332"/>
                  </a:lnTo>
                  <a:lnTo>
                    <a:pt x="0" y="295"/>
                  </a:lnTo>
                  <a:lnTo>
                    <a:pt x="8" y="248"/>
                  </a:lnTo>
                  <a:lnTo>
                    <a:pt x="17" y="189"/>
                  </a:lnTo>
                  <a:lnTo>
                    <a:pt x="27" y="143"/>
                  </a:lnTo>
                  <a:lnTo>
                    <a:pt x="27" y="105"/>
                  </a:lnTo>
                  <a:lnTo>
                    <a:pt x="64" y="97"/>
                  </a:lnTo>
                  <a:lnTo>
                    <a:pt x="100" y="71"/>
                  </a:lnTo>
                  <a:lnTo>
                    <a:pt x="129" y="71"/>
                  </a:lnTo>
                  <a:lnTo>
                    <a:pt x="156" y="97"/>
                  </a:lnTo>
                  <a:lnTo>
                    <a:pt x="185" y="119"/>
                  </a:lnTo>
                  <a:lnTo>
                    <a:pt x="221" y="119"/>
                  </a:lnTo>
                  <a:lnTo>
                    <a:pt x="248" y="119"/>
                  </a:lnTo>
                  <a:lnTo>
                    <a:pt x="277" y="119"/>
                  </a:lnTo>
                  <a:lnTo>
                    <a:pt x="313" y="119"/>
                  </a:lnTo>
                  <a:lnTo>
                    <a:pt x="360" y="119"/>
                  </a:lnTo>
                  <a:lnTo>
                    <a:pt x="387" y="119"/>
                  </a:lnTo>
                  <a:lnTo>
                    <a:pt x="415" y="119"/>
                  </a:lnTo>
                  <a:lnTo>
                    <a:pt x="452" y="119"/>
                  </a:lnTo>
                  <a:lnTo>
                    <a:pt x="488" y="119"/>
                  </a:lnTo>
                  <a:lnTo>
                    <a:pt x="534" y="119"/>
                  </a:lnTo>
                  <a:lnTo>
                    <a:pt x="562" y="105"/>
                  </a:lnTo>
                  <a:lnTo>
                    <a:pt x="590" y="105"/>
                  </a:lnTo>
                  <a:lnTo>
                    <a:pt x="617" y="105"/>
                  </a:lnTo>
                  <a:lnTo>
                    <a:pt x="653" y="105"/>
                  </a:lnTo>
                  <a:lnTo>
                    <a:pt x="692" y="105"/>
                  </a:lnTo>
                  <a:lnTo>
                    <a:pt x="729" y="119"/>
                  </a:lnTo>
                  <a:lnTo>
                    <a:pt x="765" y="119"/>
                  </a:lnTo>
                  <a:lnTo>
                    <a:pt x="802" y="119"/>
                  </a:lnTo>
                  <a:lnTo>
                    <a:pt x="838" y="119"/>
                  </a:lnTo>
                  <a:lnTo>
                    <a:pt x="884" y="119"/>
                  </a:lnTo>
                  <a:lnTo>
                    <a:pt x="940" y="105"/>
                  </a:lnTo>
                  <a:lnTo>
                    <a:pt x="977" y="97"/>
                  </a:lnTo>
                  <a:lnTo>
                    <a:pt x="1005" y="97"/>
                  </a:lnTo>
                  <a:lnTo>
                    <a:pt x="1032" y="97"/>
                  </a:lnTo>
                  <a:lnTo>
                    <a:pt x="1069" y="71"/>
                  </a:lnTo>
                  <a:lnTo>
                    <a:pt x="1125" y="60"/>
                  </a:lnTo>
                  <a:lnTo>
                    <a:pt x="1161" y="38"/>
                  </a:lnTo>
                  <a:lnTo>
                    <a:pt x="1217" y="38"/>
                  </a:lnTo>
                  <a:lnTo>
                    <a:pt x="1254" y="38"/>
                  </a:lnTo>
                  <a:lnTo>
                    <a:pt x="1282" y="38"/>
                  </a:lnTo>
                  <a:lnTo>
                    <a:pt x="1309" y="38"/>
                  </a:lnTo>
                  <a:lnTo>
                    <a:pt x="1346" y="46"/>
                  </a:lnTo>
                  <a:lnTo>
                    <a:pt x="1374" y="46"/>
                  </a:lnTo>
                  <a:lnTo>
                    <a:pt x="1401" y="46"/>
                  </a:lnTo>
                  <a:lnTo>
                    <a:pt x="1438" y="46"/>
                  </a:lnTo>
                  <a:lnTo>
                    <a:pt x="1467" y="38"/>
                  </a:lnTo>
                  <a:lnTo>
                    <a:pt x="1494" y="60"/>
                  </a:lnTo>
                  <a:lnTo>
                    <a:pt x="1503" y="71"/>
                  </a:lnTo>
                  <a:lnTo>
                    <a:pt x="1134" y="189"/>
                  </a:lnTo>
                </a:path>
              </a:pathLst>
            </a:custGeom>
            <a:solidFill>
              <a:srgbClr val="F5F1FA"/>
            </a:solidFill>
            <a:ln>
              <a:noFill/>
            </a:ln>
            <a:effectLst/>
            <a:extLs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a:p>
          </p:txBody>
        </p:sp>
        <p:sp>
          <p:nvSpPr>
            <p:cNvPr id="40968" name="Rectangle 56">
              <a:extLst>
                <a:ext uri="{FF2B5EF4-FFF2-40B4-BE49-F238E27FC236}">
                  <a16:creationId xmlns:a16="http://schemas.microsoft.com/office/drawing/2014/main" id="{E6C02398-615B-A306-EA5D-5E434B721899}"/>
                </a:ext>
              </a:extLst>
            </p:cNvPr>
            <p:cNvSpPr>
              <a:spLocks noChangeArrowheads="1"/>
            </p:cNvSpPr>
            <p:nvPr/>
          </p:nvSpPr>
          <p:spPr bwMode="auto">
            <a:xfrm>
              <a:off x="52" y="2596"/>
              <a:ext cx="1480" cy="88"/>
            </a:xfrm>
            <a:prstGeom prst="rect">
              <a:avLst/>
            </a:prstGeom>
            <a:solidFill>
              <a:srgbClr val="91919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40969" name="Rectangle 57">
              <a:extLst>
                <a:ext uri="{FF2B5EF4-FFF2-40B4-BE49-F238E27FC236}">
                  <a16:creationId xmlns:a16="http://schemas.microsoft.com/office/drawing/2014/main" id="{D2EB0BDC-2DA0-50BD-D292-9F6F8DB85B5E}"/>
                </a:ext>
              </a:extLst>
            </p:cNvPr>
            <p:cNvSpPr>
              <a:spLocks noChangeArrowheads="1"/>
            </p:cNvSpPr>
            <p:nvPr/>
          </p:nvSpPr>
          <p:spPr bwMode="auto">
            <a:xfrm>
              <a:off x="1636" y="2500"/>
              <a:ext cx="856" cy="18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40970" name="Rectangle 58">
              <a:extLst>
                <a:ext uri="{FF2B5EF4-FFF2-40B4-BE49-F238E27FC236}">
                  <a16:creationId xmlns:a16="http://schemas.microsoft.com/office/drawing/2014/main" id="{111EA286-B123-DD22-9863-66D68BB65F2F}"/>
                </a:ext>
              </a:extLst>
            </p:cNvPr>
            <p:cNvSpPr>
              <a:spLocks noChangeArrowheads="1"/>
            </p:cNvSpPr>
            <p:nvPr/>
          </p:nvSpPr>
          <p:spPr bwMode="auto">
            <a:xfrm>
              <a:off x="1736" y="2688"/>
              <a:ext cx="664" cy="119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40971" name="Freeform 59">
              <a:extLst>
                <a:ext uri="{FF2B5EF4-FFF2-40B4-BE49-F238E27FC236}">
                  <a16:creationId xmlns:a16="http://schemas.microsoft.com/office/drawing/2014/main" id="{81B9F901-0727-D826-3EA3-A217BE4370DA}"/>
                </a:ext>
              </a:extLst>
            </p:cNvPr>
            <p:cNvSpPr>
              <a:spLocks/>
            </p:cNvSpPr>
            <p:nvPr/>
          </p:nvSpPr>
          <p:spPr bwMode="auto">
            <a:xfrm flipV="1">
              <a:off x="1728" y="3120"/>
              <a:ext cx="672" cy="912"/>
            </a:xfrm>
            <a:custGeom>
              <a:avLst/>
              <a:gdLst>
                <a:gd name="T0" fmla="*/ 0 w 685"/>
                <a:gd name="T1" fmla="*/ 160 h 697"/>
                <a:gd name="T2" fmla="*/ 29 w 685"/>
                <a:gd name="T3" fmla="*/ 160 h 697"/>
                <a:gd name="T4" fmla="*/ 74 w 685"/>
                <a:gd name="T5" fmla="*/ 79 h 697"/>
                <a:gd name="T6" fmla="*/ 106 w 685"/>
                <a:gd name="T7" fmla="*/ 79 h 697"/>
                <a:gd name="T8" fmla="*/ 135 w 685"/>
                <a:gd name="T9" fmla="*/ 0 h 697"/>
                <a:gd name="T10" fmla="*/ 169 w 685"/>
                <a:gd name="T11" fmla="*/ 0 h 697"/>
                <a:gd name="T12" fmla="*/ 200 w 685"/>
                <a:gd name="T13" fmla="*/ 0 h 697"/>
                <a:gd name="T14" fmla="*/ 230 w 685"/>
                <a:gd name="T15" fmla="*/ 79 h 697"/>
                <a:gd name="T16" fmla="*/ 263 w 685"/>
                <a:gd name="T17" fmla="*/ 160 h 697"/>
                <a:gd name="T18" fmla="*/ 294 w 685"/>
                <a:gd name="T19" fmla="*/ 160 h 697"/>
                <a:gd name="T20" fmla="*/ 325 w 685"/>
                <a:gd name="T21" fmla="*/ 234 h 697"/>
                <a:gd name="T22" fmla="*/ 357 w 685"/>
                <a:gd name="T23" fmla="*/ 313 h 697"/>
                <a:gd name="T24" fmla="*/ 388 w 685"/>
                <a:gd name="T25" fmla="*/ 398 h 697"/>
                <a:gd name="T26" fmla="*/ 420 w 685"/>
                <a:gd name="T27" fmla="*/ 398 h 697"/>
                <a:gd name="T28" fmla="*/ 451 w 685"/>
                <a:gd name="T29" fmla="*/ 472 h 697"/>
                <a:gd name="T30" fmla="*/ 493 w 685"/>
                <a:gd name="T31" fmla="*/ 472 h 697"/>
                <a:gd name="T32" fmla="*/ 525 w 685"/>
                <a:gd name="T33" fmla="*/ 472 h 697"/>
                <a:gd name="T34" fmla="*/ 556 w 685"/>
                <a:gd name="T35" fmla="*/ 398 h 697"/>
                <a:gd name="T36" fmla="*/ 577 w 685"/>
                <a:gd name="T37" fmla="*/ 705 h 697"/>
                <a:gd name="T38" fmla="*/ 577 w 685"/>
                <a:gd name="T39" fmla="*/ 943 h 697"/>
                <a:gd name="T40" fmla="*/ 577 w 685"/>
                <a:gd name="T41" fmla="*/ 1184 h 697"/>
                <a:gd name="T42" fmla="*/ 577 w 685"/>
                <a:gd name="T43" fmla="*/ 1494 h 697"/>
                <a:gd name="T44" fmla="*/ 577 w 685"/>
                <a:gd name="T45" fmla="*/ 1730 h 697"/>
                <a:gd name="T46" fmla="*/ 577 w 685"/>
                <a:gd name="T47" fmla="*/ 1974 h 697"/>
                <a:gd name="T48" fmla="*/ 577 w 685"/>
                <a:gd name="T49" fmla="*/ 2210 h 697"/>
                <a:gd name="T50" fmla="*/ 567 w 685"/>
                <a:gd name="T51" fmla="*/ 2442 h 697"/>
                <a:gd name="T52" fmla="*/ 567 w 685"/>
                <a:gd name="T53" fmla="*/ 2681 h 697"/>
                <a:gd name="T54" fmla="*/ 567 w 685"/>
                <a:gd name="T55" fmla="*/ 2914 h 697"/>
                <a:gd name="T56" fmla="*/ 567 w 685"/>
                <a:gd name="T57" fmla="*/ 3153 h 697"/>
                <a:gd name="T58" fmla="*/ 567 w 685"/>
                <a:gd name="T59" fmla="*/ 3469 h 697"/>
                <a:gd name="T60" fmla="*/ 556 w 685"/>
                <a:gd name="T61" fmla="*/ 3706 h 697"/>
                <a:gd name="T62" fmla="*/ 587 w 685"/>
                <a:gd name="T63" fmla="*/ 3857 h 697"/>
                <a:gd name="T64" fmla="*/ 587 w 685"/>
                <a:gd name="T65" fmla="*/ 4095 h 697"/>
                <a:gd name="T66" fmla="*/ 587 w 685"/>
                <a:gd name="T67" fmla="*/ 4339 h 697"/>
                <a:gd name="T68" fmla="*/ 587 w 685"/>
                <a:gd name="T69" fmla="*/ 4018 h 697"/>
                <a:gd name="T70" fmla="*/ 598 w 685"/>
                <a:gd name="T71" fmla="*/ 3706 h 697"/>
                <a:gd name="T72" fmla="*/ 598 w 685"/>
                <a:gd name="T73" fmla="*/ 3469 h 697"/>
                <a:gd name="T74" fmla="*/ 598 w 685"/>
                <a:gd name="T75" fmla="*/ 3232 h 697"/>
                <a:gd name="T76" fmla="*/ 598 w 685"/>
                <a:gd name="T77" fmla="*/ 2995 h 697"/>
                <a:gd name="T78" fmla="*/ 598 w 685"/>
                <a:gd name="T79" fmla="*/ 3232 h 697"/>
                <a:gd name="T80" fmla="*/ 598 w 685"/>
                <a:gd name="T81" fmla="*/ 3469 h 697"/>
                <a:gd name="T82" fmla="*/ 587 w 685"/>
                <a:gd name="T83" fmla="*/ 3706 h 697"/>
                <a:gd name="T84" fmla="*/ 577 w 685"/>
                <a:gd name="T85" fmla="*/ 3941 h 697"/>
                <a:gd name="T86" fmla="*/ 577 w 685"/>
                <a:gd name="T87" fmla="*/ 4178 h 697"/>
                <a:gd name="T88" fmla="*/ 567 w 685"/>
                <a:gd name="T89" fmla="*/ 4411 h 697"/>
                <a:gd name="T90" fmla="*/ 587 w 685"/>
                <a:gd name="T91" fmla="*/ 786 h 697"/>
                <a:gd name="T92" fmla="*/ 587 w 685"/>
                <a:gd name="T93" fmla="*/ 4573 h 697"/>
                <a:gd name="T94" fmla="*/ 0 w 685"/>
                <a:gd name="T95" fmla="*/ 4573 h 697"/>
                <a:gd name="T96" fmla="*/ 0 w 685"/>
                <a:gd name="T97" fmla="*/ 160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85" h="697">
                  <a:moveTo>
                    <a:pt x="0" y="24"/>
                  </a:moveTo>
                  <a:lnTo>
                    <a:pt x="36" y="24"/>
                  </a:lnTo>
                  <a:lnTo>
                    <a:pt x="84" y="12"/>
                  </a:lnTo>
                  <a:lnTo>
                    <a:pt x="120" y="12"/>
                  </a:lnTo>
                  <a:lnTo>
                    <a:pt x="156" y="0"/>
                  </a:lnTo>
                  <a:lnTo>
                    <a:pt x="192" y="0"/>
                  </a:lnTo>
                  <a:lnTo>
                    <a:pt x="228" y="0"/>
                  </a:lnTo>
                  <a:lnTo>
                    <a:pt x="264" y="12"/>
                  </a:lnTo>
                  <a:lnTo>
                    <a:pt x="300" y="24"/>
                  </a:lnTo>
                  <a:lnTo>
                    <a:pt x="336" y="24"/>
                  </a:lnTo>
                  <a:lnTo>
                    <a:pt x="372" y="36"/>
                  </a:lnTo>
                  <a:lnTo>
                    <a:pt x="408" y="48"/>
                  </a:lnTo>
                  <a:lnTo>
                    <a:pt x="444" y="60"/>
                  </a:lnTo>
                  <a:lnTo>
                    <a:pt x="480" y="60"/>
                  </a:lnTo>
                  <a:lnTo>
                    <a:pt x="516" y="72"/>
                  </a:lnTo>
                  <a:lnTo>
                    <a:pt x="564" y="72"/>
                  </a:lnTo>
                  <a:lnTo>
                    <a:pt x="600" y="72"/>
                  </a:lnTo>
                  <a:lnTo>
                    <a:pt x="636" y="60"/>
                  </a:lnTo>
                  <a:lnTo>
                    <a:pt x="660" y="108"/>
                  </a:lnTo>
                  <a:lnTo>
                    <a:pt x="660" y="144"/>
                  </a:lnTo>
                  <a:lnTo>
                    <a:pt x="660" y="180"/>
                  </a:lnTo>
                  <a:lnTo>
                    <a:pt x="660" y="228"/>
                  </a:lnTo>
                  <a:lnTo>
                    <a:pt x="660" y="264"/>
                  </a:lnTo>
                  <a:lnTo>
                    <a:pt x="660" y="300"/>
                  </a:lnTo>
                  <a:lnTo>
                    <a:pt x="660" y="336"/>
                  </a:lnTo>
                  <a:lnTo>
                    <a:pt x="648" y="372"/>
                  </a:lnTo>
                  <a:lnTo>
                    <a:pt x="648" y="408"/>
                  </a:lnTo>
                  <a:lnTo>
                    <a:pt x="648" y="444"/>
                  </a:lnTo>
                  <a:lnTo>
                    <a:pt x="648" y="480"/>
                  </a:lnTo>
                  <a:lnTo>
                    <a:pt x="648" y="528"/>
                  </a:lnTo>
                  <a:lnTo>
                    <a:pt x="636" y="564"/>
                  </a:lnTo>
                  <a:lnTo>
                    <a:pt x="672" y="588"/>
                  </a:lnTo>
                  <a:lnTo>
                    <a:pt x="672" y="624"/>
                  </a:lnTo>
                  <a:lnTo>
                    <a:pt x="672" y="660"/>
                  </a:lnTo>
                  <a:lnTo>
                    <a:pt x="672" y="612"/>
                  </a:lnTo>
                  <a:lnTo>
                    <a:pt x="684" y="564"/>
                  </a:lnTo>
                  <a:lnTo>
                    <a:pt x="684" y="528"/>
                  </a:lnTo>
                  <a:lnTo>
                    <a:pt x="684" y="492"/>
                  </a:lnTo>
                  <a:lnTo>
                    <a:pt x="684" y="456"/>
                  </a:lnTo>
                  <a:lnTo>
                    <a:pt x="684" y="492"/>
                  </a:lnTo>
                  <a:lnTo>
                    <a:pt x="684" y="528"/>
                  </a:lnTo>
                  <a:lnTo>
                    <a:pt x="672" y="564"/>
                  </a:lnTo>
                  <a:lnTo>
                    <a:pt x="660" y="600"/>
                  </a:lnTo>
                  <a:lnTo>
                    <a:pt x="660" y="636"/>
                  </a:lnTo>
                  <a:lnTo>
                    <a:pt x="648" y="672"/>
                  </a:lnTo>
                  <a:lnTo>
                    <a:pt x="672" y="120"/>
                  </a:lnTo>
                  <a:lnTo>
                    <a:pt x="672" y="696"/>
                  </a:lnTo>
                  <a:lnTo>
                    <a:pt x="0" y="696"/>
                  </a:lnTo>
                  <a:lnTo>
                    <a:pt x="0" y="24"/>
                  </a:lnTo>
                </a:path>
              </a:pathLst>
            </a:custGeom>
            <a:solidFill>
              <a:srgbClr val="8CF4E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a:p>
          </p:txBody>
        </p:sp>
        <p:cxnSp>
          <p:nvCxnSpPr>
            <p:cNvPr id="40972" name="Line 60">
              <a:extLst>
                <a:ext uri="{FF2B5EF4-FFF2-40B4-BE49-F238E27FC236}">
                  <a16:creationId xmlns:a16="http://schemas.microsoft.com/office/drawing/2014/main" id="{058E486A-5F45-5403-7048-F06E713175D6}"/>
                </a:ext>
              </a:extLst>
            </p:cNvPr>
            <p:cNvCxnSpPr>
              <a:cxnSpLocks noChangeShapeType="1"/>
            </p:cNvCxnSpPr>
            <p:nvPr/>
          </p:nvCxnSpPr>
          <p:spPr bwMode="auto">
            <a:xfrm>
              <a:off x="2596" y="2592"/>
              <a:ext cx="4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cxnSp>
        <p:cxnSp>
          <p:nvCxnSpPr>
            <p:cNvPr id="40973" name="Line 61">
              <a:extLst>
                <a:ext uri="{FF2B5EF4-FFF2-40B4-BE49-F238E27FC236}">
                  <a16:creationId xmlns:a16="http://schemas.microsoft.com/office/drawing/2014/main" id="{71656874-AD2E-076B-2186-01B1C68A5DA9}"/>
                </a:ext>
              </a:extLst>
            </p:cNvPr>
            <p:cNvCxnSpPr>
              <a:cxnSpLocks noChangeShapeType="1"/>
            </p:cNvCxnSpPr>
            <p:nvPr/>
          </p:nvCxnSpPr>
          <p:spPr bwMode="auto">
            <a:xfrm>
              <a:off x="2500" y="2496"/>
              <a:ext cx="8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cxnSp>
        <p:cxnSp>
          <p:nvCxnSpPr>
            <p:cNvPr id="40974" name="Line 62">
              <a:extLst>
                <a:ext uri="{FF2B5EF4-FFF2-40B4-BE49-F238E27FC236}">
                  <a16:creationId xmlns:a16="http://schemas.microsoft.com/office/drawing/2014/main" id="{40A91CDF-9B04-3BE9-CB93-89F1B513D13D}"/>
                </a:ext>
              </a:extLst>
            </p:cNvPr>
            <p:cNvCxnSpPr>
              <a:cxnSpLocks noChangeShapeType="1"/>
            </p:cNvCxnSpPr>
            <p:nvPr/>
          </p:nvCxnSpPr>
          <p:spPr bwMode="auto">
            <a:xfrm>
              <a:off x="2592" y="2500"/>
              <a:ext cx="0" cy="2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cxnSp>
        <p:cxnSp>
          <p:nvCxnSpPr>
            <p:cNvPr id="40975" name="Line 63">
              <a:extLst>
                <a:ext uri="{FF2B5EF4-FFF2-40B4-BE49-F238E27FC236}">
                  <a16:creationId xmlns:a16="http://schemas.microsoft.com/office/drawing/2014/main" id="{7FD1DAD4-6B8F-19BB-9D8D-0931B708C8A1}"/>
                </a:ext>
              </a:extLst>
            </p:cNvPr>
            <p:cNvCxnSpPr>
              <a:cxnSpLocks noChangeShapeType="1"/>
            </p:cNvCxnSpPr>
            <p:nvPr/>
          </p:nvCxnSpPr>
          <p:spPr bwMode="auto">
            <a:xfrm flipH="1">
              <a:off x="2492" y="2784"/>
              <a:ext cx="10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cxnSp>
        <p:cxnSp>
          <p:nvCxnSpPr>
            <p:cNvPr id="40976" name="Line 64">
              <a:extLst>
                <a:ext uri="{FF2B5EF4-FFF2-40B4-BE49-F238E27FC236}">
                  <a16:creationId xmlns:a16="http://schemas.microsoft.com/office/drawing/2014/main" id="{B2176FAC-9DD6-567D-92D7-E04488E8D22B}"/>
                </a:ext>
              </a:extLst>
            </p:cNvPr>
            <p:cNvCxnSpPr>
              <a:cxnSpLocks noChangeShapeType="1"/>
            </p:cNvCxnSpPr>
            <p:nvPr/>
          </p:nvCxnSpPr>
          <p:spPr bwMode="auto">
            <a:xfrm>
              <a:off x="2496" y="2788"/>
              <a:ext cx="0" cy="8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cxnSp>
        <p:cxnSp>
          <p:nvCxnSpPr>
            <p:cNvPr id="40977" name="Line 65">
              <a:extLst>
                <a:ext uri="{FF2B5EF4-FFF2-40B4-BE49-F238E27FC236}">
                  <a16:creationId xmlns:a16="http://schemas.microsoft.com/office/drawing/2014/main" id="{9E9DFE75-F078-E640-5530-3B484C357BB6}"/>
                </a:ext>
              </a:extLst>
            </p:cNvPr>
            <p:cNvCxnSpPr>
              <a:cxnSpLocks noChangeShapeType="1"/>
            </p:cNvCxnSpPr>
            <p:nvPr/>
          </p:nvCxnSpPr>
          <p:spPr bwMode="auto">
            <a:xfrm>
              <a:off x="2496" y="3652"/>
              <a:ext cx="0" cy="32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cxnSp>
        <p:cxnSp>
          <p:nvCxnSpPr>
            <p:cNvPr id="40978" name="Line 66">
              <a:extLst>
                <a:ext uri="{FF2B5EF4-FFF2-40B4-BE49-F238E27FC236}">
                  <a16:creationId xmlns:a16="http://schemas.microsoft.com/office/drawing/2014/main" id="{71416041-ED77-E52B-5B8B-18E9B41A9C1D}"/>
                </a:ext>
              </a:extLst>
            </p:cNvPr>
            <p:cNvCxnSpPr>
              <a:cxnSpLocks noChangeShapeType="1"/>
            </p:cNvCxnSpPr>
            <p:nvPr/>
          </p:nvCxnSpPr>
          <p:spPr bwMode="auto">
            <a:xfrm flipH="1">
              <a:off x="384" y="3984"/>
              <a:ext cx="2116" cy="24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cxnSp>
        <p:cxnSp>
          <p:nvCxnSpPr>
            <p:cNvPr id="40979" name="Line 67">
              <a:extLst>
                <a:ext uri="{FF2B5EF4-FFF2-40B4-BE49-F238E27FC236}">
                  <a16:creationId xmlns:a16="http://schemas.microsoft.com/office/drawing/2014/main" id="{8872A2B3-2A54-15E0-E6BE-2679FEA8C214}"/>
                </a:ext>
              </a:extLst>
            </p:cNvPr>
            <p:cNvCxnSpPr>
              <a:cxnSpLocks noChangeShapeType="1"/>
            </p:cNvCxnSpPr>
            <p:nvPr/>
          </p:nvCxnSpPr>
          <p:spPr bwMode="auto">
            <a:xfrm flipV="1">
              <a:off x="1632" y="2780"/>
              <a:ext cx="0" cy="120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cxnSp>
        <p:cxnSp>
          <p:nvCxnSpPr>
            <p:cNvPr id="40980" name="Line 68">
              <a:extLst>
                <a:ext uri="{FF2B5EF4-FFF2-40B4-BE49-F238E27FC236}">
                  <a16:creationId xmlns:a16="http://schemas.microsoft.com/office/drawing/2014/main" id="{1C0DD3BD-2FE1-FCFB-76F2-547175A4AC92}"/>
                </a:ext>
              </a:extLst>
            </p:cNvPr>
            <p:cNvCxnSpPr>
              <a:cxnSpLocks noChangeShapeType="1"/>
            </p:cNvCxnSpPr>
            <p:nvPr/>
          </p:nvCxnSpPr>
          <p:spPr bwMode="auto">
            <a:xfrm flipH="1">
              <a:off x="-4" y="2688"/>
              <a:ext cx="39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cxnSp>
        <p:grpSp>
          <p:nvGrpSpPr>
            <p:cNvPr id="40981" name="Group 69">
              <a:extLst>
                <a:ext uri="{FF2B5EF4-FFF2-40B4-BE49-F238E27FC236}">
                  <a16:creationId xmlns:a16="http://schemas.microsoft.com/office/drawing/2014/main" id="{AA243140-2522-F438-B2B5-C5802D679809}"/>
                </a:ext>
              </a:extLst>
            </p:cNvPr>
            <p:cNvGrpSpPr>
              <a:grpSpLocks/>
            </p:cNvGrpSpPr>
            <p:nvPr/>
          </p:nvGrpSpPr>
          <p:grpSpPr bwMode="auto">
            <a:xfrm>
              <a:off x="318" y="2020"/>
              <a:ext cx="1172" cy="570"/>
              <a:chOff x="318" y="2020"/>
              <a:chExt cx="1172" cy="570"/>
            </a:xfrm>
          </p:grpSpPr>
          <p:grpSp>
            <p:nvGrpSpPr>
              <p:cNvPr id="40997" name="Group 70">
                <a:extLst>
                  <a:ext uri="{FF2B5EF4-FFF2-40B4-BE49-F238E27FC236}">
                    <a16:creationId xmlns:a16="http://schemas.microsoft.com/office/drawing/2014/main" id="{51DD161A-951B-FC14-6C13-3E34E948ABB5}"/>
                  </a:ext>
                </a:extLst>
              </p:cNvPr>
              <p:cNvGrpSpPr>
                <a:grpSpLocks/>
              </p:cNvGrpSpPr>
              <p:nvPr/>
            </p:nvGrpSpPr>
            <p:grpSpPr bwMode="auto">
              <a:xfrm>
                <a:off x="318" y="2209"/>
                <a:ext cx="1172" cy="370"/>
                <a:chOff x="318" y="2209"/>
                <a:chExt cx="1172" cy="370"/>
              </a:xfrm>
            </p:grpSpPr>
            <p:sp>
              <p:nvSpPr>
                <p:cNvPr id="41009" name="Oval 71">
                  <a:extLst>
                    <a:ext uri="{FF2B5EF4-FFF2-40B4-BE49-F238E27FC236}">
                      <a16:creationId xmlns:a16="http://schemas.microsoft.com/office/drawing/2014/main" id="{6730E343-DE11-6809-F473-FAA52FB96783}"/>
                    </a:ext>
                  </a:extLst>
                </p:cNvPr>
                <p:cNvSpPr>
                  <a:spLocks noChangeArrowheads="1"/>
                </p:cNvSpPr>
                <p:nvPr/>
              </p:nvSpPr>
              <p:spPr bwMode="auto">
                <a:xfrm>
                  <a:off x="972" y="2344"/>
                  <a:ext cx="149" cy="220"/>
                </a:xfrm>
                <a:prstGeom prst="ellipse">
                  <a:avLst/>
                </a:prstGeom>
                <a:solidFill>
                  <a:srgbClr val="808080"/>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41010" name="Oval 72">
                  <a:extLst>
                    <a:ext uri="{FF2B5EF4-FFF2-40B4-BE49-F238E27FC236}">
                      <a16:creationId xmlns:a16="http://schemas.microsoft.com/office/drawing/2014/main" id="{477936C2-23E1-0F64-C92D-58C646E5E321}"/>
                    </a:ext>
                  </a:extLst>
                </p:cNvPr>
                <p:cNvSpPr>
                  <a:spLocks noChangeArrowheads="1"/>
                </p:cNvSpPr>
                <p:nvPr/>
              </p:nvSpPr>
              <p:spPr bwMode="auto">
                <a:xfrm>
                  <a:off x="948" y="2323"/>
                  <a:ext cx="246" cy="256"/>
                </a:xfrm>
                <a:prstGeom prst="ellipse">
                  <a:avLst/>
                </a:prstGeom>
                <a:solidFill>
                  <a:srgbClr val="000000"/>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41011" name="Freeform 73">
                  <a:extLst>
                    <a:ext uri="{FF2B5EF4-FFF2-40B4-BE49-F238E27FC236}">
                      <a16:creationId xmlns:a16="http://schemas.microsoft.com/office/drawing/2014/main" id="{8BAA0CAB-EFE2-9003-6C79-A03A31C0954E}"/>
                    </a:ext>
                  </a:extLst>
                </p:cNvPr>
                <p:cNvSpPr>
                  <a:spLocks/>
                </p:cNvSpPr>
                <p:nvPr/>
              </p:nvSpPr>
              <p:spPr bwMode="auto">
                <a:xfrm>
                  <a:off x="610" y="2209"/>
                  <a:ext cx="801" cy="168"/>
                </a:xfrm>
                <a:custGeom>
                  <a:avLst/>
                  <a:gdLst>
                    <a:gd name="T0" fmla="*/ 800 w 801"/>
                    <a:gd name="T1" fmla="*/ 0 h 168"/>
                    <a:gd name="T2" fmla="*/ 800 w 801"/>
                    <a:gd name="T3" fmla="*/ 167 h 168"/>
                    <a:gd name="T4" fmla="*/ 0 w 801"/>
                    <a:gd name="T5" fmla="*/ 167 h 168"/>
                    <a:gd name="T6" fmla="*/ 0 w 801"/>
                    <a:gd name="T7" fmla="*/ 0 h 168"/>
                    <a:gd name="T8" fmla="*/ 800 w 801"/>
                    <a:gd name="T9" fmla="*/ 0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1" h="168">
                      <a:moveTo>
                        <a:pt x="800" y="0"/>
                      </a:moveTo>
                      <a:lnTo>
                        <a:pt x="800" y="167"/>
                      </a:lnTo>
                      <a:lnTo>
                        <a:pt x="0" y="167"/>
                      </a:lnTo>
                      <a:lnTo>
                        <a:pt x="0" y="0"/>
                      </a:lnTo>
                      <a:lnTo>
                        <a:pt x="800" y="0"/>
                      </a:lnTo>
                    </a:path>
                  </a:pathLst>
                </a:custGeom>
                <a:solidFill>
                  <a:srgbClr val="FF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a:p>
              </p:txBody>
            </p:sp>
            <p:sp>
              <p:nvSpPr>
                <p:cNvPr id="41012" name="Freeform 74">
                  <a:extLst>
                    <a:ext uri="{FF2B5EF4-FFF2-40B4-BE49-F238E27FC236}">
                      <a16:creationId xmlns:a16="http://schemas.microsoft.com/office/drawing/2014/main" id="{D5C3BB5E-5BC1-B1EA-32A2-573E31BA2F46}"/>
                    </a:ext>
                  </a:extLst>
                </p:cNvPr>
                <p:cNvSpPr>
                  <a:spLocks/>
                </p:cNvSpPr>
                <p:nvPr/>
              </p:nvSpPr>
              <p:spPr bwMode="auto">
                <a:xfrm>
                  <a:off x="318" y="2372"/>
                  <a:ext cx="1172" cy="41"/>
                </a:xfrm>
                <a:custGeom>
                  <a:avLst/>
                  <a:gdLst>
                    <a:gd name="T0" fmla="*/ 1171 w 1172"/>
                    <a:gd name="T1" fmla="*/ 0 h 41"/>
                    <a:gd name="T2" fmla="*/ 0 w 1172"/>
                    <a:gd name="T3" fmla="*/ 0 h 41"/>
                    <a:gd name="T4" fmla="*/ 0 w 1172"/>
                    <a:gd name="T5" fmla="*/ 40 h 41"/>
                    <a:gd name="T6" fmla="*/ 1171 w 1172"/>
                    <a:gd name="T7" fmla="*/ 40 h 41"/>
                    <a:gd name="T8" fmla="*/ 1171 w 1172"/>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2" h="41">
                      <a:moveTo>
                        <a:pt x="1171" y="0"/>
                      </a:moveTo>
                      <a:lnTo>
                        <a:pt x="0" y="0"/>
                      </a:lnTo>
                      <a:lnTo>
                        <a:pt x="0" y="40"/>
                      </a:lnTo>
                      <a:lnTo>
                        <a:pt x="1171" y="40"/>
                      </a:lnTo>
                      <a:lnTo>
                        <a:pt x="1171" y="0"/>
                      </a:lnTo>
                    </a:path>
                  </a:pathLst>
                </a:custGeom>
                <a:solidFill>
                  <a:srgbClr val="8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a:p>
              </p:txBody>
            </p:sp>
            <p:sp>
              <p:nvSpPr>
                <p:cNvPr id="41013" name="Rectangle 75">
                  <a:extLst>
                    <a:ext uri="{FF2B5EF4-FFF2-40B4-BE49-F238E27FC236}">
                      <a16:creationId xmlns:a16="http://schemas.microsoft.com/office/drawing/2014/main" id="{A7876827-6B92-ED2D-D5FE-6EB281274D48}"/>
                    </a:ext>
                  </a:extLst>
                </p:cNvPr>
                <p:cNvSpPr>
                  <a:spLocks noChangeArrowheads="1"/>
                </p:cNvSpPr>
                <p:nvPr/>
              </p:nvSpPr>
              <p:spPr bwMode="auto">
                <a:xfrm>
                  <a:off x="1154" y="2374"/>
                  <a:ext cx="283" cy="71"/>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41014" name="Rectangle 76">
                  <a:extLst>
                    <a:ext uri="{FF2B5EF4-FFF2-40B4-BE49-F238E27FC236}">
                      <a16:creationId xmlns:a16="http://schemas.microsoft.com/office/drawing/2014/main" id="{931DA035-9E24-207F-91F6-63F01A373358}"/>
                    </a:ext>
                  </a:extLst>
                </p:cNvPr>
                <p:cNvSpPr>
                  <a:spLocks noChangeArrowheads="1"/>
                </p:cNvSpPr>
                <p:nvPr/>
              </p:nvSpPr>
              <p:spPr bwMode="auto">
                <a:xfrm>
                  <a:off x="584" y="2369"/>
                  <a:ext cx="360" cy="75"/>
                </a:xfrm>
                <a:prstGeom prst="rect">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41015" name="Freeform 77">
                  <a:extLst>
                    <a:ext uri="{FF2B5EF4-FFF2-40B4-BE49-F238E27FC236}">
                      <a16:creationId xmlns:a16="http://schemas.microsoft.com/office/drawing/2014/main" id="{CA4D3FA2-063D-676E-F83C-5C1CECF9580B}"/>
                    </a:ext>
                  </a:extLst>
                </p:cNvPr>
                <p:cNvSpPr>
                  <a:spLocks/>
                </p:cNvSpPr>
                <p:nvPr/>
              </p:nvSpPr>
              <p:spPr bwMode="auto">
                <a:xfrm>
                  <a:off x="930" y="2316"/>
                  <a:ext cx="245" cy="116"/>
                </a:xfrm>
                <a:custGeom>
                  <a:avLst/>
                  <a:gdLst>
                    <a:gd name="T0" fmla="*/ 0 w 245"/>
                    <a:gd name="T1" fmla="*/ 115 h 116"/>
                    <a:gd name="T2" fmla="*/ 20 w 245"/>
                    <a:gd name="T3" fmla="*/ 67 h 116"/>
                    <a:gd name="T4" fmla="*/ 48 w 245"/>
                    <a:gd name="T5" fmla="*/ 31 h 116"/>
                    <a:gd name="T6" fmla="*/ 83 w 245"/>
                    <a:gd name="T7" fmla="*/ 10 h 116"/>
                    <a:gd name="T8" fmla="*/ 121 w 245"/>
                    <a:gd name="T9" fmla="*/ 0 h 116"/>
                    <a:gd name="T10" fmla="*/ 131 w 245"/>
                    <a:gd name="T11" fmla="*/ 0 h 116"/>
                    <a:gd name="T12" fmla="*/ 139 w 245"/>
                    <a:gd name="T13" fmla="*/ 2 h 116"/>
                    <a:gd name="T14" fmla="*/ 157 w 245"/>
                    <a:gd name="T15" fmla="*/ 6 h 116"/>
                    <a:gd name="T16" fmla="*/ 192 w 245"/>
                    <a:gd name="T17" fmla="*/ 27 h 116"/>
                    <a:gd name="T18" fmla="*/ 222 w 245"/>
                    <a:gd name="T19" fmla="*/ 61 h 116"/>
                    <a:gd name="T20" fmla="*/ 244 w 245"/>
                    <a:gd name="T21" fmla="*/ 109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5" h="116">
                      <a:moveTo>
                        <a:pt x="0" y="115"/>
                      </a:moveTo>
                      <a:lnTo>
                        <a:pt x="20" y="67"/>
                      </a:lnTo>
                      <a:lnTo>
                        <a:pt x="48" y="31"/>
                      </a:lnTo>
                      <a:lnTo>
                        <a:pt x="83" y="10"/>
                      </a:lnTo>
                      <a:lnTo>
                        <a:pt x="121" y="0"/>
                      </a:lnTo>
                      <a:lnTo>
                        <a:pt x="131" y="0"/>
                      </a:lnTo>
                      <a:lnTo>
                        <a:pt x="139" y="2"/>
                      </a:lnTo>
                      <a:lnTo>
                        <a:pt x="157" y="6"/>
                      </a:lnTo>
                      <a:lnTo>
                        <a:pt x="192" y="27"/>
                      </a:lnTo>
                      <a:lnTo>
                        <a:pt x="222" y="61"/>
                      </a:lnTo>
                      <a:lnTo>
                        <a:pt x="244" y="109"/>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ECECE"/>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a:p>
              </p:txBody>
            </p:sp>
            <p:sp>
              <p:nvSpPr>
                <p:cNvPr id="41016" name="Freeform 78">
                  <a:extLst>
                    <a:ext uri="{FF2B5EF4-FFF2-40B4-BE49-F238E27FC236}">
                      <a16:creationId xmlns:a16="http://schemas.microsoft.com/office/drawing/2014/main" id="{DF9AF2EC-CDE5-E701-B0B2-A1121FA4A49E}"/>
                    </a:ext>
                  </a:extLst>
                </p:cNvPr>
                <p:cNvSpPr>
                  <a:spLocks/>
                </p:cNvSpPr>
                <p:nvPr/>
              </p:nvSpPr>
              <p:spPr bwMode="auto">
                <a:xfrm>
                  <a:off x="945" y="2335"/>
                  <a:ext cx="206" cy="101"/>
                </a:xfrm>
                <a:custGeom>
                  <a:avLst/>
                  <a:gdLst>
                    <a:gd name="T0" fmla="*/ 0 w 206"/>
                    <a:gd name="T1" fmla="*/ 100 h 101"/>
                    <a:gd name="T2" fmla="*/ 11 w 206"/>
                    <a:gd name="T3" fmla="*/ 58 h 101"/>
                    <a:gd name="T4" fmla="*/ 33 w 206"/>
                    <a:gd name="T5" fmla="*/ 27 h 101"/>
                    <a:gd name="T6" fmla="*/ 64 w 206"/>
                    <a:gd name="T7" fmla="*/ 7 h 101"/>
                    <a:gd name="T8" fmla="*/ 101 w 206"/>
                    <a:gd name="T9" fmla="*/ 0 h 101"/>
                    <a:gd name="T10" fmla="*/ 110 w 206"/>
                    <a:gd name="T11" fmla="*/ 0 h 101"/>
                    <a:gd name="T12" fmla="*/ 119 w 206"/>
                    <a:gd name="T13" fmla="*/ 1 h 101"/>
                    <a:gd name="T14" fmla="*/ 135 w 206"/>
                    <a:gd name="T15" fmla="*/ 6 h 101"/>
                    <a:gd name="T16" fmla="*/ 169 w 206"/>
                    <a:gd name="T17" fmla="*/ 23 h 101"/>
                    <a:gd name="T18" fmla="*/ 192 w 206"/>
                    <a:gd name="T19" fmla="*/ 53 h 101"/>
                    <a:gd name="T20" fmla="*/ 205 w 206"/>
                    <a:gd name="T21" fmla="*/ 96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 h="101">
                      <a:moveTo>
                        <a:pt x="0" y="100"/>
                      </a:moveTo>
                      <a:lnTo>
                        <a:pt x="11" y="58"/>
                      </a:lnTo>
                      <a:lnTo>
                        <a:pt x="33" y="27"/>
                      </a:lnTo>
                      <a:lnTo>
                        <a:pt x="64" y="7"/>
                      </a:lnTo>
                      <a:lnTo>
                        <a:pt x="101" y="0"/>
                      </a:lnTo>
                      <a:lnTo>
                        <a:pt x="110" y="0"/>
                      </a:lnTo>
                      <a:lnTo>
                        <a:pt x="119" y="1"/>
                      </a:lnTo>
                      <a:lnTo>
                        <a:pt x="135" y="6"/>
                      </a:lnTo>
                      <a:lnTo>
                        <a:pt x="169" y="23"/>
                      </a:lnTo>
                      <a:lnTo>
                        <a:pt x="192" y="53"/>
                      </a:lnTo>
                      <a:lnTo>
                        <a:pt x="205" y="96"/>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ECECE"/>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a:p>
              </p:txBody>
            </p:sp>
            <p:sp>
              <p:nvSpPr>
                <p:cNvPr id="41017" name="Freeform 79">
                  <a:extLst>
                    <a:ext uri="{FF2B5EF4-FFF2-40B4-BE49-F238E27FC236}">
                      <a16:creationId xmlns:a16="http://schemas.microsoft.com/office/drawing/2014/main" id="{51607198-EB25-F3A6-D75D-1609581343B9}"/>
                    </a:ext>
                  </a:extLst>
                </p:cNvPr>
                <p:cNvSpPr>
                  <a:spLocks/>
                </p:cNvSpPr>
                <p:nvPr/>
              </p:nvSpPr>
              <p:spPr bwMode="auto">
                <a:xfrm>
                  <a:off x="963" y="2347"/>
                  <a:ext cx="196" cy="111"/>
                </a:xfrm>
                <a:custGeom>
                  <a:avLst/>
                  <a:gdLst>
                    <a:gd name="T0" fmla="*/ 0 w 196"/>
                    <a:gd name="T1" fmla="*/ 110 h 111"/>
                    <a:gd name="T2" fmla="*/ 12 w 196"/>
                    <a:gd name="T3" fmla="*/ 64 h 111"/>
                    <a:gd name="T4" fmla="*/ 35 w 196"/>
                    <a:gd name="T5" fmla="*/ 29 h 111"/>
                    <a:gd name="T6" fmla="*/ 63 w 196"/>
                    <a:gd name="T7" fmla="*/ 7 h 111"/>
                    <a:gd name="T8" fmla="*/ 97 w 196"/>
                    <a:gd name="T9" fmla="*/ 0 h 111"/>
                    <a:gd name="T10" fmla="*/ 105 w 196"/>
                    <a:gd name="T11" fmla="*/ 0 h 111"/>
                    <a:gd name="T12" fmla="*/ 110 w 196"/>
                    <a:gd name="T13" fmla="*/ 1 h 111"/>
                    <a:gd name="T14" fmla="*/ 127 w 196"/>
                    <a:gd name="T15" fmla="*/ 6 h 111"/>
                    <a:gd name="T16" fmla="*/ 157 w 196"/>
                    <a:gd name="T17" fmla="*/ 25 h 111"/>
                    <a:gd name="T18" fmla="*/ 180 w 196"/>
                    <a:gd name="T19" fmla="*/ 59 h 111"/>
                    <a:gd name="T20" fmla="*/ 195 w 196"/>
                    <a:gd name="T21" fmla="*/ 105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6" h="111">
                      <a:moveTo>
                        <a:pt x="0" y="110"/>
                      </a:moveTo>
                      <a:lnTo>
                        <a:pt x="12" y="64"/>
                      </a:lnTo>
                      <a:lnTo>
                        <a:pt x="35" y="29"/>
                      </a:lnTo>
                      <a:lnTo>
                        <a:pt x="63" y="7"/>
                      </a:lnTo>
                      <a:lnTo>
                        <a:pt x="97" y="0"/>
                      </a:lnTo>
                      <a:lnTo>
                        <a:pt x="105" y="0"/>
                      </a:lnTo>
                      <a:lnTo>
                        <a:pt x="110" y="1"/>
                      </a:lnTo>
                      <a:lnTo>
                        <a:pt x="127" y="6"/>
                      </a:lnTo>
                      <a:lnTo>
                        <a:pt x="157" y="25"/>
                      </a:lnTo>
                      <a:lnTo>
                        <a:pt x="180" y="59"/>
                      </a:lnTo>
                      <a:lnTo>
                        <a:pt x="195" y="105"/>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ECECE"/>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a:p>
              </p:txBody>
            </p:sp>
            <p:sp>
              <p:nvSpPr>
                <p:cNvPr id="41018" name="Oval 80">
                  <a:extLst>
                    <a:ext uri="{FF2B5EF4-FFF2-40B4-BE49-F238E27FC236}">
                      <a16:creationId xmlns:a16="http://schemas.microsoft.com/office/drawing/2014/main" id="{0557E55F-14BA-6028-F213-834054762172}"/>
                    </a:ext>
                  </a:extLst>
                </p:cNvPr>
                <p:cNvSpPr>
                  <a:spLocks noChangeArrowheads="1"/>
                </p:cNvSpPr>
                <p:nvPr/>
              </p:nvSpPr>
              <p:spPr bwMode="auto">
                <a:xfrm>
                  <a:off x="952" y="2324"/>
                  <a:ext cx="241" cy="250"/>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41019" name="Oval 81">
                  <a:extLst>
                    <a:ext uri="{FF2B5EF4-FFF2-40B4-BE49-F238E27FC236}">
                      <a16:creationId xmlns:a16="http://schemas.microsoft.com/office/drawing/2014/main" id="{2A0F3E0C-804E-6A90-75BD-47961D1E7989}"/>
                    </a:ext>
                  </a:extLst>
                </p:cNvPr>
                <p:cNvSpPr>
                  <a:spLocks noChangeArrowheads="1"/>
                </p:cNvSpPr>
                <p:nvPr/>
              </p:nvSpPr>
              <p:spPr bwMode="auto">
                <a:xfrm>
                  <a:off x="990" y="2367"/>
                  <a:ext cx="162" cy="165"/>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grpSp>
          <p:grpSp>
            <p:nvGrpSpPr>
              <p:cNvPr id="40998" name="Group 82">
                <a:extLst>
                  <a:ext uri="{FF2B5EF4-FFF2-40B4-BE49-F238E27FC236}">
                    <a16:creationId xmlns:a16="http://schemas.microsoft.com/office/drawing/2014/main" id="{5BEA7990-DD84-E488-632E-771AB58E5F37}"/>
                  </a:ext>
                </a:extLst>
              </p:cNvPr>
              <p:cNvGrpSpPr>
                <a:grpSpLocks/>
              </p:cNvGrpSpPr>
              <p:nvPr/>
            </p:nvGrpSpPr>
            <p:grpSpPr bwMode="auto">
              <a:xfrm>
                <a:off x="598" y="2020"/>
                <a:ext cx="824" cy="191"/>
                <a:chOff x="598" y="2020"/>
                <a:chExt cx="824" cy="191"/>
              </a:xfrm>
            </p:grpSpPr>
            <p:grpSp>
              <p:nvGrpSpPr>
                <p:cNvPr id="41001" name="Group 83">
                  <a:extLst>
                    <a:ext uri="{FF2B5EF4-FFF2-40B4-BE49-F238E27FC236}">
                      <a16:creationId xmlns:a16="http://schemas.microsoft.com/office/drawing/2014/main" id="{792F82CF-F863-FE5B-D3FD-844EBADE4C1F}"/>
                    </a:ext>
                  </a:extLst>
                </p:cNvPr>
                <p:cNvGrpSpPr>
                  <a:grpSpLocks/>
                </p:cNvGrpSpPr>
                <p:nvPr/>
              </p:nvGrpSpPr>
              <p:grpSpPr bwMode="auto">
                <a:xfrm>
                  <a:off x="608" y="2020"/>
                  <a:ext cx="814" cy="191"/>
                  <a:chOff x="608" y="2020"/>
                  <a:chExt cx="814" cy="191"/>
                </a:xfrm>
              </p:grpSpPr>
              <p:grpSp>
                <p:nvGrpSpPr>
                  <p:cNvPr id="41003" name="Group 84">
                    <a:extLst>
                      <a:ext uri="{FF2B5EF4-FFF2-40B4-BE49-F238E27FC236}">
                        <a16:creationId xmlns:a16="http://schemas.microsoft.com/office/drawing/2014/main" id="{3AC7ACBD-00CD-F313-E92B-F8A80B07AEE6}"/>
                      </a:ext>
                    </a:extLst>
                  </p:cNvPr>
                  <p:cNvGrpSpPr>
                    <a:grpSpLocks/>
                  </p:cNvGrpSpPr>
                  <p:nvPr/>
                </p:nvGrpSpPr>
                <p:grpSpPr bwMode="auto">
                  <a:xfrm>
                    <a:off x="608" y="2020"/>
                    <a:ext cx="432" cy="191"/>
                    <a:chOff x="608" y="2020"/>
                    <a:chExt cx="432" cy="191"/>
                  </a:xfrm>
                </p:grpSpPr>
                <p:sp>
                  <p:nvSpPr>
                    <p:cNvPr id="41007" name="Arc 85">
                      <a:extLst>
                        <a:ext uri="{FF2B5EF4-FFF2-40B4-BE49-F238E27FC236}">
                          <a16:creationId xmlns:a16="http://schemas.microsoft.com/office/drawing/2014/main" id="{5C35E0DD-9212-B33E-6792-52A82E0EA317}"/>
                        </a:ext>
                      </a:extLst>
                    </p:cNvPr>
                    <p:cNvSpPr>
                      <a:spLocks/>
                    </p:cNvSpPr>
                    <p:nvPr/>
                  </p:nvSpPr>
                  <p:spPr bwMode="auto">
                    <a:xfrm>
                      <a:off x="608" y="2020"/>
                      <a:ext cx="431" cy="1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lnTo>
                            <a:pt x="0" y="21600"/>
                          </a:lnTo>
                          <a:close/>
                        </a:path>
                      </a:pathLst>
                    </a:custGeom>
                    <a:solidFill>
                      <a:srgbClr val="FF0030"/>
                    </a:solidFill>
                    <a:ln>
                      <a:noFill/>
                    </a:ln>
                    <a:effectLst/>
                    <a:extLs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p>
                      <a:endParaRPr lang="fr-FR"/>
                    </a:p>
                  </p:txBody>
                </p:sp>
                <p:sp>
                  <p:nvSpPr>
                    <p:cNvPr id="41008" name="Arc 86">
                      <a:extLst>
                        <a:ext uri="{FF2B5EF4-FFF2-40B4-BE49-F238E27FC236}">
                          <a16:creationId xmlns:a16="http://schemas.microsoft.com/office/drawing/2014/main" id="{83C39771-993C-875B-9ADA-08C8CAFDD590}"/>
                        </a:ext>
                      </a:extLst>
                    </p:cNvPr>
                    <p:cNvSpPr>
                      <a:spLocks/>
                    </p:cNvSpPr>
                    <p:nvPr/>
                  </p:nvSpPr>
                  <p:spPr bwMode="auto">
                    <a:xfrm>
                      <a:off x="613" y="2024"/>
                      <a:ext cx="427" cy="18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600"/>
                          </a:moveTo>
                          <a:cubicBezTo>
                            <a:pt x="0" y="9690"/>
                            <a:pt x="9639" y="28"/>
                            <a:pt x="21549" y="0"/>
                          </a:cubicBezTo>
                        </a:path>
                        <a:path w="21600" h="21600" stroke="0" extrusionOk="0">
                          <a:moveTo>
                            <a:pt x="0" y="21600"/>
                          </a:moveTo>
                          <a:cubicBezTo>
                            <a:pt x="0" y="9690"/>
                            <a:pt x="9639" y="28"/>
                            <a:pt x="21549" y="0"/>
                          </a:cubicBezTo>
                          <a:lnTo>
                            <a:pt x="21600" y="21600"/>
                          </a:lnTo>
                          <a:lnTo>
                            <a:pt x="0" y="21600"/>
                          </a:lnTo>
                          <a:close/>
                        </a:path>
                      </a:pathLst>
                    </a:custGeom>
                    <a:noFill/>
                    <a:ln w="12700" cap="rnd">
                      <a:solidFill>
                        <a:srgbClr val="000000"/>
                      </a:solidFill>
                      <a:round/>
                      <a:headEnd/>
                      <a:tailEnd/>
                    </a:ln>
                    <a:effectLst/>
                    <a:extLst>
                      <a:ext uri="{909E8E84-426E-40DD-AFC4-6F175D3DCCD1}">
                        <a14:hiddenFill xmlns:a14="http://schemas.microsoft.com/office/drawing/2010/main">
                          <a:solidFill>
                            <a:srgbClr val="CECECE"/>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p>
                      <a:endParaRPr lang="fr-FR"/>
                    </a:p>
                  </p:txBody>
                </p:sp>
              </p:grpSp>
              <p:grpSp>
                <p:nvGrpSpPr>
                  <p:cNvPr id="41004" name="Group 87">
                    <a:extLst>
                      <a:ext uri="{FF2B5EF4-FFF2-40B4-BE49-F238E27FC236}">
                        <a16:creationId xmlns:a16="http://schemas.microsoft.com/office/drawing/2014/main" id="{87E91162-E860-1741-42B2-33345A97D2FD}"/>
                      </a:ext>
                    </a:extLst>
                  </p:cNvPr>
                  <p:cNvGrpSpPr>
                    <a:grpSpLocks/>
                  </p:cNvGrpSpPr>
                  <p:nvPr/>
                </p:nvGrpSpPr>
                <p:grpSpPr bwMode="auto">
                  <a:xfrm>
                    <a:off x="943" y="2020"/>
                    <a:ext cx="479" cy="191"/>
                    <a:chOff x="943" y="2020"/>
                    <a:chExt cx="479" cy="191"/>
                  </a:xfrm>
                </p:grpSpPr>
                <p:sp>
                  <p:nvSpPr>
                    <p:cNvPr id="41005" name="Arc 88">
                      <a:extLst>
                        <a:ext uri="{FF2B5EF4-FFF2-40B4-BE49-F238E27FC236}">
                          <a16:creationId xmlns:a16="http://schemas.microsoft.com/office/drawing/2014/main" id="{F5C618EB-E2C2-EE71-F65C-0C9D3B3C34A9}"/>
                        </a:ext>
                      </a:extLst>
                    </p:cNvPr>
                    <p:cNvSpPr>
                      <a:spLocks/>
                    </p:cNvSpPr>
                    <p:nvPr/>
                  </p:nvSpPr>
                  <p:spPr bwMode="auto">
                    <a:xfrm>
                      <a:off x="943" y="2020"/>
                      <a:ext cx="479" cy="191"/>
                    </a:xfrm>
                    <a:custGeom>
                      <a:avLst/>
                      <a:gdLst>
                        <a:gd name="T0" fmla="*/ 0 w 21645"/>
                        <a:gd name="T1" fmla="*/ 0 h 21600"/>
                        <a:gd name="T2" fmla="*/ 0 w 21645"/>
                        <a:gd name="T3" fmla="*/ 0 h 21600"/>
                        <a:gd name="T4" fmla="*/ 0 w 21645"/>
                        <a:gd name="T5" fmla="*/ 0 h 21600"/>
                        <a:gd name="T6" fmla="*/ 0 60000 65536"/>
                        <a:gd name="T7" fmla="*/ 0 60000 65536"/>
                        <a:gd name="T8" fmla="*/ 0 60000 65536"/>
                      </a:gdLst>
                      <a:ahLst/>
                      <a:cxnLst>
                        <a:cxn ang="T6">
                          <a:pos x="T0" y="T1"/>
                        </a:cxn>
                        <a:cxn ang="T7">
                          <a:pos x="T2" y="T3"/>
                        </a:cxn>
                        <a:cxn ang="T8">
                          <a:pos x="T4" y="T5"/>
                        </a:cxn>
                      </a:cxnLst>
                      <a:rect l="0" t="0" r="r" b="b"/>
                      <a:pathLst>
                        <a:path w="21645" h="21600" fill="none" extrusionOk="0">
                          <a:moveTo>
                            <a:pt x="0" y="0"/>
                          </a:moveTo>
                          <a:cubicBezTo>
                            <a:pt x="15" y="0"/>
                            <a:pt x="30" y="0"/>
                            <a:pt x="45" y="0"/>
                          </a:cubicBezTo>
                          <a:cubicBezTo>
                            <a:pt x="11974" y="0"/>
                            <a:pt x="21645" y="9670"/>
                            <a:pt x="21645" y="21600"/>
                          </a:cubicBezTo>
                        </a:path>
                        <a:path w="21645" h="21600" stroke="0" extrusionOk="0">
                          <a:moveTo>
                            <a:pt x="0" y="0"/>
                          </a:moveTo>
                          <a:cubicBezTo>
                            <a:pt x="15" y="0"/>
                            <a:pt x="30" y="0"/>
                            <a:pt x="45" y="0"/>
                          </a:cubicBezTo>
                          <a:cubicBezTo>
                            <a:pt x="11974" y="0"/>
                            <a:pt x="21645" y="9670"/>
                            <a:pt x="21645" y="21600"/>
                          </a:cubicBezTo>
                          <a:lnTo>
                            <a:pt x="45" y="21600"/>
                          </a:lnTo>
                          <a:lnTo>
                            <a:pt x="0" y="0"/>
                          </a:lnTo>
                          <a:close/>
                        </a:path>
                      </a:pathLst>
                    </a:custGeom>
                    <a:solidFill>
                      <a:srgbClr val="FF0030"/>
                    </a:solidFill>
                    <a:ln>
                      <a:noFill/>
                    </a:ln>
                    <a:effectLst/>
                    <a:extLs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p>
                      <a:endParaRPr lang="fr-FR"/>
                    </a:p>
                  </p:txBody>
                </p:sp>
                <p:sp>
                  <p:nvSpPr>
                    <p:cNvPr id="41006" name="Arc 89">
                      <a:extLst>
                        <a:ext uri="{FF2B5EF4-FFF2-40B4-BE49-F238E27FC236}">
                          <a16:creationId xmlns:a16="http://schemas.microsoft.com/office/drawing/2014/main" id="{C6E1F5B6-B5C3-EA94-F441-51F4C89A6D9A}"/>
                        </a:ext>
                      </a:extLst>
                    </p:cNvPr>
                    <p:cNvSpPr>
                      <a:spLocks/>
                    </p:cNvSpPr>
                    <p:nvPr/>
                  </p:nvSpPr>
                  <p:spPr bwMode="auto">
                    <a:xfrm>
                      <a:off x="943" y="2024"/>
                      <a:ext cx="474" cy="18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rgbClr val="000000"/>
                      </a:solidFill>
                      <a:round/>
                      <a:headEnd/>
                      <a:tailEnd/>
                    </a:ln>
                    <a:effectLst/>
                    <a:extLst>
                      <a:ext uri="{909E8E84-426E-40DD-AFC4-6F175D3DCCD1}">
                        <a14:hiddenFill xmlns:a14="http://schemas.microsoft.com/office/drawing/2010/main">
                          <a:solidFill>
                            <a:srgbClr val="CECECE"/>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p>
                      <a:endParaRPr lang="fr-FR"/>
                    </a:p>
                  </p:txBody>
                </p:sp>
              </p:grpSp>
            </p:grpSp>
            <p:cxnSp>
              <p:nvCxnSpPr>
                <p:cNvPr id="41002" name="Line 90">
                  <a:extLst>
                    <a:ext uri="{FF2B5EF4-FFF2-40B4-BE49-F238E27FC236}">
                      <a16:creationId xmlns:a16="http://schemas.microsoft.com/office/drawing/2014/main" id="{0FFBCBA3-4FAD-25A1-B485-5DEB785887FA}"/>
                    </a:ext>
                  </a:extLst>
                </p:cNvPr>
                <p:cNvCxnSpPr>
                  <a:cxnSpLocks noChangeShapeType="1"/>
                </p:cNvCxnSpPr>
                <p:nvPr/>
              </p:nvCxnSpPr>
              <p:spPr bwMode="auto">
                <a:xfrm flipH="1">
                  <a:off x="598" y="2209"/>
                  <a:ext cx="78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cxnSp>
          </p:grpSp>
          <p:cxnSp>
            <p:nvCxnSpPr>
              <p:cNvPr id="40999" name="Line 91">
                <a:extLst>
                  <a:ext uri="{FF2B5EF4-FFF2-40B4-BE49-F238E27FC236}">
                    <a16:creationId xmlns:a16="http://schemas.microsoft.com/office/drawing/2014/main" id="{D41D41D7-AB4F-0EDB-541E-B1A98B50972E}"/>
                  </a:ext>
                </a:extLst>
              </p:cNvPr>
              <p:cNvCxnSpPr>
                <a:cxnSpLocks noChangeShapeType="1"/>
              </p:cNvCxnSpPr>
              <p:nvPr/>
            </p:nvCxnSpPr>
            <p:spPr bwMode="auto">
              <a:xfrm>
                <a:off x="562" y="2260"/>
                <a:ext cx="0" cy="33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cxnSp>
          <p:cxnSp>
            <p:nvCxnSpPr>
              <p:cNvPr id="41000" name="Line 92">
                <a:extLst>
                  <a:ext uri="{FF2B5EF4-FFF2-40B4-BE49-F238E27FC236}">
                    <a16:creationId xmlns:a16="http://schemas.microsoft.com/office/drawing/2014/main" id="{D7ED83F5-5AC0-7E82-43AA-C137FC3CFCD3}"/>
                  </a:ext>
                </a:extLst>
              </p:cNvPr>
              <p:cNvCxnSpPr>
                <a:cxnSpLocks noChangeShapeType="1"/>
              </p:cNvCxnSpPr>
              <p:nvPr/>
            </p:nvCxnSpPr>
            <p:spPr bwMode="auto">
              <a:xfrm>
                <a:off x="1469" y="2260"/>
                <a:ext cx="0" cy="33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cxnSp>
        </p:grpSp>
        <p:cxnSp>
          <p:nvCxnSpPr>
            <p:cNvPr id="40982" name="Line 93">
              <a:extLst>
                <a:ext uri="{FF2B5EF4-FFF2-40B4-BE49-F238E27FC236}">
                  <a16:creationId xmlns:a16="http://schemas.microsoft.com/office/drawing/2014/main" id="{D9E8C671-8507-91B1-4B14-6BFF8C76A777}"/>
                </a:ext>
              </a:extLst>
            </p:cNvPr>
            <p:cNvCxnSpPr>
              <a:cxnSpLocks noChangeShapeType="1"/>
            </p:cNvCxnSpPr>
            <p:nvPr/>
          </p:nvCxnSpPr>
          <p:spPr bwMode="auto">
            <a:xfrm flipH="1">
              <a:off x="1532" y="2784"/>
              <a:ext cx="10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cxnSp>
        <p:cxnSp>
          <p:nvCxnSpPr>
            <p:cNvPr id="40983" name="Line 94">
              <a:extLst>
                <a:ext uri="{FF2B5EF4-FFF2-40B4-BE49-F238E27FC236}">
                  <a16:creationId xmlns:a16="http://schemas.microsoft.com/office/drawing/2014/main" id="{61266B6B-1480-9E02-FBE1-6623F0AB85CE}"/>
                </a:ext>
              </a:extLst>
            </p:cNvPr>
            <p:cNvCxnSpPr>
              <a:cxnSpLocks noChangeShapeType="1"/>
            </p:cNvCxnSpPr>
            <p:nvPr/>
          </p:nvCxnSpPr>
          <p:spPr bwMode="auto">
            <a:xfrm flipV="1">
              <a:off x="1536" y="2492"/>
              <a:ext cx="0" cy="29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cxnSp>
        <p:cxnSp>
          <p:nvCxnSpPr>
            <p:cNvPr id="40984" name="Line 95">
              <a:extLst>
                <a:ext uri="{FF2B5EF4-FFF2-40B4-BE49-F238E27FC236}">
                  <a16:creationId xmlns:a16="http://schemas.microsoft.com/office/drawing/2014/main" id="{6E57FBC7-846B-C8C7-B049-8FBA6E549C89}"/>
                </a:ext>
              </a:extLst>
            </p:cNvPr>
            <p:cNvCxnSpPr>
              <a:cxnSpLocks noChangeShapeType="1"/>
            </p:cNvCxnSpPr>
            <p:nvPr/>
          </p:nvCxnSpPr>
          <p:spPr bwMode="auto">
            <a:xfrm>
              <a:off x="1540" y="2496"/>
              <a:ext cx="8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cxnSp>
        <p:sp>
          <p:nvSpPr>
            <p:cNvPr id="40985" name="Arc 96">
              <a:extLst>
                <a:ext uri="{FF2B5EF4-FFF2-40B4-BE49-F238E27FC236}">
                  <a16:creationId xmlns:a16="http://schemas.microsoft.com/office/drawing/2014/main" id="{B41F216F-31BC-F427-7DE1-A40B5AF5B47A}"/>
                </a:ext>
              </a:extLst>
            </p:cNvPr>
            <p:cNvSpPr>
              <a:spLocks/>
            </p:cNvSpPr>
            <p:nvPr/>
          </p:nvSpPr>
          <p:spPr bwMode="auto">
            <a:xfrm>
              <a:off x="1440" y="2357"/>
              <a:ext cx="476" cy="3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rgbClr val="000000"/>
              </a:solidFill>
              <a:round/>
              <a:headEnd/>
              <a:tailEnd/>
            </a:ln>
            <a:effectLst/>
            <a:extLst>
              <a:ext uri="{909E8E84-426E-40DD-AFC4-6F175D3DCCD1}">
                <a14:hiddenFill xmlns:a14="http://schemas.microsoft.com/office/drawing/2010/main">
                  <a:solidFill>
                    <a:srgbClr val="CECECE"/>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p>
              <a:endParaRPr lang="fr-FR"/>
            </a:p>
          </p:txBody>
        </p:sp>
        <p:sp>
          <p:nvSpPr>
            <p:cNvPr id="40986" name="Arc 97">
              <a:extLst>
                <a:ext uri="{FF2B5EF4-FFF2-40B4-BE49-F238E27FC236}">
                  <a16:creationId xmlns:a16="http://schemas.microsoft.com/office/drawing/2014/main" id="{2460E2D1-2A19-26E6-6160-7B92EE16FDD7}"/>
                </a:ext>
              </a:extLst>
            </p:cNvPr>
            <p:cNvSpPr>
              <a:spLocks/>
            </p:cNvSpPr>
            <p:nvPr/>
          </p:nvSpPr>
          <p:spPr bwMode="auto">
            <a:xfrm>
              <a:off x="1440" y="2405"/>
              <a:ext cx="428" cy="2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rgbClr val="000000"/>
              </a:solidFill>
              <a:round/>
              <a:headEnd/>
              <a:tailEnd/>
            </a:ln>
            <a:effectLst/>
            <a:extLst>
              <a:ext uri="{909E8E84-426E-40DD-AFC4-6F175D3DCCD1}">
                <a14:hiddenFill xmlns:a14="http://schemas.microsoft.com/office/drawing/2010/main">
                  <a:solidFill>
                    <a:srgbClr val="CECECE"/>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p>
              <a:endParaRPr lang="fr-FR"/>
            </a:p>
          </p:txBody>
        </p:sp>
        <p:cxnSp>
          <p:nvCxnSpPr>
            <p:cNvPr id="40987" name="Line 98">
              <a:extLst>
                <a:ext uri="{FF2B5EF4-FFF2-40B4-BE49-F238E27FC236}">
                  <a16:creationId xmlns:a16="http://schemas.microsoft.com/office/drawing/2014/main" id="{FF3CD2E8-30E9-B62F-67DC-F16F67C71148}"/>
                </a:ext>
              </a:extLst>
            </p:cNvPr>
            <p:cNvCxnSpPr>
              <a:cxnSpLocks noChangeShapeType="1"/>
            </p:cNvCxnSpPr>
            <p:nvPr/>
          </p:nvCxnSpPr>
          <p:spPr bwMode="auto">
            <a:xfrm>
              <a:off x="2400" y="2692"/>
              <a:ext cx="0" cy="119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cxnSp>
        <p:grpSp>
          <p:nvGrpSpPr>
            <p:cNvPr id="40988" name="Group 99">
              <a:extLst>
                <a:ext uri="{FF2B5EF4-FFF2-40B4-BE49-F238E27FC236}">
                  <a16:creationId xmlns:a16="http://schemas.microsoft.com/office/drawing/2014/main" id="{2DA7F3F4-3754-F939-800E-1A88CE85FA2E}"/>
                </a:ext>
              </a:extLst>
            </p:cNvPr>
            <p:cNvGrpSpPr>
              <a:grpSpLocks/>
            </p:cNvGrpSpPr>
            <p:nvPr/>
          </p:nvGrpSpPr>
          <p:grpSpPr bwMode="auto">
            <a:xfrm>
              <a:off x="1872" y="2692"/>
              <a:ext cx="48" cy="664"/>
              <a:chOff x="1872" y="2692"/>
              <a:chExt cx="48" cy="664"/>
            </a:xfrm>
          </p:grpSpPr>
          <p:cxnSp>
            <p:nvCxnSpPr>
              <p:cNvPr id="40995" name="Line 100">
                <a:extLst>
                  <a:ext uri="{FF2B5EF4-FFF2-40B4-BE49-F238E27FC236}">
                    <a16:creationId xmlns:a16="http://schemas.microsoft.com/office/drawing/2014/main" id="{645A03C7-6C73-4A2C-2862-1E3353030632}"/>
                  </a:ext>
                </a:extLst>
              </p:cNvPr>
              <p:cNvCxnSpPr>
                <a:cxnSpLocks noChangeShapeType="1"/>
              </p:cNvCxnSpPr>
              <p:nvPr/>
            </p:nvCxnSpPr>
            <p:spPr bwMode="auto">
              <a:xfrm>
                <a:off x="1872" y="2692"/>
                <a:ext cx="0" cy="6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cxnSp>
          <p:cxnSp>
            <p:nvCxnSpPr>
              <p:cNvPr id="40996" name="Line 101">
                <a:extLst>
                  <a:ext uri="{FF2B5EF4-FFF2-40B4-BE49-F238E27FC236}">
                    <a16:creationId xmlns:a16="http://schemas.microsoft.com/office/drawing/2014/main" id="{085455AF-812D-C05A-7EC7-0CF510B8FB2F}"/>
                  </a:ext>
                </a:extLst>
              </p:cNvPr>
              <p:cNvCxnSpPr>
                <a:cxnSpLocks noChangeShapeType="1"/>
              </p:cNvCxnSpPr>
              <p:nvPr/>
            </p:nvCxnSpPr>
            <p:spPr bwMode="auto">
              <a:xfrm>
                <a:off x="1920" y="2692"/>
                <a:ext cx="0" cy="6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cxnSp>
        </p:grpSp>
        <p:sp>
          <p:nvSpPr>
            <p:cNvPr id="40989" name="Freeform 102">
              <a:extLst>
                <a:ext uri="{FF2B5EF4-FFF2-40B4-BE49-F238E27FC236}">
                  <a16:creationId xmlns:a16="http://schemas.microsoft.com/office/drawing/2014/main" id="{A999F284-7A0F-950A-6584-27EB6E9C05D7}"/>
                </a:ext>
              </a:extLst>
            </p:cNvPr>
            <p:cNvSpPr>
              <a:spLocks/>
            </p:cNvSpPr>
            <p:nvPr/>
          </p:nvSpPr>
          <p:spPr bwMode="auto">
            <a:xfrm>
              <a:off x="1824" y="3360"/>
              <a:ext cx="145" cy="193"/>
            </a:xfrm>
            <a:custGeom>
              <a:avLst/>
              <a:gdLst>
                <a:gd name="T0" fmla="*/ 96 w 145"/>
                <a:gd name="T1" fmla="*/ 0 h 193"/>
                <a:gd name="T2" fmla="*/ 144 w 145"/>
                <a:gd name="T3" fmla="*/ 0 h 193"/>
                <a:gd name="T4" fmla="*/ 144 w 145"/>
                <a:gd name="T5" fmla="*/ 192 h 193"/>
                <a:gd name="T6" fmla="*/ 0 w 145"/>
                <a:gd name="T7" fmla="*/ 192 h 193"/>
                <a:gd name="T8" fmla="*/ 0 w 145"/>
                <a:gd name="T9" fmla="*/ 0 h 193"/>
                <a:gd name="T10" fmla="*/ 96 w 145"/>
                <a:gd name="T11" fmla="*/ 0 h 1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 h="193">
                  <a:moveTo>
                    <a:pt x="96" y="0"/>
                  </a:moveTo>
                  <a:lnTo>
                    <a:pt x="144" y="0"/>
                  </a:lnTo>
                  <a:lnTo>
                    <a:pt x="144" y="192"/>
                  </a:lnTo>
                  <a:lnTo>
                    <a:pt x="0" y="192"/>
                  </a:lnTo>
                  <a:lnTo>
                    <a:pt x="0" y="0"/>
                  </a:lnTo>
                  <a:lnTo>
                    <a:pt x="96" y="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fr-FR"/>
            </a:p>
          </p:txBody>
        </p:sp>
        <p:sp>
          <p:nvSpPr>
            <p:cNvPr id="40990" name="Rectangle 103">
              <a:extLst>
                <a:ext uri="{FF2B5EF4-FFF2-40B4-BE49-F238E27FC236}">
                  <a16:creationId xmlns:a16="http://schemas.microsoft.com/office/drawing/2014/main" id="{4A3133A9-58B0-F567-ED71-FB4E195D3757}"/>
                </a:ext>
              </a:extLst>
            </p:cNvPr>
            <p:cNvSpPr>
              <a:spLocks noChangeArrowheads="1"/>
            </p:cNvSpPr>
            <p:nvPr/>
          </p:nvSpPr>
          <p:spPr bwMode="auto">
            <a:xfrm>
              <a:off x="2400" y="2880"/>
              <a:ext cx="2208" cy="96"/>
            </a:xfrm>
            <a:prstGeom prst="rect">
              <a:avLst/>
            </a:prstGeom>
            <a:solidFill>
              <a:srgbClr val="C0FEF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40991" name="Rectangle 104">
              <a:extLst>
                <a:ext uri="{FF2B5EF4-FFF2-40B4-BE49-F238E27FC236}">
                  <a16:creationId xmlns:a16="http://schemas.microsoft.com/office/drawing/2014/main" id="{19586E4A-E706-4A71-57EB-AE6A98608E90}"/>
                </a:ext>
              </a:extLst>
            </p:cNvPr>
            <p:cNvSpPr>
              <a:spLocks noChangeArrowheads="1"/>
            </p:cNvSpPr>
            <p:nvPr/>
          </p:nvSpPr>
          <p:spPr bwMode="auto">
            <a:xfrm>
              <a:off x="2596" y="2544"/>
              <a:ext cx="2012" cy="144"/>
            </a:xfrm>
            <a:prstGeom prst="rect">
              <a:avLst/>
            </a:prstGeom>
            <a:solidFill>
              <a:srgbClr val="91919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40992" name="Rectangle 105">
              <a:extLst>
                <a:ext uri="{FF2B5EF4-FFF2-40B4-BE49-F238E27FC236}">
                  <a16:creationId xmlns:a16="http://schemas.microsoft.com/office/drawing/2014/main" id="{BC1F65F0-40DF-DE9C-A5FF-75C3EB47744B}"/>
                </a:ext>
              </a:extLst>
            </p:cNvPr>
            <p:cNvSpPr>
              <a:spLocks noChangeArrowheads="1"/>
            </p:cNvSpPr>
            <p:nvPr/>
          </p:nvSpPr>
          <p:spPr bwMode="auto">
            <a:xfrm>
              <a:off x="0" y="3024"/>
              <a:ext cx="1728" cy="96"/>
            </a:xfrm>
            <a:prstGeom prst="rect">
              <a:avLst/>
            </a:prstGeom>
            <a:solidFill>
              <a:srgbClr val="C0FEF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cxnSp>
          <p:nvCxnSpPr>
            <p:cNvPr id="40993" name="Line 106">
              <a:extLst>
                <a:ext uri="{FF2B5EF4-FFF2-40B4-BE49-F238E27FC236}">
                  <a16:creationId xmlns:a16="http://schemas.microsoft.com/office/drawing/2014/main" id="{C014C99F-438D-84E6-BBA9-64C62B83F0DE}"/>
                </a:ext>
              </a:extLst>
            </p:cNvPr>
            <p:cNvCxnSpPr>
              <a:cxnSpLocks noChangeShapeType="1"/>
            </p:cNvCxnSpPr>
            <p:nvPr/>
          </p:nvCxnSpPr>
          <p:spPr bwMode="auto">
            <a:xfrm flipH="1">
              <a:off x="288" y="3984"/>
              <a:ext cx="1488" cy="192"/>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cxnSp>
        <p:cxnSp>
          <p:nvCxnSpPr>
            <p:cNvPr id="40994" name="Line 107">
              <a:extLst>
                <a:ext uri="{FF2B5EF4-FFF2-40B4-BE49-F238E27FC236}">
                  <a16:creationId xmlns:a16="http://schemas.microsoft.com/office/drawing/2014/main" id="{91D4A061-B594-91EA-98C5-CB77E6F3793D}"/>
                </a:ext>
              </a:extLst>
            </p:cNvPr>
            <p:cNvCxnSpPr>
              <a:cxnSpLocks noChangeShapeType="1"/>
            </p:cNvCxnSpPr>
            <p:nvPr/>
          </p:nvCxnSpPr>
          <p:spPr bwMode="auto">
            <a:xfrm>
              <a:off x="2880" y="2256"/>
              <a:ext cx="0" cy="720"/>
            </a:xfrm>
            <a:prstGeom prst="line">
              <a:avLst/>
            </a:prstGeom>
            <a:noFill/>
            <a:ln w="76200" cmpd="tri">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cxn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u numéro de diapositive 4">
            <a:extLst>
              <a:ext uri="{FF2B5EF4-FFF2-40B4-BE49-F238E27FC236}">
                <a16:creationId xmlns:a16="http://schemas.microsoft.com/office/drawing/2014/main" id="{CD902725-5E7C-D0E3-B4BB-62581D17774D}"/>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0782E677-4F0B-4DA3-AFE7-6B0A74DC5762}" type="slidenum">
              <a:rPr lang="fr-FR" altLang="fr-FR" sz="2000">
                <a:solidFill>
                  <a:srgbClr val="984807"/>
                </a:solidFill>
              </a:rPr>
              <a:pPr>
                <a:spcBef>
                  <a:spcPct val="0"/>
                </a:spcBef>
                <a:buFontTx/>
                <a:buNone/>
              </a:pPr>
              <a:t>39</a:t>
            </a:fld>
            <a:endParaRPr lang="fr-FR" altLang="fr-FR" sz="2000">
              <a:solidFill>
                <a:srgbClr val="984807"/>
              </a:solidFill>
            </a:endParaRPr>
          </a:p>
        </p:txBody>
      </p:sp>
      <p:sp>
        <p:nvSpPr>
          <p:cNvPr id="41987" name="Titre 8">
            <a:extLst>
              <a:ext uri="{FF2B5EF4-FFF2-40B4-BE49-F238E27FC236}">
                <a16:creationId xmlns:a16="http://schemas.microsoft.com/office/drawing/2014/main" id="{FE9BF1FF-5AD9-8919-DDC7-2299DFC8300F}"/>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Points d’eau artificiels</a:t>
            </a:r>
          </a:p>
        </p:txBody>
      </p:sp>
      <p:sp>
        <p:nvSpPr>
          <p:cNvPr id="41988" name="Rectangle 6">
            <a:extLst>
              <a:ext uri="{FF2B5EF4-FFF2-40B4-BE49-F238E27FC236}">
                <a16:creationId xmlns:a16="http://schemas.microsoft.com/office/drawing/2014/main" id="{E0453137-2CF0-FB11-30EE-567D1474B870}"/>
              </a:ext>
            </a:extLst>
          </p:cNvPr>
          <p:cNvSpPr>
            <a:spLocks noChangeArrowheads="1"/>
          </p:cNvSpPr>
          <p:nvPr/>
        </p:nvSpPr>
        <p:spPr bwMode="auto">
          <a:xfrm>
            <a:off x="323850" y="1341438"/>
            <a:ext cx="8534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Arial" panose="020B0604020202020204" pitchFamily="34" charset="0"/>
              <a:buNone/>
            </a:pPr>
            <a:r>
              <a:rPr lang="fr-FR" altLang="fr-FR" sz="2000">
                <a:latin typeface="Times New Roman" panose="02020603050405020304" pitchFamily="18" charset="0"/>
              </a:rPr>
              <a:t>L'aménagement de points d'eau artificiels permet aux SIS de disposer d'une capacité hydraulique nécessaire à leurs missions, dans des secteurs où les réseaux d'adduction d'eau sont insuffisamment dimensionnés. </a:t>
            </a:r>
          </a:p>
        </p:txBody>
      </p:sp>
      <p:sp>
        <p:nvSpPr>
          <p:cNvPr id="41989" name="Rectangle 1">
            <a:extLst>
              <a:ext uri="{FF2B5EF4-FFF2-40B4-BE49-F238E27FC236}">
                <a16:creationId xmlns:a16="http://schemas.microsoft.com/office/drawing/2014/main" id="{6E2AC45C-E10A-4F1B-2494-88CF3D47D917}"/>
              </a:ext>
            </a:extLst>
          </p:cNvPr>
          <p:cNvSpPr>
            <a:spLocks noChangeArrowheads="1"/>
          </p:cNvSpPr>
          <p:nvPr/>
        </p:nvSpPr>
        <p:spPr bwMode="auto">
          <a:xfrm>
            <a:off x="381000" y="2667000"/>
            <a:ext cx="84391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Char char="-"/>
            </a:pPr>
            <a:r>
              <a:rPr lang="fr-FR" altLang="fr-FR" sz="2000" b="1" u="sng">
                <a:latin typeface="Times New Roman" panose="02020603050405020304" pitchFamily="18" charset="0"/>
              </a:rPr>
              <a:t>Réservoirs d’incendie ouverts :</a:t>
            </a:r>
            <a:r>
              <a:rPr lang="fr-FR" altLang="fr-FR" sz="2000">
                <a:latin typeface="Times New Roman" panose="02020603050405020304" pitchFamily="18" charset="0"/>
              </a:rPr>
              <a:t> doivent être pourvus de dispositifs de protection contre les chutes et d’une corde à nœuds ou d’une échelle sur le côté du bassin et doivent être dotés d’au moins un accès praticable par les engins de lutte contre l'incendie. </a:t>
            </a:r>
          </a:p>
        </p:txBody>
      </p:sp>
      <p:pic>
        <p:nvPicPr>
          <p:cNvPr id="41990" name="Image 65">
            <a:extLst>
              <a:ext uri="{FF2B5EF4-FFF2-40B4-BE49-F238E27FC236}">
                <a16:creationId xmlns:a16="http://schemas.microsoft.com/office/drawing/2014/main" id="{8FB16091-5FC0-0498-30F6-64F555FE55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733800"/>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Image 64">
            <a:extLst>
              <a:ext uri="{FF2B5EF4-FFF2-40B4-BE49-F238E27FC236}">
                <a16:creationId xmlns:a16="http://schemas.microsoft.com/office/drawing/2014/main" id="{78E01CDC-AC2D-7DCE-E2EE-80CD5EFE8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011"/>
          <a:stretch>
            <a:fillRect/>
          </a:stretch>
        </p:blipFill>
        <p:spPr bwMode="auto">
          <a:xfrm>
            <a:off x="914400" y="4114800"/>
            <a:ext cx="28194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Espace réservé du numéro de diapositive 4">
            <a:extLst>
              <a:ext uri="{FF2B5EF4-FFF2-40B4-BE49-F238E27FC236}">
                <a16:creationId xmlns:a16="http://schemas.microsoft.com/office/drawing/2014/main" id="{00AF8D23-C5E7-63B2-B78E-08A158481DD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E7B28F1-DE33-42C5-9BA4-440E59AAF9ED}" type="slidenum">
              <a:rPr lang="fr-FR" altLang="fr-FR" sz="2000">
                <a:solidFill>
                  <a:srgbClr val="984807"/>
                </a:solidFill>
              </a:rPr>
              <a:pPr algn="r" eaLnBrk="1" hangingPunct="1">
                <a:spcBef>
                  <a:spcPct val="0"/>
                </a:spcBef>
                <a:buFontTx/>
                <a:buNone/>
              </a:pPr>
              <a:t>4</a:t>
            </a:fld>
            <a:endParaRPr lang="fr-FR" altLang="fr-FR" sz="2000">
              <a:solidFill>
                <a:srgbClr val="984807"/>
              </a:solidFill>
            </a:endParaRPr>
          </a:p>
        </p:txBody>
      </p:sp>
      <p:sp>
        <p:nvSpPr>
          <p:cNvPr id="6147" name="Espace réservé du contenu 2">
            <a:extLst>
              <a:ext uri="{FF2B5EF4-FFF2-40B4-BE49-F238E27FC236}">
                <a16:creationId xmlns:a16="http://schemas.microsoft.com/office/drawing/2014/main" id="{12A3BC73-FC60-E356-2A69-9D849090BD01}"/>
              </a:ext>
            </a:extLst>
          </p:cNvPr>
          <p:cNvSpPr>
            <a:spLocks noGrp="1"/>
          </p:cNvSpPr>
          <p:nvPr>
            <p:ph idx="4294967295"/>
          </p:nvPr>
        </p:nvSpPr>
        <p:spPr>
          <a:xfrm>
            <a:off x="381000" y="1371600"/>
            <a:ext cx="8534400" cy="1447800"/>
          </a:xfrm>
        </p:spPr>
        <p:txBody>
          <a:bodyPr/>
          <a:lstStyle/>
          <a:p>
            <a:pPr algn="just" eaLnBrk="1" hangingPunct="1">
              <a:buFont typeface="Arial" panose="020B0604020202020204" pitchFamily="34" charset="0"/>
              <a:buNone/>
            </a:pPr>
            <a:r>
              <a:rPr lang="fr-FR" altLang="fr-FR" sz="2000">
                <a:latin typeface="Times New Roman" panose="02020603050405020304" pitchFamily="18" charset="0"/>
              </a:rPr>
              <a:t>Le maire doit s’assurer de l’existence, de la suffisance et de la disponibilité des ressources en eau pour la </a:t>
            </a:r>
            <a:r>
              <a:rPr lang="fr-FR" altLang="fr-FR" sz="2000" b="1">
                <a:latin typeface="Times New Roman" panose="02020603050405020304" pitchFamily="18" charset="0"/>
              </a:rPr>
              <a:t>lutte contre l’incendie. </a:t>
            </a:r>
            <a:r>
              <a:rPr lang="fr-FR" altLang="fr-FR" sz="2000">
                <a:latin typeface="Times New Roman" panose="02020603050405020304" pitchFamily="18" charset="0"/>
                <a:cs typeface="Arial" panose="020B0604020202020204" pitchFamily="34" charset="0"/>
              </a:rPr>
              <a:t>La D.E.C.I. a pour objet d’assurer en fonction des besoins l’alimentation en eau des moyens des services d’incendie et de secours.</a:t>
            </a:r>
          </a:p>
        </p:txBody>
      </p:sp>
      <p:sp>
        <p:nvSpPr>
          <p:cNvPr id="4" name="Titre 8">
            <a:extLst>
              <a:ext uri="{FF2B5EF4-FFF2-40B4-BE49-F238E27FC236}">
                <a16:creationId xmlns:a16="http://schemas.microsoft.com/office/drawing/2014/main" id="{A4C4F808-127E-4564-AF01-ADD547C56F9D}"/>
              </a:ext>
            </a:extLst>
          </p:cNvPr>
          <p:cNvSpPr>
            <a:spLocks noGrp="1"/>
          </p:cNvSpPr>
          <p:nvPr>
            <p:ph type="title" idx="4294967295"/>
          </p:nvPr>
        </p:nvSpPr>
        <p:spPr>
          <a:xfrm>
            <a:off x="1116013" y="274638"/>
            <a:ext cx="7742237" cy="939800"/>
          </a:xfrm>
        </p:spPr>
        <p:txBody>
          <a:bodyPr/>
          <a:lstStyle/>
          <a:p>
            <a:pPr eaLnBrk="1" hangingPunct="1">
              <a:defRPr/>
            </a:pPr>
            <a:r>
              <a:rPr lang="fr-FR" sz="3200" b="1" dirty="0">
                <a:solidFill>
                  <a:schemeClr val="accent6">
                    <a:lumMod val="50000"/>
                  </a:schemeClr>
                </a:solidFill>
              </a:rPr>
              <a:t>Préambule</a:t>
            </a:r>
          </a:p>
        </p:txBody>
      </p:sp>
      <p:pic>
        <p:nvPicPr>
          <p:cNvPr id="6149" name="Picture 5">
            <a:extLst>
              <a:ext uri="{FF2B5EF4-FFF2-40B4-BE49-F238E27FC236}">
                <a16:creationId xmlns:a16="http://schemas.microsoft.com/office/drawing/2014/main" id="{5362CCAB-13BD-B9DD-9614-3FE29A22B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95600"/>
            <a:ext cx="251460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Image 157" descr="A130">
            <a:extLst>
              <a:ext uri="{FF2B5EF4-FFF2-40B4-BE49-F238E27FC236}">
                <a16:creationId xmlns:a16="http://schemas.microsoft.com/office/drawing/2014/main" id="{F07ECFD5-D8FD-AC5E-ABD5-732617BF1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895600"/>
            <a:ext cx="11715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WordArt 8">
            <a:extLst>
              <a:ext uri="{FF2B5EF4-FFF2-40B4-BE49-F238E27FC236}">
                <a16:creationId xmlns:a16="http://schemas.microsoft.com/office/drawing/2014/main" id="{F1E31401-0866-F421-C0E4-F079E9D59A44}"/>
              </a:ext>
            </a:extLst>
          </p:cNvPr>
          <p:cNvSpPr>
            <a:spLocks noChangeArrowheads="1" noChangeShapeType="1" noTextEdit="1"/>
          </p:cNvSpPr>
          <p:nvPr/>
        </p:nvSpPr>
        <p:spPr bwMode="auto">
          <a:xfrm>
            <a:off x="6248400" y="3352800"/>
            <a:ext cx="823913" cy="1393825"/>
          </a:xfrm>
          <a:prstGeom prst="rect">
            <a:avLst/>
          </a:prstGeom>
        </p:spPr>
        <p:txBody>
          <a:bodyPr wrap="none" fromWordArt="1">
            <a:prstTxWarp prst="textPlain">
              <a:avLst>
                <a:gd name="adj" fmla="val 50000"/>
              </a:avLst>
            </a:prstTxWarp>
          </a:bodyPr>
          <a:lstStyle/>
          <a:p>
            <a:pPr algn="ctr"/>
            <a:r>
              <a:rPr lang="fr-FR"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u numéro de diapositive 4">
            <a:extLst>
              <a:ext uri="{FF2B5EF4-FFF2-40B4-BE49-F238E27FC236}">
                <a16:creationId xmlns:a16="http://schemas.microsoft.com/office/drawing/2014/main" id="{5CCD784A-08E6-096A-CC13-3457EBE84639}"/>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66FED24-A48B-4E60-83E2-986350406A87}" type="slidenum">
              <a:rPr lang="fr-FR" altLang="fr-FR" sz="2000">
                <a:solidFill>
                  <a:srgbClr val="984807"/>
                </a:solidFill>
              </a:rPr>
              <a:pPr algn="r" eaLnBrk="1" hangingPunct="1">
                <a:spcBef>
                  <a:spcPct val="0"/>
                </a:spcBef>
                <a:buFontTx/>
                <a:buNone/>
              </a:pPr>
              <a:t>40</a:t>
            </a:fld>
            <a:endParaRPr lang="fr-FR" altLang="fr-FR" sz="2000">
              <a:solidFill>
                <a:srgbClr val="984807"/>
              </a:solidFill>
            </a:endParaRPr>
          </a:p>
        </p:txBody>
      </p:sp>
      <p:sp>
        <p:nvSpPr>
          <p:cNvPr id="43011" name="Titre 8">
            <a:extLst>
              <a:ext uri="{FF2B5EF4-FFF2-40B4-BE49-F238E27FC236}">
                <a16:creationId xmlns:a16="http://schemas.microsoft.com/office/drawing/2014/main" id="{CC12D02D-973D-4531-E632-DB7820EFB33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Points d’eau artificiels</a:t>
            </a:r>
          </a:p>
        </p:txBody>
      </p:sp>
      <p:sp>
        <p:nvSpPr>
          <p:cNvPr id="43012" name="Rectangle 23">
            <a:extLst>
              <a:ext uri="{FF2B5EF4-FFF2-40B4-BE49-F238E27FC236}">
                <a16:creationId xmlns:a16="http://schemas.microsoft.com/office/drawing/2014/main" id="{E47EB460-BB07-2CEB-DE85-79E8495B8F78}"/>
              </a:ext>
            </a:extLst>
          </p:cNvPr>
          <p:cNvSpPr>
            <a:spLocks noChangeArrowheads="1"/>
          </p:cNvSpPr>
          <p:nvPr/>
        </p:nvSpPr>
        <p:spPr bwMode="auto">
          <a:xfrm>
            <a:off x="381000" y="1447800"/>
            <a:ext cx="8001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Char char="-"/>
            </a:pPr>
            <a:r>
              <a:rPr lang="fr-FR" altLang="fr-FR" sz="2000" b="1" u="sng">
                <a:latin typeface="Times New Roman" panose="02020603050405020304" pitchFamily="18" charset="0"/>
              </a:rPr>
              <a:t>Réservoirs d’incendie couverts ou enterrés :</a:t>
            </a:r>
            <a:r>
              <a:rPr lang="fr-FR" altLang="fr-FR" sz="2000">
                <a:latin typeface="Times New Roman" panose="02020603050405020304" pitchFamily="18" charset="0"/>
              </a:rPr>
              <a:t> présentent des avantages en termes d'hygiène et de salubrité, de réduction d'accidents, de diminution des inconvénients dus au gel ou à l'évaporation et d'esthétisme.</a:t>
            </a:r>
          </a:p>
        </p:txBody>
      </p:sp>
      <p:pic>
        <p:nvPicPr>
          <p:cNvPr id="43013" name="Image 63">
            <a:extLst>
              <a:ext uri="{FF2B5EF4-FFF2-40B4-BE49-F238E27FC236}">
                <a16:creationId xmlns:a16="http://schemas.microsoft.com/office/drawing/2014/main" id="{E26F3E22-E52E-2607-1E15-203B613490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124200"/>
            <a:ext cx="3581400"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u numéro de diapositive 4">
            <a:extLst>
              <a:ext uri="{FF2B5EF4-FFF2-40B4-BE49-F238E27FC236}">
                <a16:creationId xmlns:a16="http://schemas.microsoft.com/office/drawing/2014/main" id="{44465269-8A62-81B2-9E76-FD23BCA2CA2B}"/>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7DB5CF85-39C9-498C-BDAC-2D81740679DD}" type="slidenum">
              <a:rPr lang="fr-FR" altLang="fr-FR" sz="2000">
                <a:solidFill>
                  <a:srgbClr val="984807"/>
                </a:solidFill>
              </a:rPr>
              <a:pPr>
                <a:spcBef>
                  <a:spcPct val="0"/>
                </a:spcBef>
                <a:buFontTx/>
                <a:buNone/>
              </a:pPr>
              <a:t>41</a:t>
            </a:fld>
            <a:endParaRPr lang="fr-FR" altLang="fr-FR" sz="2000">
              <a:solidFill>
                <a:srgbClr val="984807"/>
              </a:solidFill>
            </a:endParaRPr>
          </a:p>
        </p:txBody>
      </p:sp>
      <p:sp>
        <p:nvSpPr>
          <p:cNvPr id="44035" name="Titre 8">
            <a:extLst>
              <a:ext uri="{FF2B5EF4-FFF2-40B4-BE49-F238E27FC236}">
                <a16:creationId xmlns:a16="http://schemas.microsoft.com/office/drawing/2014/main" id="{5C8FDF3F-87BF-B66B-FB5F-735D02788E5D}"/>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Points d’eau artificiels</a:t>
            </a:r>
          </a:p>
        </p:txBody>
      </p:sp>
      <p:sp>
        <p:nvSpPr>
          <p:cNvPr id="44036" name="Rectangle 6">
            <a:extLst>
              <a:ext uri="{FF2B5EF4-FFF2-40B4-BE49-F238E27FC236}">
                <a16:creationId xmlns:a16="http://schemas.microsoft.com/office/drawing/2014/main" id="{87649093-B1BE-3179-DB5C-BEB57F2C48FD}"/>
              </a:ext>
            </a:extLst>
          </p:cNvPr>
          <p:cNvSpPr>
            <a:spLocks noChangeArrowheads="1"/>
          </p:cNvSpPr>
          <p:nvPr/>
        </p:nvSpPr>
        <p:spPr bwMode="auto">
          <a:xfrm>
            <a:off x="323850" y="1341438"/>
            <a:ext cx="82105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pPr>
            <a:r>
              <a:rPr lang="fr-FR" altLang="fr-FR" sz="2000" b="1" u="sng">
                <a:latin typeface="Times New Roman" panose="02020603050405020304" pitchFamily="18" charset="0"/>
              </a:rPr>
              <a:t>Réservoirs d’incendie aériens :</a:t>
            </a:r>
            <a:r>
              <a:rPr lang="fr-FR" altLang="fr-FR" sz="2000">
                <a:latin typeface="Times New Roman" panose="02020603050405020304" pitchFamily="18" charset="0"/>
              </a:rPr>
              <a:t> Un évent garantit l'entrée d'air en partie haute du réservoir, indispensable à la mise en œuvre de l'aspiration et à la préservation de l'enveloppe.</a:t>
            </a:r>
          </a:p>
        </p:txBody>
      </p:sp>
      <p:pic>
        <p:nvPicPr>
          <p:cNvPr id="44037" name="Image 61" descr="reserve aérienne avec prises">
            <a:extLst>
              <a:ext uri="{FF2B5EF4-FFF2-40B4-BE49-F238E27FC236}">
                <a16:creationId xmlns:a16="http://schemas.microsoft.com/office/drawing/2014/main" id="{22BA4EC1-C2AF-916B-7DD6-CA668033FE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971800"/>
            <a:ext cx="403860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u numéro de diapositive 4">
            <a:extLst>
              <a:ext uri="{FF2B5EF4-FFF2-40B4-BE49-F238E27FC236}">
                <a16:creationId xmlns:a16="http://schemas.microsoft.com/office/drawing/2014/main" id="{2F350CD8-2F28-30CD-C9E6-170B815D8B5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CD0C372-A6D8-498D-A708-BA480AD9F5AA}" type="slidenum">
              <a:rPr lang="fr-FR" altLang="fr-FR" sz="2000">
                <a:solidFill>
                  <a:srgbClr val="984807"/>
                </a:solidFill>
              </a:rPr>
              <a:pPr algn="r" eaLnBrk="1" hangingPunct="1">
                <a:spcBef>
                  <a:spcPct val="0"/>
                </a:spcBef>
                <a:buFontTx/>
                <a:buNone/>
              </a:pPr>
              <a:t>42</a:t>
            </a:fld>
            <a:endParaRPr lang="fr-FR" altLang="fr-FR" sz="2000">
              <a:solidFill>
                <a:srgbClr val="984807"/>
              </a:solidFill>
            </a:endParaRPr>
          </a:p>
        </p:txBody>
      </p:sp>
      <p:sp>
        <p:nvSpPr>
          <p:cNvPr id="45059" name="Titre 8">
            <a:extLst>
              <a:ext uri="{FF2B5EF4-FFF2-40B4-BE49-F238E27FC236}">
                <a16:creationId xmlns:a16="http://schemas.microsoft.com/office/drawing/2014/main" id="{AEBF460F-3CFB-E184-B334-280CB96CECD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Points d’eau artificiels</a:t>
            </a:r>
          </a:p>
        </p:txBody>
      </p:sp>
      <p:sp>
        <p:nvSpPr>
          <p:cNvPr id="45060" name="Rectangle 2">
            <a:extLst>
              <a:ext uri="{FF2B5EF4-FFF2-40B4-BE49-F238E27FC236}">
                <a16:creationId xmlns:a16="http://schemas.microsoft.com/office/drawing/2014/main" id="{61A1F6F8-AE75-D049-B995-57097B077B74}"/>
              </a:ext>
            </a:extLst>
          </p:cNvPr>
          <p:cNvSpPr>
            <a:spLocks noChangeArrowheads="1"/>
          </p:cNvSpPr>
          <p:nvPr/>
        </p:nvSpPr>
        <p:spPr bwMode="auto">
          <a:xfrm>
            <a:off x="457200" y="1371600"/>
            <a:ext cx="807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Char char="-"/>
            </a:pPr>
            <a:r>
              <a:rPr lang="fr-FR" altLang="fr-FR" sz="2000" b="1" u="sng">
                <a:latin typeface="Times New Roman" panose="02020603050405020304" pitchFamily="18" charset="0"/>
              </a:rPr>
              <a:t>Réservoirs d’incendie souples :</a:t>
            </a:r>
            <a:r>
              <a:rPr lang="fr-FR" altLang="fr-FR" sz="2000">
                <a:latin typeface="Times New Roman" panose="02020603050405020304" pitchFamily="18" charset="0"/>
              </a:rPr>
              <a:t> Ils sont posés sur un socle béton ou un simple lit de sable et sont dotés de poteaux d'aspiration ou d'un demi-raccord d'aspiration de 100 mm, protégé du gel.</a:t>
            </a:r>
          </a:p>
        </p:txBody>
      </p:sp>
      <p:pic>
        <p:nvPicPr>
          <p:cNvPr id="45061" name="Image 56" descr="bache souple intermarché Souzy signalisation">
            <a:extLst>
              <a:ext uri="{FF2B5EF4-FFF2-40B4-BE49-F238E27FC236}">
                <a16:creationId xmlns:a16="http://schemas.microsoft.com/office/drawing/2014/main" id="{84E966B0-3DFC-C7B1-769A-35A54D9D3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590800"/>
            <a:ext cx="41148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u numéro de diapositive 4">
            <a:extLst>
              <a:ext uri="{FF2B5EF4-FFF2-40B4-BE49-F238E27FC236}">
                <a16:creationId xmlns:a16="http://schemas.microsoft.com/office/drawing/2014/main" id="{8CCFF4F5-192E-994A-93C9-A4C8FA092332}"/>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85EDA415-C622-4946-8976-D0B7FEC2EA12}" type="slidenum">
              <a:rPr lang="fr-FR" altLang="fr-FR" sz="2000">
                <a:solidFill>
                  <a:srgbClr val="984807"/>
                </a:solidFill>
              </a:rPr>
              <a:pPr>
                <a:spcBef>
                  <a:spcPct val="0"/>
                </a:spcBef>
                <a:buFontTx/>
                <a:buNone/>
              </a:pPr>
              <a:t>43</a:t>
            </a:fld>
            <a:endParaRPr lang="fr-FR" altLang="fr-FR" sz="2000">
              <a:solidFill>
                <a:srgbClr val="984807"/>
              </a:solidFill>
            </a:endParaRPr>
          </a:p>
        </p:txBody>
      </p:sp>
      <p:sp>
        <p:nvSpPr>
          <p:cNvPr id="46083" name="Titre 8">
            <a:extLst>
              <a:ext uri="{FF2B5EF4-FFF2-40B4-BE49-F238E27FC236}">
                <a16:creationId xmlns:a16="http://schemas.microsoft.com/office/drawing/2014/main" id="{5920BE7E-7CAE-8C9A-98D8-744580DC27FC}"/>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Points d’eau artificiels</a:t>
            </a:r>
          </a:p>
        </p:txBody>
      </p:sp>
      <p:sp>
        <p:nvSpPr>
          <p:cNvPr id="46084" name="Rectangle 6">
            <a:extLst>
              <a:ext uri="{FF2B5EF4-FFF2-40B4-BE49-F238E27FC236}">
                <a16:creationId xmlns:a16="http://schemas.microsoft.com/office/drawing/2014/main" id="{8E242286-9E36-146E-F710-9FB400DE8E47}"/>
              </a:ext>
            </a:extLst>
          </p:cNvPr>
          <p:cNvSpPr>
            <a:spLocks noChangeArrowheads="1"/>
          </p:cNvSpPr>
          <p:nvPr/>
        </p:nvSpPr>
        <p:spPr bwMode="auto">
          <a:xfrm>
            <a:off x="323850" y="1341438"/>
            <a:ext cx="840263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Arial" panose="020B0604020202020204" pitchFamily="34" charset="0"/>
              <a:buNone/>
            </a:pPr>
            <a:r>
              <a:rPr lang="fr-FR" altLang="fr-FR" sz="2000" b="1" u="sng">
                <a:latin typeface="Times New Roman" panose="02020603050405020304" pitchFamily="18" charset="0"/>
              </a:rPr>
              <a:t>Les piscines privées :</a:t>
            </a:r>
            <a:r>
              <a:rPr lang="fr-FR" altLang="fr-FR" sz="2000">
                <a:latin typeface="Times New Roman" panose="02020603050405020304" pitchFamily="18" charset="0"/>
              </a:rPr>
              <a:t> Les piscines privées </a:t>
            </a:r>
            <a:r>
              <a:rPr lang="fr-FR" altLang="fr-FR" sz="2000" b="1">
                <a:latin typeface="Times New Roman" panose="02020603050405020304" pitchFamily="18" charset="0"/>
              </a:rPr>
              <a:t>ne présentent pas les caractéristiques requises </a:t>
            </a:r>
            <a:r>
              <a:rPr lang="fr-FR" altLang="fr-FR" sz="2000">
                <a:latin typeface="Times New Roman" panose="02020603050405020304" pitchFamily="18" charset="0"/>
              </a:rPr>
              <a:t>notamment en termes de pérennité de la ressource, de pérennité de leur situation juridique. </a:t>
            </a:r>
          </a:p>
          <a:p>
            <a:pPr algn="just">
              <a:spcBef>
                <a:spcPct val="0"/>
              </a:spcBef>
              <a:buFont typeface="Arial" panose="020B0604020202020204" pitchFamily="34" charset="0"/>
              <a:buNone/>
            </a:pPr>
            <a:endParaRPr lang="fr-FR" altLang="fr-FR" sz="2000">
              <a:latin typeface="Times New Roman" panose="02020603050405020304" pitchFamily="18" charset="0"/>
            </a:endParaRPr>
          </a:p>
          <a:p>
            <a:pPr algn="just">
              <a:spcBef>
                <a:spcPct val="0"/>
              </a:spcBef>
              <a:buFont typeface="Arial" panose="020B0604020202020204" pitchFamily="34" charset="0"/>
              <a:buNone/>
            </a:pPr>
            <a:r>
              <a:rPr lang="fr-FR" altLang="fr-FR" sz="2000">
                <a:latin typeface="Times New Roman" panose="02020603050405020304" pitchFamily="18" charset="0"/>
              </a:rPr>
              <a:t>Elles peuvent être utilisées exclusivement dans le cadre de l’autoprotection de la propriété. Elles ne sont pas considérées comme des points d'eau d'incendie.</a:t>
            </a:r>
          </a:p>
        </p:txBody>
      </p:sp>
      <p:pic>
        <p:nvPicPr>
          <p:cNvPr id="46085" name="Image 15" descr="Afficher l'image d'origine">
            <a:extLst>
              <a:ext uri="{FF2B5EF4-FFF2-40B4-BE49-F238E27FC236}">
                <a16:creationId xmlns:a16="http://schemas.microsoft.com/office/drawing/2014/main" id="{5ED3C430-F47A-731E-6F5B-32AB76381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302000"/>
            <a:ext cx="4191000"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WordArt 10">
            <a:extLst>
              <a:ext uri="{FF2B5EF4-FFF2-40B4-BE49-F238E27FC236}">
                <a16:creationId xmlns:a16="http://schemas.microsoft.com/office/drawing/2014/main" id="{D862F1C6-C0CF-C816-7B61-27BABFB4DC1D}"/>
              </a:ext>
            </a:extLst>
          </p:cNvPr>
          <p:cNvSpPr>
            <a:spLocks noChangeArrowheads="1" noChangeShapeType="1" noTextEdit="1"/>
          </p:cNvSpPr>
          <p:nvPr/>
        </p:nvSpPr>
        <p:spPr bwMode="auto">
          <a:xfrm>
            <a:off x="3962400" y="3429000"/>
            <a:ext cx="1828800" cy="2514600"/>
          </a:xfrm>
          <a:prstGeom prst="rect">
            <a:avLst/>
          </a:prstGeom>
        </p:spPr>
        <p:txBody>
          <a:bodyPr wrap="none" fromWordArt="1">
            <a:prstTxWarp prst="textPlain">
              <a:avLst>
                <a:gd name="adj" fmla="val 50000"/>
              </a:avLst>
            </a:prstTxWarp>
          </a:bodyPr>
          <a:lstStyle/>
          <a:p>
            <a:pPr algn="ctr"/>
            <a:r>
              <a:rPr lang="fr-FR" sz="3600" kern="10">
                <a:ln w="50800">
                  <a:solidFill>
                    <a:srgbClr val="FF0000"/>
                  </a:solidFill>
                  <a:round/>
                  <a:headEnd/>
                  <a:tailEnd/>
                </a:ln>
                <a:solidFill>
                  <a:srgbClr val="FFFFFF">
                    <a:alpha val="50195"/>
                  </a:srgbClr>
                </a:solidFill>
                <a:latin typeface="Arial Black" panose="020B0A04020102020204" pitchFamily="34" charset="0"/>
              </a:rPr>
              <a:t>X</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u numéro de diapositive 4">
            <a:extLst>
              <a:ext uri="{FF2B5EF4-FFF2-40B4-BE49-F238E27FC236}">
                <a16:creationId xmlns:a16="http://schemas.microsoft.com/office/drawing/2014/main" id="{BB20CFFE-BAC4-2C6E-9CB5-523DE9A7FBD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1B64CA2-7BBB-407B-8E53-039F888EAB85}" type="slidenum">
              <a:rPr lang="fr-FR" altLang="fr-FR" sz="2000">
                <a:solidFill>
                  <a:srgbClr val="984807"/>
                </a:solidFill>
              </a:rPr>
              <a:pPr algn="r" eaLnBrk="1" hangingPunct="1">
                <a:spcBef>
                  <a:spcPct val="0"/>
                </a:spcBef>
                <a:buFontTx/>
                <a:buNone/>
              </a:pPr>
              <a:t>44</a:t>
            </a:fld>
            <a:endParaRPr lang="fr-FR" altLang="fr-FR" sz="2000">
              <a:solidFill>
                <a:srgbClr val="984807"/>
              </a:solidFill>
            </a:endParaRPr>
          </a:p>
        </p:txBody>
      </p:sp>
      <p:sp>
        <p:nvSpPr>
          <p:cNvPr id="4" name="Titre 8">
            <a:extLst>
              <a:ext uri="{FF2B5EF4-FFF2-40B4-BE49-F238E27FC236}">
                <a16:creationId xmlns:a16="http://schemas.microsoft.com/office/drawing/2014/main" id="{B29C5EE8-8DC1-AD23-1CC1-78D83A1BB7EC}"/>
              </a:ext>
            </a:extLst>
          </p:cNvPr>
          <p:cNvSpPr>
            <a:spLocks noGrp="1"/>
          </p:cNvSpPr>
          <p:nvPr>
            <p:ph type="title" idx="4294967295"/>
          </p:nvPr>
        </p:nvSpPr>
        <p:spPr>
          <a:xfrm>
            <a:off x="1116013" y="274638"/>
            <a:ext cx="7742237" cy="939800"/>
          </a:xfrm>
        </p:spPr>
        <p:txBody>
          <a:bodyPr/>
          <a:lstStyle/>
          <a:p>
            <a:pPr eaLnBrk="1" hangingPunct="1">
              <a:defRPr/>
            </a:pPr>
            <a:r>
              <a:rPr lang="fr-FR" sz="3200" b="1" dirty="0">
                <a:solidFill>
                  <a:schemeClr val="accent6">
                    <a:lumMod val="50000"/>
                  </a:schemeClr>
                </a:solidFill>
              </a:rPr>
              <a:t>Points d’eau naturels ou artificiels (PENA)</a:t>
            </a:r>
          </a:p>
        </p:txBody>
      </p:sp>
      <p:sp>
        <p:nvSpPr>
          <p:cNvPr id="47108" name="Rectangle 2">
            <a:extLst>
              <a:ext uri="{FF2B5EF4-FFF2-40B4-BE49-F238E27FC236}">
                <a16:creationId xmlns:a16="http://schemas.microsoft.com/office/drawing/2014/main" id="{B4265C16-CA67-7455-DA67-DA712AC21EDF}"/>
              </a:ext>
            </a:extLst>
          </p:cNvPr>
          <p:cNvSpPr>
            <a:spLocks noChangeArrowheads="1"/>
          </p:cNvSpPr>
          <p:nvPr/>
        </p:nvSpPr>
        <p:spPr bwMode="auto">
          <a:xfrm>
            <a:off x="304800" y="1447800"/>
            <a:ext cx="822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Char char="-"/>
            </a:pPr>
            <a:r>
              <a:rPr lang="fr-FR" altLang="fr-FR" sz="2000" b="1" u="sng">
                <a:latin typeface="Times New Roman" panose="02020603050405020304" pitchFamily="18" charset="0"/>
              </a:rPr>
              <a:t>Poteaux d’aspiration :</a:t>
            </a:r>
            <a:r>
              <a:rPr lang="fr-FR" altLang="fr-FR" sz="2000">
                <a:latin typeface="Times New Roman" panose="02020603050405020304" pitchFamily="18" charset="0"/>
              </a:rPr>
              <a:t> Le poteau d’aspiration permet de puiser l’eau des réserves aériennes, enterrées ou souples ou d'un cours d'eau, etc. </a:t>
            </a:r>
          </a:p>
        </p:txBody>
      </p:sp>
      <p:pic>
        <p:nvPicPr>
          <p:cNvPr id="47109" name="Image 52" descr="essai aspiration sur poteau par bache 360 m3">
            <a:extLst>
              <a:ext uri="{FF2B5EF4-FFF2-40B4-BE49-F238E27FC236}">
                <a16:creationId xmlns:a16="http://schemas.microsoft.com/office/drawing/2014/main" id="{70443324-4CA4-B960-751B-AB4573630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733800"/>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Image 53" descr="réserve souple4.jpg">
            <a:extLst>
              <a:ext uri="{FF2B5EF4-FFF2-40B4-BE49-F238E27FC236}">
                <a16:creationId xmlns:a16="http://schemas.microsoft.com/office/drawing/2014/main" id="{09DCB865-E899-B981-FD7D-3510F797B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325" t="9216" r="2596" b="14903"/>
          <a:stretch>
            <a:fillRect/>
          </a:stretch>
        </p:blipFill>
        <p:spPr bwMode="auto">
          <a:xfrm>
            <a:off x="3200400" y="2438400"/>
            <a:ext cx="5610225"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u numéro de diapositive 4">
            <a:extLst>
              <a:ext uri="{FF2B5EF4-FFF2-40B4-BE49-F238E27FC236}">
                <a16:creationId xmlns:a16="http://schemas.microsoft.com/office/drawing/2014/main" id="{39AD10C3-1E50-B590-2880-7C3109F3DFFA}"/>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1D205978-F44C-4E5B-B051-2BDBB1AB8DD5}" type="slidenum">
              <a:rPr lang="fr-FR" altLang="fr-FR" sz="2000">
                <a:solidFill>
                  <a:srgbClr val="984807"/>
                </a:solidFill>
              </a:rPr>
              <a:pPr algn="r" eaLnBrk="1" hangingPunct="1">
                <a:spcBef>
                  <a:spcPct val="0"/>
                </a:spcBef>
                <a:buFontTx/>
                <a:buNone/>
              </a:pPr>
              <a:t>45</a:t>
            </a:fld>
            <a:endParaRPr lang="fr-FR" altLang="fr-FR" sz="2000">
              <a:solidFill>
                <a:srgbClr val="984807"/>
              </a:solidFill>
            </a:endParaRPr>
          </a:p>
        </p:txBody>
      </p:sp>
      <p:sp>
        <p:nvSpPr>
          <p:cNvPr id="4" name="Titre 8">
            <a:extLst>
              <a:ext uri="{FF2B5EF4-FFF2-40B4-BE49-F238E27FC236}">
                <a16:creationId xmlns:a16="http://schemas.microsoft.com/office/drawing/2014/main" id="{BCAB6551-4E82-29D9-4CD4-ADEF401BB982}"/>
              </a:ext>
            </a:extLst>
          </p:cNvPr>
          <p:cNvSpPr>
            <a:spLocks noGrp="1"/>
          </p:cNvSpPr>
          <p:nvPr>
            <p:ph type="title" idx="4294967295"/>
          </p:nvPr>
        </p:nvSpPr>
        <p:spPr>
          <a:xfrm>
            <a:off x="1116013" y="274638"/>
            <a:ext cx="7742237" cy="939800"/>
          </a:xfrm>
        </p:spPr>
        <p:txBody>
          <a:bodyPr/>
          <a:lstStyle/>
          <a:p>
            <a:pPr eaLnBrk="1" hangingPunct="1">
              <a:defRPr/>
            </a:pPr>
            <a:r>
              <a:rPr lang="fr-FR" sz="3200" b="1" dirty="0">
                <a:solidFill>
                  <a:schemeClr val="accent6">
                    <a:lumMod val="50000"/>
                  </a:schemeClr>
                </a:solidFill>
              </a:rPr>
              <a:t>Points d’eau naturels ou artificiels (PENA)</a:t>
            </a:r>
          </a:p>
        </p:txBody>
      </p:sp>
      <p:sp>
        <p:nvSpPr>
          <p:cNvPr id="48132" name="Rectangle 9">
            <a:extLst>
              <a:ext uri="{FF2B5EF4-FFF2-40B4-BE49-F238E27FC236}">
                <a16:creationId xmlns:a16="http://schemas.microsoft.com/office/drawing/2014/main" id="{79BDF5B1-6987-54AD-9D0E-44AB6FA2220A}"/>
              </a:ext>
            </a:extLst>
          </p:cNvPr>
          <p:cNvSpPr>
            <a:spLocks noChangeArrowheads="1"/>
          </p:cNvSpPr>
          <p:nvPr/>
        </p:nvSpPr>
        <p:spPr bwMode="auto">
          <a:xfrm>
            <a:off x="381000" y="1447800"/>
            <a:ext cx="7848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pPr>
            <a:r>
              <a:rPr lang="fr-FR" altLang="fr-FR" sz="2000" b="1" u="sng">
                <a:solidFill>
                  <a:srgbClr val="000000"/>
                </a:solidFill>
                <a:latin typeface="Times New Roman" panose="02020603050405020304" pitchFamily="18" charset="0"/>
              </a:rPr>
              <a:t>Non équipés</a:t>
            </a:r>
          </a:p>
          <a:p>
            <a:pPr algn="just">
              <a:spcBef>
                <a:spcPct val="0"/>
              </a:spcBef>
            </a:pPr>
            <a:endParaRPr lang="fr-FR" altLang="fr-FR" sz="2000" b="1" u="sng">
              <a:solidFill>
                <a:srgbClr val="000000"/>
              </a:solidFill>
              <a:latin typeface="Times New Roman" panose="02020603050405020304" pitchFamily="18" charset="0"/>
            </a:endParaRPr>
          </a:p>
          <a:p>
            <a:pPr algn="just">
              <a:spcBef>
                <a:spcPct val="0"/>
              </a:spcBef>
              <a:buFontTx/>
              <a:buNone/>
            </a:pPr>
            <a:r>
              <a:rPr lang="fr-FR" altLang="fr-FR" sz="2000">
                <a:latin typeface="Times New Roman" panose="02020603050405020304" pitchFamily="18" charset="0"/>
              </a:rPr>
              <a:t>Certains P.E.I. peuvent être uniquement accessibles à pied afin de mettre en œuvre un dispositif d’alimentation du type motopompe flottante. </a:t>
            </a:r>
          </a:p>
        </p:txBody>
      </p:sp>
      <p:pic>
        <p:nvPicPr>
          <p:cNvPr id="48133" name="Image 51">
            <a:extLst>
              <a:ext uri="{FF2B5EF4-FFF2-40B4-BE49-F238E27FC236}">
                <a16:creationId xmlns:a16="http://schemas.microsoft.com/office/drawing/2014/main" id="{B1130DB9-87CF-F47D-5C00-50BD4A00DF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940050"/>
            <a:ext cx="5867400"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u numéro de diapositive 4">
            <a:extLst>
              <a:ext uri="{FF2B5EF4-FFF2-40B4-BE49-F238E27FC236}">
                <a16:creationId xmlns:a16="http://schemas.microsoft.com/office/drawing/2014/main" id="{2418DEFE-2774-288B-24DC-6FE707DFB02A}"/>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2B7409B9-664A-41D4-845A-68AC8AFD444A}" type="slidenum">
              <a:rPr lang="fr-FR" altLang="fr-FR" sz="2000">
                <a:solidFill>
                  <a:srgbClr val="984807"/>
                </a:solidFill>
              </a:rPr>
              <a:pPr>
                <a:spcBef>
                  <a:spcPct val="0"/>
                </a:spcBef>
                <a:buFontTx/>
                <a:buNone/>
              </a:pPr>
              <a:t>46</a:t>
            </a:fld>
            <a:endParaRPr lang="fr-FR" altLang="fr-FR" sz="2000">
              <a:solidFill>
                <a:srgbClr val="984807"/>
              </a:solidFill>
            </a:endParaRPr>
          </a:p>
        </p:txBody>
      </p:sp>
      <p:sp>
        <p:nvSpPr>
          <p:cNvPr id="4" name="Titre 8">
            <a:extLst>
              <a:ext uri="{FF2B5EF4-FFF2-40B4-BE49-F238E27FC236}">
                <a16:creationId xmlns:a16="http://schemas.microsoft.com/office/drawing/2014/main" id="{5D90E312-32C3-A928-379B-0B96AB774F80}"/>
              </a:ext>
            </a:extLst>
          </p:cNvPr>
          <p:cNvSpPr>
            <a:spLocks noGrp="1"/>
          </p:cNvSpPr>
          <p:nvPr>
            <p:ph type="title"/>
          </p:nvPr>
        </p:nvSpPr>
        <p:spPr>
          <a:xfrm>
            <a:off x="1116013" y="274638"/>
            <a:ext cx="7742237" cy="939800"/>
          </a:xfrm>
        </p:spPr>
        <p:txBody>
          <a:bodyPr/>
          <a:lstStyle/>
          <a:p>
            <a:pPr eaLnBrk="1" hangingPunct="1">
              <a:defRPr/>
            </a:pPr>
            <a:r>
              <a:rPr lang="fr-FR" sz="3200" b="1" dirty="0">
                <a:solidFill>
                  <a:schemeClr val="accent6">
                    <a:lumMod val="50000"/>
                  </a:schemeClr>
                </a:solidFill>
              </a:rPr>
              <a:t>Signalisation</a:t>
            </a:r>
          </a:p>
        </p:txBody>
      </p:sp>
      <p:sp>
        <p:nvSpPr>
          <p:cNvPr id="49156" name="Rectangle 6">
            <a:extLst>
              <a:ext uri="{FF2B5EF4-FFF2-40B4-BE49-F238E27FC236}">
                <a16:creationId xmlns:a16="http://schemas.microsoft.com/office/drawing/2014/main" id="{17C3ACB7-B048-9E83-6FB5-4A28E8F79EAF}"/>
              </a:ext>
            </a:extLst>
          </p:cNvPr>
          <p:cNvSpPr>
            <a:spLocks noChangeArrowheads="1"/>
          </p:cNvSpPr>
          <p:nvPr/>
        </p:nvSpPr>
        <p:spPr bwMode="auto">
          <a:xfrm>
            <a:off x="304800" y="1371600"/>
            <a:ext cx="85344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pPr>
            <a:r>
              <a:rPr lang="fr-FR" altLang="fr-FR" sz="2000" b="1" u="sng">
                <a:solidFill>
                  <a:srgbClr val="000000"/>
                </a:solidFill>
                <a:latin typeface="Times New Roman" panose="02020603050405020304" pitchFamily="18" charset="0"/>
              </a:rPr>
              <a:t>Sur le terrain :</a:t>
            </a:r>
          </a:p>
          <a:p>
            <a:pPr algn="just">
              <a:spcBef>
                <a:spcPct val="0"/>
              </a:spcBef>
              <a:buFontTx/>
              <a:buNone/>
            </a:pPr>
            <a:endParaRPr lang="fr-FR" altLang="fr-FR" sz="2000" b="1" u="sng">
              <a:solidFill>
                <a:srgbClr val="000000"/>
              </a:solidFill>
              <a:latin typeface="Times New Roman" panose="02020603050405020304" pitchFamily="18" charset="0"/>
            </a:endParaRPr>
          </a:p>
          <a:p>
            <a:pPr algn="just">
              <a:spcBef>
                <a:spcPct val="0"/>
              </a:spcBef>
              <a:buFontTx/>
              <a:buNone/>
            </a:pPr>
            <a:endParaRPr lang="fr-FR" altLang="fr-FR" sz="2000" b="1" u="sng">
              <a:solidFill>
                <a:srgbClr val="000000"/>
              </a:solidFill>
              <a:latin typeface="Times New Roman" panose="02020603050405020304" pitchFamily="18" charset="0"/>
            </a:endParaRPr>
          </a:p>
          <a:p>
            <a:pPr algn="just">
              <a:spcBef>
                <a:spcPct val="0"/>
              </a:spcBef>
              <a:buFontTx/>
              <a:buNone/>
            </a:pPr>
            <a:r>
              <a:rPr lang="fr-FR" altLang="fr-FR" sz="2000">
                <a:latin typeface="Times New Roman" panose="02020603050405020304" pitchFamily="18" charset="0"/>
              </a:rPr>
              <a:t>Les P.E.I. font l’objet d’une signalisation dans les conditions fixées par le  R.D.D.E.C.I. et permet d’en faciliter le repérage et d’en connaître les caractéristiques essentielles. </a:t>
            </a:r>
          </a:p>
          <a:p>
            <a:pPr algn="just">
              <a:spcBef>
                <a:spcPct val="0"/>
              </a:spcBef>
              <a:buFontTx/>
              <a:buNone/>
            </a:pPr>
            <a:endParaRPr lang="fr-FR" altLang="fr-FR" sz="2000">
              <a:latin typeface="Times New Roman" panose="02020603050405020304" pitchFamily="18" charset="0"/>
            </a:endParaRPr>
          </a:p>
          <a:p>
            <a:pPr algn="just">
              <a:spcBef>
                <a:spcPct val="0"/>
              </a:spcBef>
              <a:buFontTx/>
              <a:buNone/>
            </a:pPr>
            <a:r>
              <a:rPr lang="fr-FR" altLang="fr-FR" sz="2000">
                <a:latin typeface="Times New Roman" panose="02020603050405020304" pitchFamily="18" charset="0"/>
              </a:rPr>
              <a:t>La signalisation par panneau est uniformisée pour l’ensemble du territoire national.</a:t>
            </a:r>
          </a:p>
          <a:p>
            <a:pPr algn="just">
              <a:spcBef>
                <a:spcPct val="0"/>
              </a:spcBef>
              <a:buFontTx/>
              <a:buNone/>
            </a:pPr>
            <a:endParaRPr lang="fr-FR" altLang="fr-FR" sz="2000">
              <a:latin typeface="Times New Roman" panose="02020603050405020304" pitchFamily="18" charset="0"/>
            </a:endParaRPr>
          </a:p>
          <a:p>
            <a:pPr algn="just">
              <a:spcBef>
                <a:spcPct val="0"/>
              </a:spcBef>
              <a:buFontTx/>
              <a:buNone/>
            </a:pPr>
            <a:r>
              <a:rPr lang="fr-FR" altLang="fr-FR" sz="2000">
                <a:latin typeface="Times New Roman" panose="02020603050405020304" pitchFamily="18" charset="0"/>
                <a:cs typeface="Calibri" panose="020F0502020204030204" pitchFamily="34" charset="0"/>
              </a:rPr>
              <a:t>Hormis les PI, </a:t>
            </a:r>
            <a:r>
              <a:rPr lang="fr-FR" altLang="fr-FR" sz="2000" b="1" u="sng">
                <a:latin typeface="Times New Roman" panose="02020603050405020304" pitchFamily="18" charset="0"/>
                <a:cs typeface="Calibri" panose="020F0502020204030204" pitchFamily="34" charset="0"/>
              </a:rPr>
              <a:t>les autres prises d'eau doivent être signalées.</a:t>
            </a:r>
            <a:r>
              <a:rPr lang="fr-FR" altLang="fr-FR" sz="2000">
                <a:latin typeface="Times New Roman" panose="02020603050405020304" pitchFamily="18" charset="0"/>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u numéro de diapositive 4">
            <a:extLst>
              <a:ext uri="{FF2B5EF4-FFF2-40B4-BE49-F238E27FC236}">
                <a16:creationId xmlns:a16="http://schemas.microsoft.com/office/drawing/2014/main" id="{533D6545-630F-1EDE-0FA1-D1FB351D90C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1DB74C0-229F-4567-9D63-0D18C2BD53AE}" type="slidenum">
              <a:rPr lang="fr-FR" altLang="fr-FR" sz="2000">
                <a:solidFill>
                  <a:srgbClr val="984807"/>
                </a:solidFill>
              </a:rPr>
              <a:pPr algn="r" eaLnBrk="1" hangingPunct="1">
                <a:spcBef>
                  <a:spcPct val="0"/>
                </a:spcBef>
                <a:buFontTx/>
                <a:buNone/>
              </a:pPr>
              <a:t>47</a:t>
            </a:fld>
            <a:endParaRPr lang="fr-FR" altLang="fr-FR" sz="2000">
              <a:solidFill>
                <a:srgbClr val="984807"/>
              </a:solidFill>
            </a:endParaRPr>
          </a:p>
        </p:txBody>
      </p:sp>
      <p:sp>
        <p:nvSpPr>
          <p:cNvPr id="50179" name="Titre 8">
            <a:extLst>
              <a:ext uri="{FF2B5EF4-FFF2-40B4-BE49-F238E27FC236}">
                <a16:creationId xmlns:a16="http://schemas.microsoft.com/office/drawing/2014/main" id="{6D93D463-A441-43F3-25EF-EEF6B3EB1AD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Signalisation : sur le terrain</a:t>
            </a:r>
          </a:p>
        </p:txBody>
      </p:sp>
      <p:pic>
        <p:nvPicPr>
          <p:cNvPr id="50180" name="Image 50">
            <a:extLst>
              <a:ext uri="{FF2B5EF4-FFF2-40B4-BE49-F238E27FC236}">
                <a16:creationId xmlns:a16="http://schemas.microsoft.com/office/drawing/2014/main" id="{BAB6A005-580E-395E-B6D6-296CB2F36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708400"/>
            <a:ext cx="4373563"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1">
            <a:extLst>
              <a:ext uri="{FF2B5EF4-FFF2-40B4-BE49-F238E27FC236}">
                <a16:creationId xmlns:a16="http://schemas.microsoft.com/office/drawing/2014/main" id="{7230CA63-8FCA-653E-3F9F-48805262B02C}"/>
              </a:ext>
            </a:extLst>
          </p:cNvPr>
          <p:cNvSpPr>
            <a:spLocks noChangeArrowheads="1"/>
          </p:cNvSpPr>
          <p:nvPr/>
        </p:nvSpPr>
        <p:spPr bwMode="auto">
          <a:xfrm>
            <a:off x="381000" y="1524000"/>
            <a:ext cx="5715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AutoNum type="arabicPeriod"/>
            </a:pPr>
            <a:r>
              <a:rPr lang="fr-FR" altLang="fr-FR" sz="2000" b="1" u="sng">
                <a:solidFill>
                  <a:srgbClr val="000000"/>
                </a:solidFill>
                <a:latin typeface="Times New Roman" panose="02020603050405020304" pitchFamily="18" charset="0"/>
              </a:rPr>
              <a:t>Signalisation des BI :</a:t>
            </a:r>
          </a:p>
          <a:p>
            <a:pPr algn="just">
              <a:spcBef>
                <a:spcPct val="0"/>
              </a:spcBef>
              <a:buFontTx/>
              <a:buNone/>
            </a:pPr>
            <a:endParaRPr lang="fr-FR" altLang="fr-FR" sz="2000" b="1" u="sng">
              <a:solidFill>
                <a:srgbClr val="000000"/>
              </a:solidFill>
              <a:latin typeface="Times New Roman" panose="02020603050405020304" pitchFamily="18" charset="0"/>
            </a:endParaRPr>
          </a:p>
          <a:p>
            <a:pPr algn="just">
              <a:spcBef>
                <a:spcPct val="0"/>
              </a:spcBef>
              <a:buFontTx/>
              <a:buNone/>
            </a:pPr>
            <a:r>
              <a:rPr lang="fr-FR" altLang="fr-FR" sz="2000">
                <a:latin typeface="Times New Roman" panose="02020603050405020304" pitchFamily="18" charset="0"/>
              </a:rPr>
              <a:t>Elles sont signalées par une plaque : </a:t>
            </a:r>
          </a:p>
          <a:p>
            <a:pPr algn="just">
              <a:spcBef>
                <a:spcPct val="0"/>
              </a:spcBef>
              <a:buFontTx/>
              <a:buNone/>
            </a:pPr>
            <a:endParaRPr lang="fr-FR" altLang="fr-FR" sz="2000" b="1">
              <a:latin typeface="Times New Roman" panose="02020603050405020304" pitchFamily="18" charset="0"/>
            </a:endParaRPr>
          </a:p>
          <a:p>
            <a:pPr algn="just">
              <a:spcBef>
                <a:spcPct val="0"/>
              </a:spcBef>
              <a:buFont typeface="Wingdings" panose="05000000000000000000" pitchFamily="2" charset="2"/>
              <a:buChar char="Ø"/>
            </a:pPr>
            <a:r>
              <a:rPr lang="fr-FR" altLang="fr-FR" sz="2000">
                <a:latin typeface="Times New Roman" panose="02020603050405020304" pitchFamily="18" charset="0"/>
              </a:rPr>
              <a:t>Adossée à un mur, à la hauteur du regard,</a:t>
            </a:r>
            <a:endParaRPr lang="fr-FR" altLang="fr-FR" sz="2000" b="1">
              <a:latin typeface="Times New Roman" panose="02020603050405020304" pitchFamily="18" charset="0"/>
            </a:endParaRPr>
          </a:p>
          <a:p>
            <a:pPr algn="just">
              <a:spcBef>
                <a:spcPct val="0"/>
              </a:spcBef>
              <a:buFont typeface="Wingdings" panose="05000000000000000000" pitchFamily="2" charset="2"/>
              <a:buChar char="Ø"/>
            </a:pPr>
            <a:r>
              <a:rPr lang="fr-FR" altLang="fr-FR" sz="2000">
                <a:latin typeface="Times New Roman" panose="02020603050405020304" pitchFamily="18" charset="0"/>
              </a:rPr>
              <a:t>Fond blanc avec des caractères </a:t>
            </a:r>
            <a:endParaRPr lang="fr-FR" altLang="fr-FR" sz="2000" b="1">
              <a:latin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u numéro de diapositive 4">
            <a:extLst>
              <a:ext uri="{FF2B5EF4-FFF2-40B4-BE49-F238E27FC236}">
                <a16:creationId xmlns:a16="http://schemas.microsoft.com/office/drawing/2014/main" id="{029F50BA-22BA-B0D7-7BB7-5EDB36C7EEAD}"/>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E56B8099-120A-4C23-91E4-C7C91E181FC6}" type="slidenum">
              <a:rPr lang="fr-FR" altLang="fr-FR" sz="2000">
                <a:solidFill>
                  <a:srgbClr val="984807"/>
                </a:solidFill>
              </a:rPr>
              <a:pPr>
                <a:spcBef>
                  <a:spcPct val="0"/>
                </a:spcBef>
                <a:buFontTx/>
                <a:buNone/>
              </a:pPr>
              <a:t>48</a:t>
            </a:fld>
            <a:endParaRPr lang="fr-FR" altLang="fr-FR" sz="2000">
              <a:solidFill>
                <a:srgbClr val="984807"/>
              </a:solidFill>
            </a:endParaRPr>
          </a:p>
        </p:txBody>
      </p:sp>
      <p:sp>
        <p:nvSpPr>
          <p:cNvPr id="51203" name="Titre 8">
            <a:extLst>
              <a:ext uri="{FF2B5EF4-FFF2-40B4-BE49-F238E27FC236}">
                <a16:creationId xmlns:a16="http://schemas.microsoft.com/office/drawing/2014/main" id="{9FAB9740-4F21-2C71-645B-EED98B140D66}"/>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Signalisation : sur le terrain</a:t>
            </a:r>
          </a:p>
        </p:txBody>
      </p:sp>
      <p:sp>
        <p:nvSpPr>
          <p:cNvPr id="51204" name="Rectangle 6">
            <a:extLst>
              <a:ext uri="{FF2B5EF4-FFF2-40B4-BE49-F238E27FC236}">
                <a16:creationId xmlns:a16="http://schemas.microsoft.com/office/drawing/2014/main" id="{D012B54B-8F37-FBB3-FE86-0D44FC473A26}"/>
              </a:ext>
            </a:extLst>
          </p:cNvPr>
          <p:cNvSpPr>
            <a:spLocks noChangeArrowheads="1"/>
          </p:cNvSpPr>
          <p:nvPr/>
        </p:nvSpPr>
        <p:spPr bwMode="auto">
          <a:xfrm>
            <a:off x="685800" y="4343400"/>
            <a:ext cx="5791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latin typeface="Times New Roman" panose="02020603050405020304" pitchFamily="18" charset="0"/>
              </a:rPr>
              <a:t>Nous indique que nous trouverons :</a:t>
            </a:r>
          </a:p>
          <a:p>
            <a:pPr algn="just">
              <a:spcBef>
                <a:spcPct val="0"/>
              </a:spcBef>
              <a:buFontTx/>
              <a:buNone/>
            </a:pPr>
            <a:endParaRPr lang="fr-FR" altLang="fr-FR" sz="2000">
              <a:latin typeface="Times New Roman" panose="02020603050405020304" pitchFamily="18" charset="0"/>
            </a:endParaRPr>
          </a:p>
          <a:p>
            <a:pPr algn="just">
              <a:spcBef>
                <a:spcPct val="0"/>
              </a:spcBef>
              <a:buFont typeface="Wingdings" panose="05000000000000000000" pitchFamily="2" charset="2"/>
              <a:buChar char="Ø"/>
            </a:pPr>
            <a:r>
              <a:rPr lang="fr-FR" altLang="fr-FR" sz="2000">
                <a:latin typeface="Times New Roman" panose="02020603050405020304" pitchFamily="18" charset="0"/>
              </a:rPr>
              <a:t> Une BIN de 100 mm,</a:t>
            </a:r>
          </a:p>
          <a:p>
            <a:pPr algn="just">
              <a:spcBef>
                <a:spcPct val="0"/>
              </a:spcBef>
              <a:buFont typeface="Wingdings" panose="05000000000000000000" pitchFamily="2" charset="2"/>
              <a:buChar char="Ø"/>
            </a:pPr>
            <a:r>
              <a:rPr lang="fr-FR" altLang="fr-FR" sz="2000">
                <a:latin typeface="Times New Roman" panose="02020603050405020304" pitchFamily="18" charset="0"/>
              </a:rPr>
              <a:t> Alimentée par une canalisation de 200 mm,</a:t>
            </a:r>
          </a:p>
          <a:p>
            <a:pPr algn="just">
              <a:spcBef>
                <a:spcPct val="0"/>
              </a:spcBef>
              <a:buFont typeface="Wingdings" panose="05000000000000000000" pitchFamily="2" charset="2"/>
              <a:buChar char="Ø"/>
            </a:pPr>
            <a:r>
              <a:rPr lang="fr-FR" altLang="fr-FR" sz="2000">
                <a:latin typeface="Times New Roman" panose="02020603050405020304" pitchFamily="18" charset="0"/>
              </a:rPr>
              <a:t> Se situant à 1,50 m du mur et 2,10 m sur la droite.</a:t>
            </a:r>
            <a:endParaRPr lang="fr-FR" altLang="fr-FR" sz="2000" u="sng">
              <a:solidFill>
                <a:srgbClr val="000000"/>
              </a:solidFill>
              <a:latin typeface="Times New Roman" panose="02020603050405020304" pitchFamily="18" charset="0"/>
            </a:endParaRPr>
          </a:p>
        </p:txBody>
      </p:sp>
      <p:pic>
        <p:nvPicPr>
          <p:cNvPr id="51205" name="Image 38">
            <a:extLst>
              <a:ext uri="{FF2B5EF4-FFF2-40B4-BE49-F238E27FC236}">
                <a16:creationId xmlns:a16="http://schemas.microsoft.com/office/drawing/2014/main" id="{AC4C47B4-BA75-CCDF-6E94-5C1BAF8B1C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741045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Rectangle 6">
            <a:extLst>
              <a:ext uri="{FF2B5EF4-FFF2-40B4-BE49-F238E27FC236}">
                <a16:creationId xmlns:a16="http://schemas.microsoft.com/office/drawing/2014/main" id="{B8570ECC-8D93-DEA4-F0E4-16818137EFDA}"/>
              </a:ext>
            </a:extLst>
          </p:cNvPr>
          <p:cNvSpPr>
            <a:spLocks noChangeArrowheads="1"/>
          </p:cNvSpPr>
          <p:nvPr/>
        </p:nvSpPr>
        <p:spPr bwMode="auto">
          <a:xfrm>
            <a:off x="381000" y="13716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b="1">
                <a:solidFill>
                  <a:srgbClr val="000000"/>
                </a:solidFill>
                <a:latin typeface="Times New Roman" panose="02020603050405020304" pitchFamily="18" charset="0"/>
              </a:rPr>
              <a:t>Exemple</a:t>
            </a:r>
            <a:endParaRPr lang="fr-FR" altLang="fr-FR" sz="2000" u="sng">
              <a:solidFill>
                <a:srgbClr val="000000"/>
              </a:solidFill>
              <a:latin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a:extLst>
              <a:ext uri="{FF2B5EF4-FFF2-40B4-BE49-F238E27FC236}">
                <a16:creationId xmlns:a16="http://schemas.microsoft.com/office/drawing/2014/main" id="{D13CC0E2-A28F-032D-72F8-DB6CB8A24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1850" y="2438400"/>
            <a:ext cx="2781300"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Espace réservé du numéro de diapositive 4">
            <a:extLst>
              <a:ext uri="{FF2B5EF4-FFF2-40B4-BE49-F238E27FC236}">
                <a16:creationId xmlns:a16="http://schemas.microsoft.com/office/drawing/2014/main" id="{94DC86C3-8DEA-21ED-D8A8-FC76E674BAB8}"/>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C97F9269-DA25-4382-BE29-24250CFBC93C}" type="slidenum">
              <a:rPr lang="fr-FR" altLang="fr-FR" sz="2000">
                <a:solidFill>
                  <a:srgbClr val="984807"/>
                </a:solidFill>
              </a:rPr>
              <a:pPr>
                <a:spcBef>
                  <a:spcPct val="0"/>
                </a:spcBef>
                <a:buFontTx/>
                <a:buNone/>
              </a:pPr>
              <a:t>49</a:t>
            </a:fld>
            <a:endParaRPr lang="fr-FR" altLang="fr-FR" sz="2000">
              <a:solidFill>
                <a:srgbClr val="984807"/>
              </a:solidFill>
            </a:endParaRPr>
          </a:p>
        </p:txBody>
      </p:sp>
      <p:sp>
        <p:nvSpPr>
          <p:cNvPr id="52228" name="Titre 8">
            <a:extLst>
              <a:ext uri="{FF2B5EF4-FFF2-40B4-BE49-F238E27FC236}">
                <a16:creationId xmlns:a16="http://schemas.microsoft.com/office/drawing/2014/main" id="{2420C2A4-EDCB-8B41-D25A-3620655F788A}"/>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Signalisation : sur le terrain</a:t>
            </a:r>
          </a:p>
        </p:txBody>
      </p:sp>
      <p:sp>
        <p:nvSpPr>
          <p:cNvPr id="52229" name="Rectangle 1">
            <a:extLst>
              <a:ext uri="{FF2B5EF4-FFF2-40B4-BE49-F238E27FC236}">
                <a16:creationId xmlns:a16="http://schemas.microsoft.com/office/drawing/2014/main" id="{20150167-C530-D843-A584-8CD96E66F483}"/>
              </a:ext>
            </a:extLst>
          </p:cNvPr>
          <p:cNvSpPr>
            <a:spLocks noChangeArrowheads="1"/>
          </p:cNvSpPr>
          <p:nvPr/>
        </p:nvSpPr>
        <p:spPr bwMode="auto">
          <a:xfrm>
            <a:off x="250825" y="1341438"/>
            <a:ext cx="820737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solidFill>
                  <a:srgbClr val="000000"/>
                </a:solidFill>
                <a:latin typeface="Times New Roman" panose="02020603050405020304" pitchFamily="18" charset="0"/>
              </a:rPr>
              <a:t>  2.   </a:t>
            </a:r>
            <a:r>
              <a:rPr lang="fr-FR" altLang="fr-FR" sz="2000" b="1" u="sng">
                <a:solidFill>
                  <a:srgbClr val="000000"/>
                </a:solidFill>
                <a:latin typeface="Times New Roman" panose="02020603050405020304" pitchFamily="18" charset="0"/>
              </a:rPr>
              <a:t>Signalisation des réserves incendie :</a:t>
            </a:r>
          </a:p>
          <a:p>
            <a:pPr algn="just">
              <a:spcBef>
                <a:spcPct val="0"/>
              </a:spcBef>
              <a:buFontTx/>
              <a:buNone/>
            </a:pPr>
            <a:endParaRPr lang="fr-FR" altLang="fr-FR" sz="2000" b="1" u="sng">
              <a:solidFill>
                <a:srgbClr val="000000"/>
              </a:solidFill>
              <a:latin typeface="Times New Roman" panose="02020603050405020304" pitchFamily="18" charset="0"/>
            </a:endParaRPr>
          </a:p>
          <a:p>
            <a:pPr algn="just">
              <a:spcBef>
                <a:spcPct val="0"/>
              </a:spcBef>
              <a:buFontTx/>
              <a:buNone/>
            </a:pPr>
            <a:r>
              <a:rPr lang="fr-FR" altLang="fr-FR" sz="2000">
                <a:latin typeface="Times New Roman" panose="02020603050405020304" pitchFamily="18" charset="0"/>
              </a:rPr>
              <a:t>Une signalisation indique l’emplacement du P.E.I. au droit de celui-ci ou signale sa direction. Elle :</a:t>
            </a:r>
          </a:p>
          <a:p>
            <a:pPr algn="just">
              <a:spcBef>
                <a:spcPct val="0"/>
              </a:spcBef>
              <a:buFontTx/>
              <a:buNone/>
            </a:pPr>
            <a:endParaRPr lang="fr-FR" altLang="fr-FR" sz="2000">
              <a:latin typeface="Times New Roman" panose="02020603050405020304" pitchFamily="18" charset="0"/>
            </a:endParaRPr>
          </a:p>
          <a:p>
            <a:pPr algn="just">
              <a:spcBef>
                <a:spcPct val="0"/>
              </a:spcBef>
              <a:buFont typeface="Wingdings" panose="05000000000000000000" pitchFamily="2" charset="2"/>
              <a:buChar char="Ø"/>
            </a:pPr>
            <a:r>
              <a:rPr lang="fr-FR" altLang="fr-FR" sz="2000">
                <a:latin typeface="Times New Roman" panose="02020603050405020304" pitchFamily="18" charset="0"/>
              </a:rPr>
              <a:t> Mentionne la capacité de cette réserve;</a:t>
            </a:r>
          </a:p>
          <a:p>
            <a:pPr algn="just">
              <a:spcBef>
                <a:spcPct val="0"/>
              </a:spcBef>
              <a:buFont typeface="Wingdings" panose="05000000000000000000" pitchFamily="2" charset="2"/>
              <a:buChar char="Ø"/>
            </a:pPr>
            <a:r>
              <a:rPr lang="fr-FR" altLang="fr-FR" sz="2000">
                <a:latin typeface="Times New Roman" panose="02020603050405020304" pitchFamily="18" charset="0"/>
              </a:rPr>
              <a:t> Spécifie que cette installation est réservée aux SP</a:t>
            </a:r>
          </a:p>
        </p:txBody>
      </p:sp>
      <p:pic>
        <p:nvPicPr>
          <p:cNvPr id="52230" name="Image 48">
            <a:extLst>
              <a:ext uri="{FF2B5EF4-FFF2-40B4-BE49-F238E27FC236}">
                <a16:creationId xmlns:a16="http://schemas.microsoft.com/office/drawing/2014/main" id="{969FCE22-15E1-3F86-F1E4-8D2FFA84B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0"/>
            <a:ext cx="274320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numéro de diapositive 4">
            <a:extLst>
              <a:ext uri="{FF2B5EF4-FFF2-40B4-BE49-F238E27FC236}">
                <a16:creationId xmlns:a16="http://schemas.microsoft.com/office/drawing/2014/main" id="{BC4E2642-B68D-1EDA-12EF-DEEBE8ED5A10}"/>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6117BDE6-7E68-4FA6-B96E-8E63166E708F}" type="slidenum">
              <a:rPr lang="fr-FR" altLang="fr-FR" sz="2000">
                <a:solidFill>
                  <a:srgbClr val="984807"/>
                </a:solidFill>
              </a:rPr>
              <a:pPr>
                <a:spcBef>
                  <a:spcPct val="0"/>
                </a:spcBef>
                <a:buFontTx/>
                <a:buNone/>
              </a:pPr>
              <a:t>5</a:t>
            </a:fld>
            <a:endParaRPr lang="fr-FR" altLang="fr-FR" sz="2000">
              <a:solidFill>
                <a:srgbClr val="984807"/>
              </a:solidFill>
            </a:endParaRPr>
          </a:p>
        </p:txBody>
      </p:sp>
      <p:sp>
        <p:nvSpPr>
          <p:cNvPr id="7171" name="Espace réservé du contenu 2">
            <a:extLst>
              <a:ext uri="{FF2B5EF4-FFF2-40B4-BE49-F238E27FC236}">
                <a16:creationId xmlns:a16="http://schemas.microsoft.com/office/drawing/2014/main" id="{B5B21BCD-5972-E269-9CBC-97EB073DAEF7}"/>
              </a:ext>
            </a:extLst>
          </p:cNvPr>
          <p:cNvSpPr>
            <a:spLocks noGrp="1"/>
          </p:cNvSpPr>
          <p:nvPr>
            <p:ph idx="1"/>
          </p:nvPr>
        </p:nvSpPr>
        <p:spPr>
          <a:xfrm>
            <a:off x="323850" y="1341438"/>
            <a:ext cx="8534400" cy="4608512"/>
          </a:xfrm>
        </p:spPr>
        <p:txBody>
          <a:bodyPr/>
          <a:lstStyle/>
          <a:p>
            <a:pPr marL="0" indent="0" algn="just" eaLnBrk="1" hangingPunct="1">
              <a:buFont typeface="Arial" panose="020B0604020202020204" pitchFamily="34" charset="0"/>
              <a:buNone/>
            </a:pPr>
            <a:endParaRPr lang="fr-FR" altLang="fr-FR" sz="1600">
              <a:latin typeface="Arial" panose="020B0604020202020204" pitchFamily="34" charset="0"/>
              <a:cs typeface="Arial" panose="020B0604020202020204" pitchFamily="34" charset="0"/>
            </a:endParaRPr>
          </a:p>
          <a:p>
            <a:pPr marL="0" indent="0" algn="just" eaLnBrk="1" hangingPunct="1">
              <a:buFont typeface="Arial" panose="020B0604020202020204" pitchFamily="34" charset="0"/>
              <a:buNone/>
            </a:pPr>
            <a:endParaRPr lang="fr-FR" altLang="fr-FR" sz="1600">
              <a:latin typeface="Arial" panose="020B0604020202020204" pitchFamily="34" charset="0"/>
              <a:cs typeface="Arial" panose="020B0604020202020204" pitchFamily="34" charset="0"/>
            </a:endParaRPr>
          </a:p>
        </p:txBody>
      </p:sp>
      <p:sp>
        <p:nvSpPr>
          <p:cNvPr id="4" name="Titre 8">
            <a:extLst>
              <a:ext uri="{FF2B5EF4-FFF2-40B4-BE49-F238E27FC236}">
                <a16:creationId xmlns:a16="http://schemas.microsoft.com/office/drawing/2014/main" id="{7A6B6CBA-CDA1-0A58-22F1-10666A9819BF}"/>
              </a:ext>
            </a:extLst>
          </p:cNvPr>
          <p:cNvSpPr>
            <a:spLocks noGrp="1"/>
          </p:cNvSpPr>
          <p:nvPr>
            <p:ph type="title"/>
          </p:nvPr>
        </p:nvSpPr>
        <p:spPr>
          <a:xfrm>
            <a:off x="1116013" y="274638"/>
            <a:ext cx="7742237" cy="939800"/>
          </a:xfrm>
        </p:spPr>
        <p:txBody>
          <a:bodyPr/>
          <a:lstStyle/>
          <a:p>
            <a:pPr eaLnBrk="1" hangingPunct="1">
              <a:defRPr/>
            </a:pPr>
            <a:r>
              <a:rPr lang="fr-FR" sz="3200" b="1" dirty="0">
                <a:solidFill>
                  <a:schemeClr val="accent6">
                    <a:lumMod val="50000"/>
                  </a:schemeClr>
                </a:solidFill>
              </a:rPr>
              <a:t>Généralités</a:t>
            </a:r>
          </a:p>
        </p:txBody>
      </p:sp>
      <p:sp>
        <p:nvSpPr>
          <p:cNvPr id="7173" name="Rectangle 1">
            <a:extLst>
              <a:ext uri="{FF2B5EF4-FFF2-40B4-BE49-F238E27FC236}">
                <a16:creationId xmlns:a16="http://schemas.microsoft.com/office/drawing/2014/main" id="{9C074881-0548-DCF4-8F94-18EC7912896E}"/>
              </a:ext>
            </a:extLst>
          </p:cNvPr>
          <p:cNvSpPr>
            <a:spLocks noChangeArrowheads="1"/>
          </p:cNvSpPr>
          <p:nvPr/>
        </p:nvSpPr>
        <p:spPr bwMode="auto">
          <a:xfrm>
            <a:off x="250825" y="1243013"/>
            <a:ext cx="8669338"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AutoNum type="alphaUcPeriod"/>
            </a:pPr>
            <a:r>
              <a:rPr lang="fr-FR" altLang="fr-FR" sz="2000" b="1" u="sng">
                <a:latin typeface="Times New Roman" panose="02020603050405020304" pitchFamily="18" charset="0"/>
                <a:cs typeface="Arial" panose="020B0604020202020204" pitchFamily="34" charset="0"/>
              </a:rPr>
              <a:t>Analyse des risques :</a:t>
            </a:r>
          </a:p>
          <a:p>
            <a:pPr algn="just">
              <a:spcBef>
                <a:spcPct val="0"/>
              </a:spcBef>
              <a:buFontTx/>
              <a:buAutoNum type="alphaUcPeriod"/>
            </a:pPr>
            <a:endParaRPr lang="fr-FR" altLang="fr-FR" sz="2000" b="1" u="sng">
              <a:latin typeface="Times New Roman" panose="02020603050405020304" pitchFamily="18" charset="0"/>
              <a:cs typeface="Arial" panose="020B0604020202020204" pitchFamily="34" charset="0"/>
            </a:endParaRPr>
          </a:p>
          <a:p>
            <a:pPr>
              <a:spcBef>
                <a:spcPct val="0"/>
              </a:spcBef>
              <a:buFontTx/>
              <a:buNone/>
            </a:pPr>
            <a:r>
              <a:rPr lang="fr-FR" altLang="fr-FR" sz="2000">
                <a:latin typeface="Times New Roman" panose="02020603050405020304" pitchFamily="18" charset="0"/>
              </a:rPr>
              <a:t>La conception de la D.E.C.I. est définie par </a:t>
            </a:r>
            <a:r>
              <a:rPr lang="fr-FR" altLang="fr-FR" sz="2000" b="1">
                <a:latin typeface="Times New Roman" panose="02020603050405020304" pitchFamily="18" charset="0"/>
              </a:rPr>
              <a:t>l’analyse des risques </a:t>
            </a:r>
            <a:r>
              <a:rPr lang="fr-FR" altLang="fr-FR" sz="2000">
                <a:latin typeface="Times New Roman" panose="02020603050405020304" pitchFamily="18" charset="0"/>
              </a:rPr>
              <a:t>définissant</a:t>
            </a:r>
            <a:r>
              <a:rPr lang="fr-FR" altLang="fr-FR" sz="2000" b="1">
                <a:latin typeface="Times New Roman" panose="02020603050405020304" pitchFamily="18" charset="0"/>
              </a:rPr>
              <a:t> </a:t>
            </a:r>
            <a:r>
              <a:rPr lang="fr-FR" altLang="fr-FR" sz="2000">
                <a:latin typeface="Times New Roman" panose="02020603050405020304" pitchFamily="18" charset="0"/>
              </a:rPr>
              <a:t>les ressources en eau pour l’alimentation des moyens de lutte contre l’incendie. </a:t>
            </a:r>
          </a:p>
          <a:p>
            <a:pPr>
              <a:spcBef>
                <a:spcPct val="0"/>
              </a:spcBef>
              <a:buFontTx/>
              <a:buNone/>
            </a:pPr>
            <a:r>
              <a:rPr lang="fr-FR" altLang="fr-FR" sz="2000">
                <a:latin typeface="Times New Roman" panose="02020603050405020304" pitchFamily="18" charset="0"/>
              </a:rPr>
              <a:t> </a:t>
            </a:r>
          </a:p>
          <a:p>
            <a:pPr>
              <a:spcBef>
                <a:spcPct val="0"/>
              </a:spcBef>
              <a:buFontTx/>
              <a:buNone/>
            </a:pPr>
            <a:r>
              <a:rPr lang="fr-FR" altLang="fr-FR" sz="2000">
                <a:latin typeface="Times New Roman" panose="02020603050405020304" pitchFamily="18" charset="0"/>
              </a:rPr>
              <a:t>La méthode s’applique dans la continuité du S.D.A.C.R., en définissant les risques comme suit :</a:t>
            </a:r>
          </a:p>
          <a:p>
            <a:pPr>
              <a:spcBef>
                <a:spcPct val="0"/>
              </a:spcBef>
              <a:buFontTx/>
              <a:buNone/>
            </a:pPr>
            <a:endParaRPr lang="fr-FR" altLang="fr-FR" sz="2000">
              <a:latin typeface="Times New Roman" panose="02020603050405020304" pitchFamily="18" charset="0"/>
              <a:cs typeface="Arial" panose="020B0604020202020204" pitchFamily="34" charset="0"/>
            </a:endParaRPr>
          </a:p>
          <a:p>
            <a:pPr>
              <a:spcBef>
                <a:spcPct val="0"/>
              </a:spcBef>
              <a:buFont typeface="Wingdings" panose="05000000000000000000" pitchFamily="2" charset="2"/>
              <a:buChar char="à"/>
            </a:pPr>
            <a:r>
              <a:rPr lang="fr-FR" altLang="fr-FR" sz="2000">
                <a:latin typeface="Times New Roman" panose="02020603050405020304" pitchFamily="18" charset="0"/>
                <a:cs typeface="Arial" panose="020B0604020202020204" pitchFamily="34" charset="0"/>
                <a:sym typeface="Wingdings" panose="05000000000000000000" pitchFamily="2" charset="2"/>
              </a:rPr>
              <a:t>Risques courants dans les zones composées majoritairement d’habitations :</a:t>
            </a:r>
          </a:p>
          <a:p>
            <a:pPr>
              <a:spcBef>
                <a:spcPct val="0"/>
              </a:spcBef>
              <a:buFont typeface="Wingdings" panose="05000000000000000000" pitchFamily="2" charset="2"/>
              <a:buNone/>
            </a:pPr>
            <a:endParaRPr lang="fr-FR" altLang="fr-FR" sz="2000">
              <a:latin typeface="Times New Roman" panose="02020603050405020304" pitchFamily="18" charset="0"/>
              <a:cs typeface="Arial" panose="020B0604020202020204" pitchFamily="34" charset="0"/>
              <a:sym typeface="Wingdings" panose="05000000000000000000" pitchFamily="2" charset="2"/>
            </a:endParaRPr>
          </a:p>
          <a:p>
            <a:pPr>
              <a:spcBef>
                <a:spcPct val="0"/>
              </a:spcBef>
              <a:buFont typeface="Wingdings" panose="05000000000000000000" pitchFamily="2" charset="2"/>
              <a:buNone/>
            </a:pPr>
            <a:endParaRPr lang="fr-FR" altLang="fr-FR" sz="2000">
              <a:latin typeface="Times New Roman" panose="02020603050405020304" pitchFamily="18" charset="0"/>
              <a:cs typeface="Arial" panose="020B0604020202020204" pitchFamily="34" charset="0"/>
              <a:sym typeface="Wingdings" panose="05000000000000000000" pitchFamily="2" charset="2"/>
            </a:endParaRPr>
          </a:p>
          <a:p>
            <a:pPr>
              <a:spcBef>
                <a:spcPct val="0"/>
              </a:spcBef>
              <a:buFont typeface="Wingdings" panose="05000000000000000000" pitchFamily="2" charset="2"/>
              <a:buNone/>
            </a:pPr>
            <a:endParaRPr lang="fr-FR" altLang="fr-FR" sz="2000">
              <a:latin typeface="Times New Roman" panose="02020603050405020304" pitchFamily="18" charset="0"/>
              <a:cs typeface="Arial" panose="020B0604020202020204" pitchFamily="34" charset="0"/>
              <a:sym typeface="Wingdings" panose="05000000000000000000" pitchFamily="2" charset="2"/>
            </a:endParaRPr>
          </a:p>
          <a:p>
            <a:pPr>
              <a:spcBef>
                <a:spcPct val="0"/>
              </a:spcBef>
              <a:buFontTx/>
              <a:buChar char="-"/>
            </a:pPr>
            <a:r>
              <a:rPr lang="fr-FR" altLang="fr-FR" sz="2000">
                <a:latin typeface="Times New Roman" panose="02020603050405020304" pitchFamily="18" charset="0"/>
                <a:cs typeface="Arial" panose="020B0604020202020204" pitchFamily="34" charset="0"/>
                <a:sym typeface="Wingdings" panose="05000000000000000000" pitchFamily="2" charset="2"/>
              </a:rPr>
              <a:t>Bâtiment à risque courant faible = </a:t>
            </a:r>
          </a:p>
        </p:txBody>
      </p:sp>
      <p:pic>
        <p:nvPicPr>
          <p:cNvPr id="7174" name="Image 32">
            <a:extLst>
              <a:ext uri="{FF2B5EF4-FFF2-40B4-BE49-F238E27FC236}">
                <a16:creationId xmlns:a16="http://schemas.microsoft.com/office/drawing/2014/main" id="{CE91B1E5-2FDF-EAD9-A1BE-FAC7925F92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114800"/>
            <a:ext cx="2592388" cy="1944688"/>
          </a:xfrm>
          <a:prstGeom prst="rect">
            <a:avLst/>
          </a:prstGeom>
          <a:noFill/>
          <a:ln w="9525">
            <a:solidFill>
              <a:srgbClr val="984807"/>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u numéro de diapositive 4">
            <a:extLst>
              <a:ext uri="{FF2B5EF4-FFF2-40B4-BE49-F238E27FC236}">
                <a16:creationId xmlns:a16="http://schemas.microsoft.com/office/drawing/2014/main" id="{169F3030-12F8-3230-8F43-350955ED7CF3}"/>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3CB5723-B664-4851-8B7C-3C519E67C179}" type="slidenum">
              <a:rPr lang="fr-FR" altLang="fr-FR" sz="2000">
                <a:solidFill>
                  <a:srgbClr val="984807"/>
                </a:solidFill>
              </a:rPr>
              <a:pPr algn="r" eaLnBrk="1" hangingPunct="1">
                <a:spcBef>
                  <a:spcPct val="0"/>
                </a:spcBef>
                <a:buFontTx/>
                <a:buNone/>
              </a:pPr>
              <a:t>50</a:t>
            </a:fld>
            <a:endParaRPr lang="fr-FR" altLang="fr-FR" sz="2000">
              <a:solidFill>
                <a:srgbClr val="984807"/>
              </a:solidFill>
            </a:endParaRPr>
          </a:p>
        </p:txBody>
      </p:sp>
      <p:sp>
        <p:nvSpPr>
          <p:cNvPr id="53251" name="Titre 8">
            <a:extLst>
              <a:ext uri="{FF2B5EF4-FFF2-40B4-BE49-F238E27FC236}">
                <a16:creationId xmlns:a16="http://schemas.microsoft.com/office/drawing/2014/main" id="{3EF63D8D-58A9-735B-864E-2242D7DB742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Signalisation : sur le terrain</a:t>
            </a:r>
          </a:p>
        </p:txBody>
      </p:sp>
      <p:sp>
        <p:nvSpPr>
          <p:cNvPr id="53252" name="Rectangle 9">
            <a:extLst>
              <a:ext uri="{FF2B5EF4-FFF2-40B4-BE49-F238E27FC236}">
                <a16:creationId xmlns:a16="http://schemas.microsoft.com/office/drawing/2014/main" id="{497B6116-EC72-A974-0EF9-8B4C86115FE8}"/>
              </a:ext>
            </a:extLst>
          </p:cNvPr>
          <p:cNvSpPr>
            <a:spLocks noChangeArrowheads="1"/>
          </p:cNvSpPr>
          <p:nvPr/>
        </p:nvSpPr>
        <p:spPr bwMode="auto">
          <a:xfrm>
            <a:off x="152400" y="1447800"/>
            <a:ext cx="7273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b="1">
                <a:solidFill>
                  <a:srgbClr val="000000"/>
                </a:solidFill>
                <a:latin typeface="Times New Roman" panose="02020603050405020304" pitchFamily="18" charset="0"/>
              </a:rPr>
              <a:t>  3.   </a:t>
            </a:r>
            <a:r>
              <a:rPr lang="fr-FR" altLang="fr-FR" sz="2000" b="1" u="sng">
                <a:solidFill>
                  <a:srgbClr val="000000"/>
                </a:solidFill>
                <a:latin typeface="Times New Roman" panose="02020603050405020304" pitchFamily="18" charset="0"/>
              </a:rPr>
              <a:t>Signalisation des points d’aspiration :</a:t>
            </a:r>
          </a:p>
        </p:txBody>
      </p:sp>
      <p:pic>
        <p:nvPicPr>
          <p:cNvPr id="53253" name="Image 47">
            <a:extLst>
              <a:ext uri="{FF2B5EF4-FFF2-40B4-BE49-F238E27FC236}">
                <a16:creationId xmlns:a16="http://schemas.microsoft.com/office/drawing/2014/main" id="{09FA32B8-0C94-B499-5688-B1AFE917AC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0353"/>
          <a:stretch>
            <a:fillRect/>
          </a:stretch>
        </p:blipFill>
        <p:spPr bwMode="auto">
          <a:xfrm>
            <a:off x="2895600" y="2514600"/>
            <a:ext cx="266700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u numéro de diapositive 4">
            <a:extLst>
              <a:ext uri="{FF2B5EF4-FFF2-40B4-BE49-F238E27FC236}">
                <a16:creationId xmlns:a16="http://schemas.microsoft.com/office/drawing/2014/main" id="{EEF28325-068F-68DA-23DA-7239C1323A81}"/>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F13B4636-A642-4767-8961-FE202CFF3FE6}" type="slidenum">
              <a:rPr lang="fr-FR" altLang="fr-FR" sz="2000">
                <a:solidFill>
                  <a:srgbClr val="984807"/>
                </a:solidFill>
              </a:rPr>
              <a:pPr>
                <a:spcBef>
                  <a:spcPct val="0"/>
                </a:spcBef>
                <a:buFontTx/>
                <a:buNone/>
              </a:pPr>
              <a:t>51</a:t>
            </a:fld>
            <a:endParaRPr lang="fr-FR" altLang="fr-FR" sz="2000">
              <a:solidFill>
                <a:srgbClr val="984807"/>
              </a:solidFill>
            </a:endParaRPr>
          </a:p>
        </p:txBody>
      </p:sp>
      <p:sp>
        <p:nvSpPr>
          <p:cNvPr id="54275" name="Titre 8">
            <a:extLst>
              <a:ext uri="{FF2B5EF4-FFF2-40B4-BE49-F238E27FC236}">
                <a16:creationId xmlns:a16="http://schemas.microsoft.com/office/drawing/2014/main" id="{75AC21F1-B029-79C6-2748-71AA37063990}"/>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Signalisation : sur le terrain</a:t>
            </a:r>
          </a:p>
        </p:txBody>
      </p:sp>
      <p:sp>
        <p:nvSpPr>
          <p:cNvPr id="54276" name="Rectangle 1">
            <a:extLst>
              <a:ext uri="{FF2B5EF4-FFF2-40B4-BE49-F238E27FC236}">
                <a16:creationId xmlns:a16="http://schemas.microsoft.com/office/drawing/2014/main" id="{63A98049-7821-065D-85A8-72A89EB53C7C}"/>
              </a:ext>
            </a:extLst>
          </p:cNvPr>
          <p:cNvSpPr>
            <a:spLocks noChangeArrowheads="1"/>
          </p:cNvSpPr>
          <p:nvPr/>
        </p:nvSpPr>
        <p:spPr bwMode="auto">
          <a:xfrm>
            <a:off x="250825" y="1341438"/>
            <a:ext cx="8523288"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solidFill>
                  <a:srgbClr val="000000"/>
                </a:solidFill>
                <a:latin typeface="Times New Roman" panose="02020603050405020304" pitchFamily="18" charset="0"/>
              </a:rPr>
              <a:t>  4.   </a:t>
            </a:r>
            <a:r>
              <a:rPr lang="fr-FR" altLang="fr-FR" sz="2000" b="1" u="sng">
                <a:solidFill>
                  <a:srgbClr val="000000"/>
                </a:solidFill>
                <a:latin typeface="Times New Roman" panose="02020603050405020304" pitchFamily="18" charset="0"/>
              </a:rPr>
              <a:t>Protection et signalisation complémentaire :</a:t>
            </a:r>
          </a:p>
          <a:p>
            <a:pPr algn="just">
              <a:spcBef>
                <a:spcPct val="0"/>
              </a:spcBef>
              <a:buFontTx/>
              <a:buNone/>
            </a:pPr>
            <a:endParaRPr lang="fr-FR" altLang="fr-FR" sz="2000" u="sng">
              <a:solidFill>
                <a:srgbClr val="000000"/>
              </a:solidFill>
              <a:latin typeface="Times New Roman" panose="02020603050405020304" pitchFamily="18" charset="0"/>
            </a:endParaRPr>
          </a:p>
          <a:p>
            <a:pPr algn="just">
              <a:spcBef>
                <a:spcPct val="0"/>
              </a:spcBef>
              <a:buFontTx/>
              <a:buNone/>
            </a:pPr>
            <a:r>
              <a:rPr lang="fr-FR" altLang="fr-FR" sz="2000">
                <a:latin typeface="Times New Roman" panose="02020603050405020304" pitchFamily="18" charset="0"/>
              </a:rPr>
              <a:t>Il appartient à chaque maire, dans le cadre de ses pouvoirs de police, d’interdire ou de réglementer le stationnement au droit des prises d’eau, des aires d’aspiration ou des zones de mise en station des engins d’incendie qui le nécessiteraient. </a:t>
            </a:r>
            <a:r>
              <a:rPr lang="fr-FR" altLang="fr-FR" sz="2000">
                <a:solidFill>
                  <a:srgbClr val="000000"/>
                </a:solidFill>
                <a:latin typeface="Times New Roman" panose="02020603050405020304" pitchFamily="18" charset="0"/>
                <a:cs typeface="Times New Roman" panose="02020603050405020304" pitchFamily="18" charset="0"/>
              </a:rPr>
              <a:t> </a:t>
            </a:r>
            <a:r>
              <a:rPr lang="fr-FR" altLang="fr-FR" sz="2000">
                <a:solidFill>
                  <a:srgbClr val="000000"/>
                </a:solidFill>
                <a:latin typeface="Times New Roman" panose="02020603050405020304" pitchFamily="18" charset="0"/>
                <a:cs typeface="Calibri" panose="020F0502020204030204" pitchFamily="34" charset="0"/>
              </a:rPr>
              <a:t>Pour mémoire l’article R.417.10 II 7° du code de la route interdit le stationnement au droit des </a:t>
            </a:r>
            <a:r>
              <a:rPr lang="fr-FR" altLang="fr-FR" sz="2000" b="1">
                <a:solidFill>
                  <a:srgbClr val="000000"/>
                </a:solidFill>
                <a:latin typeface="Times New Roman" panose="02020603050405020304" pitchFamily="18" charset="0"/>
                <a:cs typeface="Calibri" panose="020F0502020204030204" pitchFamily="34" charset="0"/>
              </a:rPr>
              <a:t>bouches d’incendie.</a:t>
            </a:r>
            <a:r>
              <a:rPr lang="fr-FR" altLang="fr-FR" sz="2000">
                <a:solidFill>
                  <a:srgbClr val="000000"/>
                </a:solidFill>
                <a:latin typeface="Times New Roman" panose="02020603050405020304" pitchFamily="18" charset="0"/>
                <a:cs typeface="Calibri" panose="020F0502020204030204" pitchFamily="34" charset="0"/>
              </a:rPr>
              <a:t> </a:t>
            </a:r>
          </a:p>
        </p:txBody>
      </p:sp>
      <p:pic>
        <p:nvPicPr>
          <p:cNvPr id="54277" name="Image 45" descr="DECI\Recueil_equipements_PEI_Page_05.jpg">
            <a:extLst>
              <a:ext uri="{FF2B5EF4-FFF2-40B4-BE49-F238E27FC236}">
                <a16:creationId xmlns:a16="http://schemas.microsoft.com/office/drawing/2014/main" id="{6557D1D0-5C2B-19F4-35E3-11379FAF6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487" t="46503" r="4607" b="22536"/>
          <a:stretch>
            <a:fillRect/>
          </a:stretch>
        </p:blipFill>
        <p:spPr bwMode="auto">
          <a:xfrm>
            <a:off x="838200" y="3657600"/>
            <a:ext cx="49180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Image 46">
            <a:extLst>
              <a:ext uri="{FF2B5EF4-FFF2-40B4-BE49-F238E27FC236}">
                <a16:creationId xmlns:a16="http://schemas.microsoft.com/office/drawing/2014/main" id="{A99665B7-9474-5BF8-24E8-3B74AB892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733800"/>
            <a:ext cx="18097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u numéro de diapositive 4">
            <a:extLst>
              <a:ext uri="{FF2B5EF4-FFF2-40B4-BE49-F238E27FC236}">
                <a16:creationId xmlns:a16="http://schemas.microsoft.com/office/drawing/2014/main" id="{53F2DFD4-2FD5-8A15-F82D-664433936CF6}"/>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84F63423-57B9-4857-BB7A-0E6A87204A93}" type="slidenum">
              <a:rPr lang="fr-FR" altLang="fr-FR" sz="2000">
                <a:solidFill>
                  <a:srgbClr val="984807"/>
                </a:solidFill>
              </a:rPr>
              <a:pPr>
                <a:spcBef>
                  <a:spcPct val="0"/>
                </a:spcBef>
                <a:buFontTx/>
                <a:buNone/>
              </a:pPr>
              <a:t>52</a:t>
            </a:fld>
            <a:endParaRPr lang="fr-FR" altLang="fr-FR" sz="2000">
              <a:solidFill>
                <a:srgbClr val="984807"/>
              </a:solidFill>
            </a:endParaRPr>
          </a:p>
        </p:txBody>
      </p:sp>
      <p:sp>
        <p:nvSpPr>
          <p:cNvPr id="55299" name="Titre 8">
            <a:extLst>
              <a:ext uri="{FF2B5EF4-FFF2-40B4-BE49-F238E27FC236}">
                <a16:creationId xmlns:a16="http://schemas.microsoft.com/office/drawing/2014/main" id="{C4C3CD8C-AD64-CFC0-8418-B008C7EE012B}"/>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Signalisation : sur le terrain</a:t>
            </a:r>
          </a:p>
        </p:txBody>
      </p:sp>
      <p:sp>
        <p:nvSpPr>
          <p:cNvPr id="55300" name="Rectangle 4">
            <a:extLst>
              <a:ext uri="{FF2B5EF4-FFF2-40B4-BE49-F238E27FC236}">
                <a16:creationId xmlns:a16="http://schemas.microsoft.com/office/drawing/2014/main" id="{29BEC512-D774-EEC1-2A68-2A10942DE339}"/>
              </a:ext>
            </a:extLst>
          </p:cNvPr>
          <p:cNvSpPr>
            <a:spLocks noChangeArrowheads="1"/>
          </p:cNvSpPr>
          <p:nvPr/>
        </p:nvSpPr>
        <p:spPr bwMode="auto">
          <a:xfrm>
            <a:off x="395288" y="1530350"/>
            <a:ext cx="8280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latin typeface="Times New Roman" panose="02020603050405020304" pitchFamily="18" charset="0"/>
              </a:rPr>
              <a:t>Des protections physiques peuvent être mises en place afin d’interdire aux véhicules l’approche des prises d’eau ou d’assurer leur pérennité. </a:t>
            </a:r>
          </a:p>
          <a:p>
            <a:pPr algn="just">
              <a:spcBef>
                <a:spcPct val="0"/>
              </a:spcBef>
              <a:buFontTx/>
              <a:buNone/>
            </a:pPr>
            <a:endParaRPr lang="fr-FR" altLang="fr-FR" sz="2000">
              <a:latin typeface="Times New Roman" panose="02020603050405020304" pitchFamily="18" charset="0"/>
            </a:endParaRPr>
          </a:p>
          <a:p>
            <a:pPr algn="just">
              <a:spcBef>
                <a:spcPct val="0"/>
              </a:spcBef>
              <a:buFontTx/>
              <a:buNone/>
            </a:pPr>
            <a:r>
              <a:rPr lang="fr-FR" altLang="fr-FR" sz="2000">
                <a:latin typeface="Times New Roman" panose="02020603050405020304" pitchFamily="18" charset="0"/>
              </a:rPr>
              <a:t>Ces dispositifs ne doivent pas retarder la mise en œuvre des engins.</a:t>
            </a:r>
          </a:p>
        </p:txBody>
      </p:sp>
      <p:pic>
        <p:nvPicPr>
          <p:cNvPr id="55301" name="Image 36">
            <a:extLst>
              <a:ext uri="{FF2B5EF4-FFF2-40B4-BE49-F238E27FC236}">
                <a16:creationId xmlns:a16="http://schemas.microsoft.com/office/drawing/2014/main" id="{F37DABD4-601F-94B3-C4E3-DEB9758FB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580" r="2946"/>
          <a:stretch>
            <a:fillRect/>
          </a:stretch>
        </p:blipFill>
        <p:spPr bwMode="auto">
          <a:xfrm>
            <a:off x="304800" y="3733800"/>
            <a:ext cx="83820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u numéro de diapositive 4">
            <a:extLst>
              <a:ext uri="{FF2B5EF4-FFF2-40B4-BE49-F238E27FC236}">
                <a16:creationId xmlns:a16="http://schemas.microsoft.com/office/drawing/2014/main" id="{8F434118-4564-4C18-F234-59BCF54C619A}"/>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BEE6A709-691B-4C9C-8614-5ECA9A939CDD}" type="slidenum">
              <a:rPr lang="fr-FR" altLang="fr-FR" sz="2000">
                <a:solidFill>
                  <a:srgbClr val="984807"/>
                </a:solidFill>
              </a:rPr>
              <a:pPr>
                <a:spcBef>
                  <a:spcPct val="0"/>
                </a:spcBef>
                <a:buFontTx/>
                <a:buNone/>
              </a:pPr>
              <a:t>53</a:t>
            </a:fld>
            <a:endParaRPr lang="fr-FR" altLang="fr-FR" sz="2000">
              <a:solidFill>
                <a:srgbClr val="984807"/>
              </a:solidFill>
            </a:endParaRPr>
          </a:p>
        </p:txBody>
      </p:sp>
      <p:sp>
        <p:nvSpPr>
          <p:cNvPr id="56323" name="Titre 8">
            <a:extLst>
              <a:ext uri="{FF2B5EF4-FFF2-40B4-BE49-F238E27FC236}">
                <a16:creationId xmlns:a16="http://schemas.microsoft.com/office/drawing/2014/main" id="{35D8BB7C-C321-6712-208F-8D97BA9A0D1B}"/>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Signalisation sur nos plans</a:t>
            </a:r>
          </a:p>
        </p:txBody>
      </p:sp>
      <p:sp>
        <p:nvSpPr>
          <p:cNvPr id="56324" name="Rectangle 6">
            <a:extLst>
              <a:ext uri="{FF2B5EF4-FFF2-40B4-BE49-F238E27FC236}">
                <a16:creationId xmlns:a16="http://schemas.microsoft.com/office/drawing/2014/main" id="{DF4B8F55-B146-791B-578F-80CFA8C9CD91}"/>
              </a:ext>
            </a:extLst>
          </p:cNvPr>
          <p:cNvSpPr>
            <a:spLocks noChangeArrowheads="1"/>
          </p:cNvSpPr>
          <p:nvPr/>
        </p:nvSpPr>
        <p:spPr bwMode="auto">
          <a:xfrm>
            <a:off x="323850" y="1341438"/>
            <a:ext cx="83629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latin typeface="Times New Roman" panose="02020603050405020304" pitchFamily="18" charset="0"/>
              </a:rPr>
              <a:t>Afin d’identifier sur tout support cartographique les différents points d’eau incendie de DECI, la symbolique ci-dessous est celle adoptée par le SDMIS. </a:t>
            </a:r>
          </a:p>
        </p:txBody>
      </p:sp>
      <p:pic>
        <p:nvPicPr>
          <p:cNvPr id="56325" name="Image 35" descr="DECI\symbolique des plans de commune_Page_2.jpg">
            <a:extLst>
              <a:ext uri="{FF2B5EF4-FFF2-40B4-BE49-F238E27FC236}">
                <a16:creationId xmlns:a16="http://schemas.microsoft.com/office/drawing/2014/main" id="{CE662A8E-DB41-AFB9-A567-45B07BB52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90" t="3653" r="4350" b="72217"/>
          <a:stretch>
            <a:fillRect/>
          </a:stretch>
        </p:blipFill>
        <p:spPr bwMode="auto">
          <a:xfrm>
            <a:off x="228600" y="2362200"/>
            <a:ext cx="838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4">
            <a:extLst>
              <a:ext uri="{FF2B5EF4-FFF2-40B4-BE49-F238E27FC236}">
                <a16:creationId xmlns:a16="http://schemas.microsoft.com/office/drawing/2014/main" id="{0BD36B2E-4F1E-4285-CE06-1D5294EC568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B6DE211-C125-40B2-A8A0-5A7B3436ABA4}" type="slidenum">
              <a:rPr lang="fr-FR" altLang="fr-FR" sz="2000">
                <a:solidFill>
                  <a:srgbClr val="984807"/>
                </a:solidFill>
              </a:rPr>
              <a:pPr algn="r" eaLnBrk="1" hangingPunct="1">
                <a:spcBef>
                  <a:spcPct val="0"/>
                </a:spcBef>
                <a:buFontTx/>
                <a:buNone/>
              </a:pPr>
              <a:t>54</a:t>
            </a:fld>
            <a:endParaRPr lang="fr-FR" altLang="fr-FR" sz="2000">
              <a:solidFill>
                <a:srgbClr val="984807"/>
              </a:solidFill>
            </a:endParaRPr>
          </a:p>
        </p:txBody>
      </p:sp>
      <p:sp>
        <p:nvSpPr>
          <p:cNvPr id="57347" name="Titre 8">
            <a:extLst>
              <a:ext uri="{FF2B5EF4-FFF2-40B4-BE49-F238E27FC236}">
                <a16:creationId xmlns:a16="http://schemas.microsoft.com/office/drawing/2014/main" id="{8FC4A474-5F92-E812-3D63-03A4EB57DB8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Signalisation sur nos plans</a:t>
            </a:r>
          </a:p>
        </p:txBody>
      </p:sp>
      <p:sp>
        <p:nvSpPr>
          <p:cNvPr id="57348" name="Rectangle 6">
            <a:extLst>
              <a:ext uri="{FF2B5EF4-FFF2-40B4-BE49-F238E27FC236}">
                <a16:creationId xmlns:a16="http://schemas.microsoft.com/office/drawing/2014/main" id="{9DE64033-17D7-C8EB-0D93-DE3066A7DD45}"/>
              </a:ext>
            </a:extLst>
          </p:cNvPr>
          <p:cNvSpPr>
            <a:spLocks noChangeArrowheads="1"/>
          </p:cNvSpPr>
          <p:nvPr/>
        </p:nvSpPr>
        <p:spPr bwMode="auto">
          <a:xfrm>
            <a:off x="323850" y="1341438"/>
            <a:ext cx="8210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latin typeface="Times New Roman" panose="02020603050405020304" pitchFamily="18" charset="0"/>
              </a:rPr>
              <a:t>Cette représentation est complétée d'informations telles que le numéro, le débit des PI-BI et la capacité précise des réserves, etc.</a:t>
            </a:r>
          </a:p>
        </p:txBody>
      </p:sp>
      <p:pic>
        <p:nvPicPr>
          <p:cNvPr id="57349" name="Image 34" descr="symbolique des plans de commune_Page_2">
            <a:extLst>
              <a:ext uri="{FF2B5EF4-FFF2-40B4-BE49-F238E27FC236}">
                <a16:creationId xmlns:a16="http://schemas.microsoft.com/office/drawing/2014/main" id="{C5EF990C-E5BF-46AD-5818-AA04C135B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74" t="62927" r="4446" b="1732"/>
          <a:stretch>
            <a:fillRect/>
          </a:stretch>
        </p:blipFill>
        <p:spPr bwMode="auto">
          <a:xfrm>
            <a:off x="914400" y="2133600"/>
            <a:ext cx="74676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u numéro de diapositive 4">
            <a:extLst>
              <a:ext uri="{FF2B5EF4-FFF2-40B4-BE49-F238E27FC236}">
                <a16:creationId xmlns:a16="http://schemas.microsoft.com/office/drawing/2014/main" id="{FDC1DD01-768F-090D-29B1-A587ED2A8CD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0CD1FEB-07F5-48DA-9E61-7C3DCBD336A5}" type="slidenum">
              <a:rPr lang="fr-FR" altLang="fr-FR" sz="2000">
                <a:solidFill>
                  <a:srgbClr val="984807"/>
                </a:solidFill>
              </a:rPr>
              <a:pPr algn="r" eaLnBrk="1" hangingPunct="1">
                <a:spcBef>
                  <a:spcPct val="0"/>
                </a:spcBef>
                <a:buFontTx/>
                <a:buNone/>
              </a:pPr>
              <a:t>55</a:t>
            </a:fld>
            <a:endParaRPr lang="fr-FR" altLang="fr-FR" sz="2000">
              <a:solidFill>
                <a:srgbClr val="984807"/>
              </a:solidFill>
            </a:endParaRPr>
          </a:p>
        </p:txBody>
      </p:sp>
      <p:sp>
        <p:nvSpPr>
          <p:cNvPr id="58371" name="Titre 8">
            <a:extLst>
              <a:ext uri="{FF2B5EF4-FFF2-40B4-BE49-F238E27FC236}">
                <a16:creationId xmlns:a16="http://schemas.microsoft.com/office/drawing/2014/main" id="{982F580E-D410-2BDC-5C14-4F454EE5437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Signalisation sur nos plans</a:t>
            </a:r>
          </a:p>
        </p:txBody>
      </p:sp>
      <p:sp>
        <p:nvSpPr>
          <p:cNvPr id="58372" name="Rectangle 7">
            <a:extLst>
              <a:ext uri="{FF2B5EF4-FFF2-40B4-BE49-F238E27FC236}">
                <a16:creationId xmlns:a16="http://schemas.microsoft.com/office/drawing/2014/main" id="{EEE5F6A1-8274-8D7C-39B4-E7EC3BFB466B}"/>
              </a:ext>
            </a:extLst>
          </p:cNvPr>
          <p:cNvSpPr>
            <a:spLocks noChangeArrowheads="1"/>
          </p:cNvSpPr>
          <p:nvPr/>
        </p:nvSpPr>
        <p:spPr bwMode="auto">
          <a:xfrm>
            <a:off x="1790700" y="357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pic>
        <p:nvPicPr>
          <p:cNvPr id="58373" name="Picture 6" descr="08_symbologie-points-d'eau-incendie-PEI_atlas-d'intervention">
            <a:extLst>
              <a:ext uri="{FF2B5EF4-FFF2-40B4-BE49-F238E27FC236}">
                <a16:creationId xmlns:a16="http://schemas.microsoft.com/office/drawing/2014/main" id="{C9110D49-864E-8B3C-ED5E-2CE7E5757F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5427"/>
          <a:stretch>
            <a:fillRect/>
          </a:stretch>
        </p:blipFill>
        <p:spPr bwMode="auto">
          <a:xfrm>
            <a:off x="533400" y="1219200"/>
            <a:ext cx="8153400" cy="491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u numéro de diapositive 4">
            <a:extLst>
              <a:ext uri="{FF2B5EF4-FFF2-40B4-BE49-F238E27FC236}">
                <a16:creationId xmlns:a16="http://schemas.microsoft.com/office/drawing/2014/main" id="{A49F03F7-F01F-4F5A-7D81-68FFBB62623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C3AD7C7-B1EC-4C93-898C-F58BB089AA64}" type="slidenum">
              <a:rPr lang="fr-FR" altLang="fr-FR" sz="2000">
                <a:solidFill>
                  <a:srgbClr val="984807"/>
                </a:solidFill>
              </a:rPr>
              <a:pPr algn="r" eaLnBrk="1" hangingPunct="1">
                <a:spcBef>
                  <a:spcPct val="0"/>
                </a:spcBef>
                <a:buFontTx/>
                <a:buNone/>
              </a:pPr>
              <a:t>56</a:t>
            </a:fld>
            <a:endParaRPr lang="fr-FR" altLang="fr-FR" sz="2000">
              <a:solidFill>
                <a:srgbClr val="984807"/>
              </a:solidFill>
            </a:endParaRPr>
          </a:p>
        </p:txBody>
      </p:sp>
      <p:sp>
        <p:nvSpPr>
          <p:cNvPr id="59395" name="Titre 8">
            <a:extLst>
              <a:ext uri="{FF2B5EF4-FFF2-40B4-BE49-F238E27FC236}">
                <a16:creationId xmlns:a16="http://schemas.microsoft.com/office/drawing/2014/main" id="{4D85BC11-1948-F4A2-DC1C-D0F3237A2E3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Signalisation sur nos plans</a:t>
            </a:r>
          </a:p>
        </p:txBody>
      </p:sp>
      <p:sp>
        <p:nvSpPr>
          <p:cNvPr id="59396" name="Rectangle 7">
            <a:extLst>
              <a:ext uri="{FF2B5EF4-FFF2-40B4-BE49-F238E27FC236}">
                <a16:creationId xmlns:a16="http://schemas.microsoft.com/office/drawing/2014/main" id="{9EDCA5B7-FB24-8C56-E491-6860BC39C44C}"/>
              </a:ext>
            </a:extLst>
          </p:cNvPr>
          <p:cNvSpPr>
            <a:spLocks noChangeArrowheads="1"/>
          </p:cNvSpPr>
          <p:nvPr/>
        </p:nvSpPr>
        <p:spPr bwMode="auto">
          <a:xfrm>
            <a:off x="1790700" y="357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pic>
        <p:nvPicPr>
          <p:cNvPr id="59397" name="Picture 6" descr="08_symbologie-points-d'eau-incendie-PEI_atlas-d'intervention">
            <a:extLst>
              <a:ext uri="{FF2B5EF4-FFF2-40B4-BE49-F238E27FC236}">
                <a16:creationId xmlns:a16="http://schemas.microsoft.com/office/drawing/2014/main" id="{310941CB-2050-9271-B06A-8CC9E49B39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03" t="54961" r="5455"/>
          <a:stretch>
            <a:fillRect/>
          </a:stretch>
        </p:blipFill>
        <p:spPr bwMode="auto">
          <a:xfrm>
            <a:off x="304800" y="1295400"/>
            <a:ext cx="83058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u numéro de diapositive 4">
            <a:extLst>
              <a:ext uri="{FF2B5EF4-FFF2-40B4-BE49-F238E27FC236}">
                <a16:creationId xmlns:a16="http://schemas.microsoft.com/office/drawing/2014/main" id="{C3217AB8-4E0E-7243-36E6-4C0BE22FA28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D8C9F9A-3589-4B48-A29A-79402C1EEBA1}" type="slidenum">
              <a:rPr lang="fr-FR" altLang="fr-FR" sz="2000">
                <a:solidFill>
                  <a:srgbClr val="984807"/>
                </a:solidFill>
              </a:rPr>
              <a:pPr algn="r" eaLnBrk="1" hangingPunct="1">
                <a:spcBef>
                  <a:spcPct val="0"/>
                </a:spcBef>
                <a:buFontTx/>
                <a:buNone/>
              </a:pPr>
              <a:t>57</a:t>
            </a:fld>
            <a:endParaRPr lang="fr-FR" altLang="fr-FR" sz="2000">
              <a:solidFill>
                <a:srgbClr val="984807"/>
              </a:solidFill>
            </a:endParaRPr>
          </a:p>
        </p:txBody>
      </p:sp>
      <p:sp>
        <p:nvSpPr>
          <p:cNvPr id="60419" name="Titre 8">
            <a:extLst>
              <a:ext uri="{FF2B5EF4-FFF2-40B4-BE49-F238E27FC236}">
                <a16:creationId xmlns:a16="http://schemas.microsoft.com/office/drawing/2014/main" id="{560545DE-4622-9D39-7D8B-08D68267136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Signalisation sur nos plans</a:t>
            </a:r>
          </a:p>
        </p:txBody>
      </p:sp>
      <p:sp>
        <p:nvSpPr>
          <p:cNvPr id="60420" name="Rectangle 7">
            <a:extLst>
              <a:ext uri="{FF2B5EF4-FFF2-40B4-BE49-F238E27FC236}">
                <a16:creationId xmlns:a16="http://schemas.microsoft.com/office/drawing/2014/main" id="{1763C79B-E450-E877-69E6-C2E7F19F110B}"/>
              </a:ext>
            </a:extLst>
          </p:cNvPr>
          <p:cNvSpPr>
            <a:spLocks noChangeArrowheads="1"/>
          </p:cNvSpPr>
          <p:nvPr/>
        </p:nvSpPr>
        <p:spPr bwMode="auto">
          <a:xfrm>
            <a:off x="1790700" y="357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60421" name="Rectangle 1">
            <a:extLst>
              <a:ext uri="{FF2B5EF4-FFF2-40B4-BE49-F238E27FC236}">
                <a16:creationId xmlns:a16="http://schemas.microsoft.com/office/drawing/2014/main" id="{95935B4E-CC5D-7A3C-2973-43C396821E08}"/>
              </a:ext>
            </a:extLst>
          </p:cNvPr>
          <p:cNvSpPr>
            <a:spLocks noChangeArrowheads="1"/>
          </p:cNvSpPr>
          <p:nvPr/>
        </p:nvSpPr>
        <p:spPr bwMode="auto">
          <a:xfrm>
            <a:off x="414338" y="1308100"/>
            <a:ext cx="8334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cs typeface="Calibri" panose="020F0502020204030204" pitchFamily="34" charset="0"/>
              </a:rPr>
              <a:t>Nouvelle signalétique sur les plans (en cours de diffusion) : à terme elle remplacera la précédente</a:t>
            </a:r>
            <a:endParaRPr lang="fr-FR" altLang="fr-FR" sz="2000">
              <a:latin typeface="Times New Roman" panose="02020603050405020304" pitchFamily="18" charset="0"/>
            </a:endParaRPr>
          </a:p>
        </p:txBody>
      </p:sp>
      <p:sp>
        <p:nvSpPr>
          <p:cNvPr id="60422" name="Rectangle 2">
            <a:extLst>
              <a:ext uri="{FF2B5EF4-FFF2-40B4-BE49-F238E27FC236}">
                <a16:creationId xmlns:a16="http://schemas.microsoft.com/office/drawing/2014/main" id="{0C12687E-A5DC-216F-0D8E-3C669281F995}"/>
              </a:ext>
            </a:extLst>
          </p:cNvPr>
          <p:cNvSpPr>
            <a:spLocks noChangeArrowheads="1"/>
          </p:cNvSpPr>
          <p:nvPr/>
        </p:nvSpPr>
        <p:spPr bwMode="auto">
          <a:xfrm>
            <a:off x="1476375" y="2276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pic>
        <p:nvPicPr>
          <p:cNvPr id="60423" name="Picture 1" descr="02_G_Légende_2000 - Sans focus">
            <a:extLst>
              <a:ext uri="{FF2B5EF4-FFF2-40B4-BE49-F238E27FC236}">
                <a16:creationId xmlns:a16="http://schemas.microsoft.com/office/drawing/2014/main" id="{52B069EC-41C6-21D3-F5D5-A69E5AC14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268" b="59558"/>
          <a:stretch>
            <a:fillRect/>
          </a:stretch>
        </p:blipFill>
        <p:spPr bwMode="auto">
          <a:xfrm>
            <a:off x="701675" y="2195513"/>
            <a:ext cx="8047038"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u numéro de diapositive 4">
            <a:extLst>
              <a:ext uri="{FF2B5EF4-FFF2-40B4-BE49-F238E27FC236}">
                <a16:creationId xmlns:a16="http://schemas.microsoft.com/office/drawing/2014/main" id="{B95BDF14-D44A-9A4F-59F6-448C49A5328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7CB5894-4C99-479F-A9D6-9BA2CA245652}" type="slidenum">
              <a:rPr lang="fr-FR" altLang="fr-FR" sz="2000">
                <a:solidFill>
                  <a:srgbClr val="984807"/>
                </a:solidFill>
              </a:rPr>
              <a:pPr algn="r" eaLnBrk="1" hangingPunct="1">
                <a:spcBef>
                  <a:spcPct val="0"/>
                </a:spcBef>
                <a:buFontTx/>
                <a:buNone/>
              </a:pPr>
              <a:t>58</a:t>
            </a:fld>
            <a:endParaRPr lang="fr-FR" altLang="fr-FR" sz="2000">
              <a:solidFill>
                <a:srgbClr val="984807"/>
              </a:solidFill>
            </a:endParaRPr>
          </a:p>
        </p:txBody>
      </p:sp>
      <p:sp>
        <p:nvSpPr>
          <p:cNvPr id="61443" name="Titre 8">
            <a:extLst>
              <a:ext uri="{FF2B5EF4-FFF2-40B4-BE49-F238E27FC236}">
                <a16:creationId xmlns:a16="http://schemas.microsoft.com/office/drawing/2014/main" id="{ADDD211B-E9F9-B3C3-8AB4-EE0DCD7AE30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Signalisation sur nos plans</a:t>
            </a:r>
          </a:p>
        </p:txBody>
      </p:sp>
      <p:sp>
        <p:nvSpPr>
          <p:cNvPr id="61444" name="Rectangle 7">
            <a:extLst>
              <a:ext uri="{FF2B5EF4-FFF2-40B4-BE49-F238E27FC236}">
                <a16:creationId xmlns:a16="http://schemas.microsoft.com/office/drawing/2014/main" id="{820023BE-70AC-13BB-BAD5-4105711A0BD5}"/>
              </a:ext>
            </a:extLst>
          </p:cNvPr>
          <p:cNvSpPr>
            <a:spLocks noChangeArrowheads="1"/>
          </p:cNvSpPr>
          <p:nvPr/>
        </p:nvSpPr>
        <p:spPr bwMode="auto">
          <a:xfrm>
            <a:off x="1790700" y="357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61445" name="Rectangle 2">
            <a:extLst>
              <a:ext uri="{FF2B5EF4-FFF2-40B4-BE49-F238E27FC236}">
                <a16:creationId xmlns:a16="http://schemas.microsoft.com/office/drawing/2014/main" id="{889965FB-D8A0-01D1-C56E-B39B9D3CA9E2}"/>
              </a:ext>
            </a:extLst>
          </p:cNvPr>
          <p:cNvSpPr>
            <a:spLocks noChangeArrowheads="1"/>
          </p:cNvSpPr>
          <p:nvPr/>
        </p:nvSpPr>
        <p:spPr bwMode="auto">
          <a:xfrm>
            <a:off x="1476375" y="2276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pic>
        <p:nvPicPr>
          <p:cNvPr id="61446" name="Picture 1" descr="02_G_Légende_2000 - Sans focus">
            <a:extLst>
              <a:ext uri="{FF2B5EF4-FFF2-40B4-BE49-F238E27FC236}">
                <a16:creationId xmlns:a16="http://schemas.microsoft.com/office/drawing/2014/main" id="{D10581E9-0EAA-CC66-DBBD-22C87CB2F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0442" b="3467"/>
          <a:stretch>
            <a:fillRect/>
          </a:stretch>
        </p:blipFill>
        <p:spPr bwMode="auto">
          <a:xfrm>
            <a:off x="1331913" y="1309688"/>
            <a:ext cx="61785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re 8">
            <a:extLst>
              <a:ext uri="{FF2B5EF4-FFF2-40B4-BE49-F238E27FC236}">
                <a16:creationId xmlns:a16="http://schemas.microsoft.com/office/drawing/2014/main" id="{4C10F60C-68DD-18E4-7FF0-49591876AFC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Conclusion</a:t>
            </a:r>
          </a:p>
        </p:txBody>
      </p:sp>
      <p:sp>
        <p:nvSpPr>
          <p:cNvPr id="62467" name="Espace réservé du numéro de diapositive 4">
            <a:extLst>
              <a:ext uri="{FF2B5EF4-FFF2-40B4-BE49-F238E27FC236}">
                <a16:creationId xmlns:a16="http://schemas.microsoft.com/office/drawing/2014/main" id="{072C3188-5E68-31DB-E9B2-DC0075500A0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4A20405-482C-4643-8DE9-EC8D2BD96F46}" type="slidenum">
              <a:rPr lang="fr-FR" altLang="fr-FR" sz="2000">
                <a:solidFill>
                  <a:srgbClr val="984807"/>
                </a:solidFill>
              </a:rPr>
              <a:pPr algn="r" eaLnBrk="1" hangingPunct="1">
                <a:spcBef>
                  <a:spcPct val="0"/>
                </a:spcBef>
                <a:buFontTx/>
                <a:buNone/>
              </a:pPr>
              <a:t>59</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ED2F4B58-DD88-E20E-0F0C-2138B2CDF98C}"/>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62469" name="ZoneTexte 15">
            <a:extLst>
              <a:ext uri="{FF2B5EF4-FFF2-40B4-BE49-F238E27FC236}">
                <a16:creationId xmlns:a16="http://schemas.microsoft.com/office/drawing/2014/main" id="{765FDA40-ACD6-E387-7DE4-9A591CFBF3AF}"/>
              </a:ext>
            </a:extLst>
          </p:cNvPr>
          <p:cNvSpPr txBox="1">
            <a:spLocks noChangeArrowheads="1"/>
          </p:cNvSpPr>
          <p:nvPr/>
        </p:nvSpPr>
        <p:spPr bwMode="auto">
          <a:xfrm>
            <a:off x="609600" y="1676400"/>
            <a:ext cx="34290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Introduction – généralités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Les PEI</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Réseaux de distribution</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PI et BI</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PENA</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Signalisations </a:t>
            </a:r>
          </a:p>
        </p:txBody>
      </p:sp>
      <p:sp>
        <p:nvSpPr>
          <p:cNvPr id="62470" name="ZoneTexte 12">
            <a:extLst>
              <a:ext uri="{FF2B5EF4-FFF2-40B4-BE49-F238E27FC236}">
                <a16:creationId xmlns:a16="http://schemas.microsoft.com/office/drawing/2014/main" id="{2CBACCA4-0502-2BB5-A477-F858E86DFCC5}"/>
              </a:ext>
            </a:extLst>
          </p:cNvPr>
          <p:cNvSpPr txBox="1">
            <a:spLocks noChangeArrowheads="1"/>
          </p:cNvSpPr>
          <p:nvPr/>
        </p:nvSpPr>
        <p:spPr bwMode="auto">
          <a:xfrm>
            <a:off x="4711700" y="2133600"/>
            <a:ext cx="403701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1800">
                <a:latin typeface="Times New Roman" panose="02020603050405020304" pitchFamily="18" charset="0"/>
                <a:cs typeface="Arial" panose="020B0604020202020204" pitchFamily="34" charset="0"/>
              </a:rPr>
              <a:t>Année : 2022</a:t>
            </a:r>
          </a:p>
          <a:p>
            <a:pPr>
              <a:spcBef>
                <a:spcPct val="0"/>
              </a:spcBef>
              <a:buFontTx/>
              <a:buNone/>
            </a:pP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a:p>
            <a:pPr algn="just">
              <a:spcBef>
                <a:spcPct val="0"/>
              </a:spcBef>
              <a:buFontTx/>
              <a:buNone/>
            </a:pPr>
            <a:r>
              <a:rPr lang="fr-FR" altLang="fr-FR" sz="1800">
                <a:latin typeface="Times New Roman" panose="02020603050405020304" pitchFamily="18" charset="0"/>
                <a:cs typeface="Arial" panose="020B0604020202020204" pitchFamily="34" charset="0"/>
              </a:rPr>
              <a:t>Contact : pour toute remarque concernant ce document, merci d’envoyer un mail sur l’adresse suivante :</a:t>
            </a:r>
          </a:p>
          <a:p>
            <a:pPr algn="just">
              <a:spcBef>
                <a:spcPct val="0"/>
              </a:spcBef>
              <a:buFontTx/>
              <a:buNone/>
            </a:pPr>
            <a:endParaRPr lang="fr-FR" altLang="fr-FR" sz="1800">
              <a:latin typeface="Times New Roman" panose="02020603050405020304" pitchFamily="18" charset="0"/>
              <a:cs typeface="Arial" panose="020B0604020202020204" pitchFamily="34" charset="0"/>
            </a:endParaRPr>
          </a:p>
          <a:p>
            <a:pPr algn="ctr">
              <a:spcBef>
                <a:spcPct val="0"/>
              </a:spcBef>
              <a:buFontTx/>
              <a:buNone/>
            </a:pPr>
            <a:r>
              <a:rPr lang="fr-FR" altLang="fr-FR" sz="1800" b="1">
                <a:latin typeface="Times New Roman" panose="02020603050405020304" pitchFamily="18" charset="0"/>
                <a:cs typeface="Arial" panose="020B0604020202020204" pitchFamily="34" charset="0"/>
              </a:rPr>
              <a:t>gfor_jsp@sdmis.fr</a:t>
            </a: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4">
            <a:extLst>
              <a:ext uri="{FF2B5EF4-FFF2-40B4-BE49-F238E27FC236}">
                <a16:creationId xmlns:a16="http://schemas.microsoft.com/office/drawing/2014/main" id="{0ECCB16E-3B5B-EDA7-5A4F-E8D97FD788AA}"/>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8B52632-B6EB-4BC5-9925-F35CF84EEDFF}" type="slidenum">
              <a:rPr lang="fr-FR" altLang="fr-FR" sz="2000">
                <a:solidFill>
                  <a:srgbClr val="984807"/>
                </a:solidFill>
              </a:rPr>
              <a:pPr algn="r" eaLnBrk="1" hangingPunct="1">
                <a:spcBef>
                  <a:spcPct val="0"/>
                </a:spcBef>
                <a:buFontTx/>
                <a:buNone/>
              </a:pPr>
              <a:t>6</a:t>
            </a:fld>
            <a:endParaRPr lang="fr-FR" altLang="fr-FR" sz="2000">
              <a:solidFill>
                <a:srgbClr val="984807"/>
              </a:solidFill>
            </a:endParaRPr>
          </a:p>
        </p:txBody>
      </p:sp>
      <p:sp>
        <p:nvSpPr>
          <p:cNvPr id="8195" name="Espace réservé du contenu 2">
            <a:extLst>
              <a:ext uri="{FF2B5EF4-FFF2-40B4-BE49-F238E27FC236}">
                <a16:creationId xmlns:a16="http://schemas.microsoft.com/office/drawing/2014/main" id="{980798FD-8660-448C-7EB1-3A38E32E8732}"/>
              </a:ext>
            </a:extLst>
          </p:cNvPr>
          <p:cNvSpPr>
            <a:spLocks noGrp="1"/>
          </p:cNvSpPr>
          <p:nvPr>
            <p:ph idx="4294967295"/>
          </p:nvPr>
        </p:nvSpPr>
        <p:spPr>
          <a:xfrm>
            <a:off x="323850" y="1341438"/>
            <a:ext cx="8534400" cy="4608512"/>
          </a:xfrm>
        </p:spPr>
        <p:txBody>
          <a:bodyPr/>
          <a:lstStyle/>
          <a:p>
            <a:pPr marL="0" indent="0" algn="just" eaLnBrk="1" hangingPunct="1">
              <a:buFont typeface="Arial" panose="020B0604020202020204" pitchFamily="34" charset="0"/>
              <a:buNone/>
            </a:pPr>
            <a:endParaRPr lang="fr-FR" altLang="fr-FR" sz="1600">
              <a:latin typeface="Arial" panose="020B0604020202020204" pitchFamily="34" charset="0"/>
              <a:cs typeface="Arial" panose="020B0604020202020204" pitchFamily="34" charset="0"/>
            </a:endParaRPr>
          </a:p>
          <a:p>
            <a:pPr marL="0" indent="0" algn="just" eaLnBrk="1" hangingPunct="1">
              <a:buFont typeface="Arial" panose="020B0604020202020204" pitchFamily="34" charset="0"/>
              <a:buNone/>
            </a:pPr>
            <a:endParaRPr lang="fr-FR" altLang="fr-FR" sz="1600">
              <a:latin typeface="Arial" panose="020B0604020202020204" pitchFamily="34" charset="0"/>
              <a:cs typeface="Arial" panose="020B0604020202020204" pitchFamily="34" charset="0"/>
            </a:endParaRPr>
          </a:p>
        </p:txBody>
      </p:sp>
      <p:sp>
        <p:nvSpPr>
          <p:cNvPr id="4" name="Titre 8">
            <a:extLst>
              <a:ext uri="{FF2B5EF4-FFF2-40B4-BE49-F238E27FC236}">
                <a16:creationId xmlns:a16="http://schemas.microsoft.com/office/drawing/2014/main" id="{A787EEE6-CD79-AF9B-0AC3-714FA8F872E3}"/>
              </a:ext>
            </a:extLst>
          </p:cNvPr>
          <p:cNvSpPr>
            <a:spLocks noGrp="1"/>
          </p:cNvSpPr>
          <p:nvPr>
            <p:ph type="title" idx="4294967295"/>
          </p:nvPr>
        </p:nvSpPr>
        <p:spPr>
          <a:xfrm>
            <a:off x="1116013" y="274638"/>
            <a:ext cx="7742237" cy="939800"/>
          </a:xfrm>
        </p:spPr>
        <p:txBody>
          <a:bodyPr/>
          <a:lstStyle/>
          <a:p>
            <a:pPr eaLnBrk="1" hangingPunct="1">
              <a:defRPr/>
            </a:pPr>
            <a:r>
              <a:rPr lang="fr-FR" sz="3200" b="1" dirty="0">
                <a:solidFill>
                  <a:schemeClr val="accent6">
                    <a:lumMod val="50000"/>
                  </a:schemeClr>
                </a:solidFill>
              </a:rPr>
              <a:t>Généralités</a:t>
            </a:r>
          </a:p>
        </p:txBody>
      </p:sp>
      <p:sp>
        <p:nvSpPr>
          <p:cNvPr id="8197" name="Rectangle 1">
            <a:extLst>
              <a:ext uri="{FF2B5EF4-FFF2-40B4-BE49-F238E27FC236}">
                <a16:creationId xmlns:a16="http://schemas.microsoft.com/office/drawing/2014/main" id="{7B7F410B-A918-2AE8-D6B8-54BC58E9991E}"/>
              </a:ext>
            </a:extLst>
          </p:cNvPr>
          <p:cNvSpPr>
            <a:spLocks noChangeArrowheads="1"/>
          </p:cNvSpPr>
          <p:nvPr/>
        </p:nvSpPr>
        <p:spPr bwMode="auto">
          <a:xfrm>
            <a:off x="250825" y="1243013"/>
            <a:ext cx="866933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AutoNum type="alphaUcPeriod"/>
            </a:pPr>
            <a:r>
              <a:rPr lang="fr-FR" altLang="fr-FR" sz="2000" b="1" u="sng">
                <a:latin typeface="Times New Roman" panose="02020603050405020304" pitchFamily="18" charset="0"/>
                <a:cs typeface="Arial" panose="020B0604020202020204" pitchFamily="34" charset="0"/>
              </a:rPr>
              <a:t>Analyse des risques :</a:t>
            </a:r>
          </a:p>
          <a:p>
            <a:pPr algn="just">
              <a:spcBef>
                <a:spcPct val="0"/>
              </a:spcBef>
              <a:buFontTx/>
              <a:buAutoNum type="alphaUcPeriod"/>
            </a:pPr>
            <a:endParaRPr lang="fr-FR" altLang="fr-FR" sz="2000">
              <a:latin typeface="Times New Roman" panose="02020603050405020304" pitchFamily="18" charset="0"/>
              <a:cs typeface="Arial" panose="020B0604020202020204" pitchFamily="34" charset="0"/>
            </a:endParaRPr>
          </a:p>
          <a:p>
            <a:pPr>
              <a:spcBef>
                <a:spcPct val="0"/>
              </a:spcBef>
              <a:buFont typeface="Wingdings" panose="05000000000000000000" pitchFamily="2" charset="2"/>
              <a:buChar char="à"/>
            </a:pPr>
            <a:r>
              <a:rPr lang="fr-FR" altLang="fr-FR" sz="2000">
                <a:latin typeface="Times New Roman" panose="02020603050405020304" pitchFamily="18" charset="0"/>
                <a:cs typeface="Arial" panose="020B0604020202020204" pitchFamily="34" charset="0"/>
                <a:sym typeface="Wingdings" panose="05000000000000000000" pitchFamily="2" charset="2"/>
              </a:rPr>
              <a:t>Risques courants dans les zones composées majoritairement d’habitations :</a:t>
            </a:r>
          </a:p>
          <a:p>
            <a:pPr>
              <a:spcBef>
                <a:spcPct val="0"/>
              </a:spcBef>
              <a:buFont typeface="Wingdings" panose="05000000000000000000" pitchFamily="2" charset="2"/>
              <a:buChar char="à"/>
            </a:pPr>
            <a:endParaRPr lang="fr-FR" altLang="fr-FR" sz="2000">
              <a:latin typeface="Times New Roman" panose="02020603050405020304" pitchFamily="18" charset="0"/>
              <a:cs typeface="Arial" panose="020B0604020202020204" pitchFamily="34" charset="0"/>
              <a:sym typeface="Wingdings" panose="05000000000000000000" pitchFamily="2" charset="2"/>
            </a:endParaRPr>
          </a:p>
          <a:p>
            <a:pPr>
              <a:spcBef>
                <a:spcPct val="0"/>
              </a:spcBef>
              <a:buFontTx/>
              <a:buChar char="-"/>
            </a:pPr>
            <a:r>
              <a:rPr lang="fr-FR" altLang="fr-FR" sz="2000">
                <a:latin typeface="Times New Roman" panose="02020603050405020304" pitchFamily="18" charset="0"/>
                <a:cs typeface="Arial" panose="020B0604020202020204" pitchFamily="34" charset="0"/>
                <a:sym typeface="Wingdings" panose="05000000000000000000" pitchFamily="2" charset="2"/>
              </a:rPr>
              <a:t>Ensembles de bâtiments à risque courant ordinaire,</a:t>
            </a:r>
          </a:p>
        </p:txBody>
      </p:sp>
      <p:pic>
        <p:nvPicPr>
          <p:cNvPr id="8198" name="Image 31">
            <a:extLst>
              <a:ext uri="{FF2B5EF4-FFF2-40B4-BE49-F238E27FC236}">
                <a16:creationId xmlns:a16="http://schemas.microsoft.com/office/drawing/2014/main" id="{1C7C64A4-C084-EA02-63FA-EB0F94E91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124200"/>
            <a:ext cx="3592513" cy="2541588"/>
          </a:xfrm>
          <a:prstGeom prst="rect">
            <a:avLst/>
          </a:prstGeom>
          <a:noFill/>
          <a:ln w="9525">
            <a:solidFill>
              <a:srgbClr val="984807"/>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numéro de diapositive 4">
            <a:extLst>
              <a:ext uri="{FF2B5EF4-FFF2-40B4-BE49-F238E27FC236}">
                <a16:creationId xmlns:a16="http://schemas.microsoft.com/office/drawing/2014/main" id="{832ECC34-3BC6-6F9A-D950-4D1E2E3A77A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C7C077C-E0EF-4E93-AFF8-41964A42EA75}" type="slidenum">
              <a:rPr lang="fr-FR" altLang="fr-FR" sz="2000">
                <a:solidFill>
                  <a:srgbClr val="984807"/>
                </a:solidFill>
              </a:rPr>
              <a:pPr algn="r" eaLnBrk="1" hangingPunct="1">
                <a:spcBef>
                  <a:spcPct val="0"/>
                </a:spcBef>
                <a:buFontTx/>
                <a:buNone/>
              </a:pPr>
              <a:t>7</a:t>
            </a:fld>
            <a:endParaRPr lang="fr-FR" altLang="fr-FR" sz="2000">
              <a:solidFill>
                <a:srgbClr val="984807"/>
              </a:solidFill>
            </a:endParaRPr>
          </a:p>
        </p:txBody>
      </p:sp>
      <p:sp>
        <p:nvSpPr>
          <p:cNvPr id="9219" name="Espace réservé du contenu 2">
            <a:extLst>
              <a:ext uri="{FF2B5EF4-FFF2-40B4-BE49-F238E27FC236}">
                <a16:creationId xmlns:a16="http://schemas.microsoft.com/office/drawing/2014/main" id="{945B6D50-B185-1E1B-CC94-2CED189B892C}"/>
              </a:ext>
            </a:extLst>
          </p:cNvPr>
          <p:cNvSpPr>
            <a:spLocks noGrp="1"/>
          </p:cNvSpPr>
          <p:nvPr>
            <p:ph idx="4294967295"/>
          </p:nvPr>
        </p:nvSpPr>
        <p:spPr>
          <a:xfrm>
            <a:off x="323850" y="1341438"/>
            <a:ext cx="8534400" cy="4608512"/>
          </a:xfrm>
        </p:spPr>
        <p:txBody>
          <a:bodyPr/>
          <a:lstStyle/>
          <a:p>
            <a:pPr marL="0" indent="0" algn="just" eaLnBrk="1" hangingPunct="1">
              <a:buFont typeface="Arial" panose="020B0604020202020204" pitchFamily="34" charset="0"/>
              <a:buNone/>
            </a:pPr>
            <a:endParaRPr lang="fr-FR" altLang="fr-FR" sz="1600">
              <a:latin typeface="Arial" panose="020B0604020202020204" pitchFamily="34" charset="0"/>
              <a:cs typeface="Arial" panose="020B0604020202020204" pitchFamily="34" charset="0"/>
            </a:endParaRPr>
          </a:p>
          <a:p>
            <a:pPr marL="0" indent="0" algn="just" eaLnBrk="1" hangingPunct="1">
              <a:buFont typeface="Arial" panose="020B0604020202020204" pitchFamily="34" charset="0"/>
              <a:buNone/>
            </a:pPr>
            <a:endParaRPr lang="fr-FR" altLang="fr-FR" sz="1600">
              <a:latin typeface="Arial" panose="020B0604020202020204" pitchFamily="34" charset="0"/>
              <a:cs typeface="Arial" panose="020B0604020202020204" pitchFamily="34" charset="0"/>
            </a:endParaRPr>
          </a:p>
        </p:txBody>
      </p:sp>
      <p:sp>
        <p:nvSpPr>
          <p:cNvPr id="4" name="Titre 8">
            <a:extLst>
              <a:ext uri="{FF2B5EF4-FFF2-40B4-BE49-F238E27FC236}">
                <a16:creationId xmlns:a16="http://schemas.microsoft.com/office/drawing/2014/main" id="{44E65C19-84A5-9022-CEE6-DA998BB16A1E}"/>
              </a:ext>
            </a:extLst>
          </p:cNvPr>
          <p:cNvSpPr>
            <a:spLocks noGrp="1"/>
          </p:cNvSpPr>
          <p:nvPr>
            <p:ph type="title" idx="4294967295"/>
          </p:nvPr>
        </p:nvSpPr>
        <p:spPr>
          <a:xfrm>
            <a:off x="1116013" y="274638"/>
            <a:ext cx="7742237" cy="939800"/>
          </a:xfrm>
        </p:spPr>
        <p:txBody>
          <a:bodyPr/>
          <a:lstStyle/>
          <a:p>
            <a:pPr eaLnBrk="1" hangingPunct="1">
              <a:defRPr/>
            </a:pPr>
            <a:r>
              <a:rPr lang="fr-FR" sz="3200" b="1" dirty="0">
                <a:solidFill>
                  <a:schemeClr val="accent6">
                    <a:lumMod val="50000"/>
                  </a:schemeClr>
                </a:solidFill>
              </a:rPr>
              <a:t>Généralités</a:t>
            </a:r>
          </a:p>
        </p:txBody>
      </p:sp>
      <p:sp>
        <p:nvSpPr>
          <p:cNvPr id="9221" name="Rectangle 1">
            <a:extLst>
              <a:ext uri="{FF2B5EF4-FFF2-40B4-BE49-F238E27FC236}">
                <a16:creationId xmlns:a16="http://schemas.microsoft.com/office/drawing/2014/main" id="{560688EA-3459-70D3-1DAB-B6C5B3BC83A8}"/>
              </a:ext>
            </a:extLst>
          </p:cNvPr>
          <p:cNvSpPr>
            <a:spLocks noChangeArrowheads="1"/>
          </p:cNvSpPr>
          <p:nvPr/>
        </p:nvSpPr>
        <p:spPr bwMode="auto">
          <a:xfrm>
            <a:off x="250825" y="1243013"/>
            <a:ext cx="866933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AutoNum type="alphaUcPeriod"/>
            </a:pPr>
            <a:r>
              <a:rPr lang="fr-FR" altLang="fr-FR" sz="2000" b="1" u="sng">
                <a:latin typeface="Times New Roman" panose="02020603050405020304" pitchFamily="18" charset="0"/>
                <a:cs typeface="Arial" panose="020B0604020202020204" pitchFamily="34" charset="0"/>
              </a:rPr>
              <a:t>Analyse des risques :</a:t>
            </a:r>
          </a:p>
          <a:p>
            <a:pPr algn="just">
              <a:spcBef>
                <a:spcPct val="0"/>
              </a:spcBef>
              <a:buFontTx/>
              <a:buAutoNum type="alphaUcPeriod"/>
            </a:pPr>
            <a:endParaRPr lang="fr-FR" altLang="fr-FR" sz="2000" b="1" u="sng">
              <a:latin typeface="Times New Roman" panose="02020603050405020304" pitchFamily="18" charset="0"/>
              <a:cs typeface="Arial" panose="020B0604020202020204" pitchFamily="34" charset="0"/>
            </a:endParaRPr>
          </a:p>
          <a:p>
            <a:pPr>
              <a:spcBef>
                <a:spcPct val="0"/>
              </a:spcBef>
              <a:buFontTx/>
              <a:buNone/>
            </a:pPr>
            <a:r>
              <a:rPr lang="fr-FR" altLang="fr-FR" sz="2000">
                <a:latin typeface="Times New Roman" panose="02020603050405020304" pitchFamily="18" charset="0"/>
                <a:cs typeface="Arial" panose="020B0604020202020204" pitchFamily="34" charset="0"/>
                <a:sym typeface="Wingdings" panose="05000000000000000000" pitchFamily="2" charset="2"/>
              </a:rPr>
              <a:t>Risques courants dans les zones composées majoritairement d’habitations :</a:t>
            </a:r>
          </a:p>
          <a:p>
            <a:pPr>
              <a:spcBef>
                <a:spcPct val="0"/>
              </a:spcBef>
              <a:buFontTx/>
              <a:buNone/>
            </a:pPr>
            <a:endParaRPr lang="fr-FR" altLang="fr-FR" sz="2000">
              <a:latin typeface="Times New Roman" panose="02020603050405020304" pitchFamily="18" charset="0"/>
              <a:cs typeface="Arial" panose="020B0604020202020204" pitchFamily="34" charset="0"/>
              <a:sym typeface="Wingdings" panose="05000000000000000000" pitchFamily="2" charset="2"/>
            </a:endParaRPr>
          </a:p>
          <a:p>
            <a:pPr>
              <a:spcBef>
                <a:spcPct val="0"/>
              </a:spcBef>
              <a:buFontTx/>
              <a:buNone/>
            </a:pPr>
            <a:endParaRPr lang="fr-FR" altLang="fr-FR" sz="2000">
              <a:latin typeface="Times New Roman" panose="02020603050405020304" pitchFamily="18" charset="0"/>
              <a:cs typeface="Arial" panose="020B0604020202020204" pitchFamily="34" charset="0"/>
              <a:sym typeface="Wingdings" panose="05000000000000000000" pitchFamily="2" charset="2"/>
            </a:endParaRPr>
          </a:p>
          <a:p>
            <a:pPr>
              <a:spcBef>
                <a:spcPct val="0"/>
              </a:spcBef>
              <a:buFontTx/>
              <a:buChar char="-"/>
            </a:pPr>
            <a:r>
              <a:rPr lang="fr-FR" altLang="fr-FR" sz="2000">
                <a:latin typeface="Times New Roman" panose="02020603050405020304" pitchFamily="18" charset="0"/>
                <a:cs typeface="Arial" panose="020B0604020202020204" pitchFamily="34" charset="0"/>
                <a:sym typeface="Wingdings" panose="05000000000000000000" pitchFamily="2" charset="2"/>
              </a:rPr>
              <a:t>Ensembles de bâtiments à risque courant important ;</a:t>
            </a:r>
          </a:p>
        </p:txBody>
      </p:sp>
      <p:pic>
        <p:nvPicPr>
          <p:cNvPr id="9222" name="Image 30">
            <a:extLst>
              <a:ext uri="{FF2B5EF4-FFF2-40B4-BE49-F238E27FC236}">
                <a16:creationId xmlns:a16="http://schemas.microsoft.com/office/drawing/2014/main" id="{8DE5E81D-FE4C-1F51-D8E6-B44064D7F9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429000"/>
            <a:ext cx="3738563" cy="2489200"/>
          </a:xfrm>
          <a:prstGeom prst="rect">
            <a:avLst/>
          </a:prstGeom>
          <a:noFill/>
          <a:ln w="9525">
            <a:solidFill>
              <a:srgbClr val="984807"/>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numéro de diapositive 4">
            <a:extLst>
              <a:ext uri="{FF2B5EF4-FFF2-40B4-BE49-F238E27FC236}">
                <a16:creationId xmlns:a16="http://schemas.microsoft.com/office/drawing/2014/main" id="{65974EF4-1BBF-720A-CDE5-62853D208DC6}"/>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B150D89-14C5-4F85-9F0D-E15B39B3000E}" type="slidenum">
              <a:rPr lang="fr-FR" altLang="fr-FR" sz="2000">
                <a:solidFill>
                  <a:srgbClr val="984807"/>
                </a:solidFill>
              </a:rPr>
              <a:pPr algn="r" eaLnBrk="1" hangingPunct="1">
                <a:spcBef>
                  <a:spcPct val="0"/>
                </a:spcBef>
                <a:buFontTx/>
                <a:buNone/>
              </a:pPr>
              <a:t>8</a:t>
            </a:fld>
            <a:endParaRPr lang="fr-FR" altLang="fr-FR" sz="2000">
              <a:solidFill>
                <a:srgbClr val="984807"/>
              </a:solidFill>
            </a:endParaRPr>
          </a:p>
        </p:txBody>
      </p:sp>
      <p:sp>
        <p:nvSpPr>
          <p:cNvPr id="10243" name="Espace réservé du contenu 2">
            <a:extLst>
              <a:ext uri="{FF2B5EF4-FFF2-40B4-BE49-F238E27FC236}">
                <a16:creationId xmlns:a16="http://schemas.microsoft.com/office/drawing/2014/main" id="{E29C0642-06E6-9D1A-9517-B939FFC417BC}"/>
              </a:ext>
            </a:extLst>
          </p:cNvPr>
          <p:cNvSpPr>
            <a:spLocks noGrp="1"/>
          </p:cNvSpPr>
          <p:nvPr>
            <p:ph idx="4294967295"/>
          </p:nvPr>
        </p:nvSpPr>
        <p:spPr>
          <a:xfrm>
            <a:off x="323850" y="1341438"/>
            <a:ext cx="8534400" cy="4608512"/>
          </a:xfrm>
        </p:spPr>
        <p:txBody>
          <a:bodyPr/>
          <a:lstStyle/>
          <a:p>
            <a:pPr marL="0" indent="0" algn="just" eaLnBrk="1" hangingPunct="1">
              <a:buFont typeface="Arial" panose="020B0604020202020204" pitchFamily="34" charset="0"/>
              <a:buNone/>
            </a:pPr>
            <a:endParaRPr lang="fr-FR" altLang="fr-FR" sz="1600">
              <a:latin typeface="Arial" panose="020B0604020202020204" pitchFamily="34" charset="0"/>
              <a:cs typeface="Arial" panose="020B0604020202020204" pitchFamily="34" charset="0"/>
            </a:endParaRPr>
          </a:p>
          <a:p>
            <a:pPr marL="0" indent="0" algn="just" eaLnBrk="1" hangingPunct="1">
              <a:buFont typeface="Arial" panose="020B0604020202020204" pitchFamily="34" charset="0"/>
              <a:buNone/>
            </a:pPr>
            <a:endParaRPr lang="fr-FR" altLang="fr-FR" sz="1600">
              <a:latin typeface="Arial" panose="020B0604020202020204" pitchFamily="34" charset="0"/>
              <a:cs typeface="Arial" panose="020B0604020202020204" pitchFamily="34" charset="0"/>
            </a:endParaRPr>
          </a:p>
        </p:txBody>
      </p:sp>
      <p:sp>
        <p:nvSpPr>
          <p:cNvPr id="4" name="Titre 8">
            <a:extLst>
              <a:ext uri="{FF2B5EF4-FFF2-40B4-BE49-F238E27FC236}">
                <a16:creationId xmlns:a16="http://schemas.microsoft.com/office/drawing/2014/main" id="{4D418A21-2D0F-2B95-0DC9-86C8B428D3AF}"/>
              </a:ext>
            </a:extLst>
          </p:cNvPr>
          <p:cNvSpPr>
            <a:spLocks noGrp="1"/>
          </p:cNvSpPr>
          <p:nvPr>
            <p:ph type="title" idx="4294967295"/>
          </p:nvPr>
        </p:nvSpPr>
        <p:spPr>
          <a:xfrm>
            <a:off x="1116013" y="274638"/>
            <a:ext cx="7742237" cy="939800"/>
          </a:xfrm>
        </p:spPr>
        <p:txBody>
          <a:bodyPr/>
          <a:lstStyle/>
          <a:p>
            <a:pPr eaLnBrk="1" hangingPunct="1">
              <a:defRPr/>
            </a:pPr>
            <a:r>
              <a:rPr lang="fr-FR" sz="3200" b="1" dirty="0">
                <a:solidFill>
                  <a:schemeClr val="accent6">
                    <a:lumMod val="50000"/>
                  </a:schemeClr>
                </a:solidFill>
              </a:rPr>
              <a:t>Généralités</a:t>
            </a:r>
          </a:p>
        </p:txBody>
      </p:sp>
      <p:sp>
        <p:nvSpPr>
          <p:cNvPr id="10245" name="Rectangle 1">
            <a:extLst>
              <a:ext uri="{FF2B5EF4-FFF2-40B4-BE49-F238E27FC236}">
                <a16:creationId xmlns:a16="http://schemas.microsoft.com/office/drawing/2014/main" id="{ECB2697A-7A05-9CBE-95D4-2A74F38CEF92}"/>
              </a:ext>
            </a:extLst>
          </p:cNvPr>
          <p:cNvSpPr>
            <a:spLocks noChangeArrowheads="1"/>
          </p:cNvSpPr>
          <p:nvPr/>
        </p:nvSpPr>
        <p:spPr bwMode="auto">
          <a:xfrm>
            <a:off x="250825" y="1243013"/>
            <a:ext cx="8669338"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AutoNum type="alphaUcPeriod"/>
            </a:pPr>
            <a:r>
              <a:rPr lang="fr-FR" altLang="fr-FR" sz="2000" b="1" u="sng">
                <a:latin typeface="Times New Roman" panose="02020603050405020304" pitchFamily="18" charset="0"/>
                <a:cs typeface="Arial" panose="020B0604020202020204" pitchFamily="34" charset="0"/>
              </a:rPr>
              <a:t>Analyse des risques :</a:t>
            </a:r>
          </a:p>
          <a:p>
            <a:pPr algn="just">
              <a:spcBef>
                <a:spcPct val="0"/>
              </a:spcBef>
              <a:buFontTx/>
              <a:buAutoNum type="alphaUcPeriod"/>
            </a:pPr>
            <a:endParaRPr lang="fr-FR" altLang="fr-FR" sz="2000" b="1" u="sng">
              <a:latin typeface="Times New Roman" panose="02020603050405020304" pitchFamily="18" charset="0"/>
              <a:cs typeface="Arial" panose="020B0604020202020204" pitchFamily="34" charset="0"/>
            </a:endParaRPr>
          </a:p>
          <a:p>
            <a:pPr>
              <a:spcBef>
                <a:spcPct val="0"/>
              </a:spcBef>
              <a:buFontTx/>
              <a:buNone/>
            </a:pPr>
            <a:r>
              <a:rPr lang="fr-FR" altLang="fr-FR" sz="2000" b="1">
                <a:latin typeface="Times New Roman" panose="02020603050405020304" pitchFamily="18" charset="0"/>
                <a:cs typeface="Arial" panose="020B0604020202020204" pitchFamily="34" charset="0"/>
                <a:sym typeface="Wingdings" panose="05000000000000000000" pitchFamily="2" charset="2"/>
              </a:rPr>
              <a:t>Risques Bâtiments à risque particulier</a:t>
            </a:r>
            <a:r>
              <a:rPr lang="fr-FR" altLang="fr-FR" sz="2000">
                <a:latin typeface="Times New Roman" panose="02020603050405020304" pitchFamily="18" charset="0"/>
                <a:cs typeface="Arial" panose="020B0604020202020204" pitchFamily="34" charset="0"/>
                <a:sym typeface="Wingdings" panose="05000000000000000000" pitchFamily="2" charset="2"/>
              </a:rPr>
              <a:t> </a:t>
            </a:r>
            <a:r>
              <a:rPr lang="fr-FR" altLang="fr-FR" sz="2000">
                <a:latin typeface="Times New Roman" panose="02020603050405020304" pitchFamily="18" charset="0"/>
                <a:cs typeface="Times New Roman" panose="02020603050405020304" pitchFamily="18" charset="0"/>
                <a:sym typeface="Wingdings" panose="05000000000000000000" pitchFamily="2" charset="2"/>
              </a:rPr>
              <a:t>nécessitent pour l’évaluation des besoins en eau une approche individualisée. Il peut s’agir de bâtiments : </a:t>
            </a: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Abritant des enjeux humains, économiques ou patrimoniaux importants.</a:t>
            </a: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Tx/>
              <a:buNone/>
            </a:pPr>
            <a:r>
              <a:rPr lang="fr-FR" altLang="fr-FR" sz="2000">
                <a:latin typeface="Times New Roman" panose="02020603050405020304" pitchFamily="18" charset="0"/>
                <a:cs typeface="Arial" panose="020B0604020202020204" pitchFamily="34" charset="0"/>
                <a:sym typeface="Wingdings" panose="05000000000000000000" pitchFamily="2" charset="2"/>
              </a:rPr>
              <a:t>.</a:t>
            </a:r>
          </a:p>
        </p:txBody>
      </p:sp>
      <p:pic>
        <p:nvPicPr>
          <p:cNvPr id="10246" name="Image 28">
            <a:extLst>
              <a:ext uri="{FF2B5EF4-FFF2-40B4-BE49-F238E27FC236}">
                <a16:creationId xmlns:a16="http://schemas.microsoft.com/office/drawing/2014/main" id="{67D4CE0F-4A86-2D53-4645-CC92892F6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483"/>
          <a:stretch>
            <a:fillRect/>
          </a:stretch>
        </p:blipFill>
        <p:spPr bwMode="auto">
          <a:xfrm>
            <a:off x="6324600" y="3352800"/>
            <a:ext cx="2286000" cy="1662113"/>
          </a:xfrm>
          <a:prstGeom prst="rect">
            <a:avLst/>
          </a:prstGeom>
          <a:noFill/>
          <a:ln w="9525">
            <a:solidFill>
              <a:srgbClr val="984807"/>
            </a:solidFill>
            <a:miter lim="800000"/>
            <a:headEnd/>
            <a:tailEnd/>
          </a:ln>
          <a:extLst>
            <a:ext uri="{909E8E84-426E-40DD-AFC4-6F175D3DCCD1}">
              <a14:hiddenFill xmlns:a14="http://schemas.microsoft.com/office/drawing/2010/main">
                <a:solidFill>
                  <a:srgbClr val="FFFFFF"/>
                </a:solidFill>
              </a14:hiddenFill>
            </a:ext>
          </a:extLst>
        </p:spPr>
      </p:pic>
      <p:pic>
        <p:nvPicPr>
          <p:cNvPr id="10247" name="Image 27">
            <a:extLst>
              <a:ext uri="{FF2B5EF4-FFF2-40B4-BE49-F238E27FC236}">
                <a16:creationId xmlns:a16="http://schemas.microsoft.com/office/drawing/2014/main" id="{60283CEA-1201-D186-6505-C8CF72C11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962400"/>
            <a:ext cx="2667000" cy="2000250"/>
          </a:xfrm>
          <a:prstGeom prst="rect">
            <a:avLst/>
          </a:prstGeom>
          <a:noFill/>
          <a:ln w="9525">
            <a:solidFill>
              <a:srgbClr val="984807"/>
            </a:solidFill>
            <a:miter lim="800000"/>
            <a:headEnd/>
            <a:tailEnd/>
          </a:ln>
          <a:extLst>
            <a:ext uri="{909E8E84-426E-40DD-AFC4-6F175D3DCCD1}">
              <a14:hiddenFill xmlns:a14="http://schemas.microsoft.com/office/drawing/2010/main">
                <a:solidFill>
                  <a:srgbClr val="FFFFFF"/>
                </a:solidFill>
              </a14:hiddenFill>
            </a:ext>
          </a:extLst>
        </p:spPr>
      </p:pic>
      <p:pic>
        <p:nvPicPr>
          <p:cNvPr id="10248" name="Image 29">
            <a:extLst>
              <a:ext uri="{FF2B5EF4-FFF2-40B4-BE49-F238E27FC236}">
                <a16:creationId xmlns:a16="http://schemas.microsoft.com/office/drawing/2014/main" id="{90DA65AF-D629-B724-7C83-6045AA696E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76600"/>
            <a:ext cx="2435225" cy="1827213"/>
          </a:xfrm>
          <a:prstGeom prst="rect">
            <a:avLst/>
          </a:prstGeom>
          <a:noFill/>
          <a:ln w="9525">
            <a:solidFill>
              <a:srgbClr val="984807"/>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4">
            <a:extLst>
              <a:ext uri="{FF2B5EF4-FFF2-40B4-BE49-F238E27FC236}">
                <a16:creationId xmlns:a16="http://schemas.microsoft.com/office/drawing/2014/main" id="{08FE374B-8A08-1199-C3F2-B0F934652DD9}"/>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8065F12-97AC-4467-A39A-77DE48D93636}" type="slidenum">
              <a:rPr lang="fr-FR" altLang="fr-FR" sz="2000">
                <a:solidFill>
                  <a:srgbClr val="984807"/>
                </a:solidFill>
              </a:rPr>
              <a:pPr algn="r" eaLnBrk="1" hangingPunct="1">
                <a:spcBef>
                  <a:spcPct val="0"/>
                </a:spcBef>
                <a:buFontTx/>
                <a:buNone/>
              </a:pPr>
              <a:t>9</a:t>
            </a:fld>
            <a:endParaRPr lang="fr-FR" altLang="fr-FR" sz="2000">
              <a:solidFill>
                <a:srgbClr val="984807"/>
              </a:solidFill>
            </a:endParaRPr>
          </a:p>
        </p:txBody>
      </p:sp>
      <p:sp>
        <p:nvSpPr>
          <p:cNvPr id="11267" name="Espace réservé du contenu 2">
            <a:extLst>
              <a:ext uri="{FF2B5EF4-FFF2-40B4-BE49-F238E27FC236}">
                <a16:creationId xmlns:a16="http://schemas.microsoft.com/office/drawing/2014/main" id="{99112DE2-E7C3-C0B6-7BE4-DF9BE05A3B12}"/>
              </a:ext>
            </a:extLst>
          </p:cNvPr>
          <p:cNvSpPr>
            <a:spLocks noGrp="1"/>
          </p:cNvSpPr>
          <p:nvPr>
            <p:ph idx="4294967295"/>
          </p:nvPr>
        </p:nvSpPr>
        <p:spPr>
          <a:xfrm>
            <a:off x="323850" y="1341438"/>
            <a:ext cx="8534400" cy="4608512"/>
          </a:xfrm>
        </p:spPr>
        <p:txBody>
          <a:bodyPr/>
          <a:lstStyle/>
          <a:p>
            <a:pPr marL="0" indent="0" algn="just" eaLnBrk="1" hangingPunct="1">
              <a:buFont typeface="Arial" panose="020B0604020202020204" pitchFamily="34" charset="0"/>
              <a:buNone/>
            </a:pPr>
            <a:endParaRPr lang="fr-FR" altLang="fr-FR" sz="1600">
              <a:latin typeface="Arial" panose="020B0604020202020204" pitchFamily="34" charset="0"/>
              <a:cs typeface="Arial" panose="020B0604020202020204" pitchFamily="34" charset="0"/>
            </a:endParaRPr>
          </a:p>
          <a:p>
            <a:pPr marL="0" indent="0" algn="just" eaLnBrk="1" hangingPunct="1">
              <a:buFont typeface="Arial" panose="020B0604020202020204" pitchFamily="34" charset="0"/>
              <a:buNone/>
            </a:pPr>
            <a:endParaRPr lang="fr-FR" altLang="fr-FR" sz="1600">
              <a:latin typeface="Arial" panose="020B0604020202020204" pitchFamily="34" charset="0"/>
              <a:cs typeface="Arial" panose="020B0604020202020204" pitchFamily="34" charset="0"/>
            </a:endParaRPr>
          </a:p>
        </p:txBody>
      </p:sp>
      <p:sp>
        <p:nvSpPr>
          <p:cNvPr id="4" name="Titre 8">
            <a:extLst>
              <a:ext uri="{FF2B5EF4-FFF2-40B4-BE49-F238E27FC236}">
                <a16:creationId xmlns:a16="http://schemas.microsoft.com/office/drawing/2014/main" id="{470E89AA-DCBA-C3F4-773C-471D09378340}"/>
              </a:ext>
            </a:extLst>
          </p:cNvPr>
          <p:cNvSpPr>
            <a:spLocks noGrp="1"/>
          </p:cNvSpPr>
          <p:nvPr>
            <p:ph type="title" idx="4294967295"/>
          </p:nvPr>
        </p:nvSpPr>
        <p:spPr>
          <a:xfrm>
            <a:off x="1116013" y="274638"/>
            <a:ext cx="7742237" cy="939800"/>
          </a:xfrm>
        </p:spPr>
        <p:txBody>
          <a:bodyPr/>
          <a:lstStyle/>
          <a:p>
            <a:pPr eaLnBrk="1" hangingPunct="1">
              <a:defRPr/>
            </a:pPr>
            <a:r>
              <a:rPr lang="fr-FR" sz="3200" b="1" dirty="0">
                <a:solidFill>
                  <a:schemeClr val="accent6">
                    <a:lumMod val="50000"/>
                  </a:schemeClr>
                </a:solidFill>
              </a:rPr>
              <a:t>Généralités</a:t>
            </a:r>
          </a:p>
        </p:txBody>
      </p:sp>
      <p:sp>
        <p:nvSpPr>
          <p:cNvPr id="11269" name="Rectangle 1">
            <a:extLst>
              <a:ext uri="{FF2B5EF4-FFF2-40B4-BE49-F238E27FC236}">
                <a16:creationId xmlns:a16="http://schemas.microsoft.com/office/drawing/2014/main" id="{476DDB0D-60C5-8C1A-5A61-2A78AA50D35C}"/>
              </a:ext>
            </a:extLst>
          </p:cNvPr>
          <p:cNvSpPr>
            <a:spLocks noChangeArrowheads="1"/>
          </p:cNvSpPr>
          <p:nvPr/>
        </p:nvSpPr>
        <p:spPr bwMode="auto">
          <a:xfrm>
            <a:off x="250825" y="1243013"/>
            <a:ext cx="8669338"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AutoNum type="alphaUcPeriod"/>
            </a:pPr>
            <a:r>
              <a:rPr lang="fr-FR" altLang="fr-FR" sz="2000" b="1" u="sng">
                <a:latin typeface="Times New Roman" panose="02020603050405020304" pitchFamily="18" charset="0"/>
                <a:cs typeface="Arial" panose="020B0604020202020204" pitchFamily="34" charset="0"/>
              </a:rPr>
              <a:t>Analyse des risques :</a:t>
            </a:r>
          </a:p>
          <a:p>
            <a:pPr algn="just">
              <a:spcBef>
                <a:spcPct val="0"/>
              </a:spcBef>
              <a:buFontTx/>
              <a:buAutoNum type="alphaUcPeriod"/>
            </a:pPr>
            <a:endParaRPr lang="fr-FR" altLang="fr-FR" sz="2000" b="1" u="sng">
              <a:latin typeface="Times New Roman" panose="02020603050405020304" pitchFamily="18" charset="0"/>
              <a:cs typeface="Arial" panose="020B0604020202020204" pitchFamily="34" charset="0"/>
            </a:endParaRPr>
          </a:p>
          <a:p>
            <a:pPr>
              <a:spcBef>
                <a:spcPct val="0"/>
              </a:spcBef>
              <a:buFontTx/>
              <a:buNone/>
            </a:pPr>
            <a:r>
              <a:rPr lang="fr-FR" altLang="fr-FR" sz="2000" b="1">
                <a:latin typeface="Times New Roman" panose="02020603050405020304" pitchFamily="18" charset="0"/>
                <a:cs typeface="Arial" panose="020B0604020202020204" pitchFamily="34" charset="0"/>
                <a:sym typeface="Wingdings" panose="05000000000000000000" pitchFamily="2" charset="2"/>
              </a:rPr>
              <a:t>Risques Bâtiments à risque particulier</a:t>
            </a:r>
            <a:r>
              <a:rPr lang="fr-FR" altLang="fr-FR" sz="2000">
                <a:latin typeface="Times New Roman" panose="02020603050405020304" pitchFamily="18" charset="0"/>
                <a:cs typeface="Arial" panose="020B0604020202020204" pitchFamily="34" charset="0"/>
                <a:sym typeface="Wingdings" panose="05000000000000000000" pitchFamily="2" charset="2"/>
              </a:rPr>
              <a:t> </a:t>
            </a:r>
            <a:r>
              <a:rPr lang="fr-FR" altLang="fr-FR" sz="2000">
                <a:latin typeface="Times New Roman" panose="02020603050405020304" pitchFamily="18" charset="0"/>
                <a:cs typeface="Times New Roman" panose="02020603050405020304" pitchFamily="18" charset="0"/>
                <a:sym typeface="Wingdings" panose="05000000000000000000" pitchFamily="2" charset="2"/>
              </a:rPr>
              <a:t>nécessitent pour l’évaluation des besoins en eau une approche individualisée. Il peut s’agir de bâtiments : </a:t>
            </a:r>
          </a:p>
          <a:p>
            <a:pPr>
              <a:spcBef>
                <a:spcPct val="0"/>
              </a:spcBef>
              <a:buFontTx/>
              <a:buNone/>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Tx/>
              <a:buNone/>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        . Abritant des exploitations agricoles </a:t>
            </a:r>
          </a:p>
          <a:p>
            <a:pPr algn="just">
              <a:spcBef>
                <a:spcPct val="0"/>
              </a:spcBef>
              <a:buFontTx/>
              <a:buNone/>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 </a:t>
            </a:r>
          </a:p>
          <a:p>
            <a:pPr algn="just">
              <a:spcBef>
                <a:spcPct val="0"/>
              </a:spcBef>
              <a:buFontTx/>
              <a:buNone/>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Tx/>
              <a:buNone/>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Tx/>
              <a:buNone/>
            </a:pPr>
            <a:endParaRPr lang="fr-FR" altLang="fr-FR" sz="2000">
              <a:latin typeface="Times New Roman" panose="02020603050405020304" pitchFamily="18" charset="0"/>
              <a:cs typeface="Calibri" panose="020F0502020204030204" pitchFamily="34" charset="0"/>
              <a:sym typeface="Wingdings" panose="05000000000000000000" pitchFamily="2" charset="2"/>
            </a:endParaRPr>
          </a:p>
          <a:p>
            <a:pPr algn="just">
              <a:spcBef>
                <a:spcPct val="0"/>
              </a:spcBef>
              <a:buFontTx/>
              <a:buNone/>
            </a:pPr>
            <a:endParaRPr lang="fr-FR" altLang="fr-FR" sz="2000">
              <a:latin typeface="Times New Roman" panose="02020603050405020304" pitchFamily="18" charset="0"/>
              <a:cs typeface="Calibri" panose="020F0502020204030204" pitchFamily="34" charset="0"/>
              <a:sym typeface="Wingdings" panose="05000000000000000000" pitchFamily="2" charset="2"/>
            </a:endParaRPr>
          </a:p>
          <a:p>
            <a:pPr algn="just">
              <a:spcBef>
                <a:spcPct val="0"/>
              </a:spcBef>
              <a:buFontTx/>
              <a:buNone/>
            </a:pPr>
            <a:endParaRPr lang="fr-FR" altLang="fr-FR" sz="2000">
              <a:latin typeface="Times New Roman" panose="02020603050405020304" pitchFamily="18" charset="0"/>
              <a:cs typeface="Calibri" panose="020F0502020204030204" pitchFamily="34" charset="0"/>
              <a:sym typeface="Wingdings" panose="05000000000000000000" pitchFamily="2" charset="2"/>
            </a:endParaRPr>
          </a:p>
          <a:p>
            <a:pPr algn="just">
              <a:spcBef>
                <a:spcPct val="0"/>
              </a:spcBef>
              <a:buFontTx/>
              <a:buNone/>
            </a:pPr>
            <a:endParaRPr lang="fr-FR" altLang="fr-FR" sz="2000">
              <a:latin typeface="Times New Roman" panose="02020603050405020304" pitchFamily="18" charset="0"/>
              <a:cs typeface="Calibri" panose="020F0502020204030204" pitchFamily="34" charset="0"/>
              <a:sym typeface="Wingdings" panose="05000000000000000000" pitchFamily="2" charset="2"/>
            </a:endParaRPr>
          </a:p>
          <a:p>
            <a:pPr>
              <a:spcBef>
                <a:spcPct val="0"/>
              </a:spcBef>
              <a:buFontTx/>
              <a:buNone/>
            </a:pPr>
            <a:r>
              <a:rPr lang="fr-FR" altLang="fr-FR" sz="2000">
                <a:solidFill>
                  <a:srgbClr val="000000"/>
                </a:solidFill>
                <a:latin typeface="Times New Roman" panose="02020603050405020304" pitchFamily="18" charset="0"/>
                <a:cs typeface="Calibri" panose="020F0502020204030204" pitchFamily="34" charset="0"/>
                <a:sym typeface="Wingdings" panose="05000000000000000000" pitchFamily="2" charset="2"/>
              </a:rPr>
              <a:t>Cela permet d’intégrer les </a:t>
            </a:r>
            <a:r>
              <a:rPr lang="fr-FR" altLang="fr-FR" sz="2000" b="1">
                <a:solidFill>
                  <a:srgbClr val="000000"/>
                </a:solidFill>
                <a:latin typeface="Times New Roman" panose="02020603050405020304" pitchFamily="18" charset="0"/>
                <a:cs typeface="Calibri" panose="020F0502020204030204" pitchFamily="34" charset="0"/>
                <a:sym typeface="Wingdings" panose="05000000000000000000" pitchFamily="2" charset="2"/>
              </a:rPr>
              <a:t>possibilités de terrain </a:t>
            </a:r>
            <a:r>
              <a:rPr lang="fr-FR" altLang="fr-FR" sz="2000">
                <a:solidFill>
                  <a:srgbClr val="000000"/>
                </a:solidFill>
                <a:latin typeface="Times New Roman" panose="02020603050405020304" pitchFamily="18" charset="0"/>
                <a:cs typeface="Calibri" panose="020F0502020204030204" pitchFamily="34" charset="0"/>
                <a:sym typeface="Wingdings" panose="05000000000000000000" pitchFamily="2" charset="2"/>
              </a:rPr>
              <a:t>pour adapter les moyens de défense. </a:t>
            </a:r>
          </a:p>
        </p:txBody>
      </p:sp>
      <p:pic>
        <p:nvPicPr>
          <p:cNvPr id="11270" name="Image 26">
            <a:extLst>
              <a:ext uri="{FF2B5EF4-FFF2-40B4-BE49-F238E27FC236}">
                <a16:creationId xmlns:a16="http://schemas.microsoft.com/office/drawing/2014/main" id="{C5629C0F-B2B2-FD98-869A-2B7664830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895600"/>
            <a:ext cx="2943225" cy="2081213"/>
          </a:xfrm>
          <a:prstGeom prst="rect">
            <a:avLst/>
          </a:prstGeom>
          <a:noFill/>
          <a:ln w="9525">
            <a:solidFill>
              <a:srgbClr val="984807"/>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GCC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DI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Aquatique</Template>
  <TotalTime>1053</TotalTime>
  <Words>2652</Words>
  <Application>Microsoft Office PowerPoint</Application>
  <PresentationFormat>Affichage à l'écran (4:3)</PresentationFormat>
  <Paragraphs>338</Paragraphs>
  <Slides>59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59</vt:i4>
      </vt:variant>
    </vt:vector>
  </HeadingPairs>
  <TitlesOfParts>
    <vt:vector size="65" baseType="lpstr">
      <vt:lpstr>Times New Roman</vt:lpstr>
      <vt:lpstr>Arial</vt:lpstr>
      <vt:lpstr>Myriad Pro</vt:lpstr>
      <vt:lpstr>Calibri</vt:lpstr>
      <vt:lpstr>Wingdings</vt:lpstr>
      <vt:lpstr>GCCAR</vt:lpstr>
      <vt:lpstr>Principes de la DECI</vt:lpstr>
      <vt:lpstr>Les besoins en eau</vt:lpstr>
      <vt:lpstr>Préambule</vt:lpstr>
      <vt:lpstr>Préambule</vt:lpstr>
      <vt:lpstr>Généralités</vt:lpstr>
      <vt:lpstr>Généralités</vt:lpstr>
      <vt:lpstr>Généralités</vt:lpstr>
      <vt:lpstr>Généralités</vt:lpstr>
      <vt:lpstr>Généralités</vt:lpstr>
      <vt:lpstr>Les besoins en eau</vt:lpstr>
      <vt:lpstr>Les Points d’Eau Incendie (P.E.I.)</vt:lpstr>
      <vt:lpstr>Les Points d’Eau Incendie (P.E.I.)</vt:lpstr>
      <vt:lpstr>Réseaux de distribution</vt:lpstr>
      <vt:lpstr>Réseaux de distribution</vt:lpstr>
      <vt:lpstr>Réseaux de distribution</vt:lpstr>
      <vt:lpstr>Poteaux et bouche d’incendie</vt:lpstr>
      <vt:lpstr>Poteaux et bouche d’incendie</vt:lpstr>
      <vt:lpstr>Poteaux et bouche d’incendie</vt:lpstr>
      <vt:lpstr>Poteaux et bouche d’incendie</vt:lpstr>
      <vt:lpstr>Poteaux et bouche d’incendie</vt:lpstr>
      <vt:lpstr>Poteaux et bouche d’incendie</vt:lpstr>
      <vt:lpstr>Poteaux et bouche d’incendie</vt:lpstr>
      <vt:lpstr>Poteaux et bouche d’incendie</vt:lpstr>
      <vt:lpstr>Poteaux et bouche d’incendie</vt:lpstr>
      <vt:lpstr>Poteaux et bouche d’incendie</vt:lpstr>
      <vt:lpstr>Poteaux et bouche d’incendie</vt:lpstr>
      <vt:lpstr>Poteaux et bouche d’incendie</vt:lpstr>
      <vt:lpstr>Poteaux et bouche d’incendie</vt:lpstr>
      <vt:lpstr>Points d’eau naturels ou artificiels (PENA)</vt:lpstr>
      <vt:lpstr>Points d’eau naturels ou artificiels (PENA)</vt:lpstr>
      <vt:lpstr>Points d’eau naturels ou artificiels (PENA)</vt:lpstr>
      <vt:lpstr>Points d’eau naturels</vt:lpstr>
      <vt:lpstr>Points d’eau naturels</vt:lpstr>
      <vt:lpstr>Points d’eau naturels</vt:lpstr>
      <vt:lpstr>Points d’eau naturels</vt:lpstr>
      <vt:lpstr>Points d’eau naturels</vt:lpstr>
      <vt:lpstr>Points d’eau naturels</vt:lpstr>
      <vt:lpstr>Points d’eau naturels</vt:lpstr>
      <vt:lpstr>Points d’eau artificiels</vt:lpstr>
      <vt:lpstr>Points d’eau artificiels</vt:lpstr>
      <vt:lpstr>Points d’eau artificiels</vt:lpstr>
      <vt:lpstr>Points d’eau artificiels</vt:lpstr>
      <vt:lpstr>Points d’eau artificiels</vt:lpstr>
      <vt:lpstr>Points d’eau naturels ou artificiels (PENA)</vt:lpstr>
      <vt:lpstr>Points d’eau naturels ou artificiels (PENA)</vt:lpstr>
      <vt:lpstr>Signalisation</vt:lpstr>
      <vt:lpstr>Signalisation : sur le terrain</vt:lpstr>
      <vt:lpstr>Signalisation : sur le terrain</vt:lpstr>
      <vt:lpstr>Signalisation : sur le terrain</vt:lpstr>
      <vt:lpstr>Signalisation : sur le terrain</vt:lpstr>
      <vt:lpstr>Signalisation : sur le terrain</vt:lpstr>
      <vt:lpstr>Signalisation : sur le terrain</vt:lpstr>
      <vt:lpstr>Signalisation sur nos plans</vt:lpstr>
      <vt:lpstr>Signalisation sur nos plans</vt:lpstr>
      <vt:lpstr>Signalisation sur nos plans</vt:lpstr>
      <vt:lpstr>Signalisation sur nos plans</vt:lpstr>
      <vt:lpstr>Signalisation sur nos plans</vt:lpstr>
      <vt:lpstr>Signalisation sur nos plans</vt:lpstr>
      <vt:lpstr>Conclusion</vt:lpstr>
    </vt:vector>
  </TitlesOfParts>
  <Company>SDIS du Rhône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MUSSARD Vincent</dc:creator>
  <cp:lastModifiedBy>Daniel ROSIQUE</cp:lastModifiedBy>
  <cp:revision>70</cp:revision>
  <cp:lastPrinted>2015-08-06T08:01:37Z</cp:lastPrinted>
  <dcterms:created xsi:type="dcterms:W3CDTF">2015-08-05T10:19:35Z</dcterms:created>
  <dcterms:modified xsi:type="dcterms:W3CDTF">2022-09-11T20:05:02Z</dcterms:modified>
</cp:coreProperties>
</file>