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70" r:id="rId4"/>
    <p:sldId id="279" r:id="rId5"/>
    <p:sldId id="274" r:id="rId6"/>
    <p:sldId id="275" r:id="rId7"/>
    <p:sldId id="281" r:id="rId8"/>
    <p:sldId id="280" r:id="rId9"/>
    <p:sldId id="273" r:id="rId10"/>
    <p:sldId id="284" r:id="rId11"/>
    <p:sldId id="272" r:id="rId12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86" d="100"/>
          <a:sy n="86" d="100"/>
        </p:scale>
        <p:origin x="1339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1EBBFC2-4BF9-4900-8FA0-2B99DDDB70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236B45-4FBD-8045-6AA2-3C39D28AAB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DCF7043-4D6C-40E7-8B8C-CC66D9853EA5}" type="datetimeFigureOut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7C0D466C-602B-E17A-40F1-E096CC7FD6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75060835-8B4C-33CA-0EF2-72E1867B1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9704B3-07BB-86E1-49C0-9A7F26412E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6764E4-4203-9257-F3AF-4F1A626DF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0FA8C8E-E2C5-460C-A647-13714D4BD0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2812C6-1FD5-25A0-EB36-3FC62EA5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B622B-3A08-462F-B427-2AB3714E18DA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99C15D-91D4-49F1-F6CF-CFBA1A6DC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90A6BC-A9DF-9BA0-97B7-B3123798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2F647-1B3E-4E91-B2E4-24AD5A48CAB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787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752943-9D7C-8DDB-48C7-71B61516F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82CA6-7050-474A-997E-4FF8DA3FB2FD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36FDAF-51AB-F1B3-86CF-5D92F2E4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A89523-4018-1DC3-AC7D-6E2F5F8C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C6F2-28EE-4AF9-AC9A-252574ED7EF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909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2CA4FC-72E9-9A1E-DE2A-435605D0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A2BEA-8ECC-44F9-9007-B4578A63234E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665EC2-AE9E-4C05-B4A9-26C4B2EC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8484F7-4A34-443A-F4D3-7A1F95AF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5C5D1-D621-4596-ADE6-13634ECE20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744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AE1D43-13B6-B48B-07D8-EF18B3DF4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BA0E-7C65-4903-BC81-2BFFB8D00C3D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A64920-E0CD-5BE1-3FD3-A4EA63D0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E1FBCC-C839-B114-151A-5E60EEC8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F01F6-AF22-4DED-8DF8-A3F1D201BF8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201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F92AB1-04E1-C1AC-5D8E-8C222E5DA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CF0E9-B1BE-40DC-AC67-7C9B0EB49D3D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0762A2-39C6-F064-5AE4-CFEF5E93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6F99D3-107B-AFB8-7804-8681DF60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CF5A8-B2FE-4B1C-A8C6-63D79B7B85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626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6EA340D3-9361-BF5E-FEB2-67D4AA52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32668-7D26-4A4A-A366-44FB1DF3F465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AEA8996-7398-8C79-8DBC-35FB6402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6C99746-4883-8716-E33D-8D754539D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460CF-A14A-43DC-ABBD-41FCD7D24B0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942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6ED1E2B-E72A-DEB3-BAB3-49460E7F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C8A6C-A3FF-4EAB-A02D-7496AFE2F6BA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3323873-DE95-B801-2611-7B6EFF4A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56338592-207B-B988-89E3-7895F064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A5FA-AB4C-4853-A2EB-DCF9F570EF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069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57F6147D-3BA6-311F-FF35-040ED664F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FF1A3-F52F-4659-9E28-8B23037525F0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3734F811-D4F9-933D-ABC3-021C3C6E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438E84E0-B047-2DCB-ACB7-C48E5CF1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C858-1C87-4957-9531-2B2B4AD4AC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967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8E3B9538-C5EB-F528-F8D6-B4BE0EC8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9CBF2-62EE-4549-B853-00B97CB96D6F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78DF00EE-7038-097B-B4A5-B33D60B5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3532F06F-C1AB-09AD-864D-A4C39BC1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C7EA1-A7BD-42BE-9EF7-DEDF52A9935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306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65C0B43-66D6-653A-5700-3F94050E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D0ADF-AABE-4F2B-930C-FA53FC8B2802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DB15883-1129-66E9-EE7A-EE4CEB75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0C1474A-C2B7-91A4-3488-1E83C528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4C526-AA20-4FA5-B23E-692451A3BF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395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B325F10-A795-171D-9E0E-2D7ABBD0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6209-F9CE-4321-866F-14DC856E65A5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BCE5752-2688-F2FC-B5FB-55B0BE86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EBEBAE6-6E00-72B4-C3D6-51DAA9DE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92715-9409-44AC-8F25-E095E24906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776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700C502A-C398-D79F-5F70-592F44FC8F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142FD450-F6CF-8706-A8D9-84EA435D7B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F1F8DE-8CCE-96E8-1C41-5DC0BBEAC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DECBB0-F7DA-478A-B741-BFAEDB6CA786}" type="datetime1">
              <a:rPr lang="fr-FR"/>
              <a:pPr>
                <a:defRPr/>
              </a:pPr>
              <a:t>11/09/2022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5EC3A3-54DE-1604-3471-0BA0DCE94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0C2D1-07CB-11A0-B0AF-8BAC94263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Myriad Pro"/>
              </a:defRPr>
            </a:lvl1pPr>
          </a:lstStyle>
          <a:p>
            <a:pPr>
              <a:defRPr/>
            </a:pPr>
            <a:fld id="{BE155207-1EFA-4894-AA92-66F5A0F249C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86D5525-2E14-8C4F-4BB1-8B70FB926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44450"/>
            <a:ext cx="7705725" cy="115252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Mises en sécurité et sauvetages avec un MEA.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73427F70-FB52-9249-00BF-5CEF96389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484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202 -  Version 2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>
            <a:extLst>
              <a:ext uri="{FF2B5EF4-FFF2-40B4-BE49-F238E27FC236}">
                <a16:creationId xmlns:a16="http://schemas.microsoft.com/office/drawing/2014/main" id="{3C979325-3825-59B5-6B50-E83C5DC7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Sans dispositif de sauvetage</a:t>
            </a:r>
          </a:p>
        </p:txBody>
      </p:sp>
      <p:sp>
        <p:nvSpPr>
          <p:cNvPr id="12291" name="Espace réservé du numéro de diapositive 4">
            <a:extLst>
              <a:ext uri="{FF2B5EF4-FFF2-40B4-BE49-F238E27FC236}">
                <a16:creationId xmlns:a16="http://schemas.microsoft.com/office/drawing/2014/main" id="{CD0E429E-9213-3141-C732-43D559534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4C2364-259C-4496-9670-A52255957E07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2292" name="Rectangle 1">
            <a:extLst>
              <a:ext uri="{FF2B5EF4-FFF2-40B4-BE49-F238E27FC236}">
                <a16:creationId xmlns:a16="http://schemas.microsoft.com/office/drawing/2014/main" id="{A5991B79-2334-C48E-9365-1F0C9E4CC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4439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Il encadre celle-ci en gardant le contact avec les montants de l’échelle aérienne.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Tout au long de la descente, le sauveteur guide la victime en la rassurant. L’équipier échelle garde la vigilance et l’attention jusqu’à la fin de la descente.</a:t>
            </a:r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DABCB4B6-B8B7-29A4-0DA7-D23ECD777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2294" name="Picture 1" descr="GTOD Livre 4 les sauvetages - V nov 2020 -_Page_15">
            <a:extLst>
              <a:ext uri="{FF2B5EF4-FFF2-40B4-BE49-F238E27FC236}">
                <a16:creationId xmlns:a16="http://schemas.microsoft.com/office/drawing/2014/main" id="{CA44E156-F7C4-E34A-4C7C-C93159E6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t="37953" r="10518" b="32199"/>
          <a:stretch>
            <a:fillRect/>
          </a:stretch>
        </p:blipFill>
        <p:spPr bwMode="auto">
          <a:xfrm>
            <a:off x="1116013" y="2495550"/>
            <a:ext cx="7067550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677C85AA-0AEE-0926-EF2A-5832883236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13315" name="Espace réservé du numéro de diapositive 4">
            <a:extLst>
              <a:ext uri="{FF2B5EF4-FFF2-40B4-BE49-F238E27FC236}">
                <a16:creationId xmlns:a16="http://schemas.microsoft.com/office/drawing/2014/main" id="{A86E307A-6099-8F00-069D-933149FB009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76D1A81-AAAD-4685-8794-F7ECC4BAE02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02B02A2-F640-8977-6DEF-BCD7453112EC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ZoneTexte 12">
            <a:extLst>
              <a:ext uri="{FF2B5EF4-FFF2-40B4-BE49-F238E27FC236}">
                <a16:creationId xmlns:a16="http://schemas.microsoft.com/office/drawing/2014/main" id="{9D93639F-D7BA-5816-B2BF-EE0DC0E16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2022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318" name="ZoneTexte 15">
            <a:extLst>
              <a:ext uri="{FF2B5EF4-FFF2-40B4-BE49-F238E27FC236}">
                <a16:creationId xmlns:a16="http://schemas.microsoft.com/office/drawing/2014/main" id="{5779F033-79C7-21EF-3B96-D759EE72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38400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Avec dispositif de sauvetage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Sans dispositif de sauvetage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E54AE69C-725F-B1B0-3023-DC870F9CF1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Mises sécurité et sauvetages avec MEA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44F4F177-7972-1147-E550-FC37A119623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9D9E003-6D2D-483F-A6A1-37A63D3D891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C556853-90E8-C72A-AFA5-49D87628A7CD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FF0652B8-5621-392D-C6C4-9404FD880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0DC275AF-E10E-0978-2E30-7216D8427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différentes possibilités de mises en sécurité et de sauvetage avec un MEA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La mise en pratique se fera lors du COMP BNJSP.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68F07E05-6F9B-F300-9D2D-EC714429D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38400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Avec dispositif de sauvetage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Sans dispositif de sauvetage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8">
            <a:extLst>
              <a:ext uri="{FF2B5EF4-FFF2-40B4-BE49-F238E27FC236}">
                <a16:creationId xmlns:a16="http://schemas.microsoft.com/office/drawing/2014/main" id="{170B4EBD-2709-84A4-1BAB-AF5E1DFD8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E.P.I.</a:t>
            </a:r>
          </a:p>
        </p:txBody>
      </p:sp>
      <p:sp>
        <p:nvSpPr>
          <p:cNvPr id="5123" name="Espace réservé du numéro de diapositive 4">
            <a:extLst>
              <a:ext uri="{FF2B5EF4-FFF2-40B4-BE49-F238E27FC236}">
                <a16:creationId xmlns:a16="http://schemas.microsoft.com/office/drawing/2014/main" id="{0241F62C-BF4D-B88A-8C77-DAFF14248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B73F3E-858B-4EF5-BBBD-BEE7E69F4413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5124" name="Picture 7" descr="GTOD Livre 4 les sauvetages - V nov 2020 -_Page_12">
            <a:extLst>
              <a:ext uri="{FF2B5EF4-FFF2-40B4-BE49-F238E27FC236}">
                <a16:creationId xmlns:a16="http://schemas.microsoft.com/office/drawing/2014/main" id="{D4498224-CAF2-BE77-D87E-56BDC00E0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8" t="25308" r="58234" b="52173"/>
          <a:stretch>
            <a:fillRect/>
          </a:stretch>
        </p:blipFill>
        <p:spPr bwMode="auto">
          <a:xfrm>
            <a:off x="2051050" y="1339850"/>
            <a:ext cx="4897438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CE9917C0-6CCE-C9B5-2C9E-D98C4F90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Avec dispositif de sauvetage</a:t>
            </a:r>
          </a:p>
        </p:txBody>
      </p:sp>
      <p:sp>
        <p:nvSpPr>
          <p:cNvPr id="6147" name="Espace réservé du numéro de diapositive 4">
            <a:extLst>
              <a:ext uri="{FF2B5EF4-FFF2-40B4-BE49-F238E27FC236}">
                <a16:creationId xmlns:a16="http://schemas.microsoft.com/office/drawing/2014/main" id="{2C597316-F90B-DA68-2091-1B9CBCD2E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95B5DC-9630-41D0-A82E-1A781B7984D5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12BB2499-09D6-29D9-369B-EB53AE54A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L'échelier dirige la plate-forme ou la nacelle vers l'étage concerné en positionnement la plate-forme ou la nacelle judicieusement </a:t>
            </a:r>
          </a:p>
        </p:txBody>
      </p:sp>
      <p:pic>
        <p:nvPicPr>
          <p:cNvPr id="6149" name="Picture 1" descr="GTOD Livre 4 les sauvetages - V nov 2020 -_Page_13">
            <a:extLst>
              <a:ext uri="{FF2B5EF4-FFF2-40B4-BE49-F238E27FC236}">
                <a16:creationId xmlns:a16="http://schemas.microsoft.com/office/drawing/2014/main" id="{1E1FE5CC-03FD-9BA2-7EF9-5CE1368CB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9" t="46541" r="8530" b="33731"/>
          <a:stretch>
            <a:fillRect/>
          </a:stretch>
        </p:blipFill>
        <p:spPr bwMode="auto">
          <a:xfrm>
            <a:off x="5135563" y="2349500"/>
            <a:ext cx="3648075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1">
            <a:extLst>
              <a:ext uri="{FF2B5EF4-FFF2-40B4-BE49-F238E27FC236}">
                <a16:creationId xmlns:a16="http://schemas.microsoft.com/office/drawing/2014/main" id="{17BB7766-916B-AF84-7996-130A1CD36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2636838"/>
            <a:ext cx="4572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L’approche de la victime doit se faire en rassurant celle-ci.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Cela peut éviter que la victime dans la panique ne veuille sauter dans la plateforme.</a:t>
            </a:r>
            <a:endParaRPr lang="fr-FR" altLang="fr-FR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50F84B2B-037B-E63A-E057-1BF4D7C659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Avec dispositif de sauvetage</a:t>
            </a:r>
          </a:p>
        </p:txBody>
      </p:sp>
      <p:sp>
        <p:nvSpPr>
          <p:cNvPr id="7171" name="Espace réservé du numéro de diapositive 4">
            <a:extLst>
              <a:ext uri="{FF2B5EF4-FFF2-40B4-BE49-F238E27FC236}">
                <a16:creationId xmlns:a16="http://schemas.microsoft.com/office/drawing/2014/main" id="{7BFEF482-6639-3CB9-55E5-0753CCA4F72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D6BCD69-FE54-4C22-A45A-3FBDDED21A3C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7172" name="Picture 5" descr="GTOD Livre 4 les sauvetages - V nov 2020 -_Page_13">
            <a:extLst>
              <a:ext uri="{FF2B5EF4-FFF2-40B4-BE49-F238E27FC236}">
                <a16:creationId xmlns:a16="http://schemas.microsoft.com/office/drawing/2014/main" id="{B3C011DD-F65F-7C74-3E87-8724DAE2D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67575" r="64182" b="8601"/>
          <a:stretch>
            <a:fillRect/>
          </a:stretch>
        </p:blipFill>
        <p:spPr bwMode="auto">
          <a:xfrm>
            <a:off x="755650" y="1989138"/>
            <a:ext cx="320516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GTOD Livre 4 les sauvetages - V nov 2020 -_Page_13">
            <a:extLst>
              <a:ext uri="{FF2B5EF4-FFF2-40B4-BE49-F238E27FC236}">
                <a16:creationId xmlns:a16="http://schemas.microsoft.com/office/drawing/2014/main" id="{63950EDA-77D2-9372-D21E-72A2D96E6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3" t="69067" r="8530" b="8601"/>
          <a:stretch>
            <a:fillRect/>
          </a:stretch>
        </p:blipFill>
        <p:spPr bwMode="auto">
          <a:xfrm>
            <a:off x="4932363" y="2206625"/>
            <a:ext cx="3297237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1">
            <a:extLst>
              <a:ext uri="{FF2B5EF4-FFF2-40B4-BE49-F238E27FC236}">
                <a16:creationId xmlns:a16="http://schemas.microsoft.com/office/drawing/2014/main" id="{A1E1A5AC-EC7A-0437-E189-1DFB4855B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343025"/>
            <a:ext cx="806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Récupération de la victime avec plateforme située par dessus le balcon ou la toiture.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4B7DF184-0ED8-4A2E-A321-A4BEE18039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Avec dispositif de sauvetage</a:t>
            </a:r>
          </a:p>
        </p:txBody>
      </p:sp>
      <p:sp>
        <p:nvSpPr>
          <p:cNvPr id="8195" name="Espace réservé du numéro de diapositive 4">
            <a:extLst>
              <a:ext uri="{FF2B5EF4-FFF2-40B4-BE49-F238E27FC236}">
                <a16:creationId xmlns:a16="http://schemas.microsoft.com/office/drawing/2014/main" id="{38AA3CA0-B374-2291-CC2F-FC7ECC6437B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41BC1B2-8F97-4DDD-B430-E4FCF3EFE9C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8196" name="Rectangle 1">
            <a:extLst>
              <a:ext uri="{FF2B5EF4-FFF2-40B4-BE49-F238E27FC236}">
                <a16:creationId xmlns:a16="http://schemas.microsoft.com/office/drawing/2014/main" id="{EB9671DF-79DC-D704-3762-9B4E0642D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12875"/>
            <a:ext cx="8208963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Récupération d’une victime avec la plateforme à « fleur » de balcon ou de rebord de fenêtre.</a:t>
            </a:r>
            <a:endParaRPr lang="fr-FR" altLang="fr-FR" sz="4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5" descr="GTOD Livre 4 les sauvetages - V nov 2020 -_Page_14">
            <a:extLst>
              <a:ext uri="{FF2B5EF4-FFF2-40B4-BE49-F238E27FC236}">
                <a16:creationId xmlns:a16="http://schemas.microsoft.com/office/drawing/2014/main" id="{D0DDF7A3-5A67-B76F-BB20-F6EADC733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 t="15480" r="60251" b="64395"/>
          <a:stretch>
            <a:fillRect/>
          </a:stretch>
        </p:blipFill>
        <p:spPr bwMode="auto">
          <a:xfrm>
            <a:off x="371475" y="2212975"/>
            <a:ext cx="3840163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GTOD Livre 4 les sauvetages - V nov 2020 -_Page_14">
            <a:extLst>
              <a:ext uri="{FF2B5EF4-FFF2-40B4-BE49-F238E27FC236}">
                <a16:creationId xmlns:a16="http://schemas.microsoft.com/office/drawing/2014/main" id="{CBEEDD93-5D61-6CF5-4211-48C8285A3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5" t="15480" r="10518" b="64919"/>
          <a:stretch>
            <a:fillRect/>
          </a:stretch>
        </p:blipFill>
        <p:spPr bwMode="auto">
          <a:xfrm>
            <a:off x="4716463" y="1844675"/>
            <a:ext cx="4056062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C4CB6BAD-3CB3-8C30-A748-34500B685B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Avec dispositif de sauvetage</a:t>
            </a:r>
          </a:p>
        </p:txBody>
      </p:sp>
      <p:sp>
        <p:nvSpPr>
          <p:cNvPr id="9219" name="Espace réservé du numéro de diapositive 4">
            <a:extLst>
              <a:ext uri="{FF2B5EF4-FFF2-40B4-BE49-F238E27FC236}">
                <a16:creationId xmlns:a16="http://schemas.microsoft.com/office/drawing/2014/main" id="{1A4688EB-5DDC-890B-FC84-CD7702EE4C2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19B6C97-67B4-41B9-B9C0-35B0245BEF74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9220" name="Picture 1" descr="GTOD Livre 4 les sauvetages - V nov 2020 -_Page_14">
            <a:extLst>
              <a:ext uri="{FF2B5EF4-FFF2-40B4-BE49-F238E27FC236}">
                <a16:creationId xmlns:a16="http://schemas.microsoft.com/office/drawing/2014/main" id="{DDABFC9D-F351-B369-BA3B-6B1F00477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6" t="37811" r="10518" b="34953"/>
          <a:stretch>
            <a:fillRect/>
          </a:stretch>
        </p:blipFill>
        <p:spPr bwMode="auto">
          <a:xfrm>
            <a:off x="5178425" y="1773238"/>
            <a:ext cx="3216275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GTOD Livre 4 les sauvetages - V nov 2020 -_Page_14">
            <a:extLst>
              <a:ext uri="{FF2B5EF4-FFF2-40B4-BE49-F238E27FC236}">
                <a16:creationId xmlns:a16="http://schemas.microsoft.com/office/drawing/2014/main" id="{723A1B8A-1649-CDC8-6ACD-2D5A57B1B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 t="39215" r="60251" b="34953"/>
          <a:stretch>
            <a:fillRect/>
          </a:stretch>
        </p:blipFill>
        <p:spPr bwMode="auto">
          <a:xfrm>
            <a:off x="1116013" y="2039938"/>
            <a:ext cx="3313112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4">
            <a:extLst>
              <a:ext uri="{FF2B5EF4-FFF2-40B4-BE49-F238E27FC236}">
                <a16:creationId xmlns:a16="http://schemas.microsoft.com/office/drawing/2014/main" id="{90DC4941-AAFF-E3E7-C7A8-8F9565AC5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9223" name="Rectangle 5">
            <a:extLst>
              <a:ext uri="{FF2B5EF4-FFF2-40B4-BE49-F238E27FC236}">
                <a16:creationId xmlns:a16="http://schemas.microsoft.com/office/drawing/2014/main" id="{730DF5DB-6A58-42E7-AAD1-C046D71A7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73175"/>
            <a:ext cx="8113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Récupération d’une victime avec le plancher plateforme à « fleur » de balcon ou de rebord de fenêtre.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980D9CB8-9FC6-AB46-F402-09E40ADEE4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Avec dispositif de sauvetage</a:t>
            </a:r>
          </a:p>
        </p:txBody>
      </p:sp>
      <p:sp>
        <p:nvSpPr>
          <p:cNvPr id="10243" name="Espace réservé du numéro de diapositive 4">
            <a:extLst>
              <a:ext uri="{FF2B5EF4-FFF2-40B4-BE49-F238E27FC236}">
                <a16:creationId xmlns:a16="http://schemas.microsoft.com/office/drawing/2014/main" id="{323EE762-D029-CA5D-E0F8-A832F3720A1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D3CCEEF-74EB-40A9-9069-EC134D7E96B9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5125EBFE-3D7D-5F0F-D262-98B402FEE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16113"/>
            <a:ext cx="7991475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nombre de sauvetage(s) et/ou de mise(s) en sécurité à effectuer détermine le nombre de sauveteur dans le dispositif de sauvetage du MEA.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nombre de sauveteurs et des victimes à prendre en compte est déterminé également par la capacité maximale en poids du dispositif de sauvetage.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271D844C-8B24-946B-6B3B-0257DDF8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Sans dispositif de sauvetage</a:t>
            </a:r>
          </a:p>
        </p:txBody>
      </p:sp>
      <p:sp>
        <p:nvSpPr>
          <p:cNvPr id="11267" name="Espace réservé du numéro de diapositive 4">
            <a:extLst>
              <a:ext uri="{FF2B5EF4-FFF2-40B4-BE49-F238E27FC236}">
                <a16:creationId xmlns:a16="http://schemas.microsoft.com/office/drawing/2014/main" id="{91DBC80C-5F3D-FCDB-984F-CEF92E546F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BECCF1-5B84-4FC9-9030-648B33778A23}" type="slidenum">
              <a:rPr lang="fr-FR" altLang="fr-FR" sz="200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1268" name="Rectangle 1">
            <a:extLst>
              <a:ext uri="{FF2B5EF4-FFF2-40B4-BE49-F238E27FC236}">
                <a16:creationId xmlns:a16="http://schemas.microsoft.com/office/drawing/2014/main" id="{28AF2114-C9E2-92DD-75EC-7224FA826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700213"/>
            <a:ext cx="7937500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 sein du parc de MEA du SDMIS, on peut trouver des échelles sans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dispositif de sauvetage, il est donc possible d’avoir sur un dispositif de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départ pour feu de structure ce type de MEA.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Après l’avoir aidé à s’engager dans le parc échelle, le SP reste à l’arrière de la victime. 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856</TotalTime>
  <Words>407</Words>
  <Application>Microsoft Office PowerPoint</Application>
  <PresentationFormat>Affichage à l'écran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Myriad Pro</vt:lpstr>
      <vt:lpstr>Calibri</vt:lpstr>
      <vt:lpstr>Times New Roman</vt:lpstr>
      <vt:lpstr>GCCAR</vt:lpstr>
      <vt:lpstr>Mises en sécurité et sauvetages avec un MEA.</vt:lpstr>
      <vt:lpstr>Mises sécurité et sauvetages avec MEA</vt:lpstr>
      <vt:lpstr>E.P.I.</vt:lpstr>
      <vt:lpstr>Avec dispositif de sauvetage</vt:lpstr>
      <vt:lpstr>Avec dispositif de sauvetage</vt:lpstr>
      <vt:lpstr>Avec dispositif de sauvetage</vt:lpstr>
      <vt:lpstr>Avec dispositif de sauvetage</vt:lpstr>
      <vt:lpstr>Avec dispositif de sauvetage</vt:lpstr>
      <vt:lpstr>Sans dispositif de sauvetage</vt:lpstr>
      <vt:lpstr>Sans dispositif de sauvetage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67</cp:revision>
  <cp:lastPrinted>2015-08-06T08:01:37Z</cp:lastPrinted>
  <dcterms:created xsi:type="dcterms:W3CDTF">2015-08-05T10:19:35Z</dcterms:created>
  <dcterms:modified xsi:type="dcterms:W3CDTF">2022-09-11T20:18:07Z</dcterms:modified>
</cp:coreProperties>
</file>