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9" r:id="rId3"/>
    <p:sldId id="270" r:id="rId4"/>
    <p:sldId id="271" r:id="rId5"/>
    <p:sldId id="272" r:id="rId6"/>
    <p:sldId id="273" r:id="rId7"/>
    <p:sldId id="274" r:id="rId8"/>
    <p:sldId id="275" r:id="rId9"/>
    <p:sldId id="276" r:id="rId10"/>
    <p:sldId id="259" r:id="rId11"/>
    <p:sldId id="286" r:id="rId12"/>
    <p:sldId id="277" r:id="rId13"/>
    <p:sldId id="278" r:id="rId14"/>
    <p:sldId id="279" r:id="rId15"/>
    <p:sldId id="280" r:id="rId16"/>
    <p:sldId id="281" r:id="rId17"/>
    <p:sldId id="282" r:id="rId18"/>
    <p:sldId id="260" r:id="rId19"/>
    <p:sldId id="261" r:id="rId20"/>
    <p:sldId id="263" r:id="rId21"/>
    <p:sldId id="284" r:id="rId22"/>
    <p:sldId id="283" r:id="rId23"/>
    <p:sldId id="262" r:id="rId24"/>
    <p:sldId id="264" r:id="rId25"/>
    <p:sldId id="268" r:id="rId26"/>
    <p:sldId id="265" r:id="rId27"/>
    <p:sldId id="266" r:id="rId28"/>
    <p:sldId id="267" r:id="rId29"/>
    <p:sldId id="285" r:id="rId30"/>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507"/>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86" d="100"/>
          <a:sy n="86" d="100"/>
        </p:scale>
        <p:origin x="133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4D6DA78-71C9-2E23-ABB4-6903BC15521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24809B0B-E0D6-A4AC-6F36-31B2B79E68D0}"/>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ECA5BE68-D086-40BE-83D0-1558CCA20804}" type="datetimeFigureOut">
              <a:rPr lang="fr-FR"/>
              <a:pPr>
                <a:defRPr/>
              </a:pPr>
              <a:t>11/09/2022</a:t>
            </a:fld>
            <a:endParaRPr lang="fr-FR"/>
          </a:p>
        </p:txBody>
      </p:sp>
      <p:sp>
        <p:nvSpPr>
          <p:cNvPr id="4" name="Espace réservé de l'image des diapositives 3">
            <a:extLst>
              <a:ext uri="{FF2B5EF4-FFF2-40B4-BE49-F238E27FC236}">
                <a16:creationId xmlns:a16="http://schemas.microsoft.com/office/drawing/2014/main" id="{770A4868-E837-53F9-8392-AB5FED5BEF95}"/>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3CD33258-9F81-6772-F934-0E9E5ACC3F8A}"/>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02957FFA-54DA-E1F0-718F-4FA1E69DA206}"/>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8683E47A-6261-9A65-ADC4-AAB9F4520323}"/>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334154B-8819-479F-8B17-F847EC85CBF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9DD03D4-D5A3-BFC1-F2D5-5D52EEDB83CB}"/>
              </a:ext>
            </a:extLst>
          </p:cNvPr>
          <p:cNvSpPr>
            <a:spLocks noGrp="1"/>
          </p:cNvSpPr>
          <p:nvPr>
            <p:ph type="dt" sz="half" idx="10"/>
          </p:nvPr>
        </p:nvSpPr>
        <p:spPr/>
        <p:txBody>
          <a:bodyPr/>
          <a:lstStyle>
            <a:lvl1pPr>
              <a:defRPr/>
            </a:lvl1pPr>
          </a:lstStyle>
          <a:p>
            <a:pPr>
              <a:defRPr/>
            </a:pPr>
            <a:fld id="{6A1E54CB-5D09-4B1E-B0D5-CE796B7B670D}"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BF9BBA69-099A-2623-4A28-DA5C056E436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F6CE015-0CBF-CA5E-1662-84CFF0F4AB26}"/>
              </a:ext>
            </a:extLst>
          </p:cNvPr>
          <p:cNvSpPr>
            <a:spLocks noGrp="1"/>
          </p:cNvSpPr>
          <p:nvPr>
            <p:ph type="sldNum" sz="quarter" idx="12"/>
          </p:nvPr>
        </p:nvSpPr>
        <p:spPr/>
        <p:txBody>
          <a:bodyPr/>
          <a:lstStyle>
            <a:lvl1pPr>
              <a:defRPr/>
            </a:lvl1pPr>
          </a:lstStyle>
          <a:p>
            <a:pPr>
              <a:defRPr/>
            </a:pPr>
            <a:fld id="{2A49C5AE-CFAE-4845-93AB-CB65C7A870FB}" type="slidenum">
              <a:rPr lang="fr-FR" altLang="fr-FR"/>
              <a:pPr>
                <a:defRPr/>
              </a:pPr>
              <a:t>‹N°›</a:t>
            </a:fld>
            <a:endParaRPr lang="fr-FR" altLang="fr-FR"/>
          </a:p>
        </p:txBody>
      </p:sp>
    </p:spTree>
    <p:extLst>
      <p:ext uri="{BB962C8B-B14F-4D97-AF65-F5344CB8AC3E}">
        <p14:creationId xmlns:p14="http://schemas.microsoft.com/office/powerpoint/2010/main" val="171483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2FDE32-4BAF-9771-BDE1-A28E9A528D47}"/>
              </a:ext>
            </a:extLst>
          </p:cNvPr>
          <p:cNvSpPr>
            <a:spLocks noGrp="1"/>
          </p:cNvSpPr>
          <p:nvPr>
            <p:ph type="dt" sz="half" idx="10"/>
          </p:nvPr>
        </p:nvSpPr>
        <p:spPr/>
        <p:txBody>
          <a:bodyPr/>
          <a:lstStyle>
            <a:lvl1pPr>
              <a:defRPr/>
            </a:lvl1pPr>
          </a:lstStyle>
          <a:p>
            <a:pPr>
              <a:defRPr/>
            </a:pPr>
            <a:fld id="{D32F048D-C1F5-4BB6-ADC6-1F2986E0CE34}"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707492F9-7BFC-9E57-7281-F3A1E4144C2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A807B460-12BF-E8EF-4BE7-CA0A39BFCB90}"/>
              </a:ext>
            </a:extLst>
          </p:cNvPr>
          <p:cNvSpPr>
            <a:spLocks noGrp="1"/>
          </p:cNvSpPr>
          <p:nvPr>
            <p:ph type="sldNum" sz="quarter" idx="12"/>
          </p:nvPr>
        </p:nvSpPr>
        <p:spPr/>
        <p:txBody>
          <a:bodyPr/>
          <a:lstStyle>
            <a:lvl1pPr>
              <a:defRPr/>
            </a:lvl1pPr>
          </a:lstStyle>
          <a:p>
            <a:pPr>
              <a:defRPr/>
            </a:pPr>
            <a:fld id="{AA1BD97F-7124-4768-A421-B59E75623F0B}" type="slidenum">
              <a:rPr lang="fr-FR" altLang="fr-FR"/>
              <a:pPr>
                <a:defRPr/>
              </a:pPr>
              <a:t>‹N°›</a:t>
            </a:fld>
            <a:endParaRPr lang="fr-FR" altLang="fr-FR"/>
          </a:p>
        </p:txBody>
      </p:sp>
    </p:spTree>
    <p:extLst>
      <p:ext uri="{BB962C8B-B14F-4D97-AF65-F5344CB8AC3E}">
        <p14:creationId xmlns:p14="http://schemas.microsoft.com/office/powerpoint/2010/main" val="63693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9EA91EF-60B3-46CC-25B6-086503123F5F}"/>
              </a:ext>
            </a:extLst>
          </p:cNvPr>
          <p:cNvSpPr>
            <a:spLocks noGrp="1"/>
          </p:cNvSpPr>
          <p:nvPr>
            <p:ph type="dt" sz="half" idx="10"/>
          </p:nvPr>
        </p:nvSpPr>
        <p:spPr/>
        <p:txBody>
          <a:bodyPr/>
          <a:lstStyle>
            <a:lvl1pPr>
              <a:defRPr/>
            </a:lvl1pPr>
          </a:lstStyle>
          <a:p>
            <a:pPr>
              <a:defRPr/>
            </a:pPr>
            <a:fld id="{6E39AC88-8E80-4087-8388-241E91751080}"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A6D9A2D7-6DC5-0E4C-54D0-85483DB44F5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AB32E58-1258-0014-7E77-9200864E183A}"/>
              </a:ext>
            </a:extLst>
          </p:cNvPr>
          <p:cNvSpPr>
            <a:spLocks noGrp="1"/>
          </p:cNvSpPr>
          <p:nvPr>
            <p:ph type="sldNum" sz="quarter" idx="12"/>
          </p:nvPr>
        </p:nvSpPr>
        <p:spPr/>
        <p:txBody>
          <a:bodyPr/>
          <a:lstStyle>
            <a:lvl1pPr>
              <a:defRPr/>
            </a:lvl1pPr>
          </a:lstStyle>
          <a:p>
            <a:pPr>
              <a:defRPr/>
            </a:pPr>
            <a:fld id="{80175770-52C3-4613-A603-6D747BC3E03C}" type="slidenum">
              <a:rPr lang="fr-FR" altLang="fr-FR"/>
              <a:pPr>
                <a:defRPr/>
              </a:pPr>
              <a:t>‹N°›</a:t>
            </a:fld>
            <a:endParaRPr lang="fr-FR" altLang="fr-FR"/>
          </a:p>
        </p:txBody>
      </p:sp>
    </p:spTree>
    <p:extLst>
      <p:ext uri="{BB962C8B-B14F-4D97-AF65-F5344CB8AC3E}">
        <p14:creationId xmlns:p14="http://schemas.microsoft.com/office/powerpoint/2010/main" val="113461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8DC30F-098B-F754-5378-20B273F6E051}"/>
              </a:ext>
            </a:extLst>
          </p:cNvPr>
          <p:cNvSpPr>
            <a:spLocks noGrp="1"/>
          </p:cNvSpPr>
          <p:nvPr>
            <p:ph type="dt" sz="half" idx="10"/>
          </p:nvPr>
        </p:nvSpPr>
        <p:spPr/>
        <p:txBody>
          <a:bodyPr/>
          <a:lstStyle>
            <a:lvl1pPr>
              <a:defRPr/>
            </a:lvl1pPr>
          </a:lstStyle>
          <a:p>
            <a:pPr>
              <a:defRPr/>
            </a:pPr>
            <a:fld id="{3836402B-14AB-49A8-860D-0967DF45B57A}"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167E4809-629F-70DE-F329-F947E305C6E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A292D63-C009-BC99-7E6C-1FD54D5B7636}"/>
              </a:ext>
            </a:extLst>
          </p:cNvPr>
          <p:cNvSpPr>
            <a:spLocks noGrp="1"/>
          </p:cNvSpPr>
          <p:nvPr>
            <p:ph type="sldNum" sz="quarter" idx="12"/>
          </p:nvPr>
        </p:nvSpPr>
        <p:spPr/>
        <p:txBody>
          <a:bodyPr/>
          <a:lstStyle>
            <a:lvl1pPr>
              <a:defRPr/>
            </a:lvl1pPr>
          </a:lstStyle>
          <a:p>
            <a:pPr>
              <a:defRPr/>
            </a:pPr>
            <a:fld id="{AED55799-F302-42E9-9783-4FB4A0887428}" type="slidenum">
              <a:rPr lang="fr-FR" altLang="fr-FR"/>
              <a:pPr>
                <a:defRPr/>
              </a:pPr>
              <a:t>‹N°›</a:t>
            </a:fld>
            <a:endParaRPr lang="fr-FR" altLang="fr-FR"/>
          </a:p>
        </p:txBody>
      </p:sp>
    </p:spTree>
    <p:extLst>
      <p:ext uri="{BB962C8B-B14F-4D97-AF65-F5344CB8AC3E}">
        <p14:creationId xmlns:p14="http://schemas.microsoft.com/office/powerpoint/2010/main" val="41842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A616576F-A9B4-A91B-E765-186C0944CE87}"/>
              </a:ext>
            </a:extLst>
          </p:cNvPr>
          <p:cNvSpPr>
            <a:spLocks noGrp="1"/>
          </p:cNvSpPr>
          <p:nvPr>
            <p:ph type="dt" sz="half" idx="10"/>
          </p:nvPr>
        </p:nvSpPr>
        <p:spPr/>
        <p:txBody>
          <a:bodyPr/>
          <a:lstStyle>
            <a:lvl1pPr>
              <a:defRPr/>
            </a:lvl1pPr>
          </a:lstStyle>
          <a:p>
            <a:pPr>
              <a:defRPr/>
            </a:pPr>
            <a:fld id="{380CC47E-70DE-4E33-9C8E-9CD31835264B}"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0E821FF2-0549-85A5-7EA9-090F166A081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D1ECA00-9BB5-822E-9AD2-B08F5E4035FE}"/>
              </a:ext>
            </a:extLst>
          </p:cNvPr>
          <p:cNvSpPr>
            <a:spLocks noGrp="1"/>
          </p:cNvSpPr>
          <p:nvPr>
            <p:ph type="sldNum" sz="quarter" idx="12"/>
          </p:nvPr>
        </p:nvSpPr>
        <p:spPr/>
        <p:txBody>
          <a:bodyPr/>
          <a:lstStyle>
            <a:lvl1pPr>
              <a:defRPr/>
            </a:lvl1pPr>
          </a:lstStyle>
          <a:p>
            <a:pPr>
              <a:defRPr/>
            </a:pPr>
            <a:fld id="{13B1124A-8448-4740-B3DC-7B40876A653A}" type="slidenum">
              <a:rPr lang="fr-FR" altLang="fr-FR"/>
              <a:pPr>
                <a:defRPr/>
              </a:pPr>
              <a:t>‹N°›</a:t>
            </a:fld>
            <a:endParaRPr lang="fr-FR" altLang="fr-FR"/>
          </a:p>
        </p:txBody>
      </p:sp>
    </p:spTree>
    <p:extLst>
      <p:ext uri="{BB962C8B-B14F-4D97-AF65-F5344CB8AC3E}">
        <p14:creationId xmlns:p14="http://schemas.microsoft.com/office/powerpoint/2010/main" val="157212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6F055261-2E3C-2F76-6561-EE0761C526E3}"/>
              </a:ext>
            </a:extLst>
          </p:cNvPr>
          <p:cNvSpPr>
            <a:spLocks noGrp="1"/>
          </p:cNvSpPr>
          <p:nvPr>
            <p:ph type="dt" sz="half" idx="10"/>
          </p:nvPr>
        </p:nvSpPr>
        <p:spPr/>
        <p:txBody>
          <a:bodyPr/>
          <a:lstStyle>
            <a:lvl1pPr>
              <a:defRPr/>
            </a:lvl1pPr>
          </a:lstStyle>
          <a:p>
            <a:pPr>
              <a:defRPr/>
            </a:pPr>
            <a:fld id="{F3392900-CBB4-4D19-ABE7-58AA8DAAF775}"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F537B5F6-5BB1-739E-F0B2-26A62D4593C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334CB-14DB-FE5C-71C6-24D34E08136A}"/>
              </a:ext>
            </a:extLst>
          </p:cNvPr>
          <p:cNvSpPr>
            <a:spLocks noGrp="1"/>
          </p:cNvSpPr>
          <p:nvPr>
            <p:ph type="sldNum" sz="quarter" idx="12"/>
          </p:nvPr>
        </p:nvSpPr>
        <p:spPr/>
        <p:txBody>
          <a:bodyPr/>
          <a:lstStyle>
            <a:lvl1pPr>
              <a:defRPr/>
            </a:lvl1pPr>
          </a:lstStyle>
          <a:p>
            <a:pPr>
              <a:defRPr/>
            </a:pPr>
            <a:fld id="{B4400FF0-D548-4A7A-A442-136EFE11C6E4}" type="slidenum">
              <a:rPr lang="fr-FR" altLang="fr-FR"/>
              <a:pPr>
                <a:defRPr/>
              </a:pPr>
              <a:t>‹N°›</a:t>
            </a:fld>
            <a:endParaRPr lang="fr-FR" altLang="fr-FR"/>
          </a:p>
        </p:txBody>
      </p:sp>
    </p:spTree>
    <p:extLst>
      <p:ext uri="{BB962C8B-B14F-4D97-AF65-F5344CB8AC3E}">
        <p14:creationId xmlns:p14="http://schemas.microsoft.com/office/powerpoint/2010/main" val="158094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BFB52F4-D7AF-64A3-9692-47EAC97BA31A}"/>
              </a:ext>
            </a:extLst>
          </p:cNvPr>
          <p:cNvSpPr>
            <a:spLocks noGrp="1"/>
          </p:cNvSpPr>
          <p:nvPr>
            <p:ph type="dt" sz="half" idx="10"/>
          </p:nvPr>
        </p:nvSpPr>
        <p:spPr/>
        <p:txBody>
          <a:bodyPr/>
          <a:lstStyle>
            <a:lvl1pPr>
              <a:defRPr/>
            </a:lvl1pPr>
          </a:lstStyle>
          <a:p>
            <a:pPr>
              <a:defRPr/>
            </a:pPr>
            <a:fld id="{7E3B08D6-8FFE-4EE5-BD43-7C635610B807}" type="datetime1">
              <a:rPr lang="fr-FR"/>
              <a:pPr>
                <a:defRPr/>
              </a:pPr>
              <a:t>11/09/2022</a:t>
            </a:fld>
            <a:endParaRPr lang="fr-FR"/>
          </a:p>
        </p:txBody>
      </p:sp>
      <p:sp>
        <p:nvSpPr>
          <p:cNvPr id="8" name="Espace réservé du pied de page 4">
            <a:extLst>
              <a:ext uri="{FF2B5EF4-FFF2-40B4-BE49-F238E27FC236}">
                <a16:creationId xmlns:a16="http://schemas.microsoft.com/office/drawing/2014/main" id="{9B96C192-BEE9-209F-B0DC-0E7B900008B1}"/>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FC4D86EB-DAF7-BADC-8953-2B7E19F15EA4}"/>
              </a:ext>
            </a:extLst>
          </p:cNvPr>
          <p:cNvSpPr>
            <a:spLocks noGrp="1"/>
          </p:cNvSpPr>
          <p:nvPr>
            <p:ph type="sldNum" sz="quarter" idx="12"/>
          </p:nvPr>
        </p:nvSpPr>
        <p:spPr/>
        <p:txBody>
          <a:bodyPr/>
          <a:lstStyle>
            <a:lvl1pPr>
              <a:defRPr/>
            </a:lvl1pPr>
          </a:lstStyle>
          <a:p>
            <a:pPr>
              <a:defRPr/>
            </a:pPr>
            <a:fld id="{C1410902-3850-45D7-85F7-FEEEB06D7C38}" type="slidenum">
              <a:rPr lang="fr-FR" altLang="fr-FR"/>
              <a:pPr>
                <a:defRPr/>
              </a:pPr>
              <a:t>‹N°›</a:t>
            </a:fld>
            <a:endParaRPr lang="fr-FR" altLang="fr-FR"/>
          </a:p>
        </p:txBody>
      </p:sp>
    </p:spTree>
    <p:extLst>
      <p:ext uri="{BB962C8B-B14F-4D97-AF65-F5344CB8AC3E}">
        <p14:creationId xmlns:p14="http://schemas.microsoft.com/office/powerpoint/2010/main" val="218107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337F987-3418-9346-ED43-3E85F4E7B994}"/>
              </a:ext>
            </a:extLst>
          </p:cNvPr>
          <p:cNvSpPr>
            <a:spLocks noGrp="1"/>
          </p:cNvSpPr>
          <p:nvPr>
            <p:ph type="dt" sz="half" idx="10"/>
          </p:nvPr>
        </p:nvSpPr>
        <p:spPr/>
        <p:txBody>
          <a:bodyPr/>
          <a:lstStyle>
            <a:lvl1pPr>
              <a:defRPr/>
            </a:lvl1pPr>
          </a:lstStyle>
          <a:p>
            <a:pPr>
              <a:defRPr/>
            </a:pPr>
            <a:fld id="{9946F7E0-2AB0-4BDC-9DEF-5B20C98D8A2F}" type="datetime1">
              <a:rPr lang="fr-FR"/>
              <a:pPr>
                <a:defRPr/>
              </a:pPr>
              <a:t>11/09/2022</a:t>
            </a:fld>
            <a:endParaRPr lang="fr-FR"/>
          </a:p>
        </p:txBody>
      </p:sp>
      <p:sp>
        <p:nvSpPr>
          <p:cNvPr id="4" name="Espace réservé du pied de page 4">
            <a:extLst>
              <a:ext uri="{FF2B5EF4-FFF2-40B4-BE49-F238E27FC236}">
                <a16:creationId xmlns:a16="http://schemas.microsoft.com/office/drawing/2014/main" id="{F09C917C-2F62-334B-044D-C8971556B926}"/>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CCE9033B-9CFD-654F-6EC9-3DDE2809BA8E}"/>
              </a:ext>
            </a:extLst>
          </p:cNvPr>
          <p:cNvSpPr>
            <a:spLocks noGrp="1"/>
          </p:cNvSpPr>
          <p:nvPr>
            <p:ph type="sldNum" sz="quarter" idx="12"/>
          </p:nvPr>
        </p:nvSpPr>
        <p:spPr/>
        <p:txBody>
          <a:bodyPr/>
          <a:lstStyle>
            <a:lvl1pPr>
              <a:defRPr/>
            </a:lvl1pPr>
          </a:lstStyle>
          <a:p>
            <a:pPr>
              <a:defRPr/>
            </a:pPr>
            <a:fld id="{B7629A56-B62B-4876-8AEC-9423A6D55075}" type="slidenum">
              <a:rPr lang="fr-FR" altLang="fr-FR"/>
              <a:pPr>
                <a:defRPr/>
              </a:pPr>
              <a:t>‹N°›</a:t>
            </a:fld>
            <a:endParaRPr lang="fr-FR" altLang="fr-FR"/>
          </a:p>
        </p:txBody>
      </p:sp>
    </p:spTree>
    <p:extLst>
      <p:ext uri="{BB962C8B-B14F-4D97-AF65-F5344CB8AC3E}">
        <p14:creationId xmlns:p14="http://schemas.microsoft.com/office/powerpoint/2010/main" val="3135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AB9B72E0-EAE5-F335-515B-78B4EE61A7F4}"/>
              </a:ext>
            </a:extLst>
          </p:cNvPr>
          <p:cNvSpPr>
            <a:spLocks noGrp="1"/>
          </p:cNvSpPr>
          <p:nvPr>
            <p:ph type="dt" sz="half" idx="10"/>
          </p:nvPr>
        </p:nvSpPr>
        <p:spPr/>
        <p:txBody>
          <a:bodyPr/>
          <a:lstStyle>
            <a:lvl1pPr>
              <a:defRPr/>
            </a:lvl1pPr>
          </a:lstStyle>
          <a:p>
            <a:pPr>
              <a:defRPr/>
            </a:pPr>
            <a:fld id="{E5625ACE-6152-42FA-BE90-F09E011FA05A}" type="datetime1">
              <a:rPr lang="fr-FR"/>
              <a:pPr>
                <a:defRPr/>
              </a:pPr>
              <a:t>11/09/2022</a:t>
            </a:fld>
            <a:endParaRPr lang="fr-FR"/>
          </a:p>
        </p:txBody>
      </p:sp>
      <p:sp>
        <p:nvSpPr>
          <p:cNvPr id="3" name="Espace réservé du pied de page 4">
            <a:extLst>
              <a:ext uri="{FF2B5EF4-FFF2-40B4-BE49-F238E27FC236}">
                <a16:creationId xmlns:a16="http://schemas.microsoft.com/office/drawing/2014/main" id="{AA3DE5C4-F0DC-B3F2-9411-E0D18BE2C022}"/>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36C6AE04-73C9-9098-CA65-69DF7873A4B3}"/>
              </a:ext>
            </a:extLst>
          </p:cNvPr>
          <p:cNvSpPr>
            <a:spLocks noGrp="1"/>
          </p:cNvSpPr>
          <p:nvPr>
            <p:ph type="sldNum" sz="quarter" idx="12"/>
          </p:nvPr>
        </p:nvSpPr>
        <p:spPr/>
        <p:txBody>
          <a:bodyPr/>
          <a:lstStyle>
            <a:lvl1pPr>
              <a:defRPr/>
            </a:lvl1pPr>
          </a:lstStyle>
          <a:p>
            <a:pPr>
              <a:defRPr/>
            </a:pPr>
            <a:fld id="{05731119-83A5-4773-8D2E-11917BB9D809}" type="slidenum">
              <a:rPr lang="fr-FR" altLang="fr-FR"/>
              <a:pPr>
                <a:defRPr/>
              </a:pPr>
              <a:t>‹N°›</a:t>
            </a:fld>
            <a:endParaRPr lang="fr-FR" altLang="fr-FR"/>
          </a:p>
        </p:txBody>
      </p:sp>
    </p:spTree>
    <p:extLst>
      <p:ext uri="{BB962C8B-B14F-4D97-AF65-F5344CB8AC3E}">
        <p14:creationId xmlns:p14="http://schemas.microsoft.com/office/powerpoint/2010/main" val="316695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6D94B701-1C4E-0705-02CC-1D9FCC012AAE}"/>
              </a:ext>
            </a:extLst>
          </p:cNvPr>
          <p:cNvSpPr>
            <a:spLocks noGrp="1"/>
          </p:cNvSpPr>
          <p:nvPr>
            <p:ph type="dt" sz="half" idx="10"/>
          </p:nvPr>
        </p:nvSpPr>
        <p:spPr/>
        <p:txBody>
          <a:bodyPr/>
          <a:lstStyle>
            <a:lvl1pPr>
              <a:defRPr/>
            </a:lvl1pPr>
          </a:lstStyle>
          <a:p>
            <a:pPr>
              <a:defRPr/>
            </a:pPr>
            <a:fld id="{7E49C831-D385-4C0A-976A-1540E8CD4D41}"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45BA13F4-A7C7-7BA3-D1FD-ACDCBE23E866}"/>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4BA13A00-D395-C30E-6643-B7C57221ECE7}"/>
              </a:ext>
            </a:extLst>
          </p:cNvPr>
          <p:cNvSpPr>
            <a:spLocks noGrp="1"/>
          </p:cNvSpPr>
          <p:nvPr>
            <p:ph type="sldNum" sz="quarter" idx="12"/>
          </p:nvPr>
        </p:nvSpPr>
        <p:spPr/>
        <p:txBody>
          <a:bodyPr/>
          <a:lstStyle>
            <a:lvl1pPr>
              <a:defRPr/>
            </a:lvl1pPr>
          </a:lstStyle>
          <a:p>
            <a:pPr>
              <a:defRPr/>
            </a:pPr>
            <a:fld id="{54ECD57D-EBAE-478D-9125-D5407237121D}" type="slidenum">
              <a:rPr lang="fr-FR" altLang="fr-FR"/>
              <a:pPr>
                <a:defRPr/>
              </a:pPr>
              <a:t>‹N°›</a:t>
            </a:fld>
            <a:endParaRPr lang="fr-FR" altLang="fr-FR"/>
          </a:p>
        </p:txBody>
      </p:sp>
    </p:spTree>
    <p:extLst>
      <p:ext uri="{BB962C8B-B14F-4D97-AF65-F5344CB8AC3E}">
        <p14:creationId xmlns:p14="http://schemas.microsoft.com/office/powerpoint/2010/main" val="387526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5D7B5190-7F42-070B-C39D-7372B10CEE2C}"/>
              </a:ext>
            </a:extLst>
          </p:cNvPr>
          <p:cNvSpPr>
            <a:spLocks noGrp="1"/>
          </p:cNvSpPr>
          <p:nvPr>
            <p:ph type="dt" sz="half" idx="10"/>
          </p:nvPr>
        </p:nvSpPr>
        <p:spPr/>
        <p:txBody>
          <a:bodyPr/>
          <a:lstStyle>
            <a:lvl1pPr>
              <a:defRPr/>
            </a:lvl1pPr>
          </a:lstStyle>
          <a:p>
            <a:pPr>
              <a:defRPr/>
            </a:pPr>
            <a:fld id="{CF8D0BB5-47F5-46EC-8196-152570BAA766}"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053BF815-DF0C-FB0D-F782-259CCC49C741}"/>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2E68C18-9BA6-F2AD-EB83-0D63BC1E91D6}"/>
              </a:ext>
            </a:extLst>
          </p:cNvPr>
          <p:cNvSpPr>
            <a:spLocks noGrp="1"/>
          </p:cNvSpPr>
          <p:nvPr>
            <p:ph type="sldNum" sz="quarter" idx="12"/>
          </p:nvPr>
        </p:nvSpPr>
        <p:spPr/>
        <p:txBody>
          <a:bodyPr/>
          <a:lstStyle>
            <a:lvl1pPr>
              <a:defRPr/>
            </a:lvl1pPr>
          </a:lstStyle>
          <a:p>
            <a:pPr>
              <a:defRPr/>
            </a:pPr>
            <a:fld id="{8B3D3263-E430-4A93-B993-210CE888B559}" type="slidenum">
              <a:rPr lang="fr-FR" altLang="fr-FR"/>
              <a:pPr>
                <a:defRPr/>
              </a:pPr>
              <a:t>‹N°›</a:t>
            </a:fld>
            <a:endParaRPr lang="fr-FR" altLang="fr-FR"/>
          </a:p>
        </p:txBody>
      </p:sp>
    </p:spTree>
    <p:extLst>
      <p:ext uri="{BB962C8B-B14F-4D97-AF65-F5344CB8AC3E}">
        <p14:creationId xmlns:p14="http://schemas.microsoft.com/office/powerpoint/2010/main" val="1131351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43D50130-59C8-3E60-BE84-239E6E41AFE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990727CA-57CC-29C7-2A48-712257B54F5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8AFB1649-8D68-73CA-E428-ED7920D752A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02C102F-8F1D-44D2-BEE4-72EAAA8A5DAE}"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92A308B0-C656-C731-70A7-5EDC129AC7E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C650BCB8-20BB-A2E5-4711-FFE57D1972D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a:defRPr>
            </a:lvl1pPr>
          </a:lstStyle>
          <a:p>
            <a:pPr>
              <a:defRPr/>
            </a:pPr>
            <a:fld id="{6AC7B8AB-AA4E-44D4-AC1D-EFE7ACD74B22}"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BCEFD594-3A45-9980-3FE3-733983DF968B}"/>
              </a:ext>
            </a:extLst>
          </p:cNvPr>
          <p:cNvSpPr>
            <a:spLocks noGrp="1"/>
          </p:cNvSpPr>
          <p:nvPr>
            <p:ph type="title"/>
          </p:nvPr>
        </p:nvSpPr>
        <p:spPr>
          <a:xfrm>
            <a:off x="539750" y="188913"/>
            <a:ext cx="8604250" cy="1012825"/>
          </a:xfrm>
        </p:spPr>
        <p:txBody>
          <a:bodyPr/>
          <a:lstStyle/>
          <a:p>
            <a:pPr eaLnBrk="1" hangingPunct="1">
              <a:defRPr/>
            </a:pPr>
            <a:r>
              <a:rPr lang="fr-FR" sz="3200" b="1" dirty="0">
                <a:solidFill>
                  <a:schemeClr val="bg1"/>
                </a:solidFill>
                <a:effectLst>
                  <a:outerShdw blurRad="38100" dist="38100" dir="2700000" algn="tl">
                    <a:srgbClr val="000000">
                      <a:alpha val="43137"/>
                    </a:srgbClr>
                  </a:outerShdw>
                </a:effectLst>
              </a:rPr>
              <a:t>Organisation et mission</a:t>
            </a:r>
            <a:br>
              <a:rPr lang="fr-FR" sz="3200" b="1" dirty="0">
                <a:solidFill>
                  <a:schemeClr val="bg1"/>
                </a:solidFill>
                <a:effectLst>
                  <a:outerShdw blurRad="38100" dist="38100" dir="2700000" algn="tl">
                    <a:srgbClr val="000000">
                      <a:alpha val="43137"/>
                    </a:srgbClr>
                  </a:outerShdw>
                </a:effectLst>
              </a:rPr>
            </a:br>
            <a:r>
              <a:rPr lang="fr-FR" sz="3200" b="1" dirty="0">
                <a:solidFill>
                  <a:schemeClr val="bg1"/>
                </a:solidFill>
                <a:effectLst>
                  <a:outerShdw blurRad="38100" dist="38100" dir="2700000" algn="tl">
                    <a:srgbClr val="000000">
                      <a:alpha val="43137"/>
                    </a:srgbClr>
                  </a:outerShdw>
                </a:effectLst>
              </a:rPr>
              <a:t>du réseau associatif fédéral </a:t>
            </a:r>
            <a:endParaRPr lang="fr-FR" sz="3200" dirty="0">
              <a:solidFill>
                <a:schemeClr val="bg1"/>
              </a:solidFill>
              <a:effectLst>
                <a:outerShdw blurRad="38100" dist="38100" dir="2700000" algn="tl">
                  <a:srgbClr val="000000">
                    <a:alpha val="43137"/>
                  </a:srgbClr>
                </a:outerShdw>
              </a:effectLst>
            </a:endParaRPr>
          </a:p>
        </p:txBody>
      </p:sp>
      <p:sp>
        <p:nvSpPr>
          <p:cNvPr id="3075" name="ZoneTexte 5">
            <a:extLst>
              <a:ext uri="{FF2B5EF4-FFF2-40B4-BE49-F238E27FC236}">
                <a16:creationId xmlns:a16="http://schemas.microsoft.com/office/drawing/2014/main" id="{5B87ACD0-7282-16E1-FFEC-134C4457342B}"/>
              </a:ext>
            </a:extLst>
          </p:cNvPr>
          <p:cNvSpPr txBox="1">
            <a:spLocks noChangeArrowheads="1"/>
          </p:cNvSpPr>
          <p:nvPr/>
        </p:nvSpPr>
        <p:spPr bwMode="auto">
          <a:xfrm>
            <a:off x="0" y="62484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sz="1200" b="1">
                <a:solidFill>
                  <a:srgbClr val="441202"/>
                </a:solidFill>
              </a:rPr>
              <a:t>ADMJSP / </a:t>
            </a:r>
            <a:r>
              <a:rPr lang="fr-FR" altLang="fr-FR" sz="1200">
                <a:solidFill>
                  <a:srgbClr val="441202"/>
                </a:solidFill>
              </a:rPr>
              <a:t>Pôle pédagogie – 2022 – Version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8">
            <a:extLst>
              <a:ext uri="{FF2B5EF4-FFF2-40B4-BE49-F238E27FC236}">
                <a16:creationId xmlns:a16="http://schemas.microsoft.com/office/drawing/2014/main" id="{6F38898B-EB87-83C5-DFED-A8CF5B98E84D}"/>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Rôles et valeurs</a:t>
            </a:r>
          </a:p>
        </p:txBody>
      </p:sp>
      <p:sp>
        <p:nvSpPr>
          <p:cNvPr id="12291" name="Espace réservé du numéro de diapositive 4">
            <a:extLst>
              <a:ext uri="{FF2B5EF4-FFF2-40B4-BE49-F238E27FC236}">
                <a16:creationId xmlns:a16="http://schemas.microsoft.com/office/drawing/2014/main" id="{4C1E85D6-B866-9B1D-28F1-A5EC08CC28F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06E1F15E-9EAD-4659-B8B9-7B8C3F889D77}" type="slidenum">
              <a:rPr lang="fr-FR" altLang="fr-FR" sz="2000" smtClean="0">
                <a:solidFill>
                  <a:srgbClr val="984807"/>
                </a:solidFill>
              </a:rPr>
              <a:pPr>
                <a:spcBef>
                  <a:spcPct val="0"/>
                </a:spcBef>
                <a:buFontTx/>
                <a:buNone/>
              </a:pPr>
              <a:t>10</a:t>
            </a:fld>
            <a:endParaRPr lang="fr-FR" altLang="fr-FR" sz="2000">
              <a:solidFill>
                <a:srgbClr val="984807"/>
              </a:solidFill>
            </a:endParaRPr>
          </a:p>
        </p:txBody>
      </p:sp>
      <p:sp>
        <p:nvSpPr>
          <p:cNvPr id="5" name="Rectangle à coins arrondis 4">
            <a:extLst>
              <a:ext uri="{FF2B5EF4-FFF2-40B4-BE49-F238E27FC236}">
                <a16:creationId xmlns:a16="http://schemas.microsoft.com/office/drawing/2014/main" id="{698E2E39-5564-1D3F-2020-289A6CAFA21B}"/>
              </a:ext>
            </a:extLst>
          </p:cNvPr>
          <p:cNvSpPr/>
          <p:nvPr/>
        </p:nvSpPr>
        <p:spPr>
          <a:xfrm>
            <a:off x="3087688" y="1341438"/>
            <a:ext cx="2933700" cy="8636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b="1" dirty="0">
                <a:solidFill>
                  <a:srgbClr val="000000"/>
                </a:solidFill>
                <a:latin typeface="Arial" panose="020B0604020202020204" pitchFamily="34" charset="0"/>
                <a:ea typeface="Calibri" panose="020F0502020204030204" pitchFamily="34" charset="0"/>
                <a:cs typeface="Times New Roman" panose="02020603050405020304" pitchFamily="18" charset="0"/>
              </a:rPr>
              <a:t>13</a:t>
            </a:r>
            <a:br>
              <a:rPr lang="fr-FR" b="1"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rPr>
              <a:t>Unions Régionales</a:t>
            </a:r>
            <a:endParaRPr lang="fr-FR" sz="1000" dirty="0">
              <a:ea typeface="Calibri" panose="020F0502020204030204" pitchFamily="34" charset="0"/>
              <a:cs typeface="Times New Roman" panose="02020603050405020304" pitchFamily="18" charset="0"/>
            </a:endParaRPr>
          </a:p>
        </p:txBody>
      </p:sp>
      <p:sp>
        <p:nvSpPr>
          <p:cNvPr id="6" name="Rectangle à coins arrondis 5">
            <a:extLst>
              <a:ext uri="{FF2B5EF4-FFF2-40B4-BE49-F238E27FC236}">
                <a16:creationId xmlns:a16="http://schemas.microsoft.com/office/drawing/2014/main" id="{8845F05B-C461-59F2-C82B-6473F78C0F90}"/>
              </a:ext>
            </a:extLst>
          </p:cNvPr>
          <p:cNvSpPr/>
          <p:nvPr/>
        </p:nvSpPr>
        <p:spPr>
          <a:xfrm>
            <a:off x="3086100" y="2389188"/>
            <a:ext cx="2933700" cy="8636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b="1" dirty="0">
                <a:solidFill>
                  <a:srgbClr val="000000"/>
                </a:solidFill>
                <a:latin typeface="Arial" panose="020B0604020202020204" pitchFamily="34" charset="0"/>
                <a:ea typeface="Calibri" panose="020F0502020204030204" pitchFamily="34" charset="0"/>
                <a:cs typeface="Times New Roman" panose="02020603050405020304" pitchFamily="18" charset="0"/>
              </a:rPr>
              <a:t>97</a:t>
            </a:r>
            <a:br>
              <a:rPr lang="fr-FR" b="1"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rPr>
              <a:t>Unions Départementales</a:t>
            </a:r>
            <a:endParaRPr lang="fr-FR" sz="1000" dirty="0">
              <a:ea typeface="Calibri" panose="020F0502020204030204" pitchFamily="34" charset="0"/>
              <a:cs typeface="Times New Roman" panose="02020603050405020304" pitchFamily="18" charset="0"/>
            </a:endParaRPr>
          </a:p>
        </p:txBody>
      </p:sp>
      <p:sp>
        <p:nvSpPr>
          <p:cNvPr id="7" name="Rectangle à coins arrondis 6">
            <a:extLst>
              <a:ext uri="{FF2B5EF4-FFF2-40B4-BE49-F238E27FC236}">
                <a16:creationId xmlns:a16="http://schemas.microsoft.com/office/drawing/2014/main" id="{67BBC041-D25E-1104-66B1-C60FAED76573}"/>
              </a:ext>
            </a:extLst>
          </p:cNvPr>
          <p:cNvSpPr/>
          <p:nvPr/>
        </p:nvSpPr>
        <p:spPr>
          <a:xfrm>
            <a:off x="3086100" y="3436938"/>
            <a:ext cx="2933700" cy="8636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b="1" dirty="0">
                <a:solidFill>
                  <a:srgbClr val="000000"/>
                </a:solidFill>
                <a:latin typeface="Arial" panose="020B0604020202020204" pitchFamily="34" charset="0"/>
                <a:ea typeface="Calibri" panose="020F0502020204030204" pitchFamily="34" charset="0"/>
                <a:cs typeface="Times New Roman" panose="02020603050405020304" pitchFamily="18" charset="0"/>
              </a:rPr>
              <a:t>7 000</a:t>
            </a:r>
            <a:br>
              <a:rPr lang="fr-FR" b="1"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rPr>
              <a:t>Amicales</a:t>
            </a:r>
            <a:endParaRPr lang="fr-FR" sz="1000" dirty="0">
              <a:ea typeface="Calibri" panose="020F0502020204030204" pitchFamily="34" charset="0"/>
              <a:cs typeface="Times New Roman" panose="02020603050405020304" pitchFamily="18" charset="0"/>
            </a:endParaRPr>
          </a:p>
        </p:txBody>
      </p:sp>
      <p:cxnSp>
        <p:nvCxnSpPr>
          <p:cNvPr id="18" name="Connecteur droit 17">
            <a:extLst>
              <a:ext uri="{FF2B5EF4-FFF2-40B4-BE49-F238E27FC236}">
                <a16:creationId xmlns:a16="http://schemas.microsoft.com/office/drawing/2014/main" id="{29FDA7B1-C32E-26B3-B043-4180D101819C}"/>
              </a:ext>
            </a:extLst>
          </p:cNvPr>
          <p:cNvCxnSpPr/>
          <p:nvPr/>
        </p:nvCxnSpPr>
        <p:spPr>
          <a:xfrm>
            <a:off x="6372225" y="5094288"/>
            <a:ext cx="0" cy="792162"/>
          </a:xfrm>
          <a:prstGeom prst="line">
            <a:avLst/>
          </a:prstGeom>
          <a:ln>
            <a:noFill/>
          </a:ln>
        </p:spPr>
        <p:style>
          <a:lnRef idx="2">
            <a:schemeClr val="dk1"/>
          </a:lnRef>
          <a:fillRef idx="0">
            <a:schemeClr val="dk1"/>
          </a:fillRef>
          <a:effectRef idx="1">
            <a:schemeClr val="dk1"/>
          </a:effectRef>
          <a:fontRef idx="minor">
            <a:schemeClr val="tx1"/>
          </a:fontRef>
        </p:style>
      </p:cxnSp>
      <p:sp>
        <p:nvSpPr>
          <p:cNvPr id="12296" name="Rectangle 14">
            <a:extLst>
              <a:ext uri="{FF2B5EF4-FFF2-40B4-BE49-F238E27FC236}">
                <a16:creationId xmlns:a16="http://schemas.microsoft.com/office/drawing/2014/main" id="{BAC85C86-A10C-2611-BB1D-0AA86A9676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8">
            <a:extLst>
              <a:ext uri="{FF2B5EF4-FFF2-40B4-BE49-F238E27FC236}">
                <a16:creationId xmlns:a16="http://schemas.microsoft.com/office/drawing/2014/main" id="{564C7BB0-F18F-1EB4-A099-B13767362634}"/>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Rôles et valeurs</a:t>
            </a:r>
          </a:p>
        </p:txBody>
      </p:sp>
      <p:sp>
        <p:nvSpPr>
          <p:cNvPr id="13315" name="Espace réservé du numéro de diapositive 4">
            <a:extLst>
              <a:ext uri="{FF2B5EF4-FFF2-40B4-BE49-F238E27FC236}">
                <a16:creationId xmlns:a16="http://schemas.microsoft.com/office/drawing/2014/main" id="{BBC7A26C-3EEC-BC55-B82F-0BC1576E04D5}"/>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10E32E4A-A5B2-4163-BA55-A275C146F50E}" type="slidenum">
              <a:rPr lang="fr-FR" altLang="fr-FR" sz="2000" smtClean="0">
                <a:solidFill>
                  <a:srgbClr val="984807"/>
                </a:solidFill>
              </a:rPr>
              <a:pPr>
                <a:spcBef>
                  <a:spcPct val="0"/>
                </a:spcBef>
                <a:buFontTx/>
                <a:buNone/>
              </a:pPr>
              <a:t>11</a:t>
            </a:fld>
            <a:endParaRPr lang="fr-FR" altLang="fr-FR" sz="2000">
              <a:solidFill>
                <a:srgbClr val="984807"/>
              </a:solidFill>
            </a:endParaRPr>
          </a:p>
        </p:txBody>
      </p:sp>
      <p:cxnSp>
        <p:nvCxnSpPr>
          <p:cNvPr id="18" name="Connecteur droit 17">
            <a:extLst>
              <a:ext uri="{FF2B5EF4-FFF2-40B4-BE49-F238E27FC236}">
                <a16:creationId xmlns:a16="http://schemas.microsoft.com/office/drawing/2014/main" id="{85166A86-0A0F-A58E-9E63-162DE6BDD14B}"/>
              </a:ext>
            </a:extLst>
          </p:cNvPr>
          <p:cNvCxnSpPr/>
          <p:nvPr/>
        </p:nvCxnSpPr>
        <p:spPr>
          <a:xfrm>
            <a:off x="6372225" y="5094288"/>
            <a:ext cx="0" cy="792162"/>
          </a:xfrm>
          <a:prstGeom prst="line">
            <a:avLst/>
          </a:prstGeom>
          <a:ln>
            <a:noFill/>
          </a:ln>
        </p:spPr>
        <p:style>
          <a:lnRef idx="2">
            <a:schemeClr val="dk1"/>
          </a:lnRef>
          <a:fillRef idx="0">
            <a:schemeClr val="dk1"/>
          </a:fillRef>
          <a:effectRef idx="1">
            <a:schemeClr val="dk1"/>
          </a:effectRef>
          <a:fontRef idx="minor">
            <a:schemeClr val="tx1"/>
          </a:fontRef>
        </p:style>
      </p:cxnSp>
      <p:sp>
        <p:nvSpPr>
          <p:cNvPr id="13317" name="Rectangle 14">
            <a:extLst>
              <a:ext uri="{FF2B5EF4-FFF2-40B4-BE49-F238E27FC236}">
                <a16:creationId xmlns:a16="http://schemas.microsoft.com/office/drawing/2014/main" id="{04791850-5876-A415-192A-D662D4B67A1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13318" name="Picture 13" descr="rapportannuel_2019_derniere_version_Page_04">
            <a:extLst>
              <a:ext uri="{FF2B5EF4-FFF2-40B4-BE49-F238E27FC236}">
                <a16:creationId xmlns:a16="http://schemas.microsoft.com/office/drawing/2014/main" id="{372F80AD-2C47-DB4E-C08D-1E777F4FE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67" t="44719" r="3687" b="26431"/>
          <a:stretch>
            <a:fillRect/>
          </a:stretch>
        </p:blipFill>
        <p:spPr bwMode="auto">
          <a:xfrm>
            <a:off x="611188" y="1844675"/>
            <a:ext cx="794385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00D60979-3DB8-4D06-3289-252ACB8CE947}"/>
              </a:ext>
            </a:extLst>
          </p:cNvPr>
          <p:cNvSpPr>
            <a:spLocks noGrp="1"/>
          </p:cNvSpPr>
          <p:nvPr>
            <p:ph type="title" idx="4294967295"/>
          </p:nvPr>
        </p:nvSpPr>
        <p:spPr/>
        <p:txBody>
          <a:bodyPr/>
          <a:lstStyle/>
          <a:p>
            <a:r>
              <a:rPr lang="fr-FR" altLang="fr-FR" sz="3200" b="1">
                <a:solidFill>
                  <a:srgbClr val="914507"/>
                </a:solidFill>
              </a:rPr>
              <a:t>Les 21 commissions</a:t>
            </a:r>
          </a:p>
        </p:txBody>
      </p:sp>
      <p:sp>
        <p:nvSpPr>
          <p:cNvPr id="14339" name="Espace réservé du contenu 2">
            <a:extLst>
              <a:ext uri="{FF2B5EF4-FFF2-40B4-BE49-F238E27FC236}">
                <a16:creationId xmlns:a16="http://schemas.microsoft.com/office/drawing/2014/main" id="{0B89363B-2FE1-723F-9793-61267C02BD0E}"/>
              </a:ext>
            </a:extLst>
          </p:cNvPr>
          <p:cNvSpPr>
            <a:spLocks noGrp="1"/>
          </p:cNvSpPr>
          <p:nvPr>
            <p:ph idx="4294967295"/>
          </p:nvPr>
        </p:nvSpPr>
        <p:spPr/>
        <p:txBody>
          <a:bodyPr/>
          <a:lstStyle/>
          <a:p>
            <a:pPr algn="ctr">
              <a:buFont typeface="Arial" panose="020B0604020202020204" pitchFamily="34" charset="0"/>
              <a:buNone/>
            </a:pPr>
            <a:r>
              <a:rPr lang="fr-FR" altLang="fr-FR" sz="2400" u="sng">
                <a:latin typeface="Times New Roman" panose="02020603050405020304" pitchFamily="18" charset="0"/>
              </a:rPr>
              <a:t>Les commissions catégorielles</a:t>
            </a:r>
            <a:endParaRPr lang="fr-FR" altLang="fr-FR" sz="2400">
              <a:latin typeface="Times New Roman" panose="02020603050405020304" pitchFamily="18" charset="0"/>
            </a:endParaRPr>
          </a:p>
          <a:p>
            <a:pPr algn="ctr"/>
            <a:endParaRPr lang="fr-FR" altLang="fr-FR" sz="2400" u="sng">
              <a:latin typeface="Times New Roman" panose="02020603050405020304" pitchFamily="18" charset="0"/>
            </a:endParaRPr>
          </a:p>
          <a:p>
            <a:pPr algn="ctr">
              <a:buFont typeface="Arial" panose="020B0604020202020204" pitchFamily="34" charset="0"/>
              <a:buNone/>
            </a:pPr>
            <a:r>
              <a:rPr lang="fr-FR" altLang="fr-FR" sz="2400" u="sng">
                <a:latin typeface="Times New Roman" panose="02020603050405020304" pitchFamily="18" charset="0"/>
              </a:rPr>
              <a:t>Les commissions spécialisées et d'expertise</a:t>
            </a:r>
            <a:endParaRPr lang="fr-FR" altLang="fr-FR" sz="2400">
              <a:latin typeface="Times New Roman" panose="02020603050405020304" pitchFamily="18" charset="0"/>
            </a:endParaRPr>
          </a:p>
          <a:p>
            <a:pPr algn="ctr"/>
            <a:endParaRPr lang="fr-FR" altLang="fr-FR" sz="2400" u="sng">
              <a:latin typeface="Times New Roman" panose="02020603050405020304" pitchFamily="18" charset="0"/>
            </a:endParaRPr>
          </a:p>
          <a:p>
            <a:pPr algn="ctr">
              <a:buFont typeface="Arial" panose="020B0604020202020204" pitchFamily="34" charset="0"/>
              <a:buNone/>
            </a:pPr>
            <a:r>
              <a:rPr lang="fr-FR" altLang="fr-FR" sz="2400" u="sng">
                <a:latin typeface="Times New Roman" panose="02020603050405020304" pitchFamily="18" charset="0"/>
              </a:rPr>
              <a:t>Les commissions fonctionnelles</a:t>
            </a:r>
            <a:endParaRPr lang="fr-FR" altLang="fr-FR" sz="2400">
              <a:latin typeface="Times New Roman" panose="02020603050405020304" pitchFamily="18" charset="0"/>
            </a:endParaRPr>
          </a:p>
        </p:txBody>
      </p:sp>
      <p:sp>
        <p:nvSpPr>
          <p:cNvPr id="14340" name="Espace réservé du numéro de diapositive 3">
            <a:extLst>
              <a:ext uri="{FF2B5EF4-FFF2-40B4-BE49-F238E27FC236}">
                <a16:creationId xmlns:a16="http://schemas.microsoft.com/office/drawing/2014/main" id="{2637E81B-4743-EA2E-6247-C55AE6BA93E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385A0A2-9BF7-4D87-8698-6E116349A8C9}" type="slidenum">
              <a:rPr lang="fr-FR" altLang="fr-FR" sz="1200">
                <a:solidFill>
                  <a:srgbClr val="898989"/>
                </a:solidFill>
              </a:rPr>
              <a:pPr algn="r" eaLnBrk="1" hangingPunct="1">
                <a:spcBef>
                  <a:spcPct val="0"/>
                </a:spcBef>
                <a:buFontTx/>
                <a:buNone/>
              </a:pPr>
              <a:t>12</a:t>
            </a:fld>
            <a:endParaRPr lang="fr-FR" altLang="fr-FR" sz="120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FA31151F-29C0-6DA3-F920-EBFCD264C045}"/>
              </a:ext>
            </a:extLst>
          </p:cNvPr>
          <p:cNvSpPr>
            <a:spLocks noGrp="1"/>
          </p:cNvSpPr>
          <p:nvPr>
            <p:ph type="title" idx="4294967295"/>
          </p:nvPr>
        </p:nvSpPr>
        <p:spPr/>
        <p:txBody>
          <a:bodyPr/>
          <a:lstStyle/>
          <a:p>
            <a:r>
              <a:rPr lang="fr-FR" altLang="fr-FR" sz="3200" b="1">
                <a:solidFill>
                  <a:srgbClr val="914507"/>
                </a:solidFill>
              </a:rPr>
              <a:t>Les commissions catégorielles</a:t>
            </a:r>
          </a:p>
        </p:txBody>
      </p:sp>
      <p:sp>
        <p:nvSpPr>
          <p:cNvPr id="15363" name="Espace réservé du contenu 2">
            <a:extLst>
              <a:ext uri="{FF2B5EF4-FFF2-40B4-BE49-F238E27FC236}">
                <a16:creationId xmlns:a16="http://schemas.microsoft.com/office/drawing/2014/main" id="{4879DD1B-A32A-3B8D-E543-C357623DBCC7}"/>
              </a:ext>
            </a:extLst>
          </p:cNvPr>
          <p:cNvSpPr>
            <a:spLocks noGrp="1"/>
          </p:cNvSpPr>
          <p:nvPr>
            <p:ph idx="4294967295"/>
          </p:nvPr>
        </p:nvSpPr>
        <p:spPr>
          <a:xfrm>
            <a:off x="457200" y="1828800"/>
            <a:ext cx="8229600" cy="3505200"/>
          </a:xfrm>
        </p:spPr>
        <p:txBody>
          <a:bodyPr/>
          <a:lstStyle/>
          <a:p>
            <a:r>
              <a:rPr lang="fr-FR" altLang="fr-FR" sz="2000">
                <a:latin typeface="Times New Roman" panose="02020603050405020304" pitchFamily="18" charset="0"/>
              </a:rPr>
              <a:t>Anciens sapeurs-pompiers,</a:t>
            </a:r>
          </a:p>
          <a:p>
            <a:r>
              <a:rPr lang="fr-FR" altLang="fr-FR" sz="2000">
                <a:latin typeface="Times New Roman" panose="02020603050405020304" pitchFamily="18" charset="0"/>
              </a:rPr>
              <a:t>Directeurs des services départementaux d’incendie et de secours (DDSIS),</a:t>
            </a:r>
          </a:p>
          <a:p>
            <a:r>
              <a:rPr lang="fr-FR" altLang="fr-FR" sz="2000">
                <a:latin typeface="Times New Roman" panose="02020603050405020304" pitchFamily="18" charset="0"/>
              </a:rPr>
              <a:t>Hommes du rang et sous-officiers SPP,</a:t>
            </a:r>
          </a:p>
          <a:p>
            <a:r>
              <a:rPr lang="fr-FR" altLang="fr-FR" sz="2000">
                <a:latin typeface="Times New Roman" panose="02020603050405020304" pitchFamily="18" charset="0"/>
              </a:rPr>
              <a:t>Hommes du rang et sous-officiers SPV,</a:t>
            </a:r>
          </a:p>
          <a:p>
            <a:r>
              <a:rPr lang="fr-FR" altLang="fr-FR" sz="2000">
                <a:latin typeface="Times New Roman" panose="02020603050405020304" pitchFamily="18" charset="0"/>
              </a:rPr>
              <a:t>Jeunes sapeurs-pompiers,</a:t>
            </a:r>
          </a:p>
          <a:p>
            <a:r>
              <a:rPr lang="fr-FR" altLang="fr-FR" sz="2000">
                <a:latin typeface="Times New Roman" panose="02020603050405020304" pitchFamily="18" charset="0"/>
              </a:rPr>
              <a:t>Officiers sapeurs-pompiers professionnels,</a:t>
            </a:r>
          </a:p>
          <a:p>
            <a:r>
              <a:rPr lang="fr-FR" altLang="fr-FR" sz="2000">
                <a:latin typeface="Times New Roman" panose="02020603050405020304" pitchFamily="18" charset="0"/>
              </a:rPr>
              <a:t>Officiers sapeurs-pompiers volontaires,</a:t>
            </a:r>
          </a:p>
          <a:p>
            <a:r>
              <a:rPr lang="fr-FR" altLang="fr-FR" sz="2000">
                <a:latin typeface="Times New Roman" panose="02020603050405020304" pitchFamily="18" charset="0"/>
              </a:rPr>
              <a:t>Personnels administratifs, techniques et spécialisés (PATS),</a:t>
            </a:r>
          </a:p>
          <a:p>
            <a:r>
              <a:rPr lang="fr-FR" altLang="fr-FR" sz="2000">
                <a:latin typeface="Times New Roman" panose="02020603050405020304" pitchFamily="18" charset="0"/>
              </a:rPr>
              <a:t>Services de santé et de secours médical (SSSM).</a:t>
            </a:r>
          </a:p>
        </p:txBody>
      </p:sp>
      <p:sp>
        <p:nvSpPr>
          <p:cNvPr id="15364" name="Espace réservé du numéro de diapositive 3">
            <a:extLst>
              <a:ext uri="{FF2B5EF4-FFF2-40B4-BE49-F238E27FC236}">
                <a16:creationId xmlns:a16="http://schemas.microsoft.com/office/drawing/2014/main" id="{F367D8A9-5373-6404-9DD7-3791F86DAEBC}"/>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4FF4D26-3EF4-4A24-B2BE-85A934C4F989}" type="slidenum">
              <a:rPr lang="fr-FR" altLang="fr-FR" sz="1200">
                <a:solidFill>
                  <a:srgbClr val="898989"/>
                </a:solidFill>
              </a:rPr>
              <a:pPr algn="r" eaLnBrk="1" hangingPunct="1">
                <a:spcBef>
                  <a:spcPct val="0"/>
                </a:spcBef>
                <a:buFontTx/>
                <a:buNone/>
              </a:pPr>
              <a:t>13</a:t>
            </a:fld>
            <a:endParaRPr lang="fr-FR" altLang="fr-FR"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a:extLst>
              <a:ext uri="{FF2B5EF4-FFF2-40B4-BE49-F238E27FC236}">
                <a16:creationId xmlns:a16="http://schemas.microsoft.com/office/drawing/2014/main" id="{A2F68FE0-8AE3-02DD-0317-25DB458B05AE}"/>
              </a:ext>
            </a:extLst>
          </p:cNvPr>
          <p:cNvSpPr>
            <a:spLocks noGrp="1"/>
          </p:cNvSpPr>
          <p:nvPr>
            <p:ph type="title" idx="4294967295"/>
          </p:nvPr>
        </p:nvSpPr>
        <p:spPr>
          <a:xfrm>
            <a:off x="457200" y="274638"/>
            <a:ext cx="8382000" cy="1143000"/>
          </a:xfrm>
        </p:spPr>
        <p:txBody>
          <a:bodyPr/>
          <a:lstStyle/>
          <a:p>
            <a:r>
              <a:rPr lang="fr-FR" altLang="fr-FR" sz="3200" b="1">
                <a:solidFill>
                  <a:srgbClr val="914507"/>
                </a:solidFill>
              </a:rPr>
              <a:t>Com. spécialisées et d'expertise</a:t>
            </a:r>
          </a:p>
        </p:txBody>
      </p:sp>
      <p:sp>
        <p:nvSpPr>
          <p:cNvPr id="16387" name="Espace réservé du contenu 2">
            <a:extLst>
              <a:ext uri="{FF2B5EF4-FFF2-40B4-BE49-F238E27FC236}">
                <a16:creationId xmlns:a16="http://schemas.microsoft.com/office/drawing/2014/main" id="{9F16A88E-B3C3-9597-104D-F98E2A56844B}"/>
              </a:ext>
            </a:extLst>
          </p:cNvPr>
          <p:cNvSpPr>
            <a:spLocks noGrp="1"/>
          </p:cNvSpPr>
          <p:nvPr>
            <p:ph idx="4294967295"/>
          </p:nvPr>
        </p:nvSpPr>
        <p:spPr/>
        <p:txBody>
          <a:bodyPr/>
          <a:lstStyle/>
          <a:p>
            <a:r>
              <a:rPr lang="fr-FR" altLang="fr-FR" sz="2000">
                <a:latin typeface="Times New Roman" panose="02020603050405020304" pitchFamily="18" charset="0"/>
              </a:rPr>
              <a:t>Action sociale,</a:t>
            </a:r>
          </a:p>
          <a:p>
            <a:r>
              <a:rPr lang="fr-FR" altLang="fr-FR" sz="2000">
                <a:latin typeface="Times New Roman" panose="02020603050405020304" pitchFamily="18" charset="0"/>
              </a:rPr>
              <a:t>Enseignement du secourisme et sa pédagogie,</a:t>
            </a:r>
          </a:p>
          <a:p>
            <a:r>
              <a:rPr lang="fr-FR" altLang="fr-FR" sz="2000">
                <a:latin typeface="Times New Roman" panose="02020603050405020304" pitchFamily="18" charset="0"/>
              </a:rPr>
              <a:t>Histoire, musées et musiques,</a:t>
            </a:r>
          </a:p>
          <a:p>
            <a:r>
              <a:rPr lang="fr-FR" altLang="fr-FR" sz="2000">
                <a:latin typeface="Times New Roman" panose="02020603050405020304" pitchFamily="18" charset="0"/>
              </a:rPr>
              <a:t>Prévention,</a:t>
            </a:r>
          </a:p>
          <a:p>
            <a:r>
              <a:rPr lang="fr-FR" altLang="fr-FR" sz="2000">
                <a:latin typeface="Times New Roman" panose="02020603050405020304" pitchFamily="18" charset="0"/>
              </a:rPr>
              <a:t>Risques naturels et technologiques (dont sous-groupe sur la doctrine NRBCe),</a:t>
            </a:r>
          </a:p>
          <a:p>
            <a:r>
              <a:rPr lang="fr-FR" altLang="fr-FR" sz="2000">
                <a:latin typeface="Times New Roman" panose="02020603050405020304" pitchFamily="18" charset="0"/>
              </a:rPr>
              <a:t>Risques nautiques, aquatiques et subaquatiques,</a:t>
            </a:r>
          </a:p>
          <a:p>
            <a:r>
              <a:rPr lang="fr-FR" altLang="fr-FR" sz="2000">
                <a:latin typeface="Times New Roman" panose="02020603050405020304" pitchFamily="18" charset="0"/>
              </a:rPr>
              <a:t>Secours en montagne et interventions en milieux périlleux,</a:t>
            </a:r>
          </a:p>
          <a:p>
            <a:r>
              <a:rPr lang="fr-FR" altLang="fr-FR" sz="2000">
                <a:latin typeface="Times New Roman" panose="02020603050405020304" pitchFamily="18" charset="0"/>
              </a:rPr>
              <a:t>Sport et techniques sportives,</a:t>
            </a:r>
          </a:p>
          <a:p>
            <a:r>
              <a:rPr lang="fr-FR" altLang="fr-FR" sz="2000">
                <a:latin typeface="Times New Roman" panose="02020603050405020304" pitchFamily="18" charset="0"/>
              </a:rPr>
              <a:t>Technique,</a:t>
            </a:r>
          </a:p>
          <a:p>
            <a:r>
              <a:rPr lang="fr-FR" altLang="fr-FR" sz="2000">
                <a:latin typeface="Times New Roman" panose="02020603050405020304" pitchFamily="18" charset="0"/>
              </a:rPr>
              <a:t>Systèmes d'information et de communication (SIC),</a:t>
            </a:r>
          </a:p>
          <a:p>
            <a:r>
              <a:rPr lang="fr-FR" altLang="fr-FR" sz="2000">
                <a:latin typeface="Times New Roman" panose="02020603050405020304" pitchFamily="18" charset="0"/>
              </a:rPr>
              <a:t>Prévention et éducation du citoyen face aux risques.</a:t>
            </a:r>
          </a:p>
        </p:txBody>
      </p:sp>
      <p:sp>
        <p:nvSpPr>
          <p:cNvPr id="16388" name="Espace réservé du numéro de diapositive 3">
            <a:extLst>
              <a:ext uri="{FF2B5EF4-FFF2-40B4-BE49-F238E27FC236}">
                <a16:creationId xmlns:a16="http://schemas.microsoft.com/office/drawing/2014/main" id="{BD493471-D3B1-DCF0-A90E-14ED3FE3BE05}"/>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6FC1C78-650A-4F65-A06F-B9CEF24C8F83}" type="slidenum">
              <a:rPr lang="fr-FR" altLang="fr-FR" sz="1200">
                <a:solidFill>
                  <a:srgbClr val="898989"/>
                </a:solidFill>
              </a:rPr>
              <a:pPr algn="r" eaLnBrk="1" hangingPunct="1">
                <a:spcBef>
                  <a:spcPct val="0"/>
                </a:spcBef>
                <a:buFontTx/>
                <a:buNone/>
              </a:pPr>
              <a:t>14</a:t>
            </a:fld>
            <a:endParaRPr lang="fr-FR" altLang="fr-FR" sz="120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7B22B32A-C8F0-227A-1C5D-AFE3CC82743D}"/>
              </a:ext>
            </a:extLst>
          </p:cNvPr>
          <p:cNvSpPr>
            <a:spLocks noGrp="1"/>
          </p:cNvSpPr>
          <p:nvPr>
            <p:ph type="title" idx="4294967295"/>
          </p:nvPr>
        </p:nvSpPr>
        <p:spPr/>
        <p:txBody>
          <a:bodyPr/>
          <a:lstStyle/>
          <a:p>
            <a:r>
              <a:rPr lang="fr-FR" altLang="fr-FR" sz="3200" b="1">
                <a:solidFill>
                  <a:srgbClr val="914507"/>
                </a:solidFill>
              </a:rPr>
              <a:t>Les commissions fonctionnelles</a:t>
            </a:r>
          </a:p>
        </p:txBody>
      </p:sp>
      <p:sp>
        <p:nvSpPr>
          <p:cNvPr id="17411" name="Espace réservé du contenu 2">
            <a:extLst>
              <a:ext uri="{FF2B5EF4-FFF2-40B4-BE49-F238E27FC236}">
                <a16:creationId xmlns:a16="http://schemas.microsoft.com/office/drawing/2014/main" id="{9ADA20A9-85F1-A2DA-DAD1-922B482CB50E}"/>
              </a:ext>
            </a:extLst>
          </p:cNvPr>
          <p:cNvSpPr>
            <a:spLocks noGrp="1"/>
          </p:cNvSpPr>
          <p:nvPr>
            <p:ph idx="4294967295"/>
          </p:nvPr>
        </p:nvSpPr>
        <p:spPr/>
        <p:txBody>
          <a:bodyPr/>
          <a:lstStyle/>
          <a:p>
            <a:pPr marL="0" indent="0">
              <a:buFont typeface="Arial" panose="020B0604020202020204" pitchFamily="34" charset="0"/>
              <a:buNone/>
            </a:pPr>
            <a:r>
              <a:rPr lang="fr-FR" altLang="fr-FR" sz="2000">
                <a:latin typeface="Times New Roman" panose="02020603050405020304" pitchFamily="18" charset="0"/>
              </a:rPr>
              <a:t>Les 2 commissions fonctionnelles permettent le fonctionnement statutaire des instances.</a:t>
            </a:r>
          </a:p>
          <a:p>
            <a:pPr marL="0" indent="0">
              <a:buFont typeface="Arial" panose="020B0604020202020204" pitchFamily="34" charset="0"/>
              <a:buNone/>
            </a:pPr>
            <a:endParaRPr lang="fr-FR" altLang="fr-FR" sz="2000">
              <a:latin typeface="Times New Roman" panose="02020603050405020304" pitchFamily="18" charset="0"/>
            </a:endParaRPr>
          </a:p>
          <a:p>
            <a:pPr marL="0" indent="0"/>
            <a:r>
              <a:rPr lang="fr-FR" altLang="fr-FR" sz="2000">
                <a:latin typeface="Times New Roman" panose="02020603050405020304" pitchFamily="18" charset="0"/>
              </a:rPr>
              <a:t> Commission des finances ;</a:t>
            </a:r>
          </a:p>
          <a:p>
            <a:pPr marL="0" indent="0">
              <a:buFont typeface="Arial" panose="020B0604020202020204" pitchFamily="34" charset="0"/>
              <a:buNone/>
            </a:pPr>
            <a:endParaRPr lang="fr-FR" altLang="fr-FR" sz="2000">
              <a:latin typeface="Times New Roman" panose="02020603050405020304" pitchFamily="18" charset="0"/>
            </a:endParaRPr>
          </a:p>
          <a:p>
            <a:pPr marL="0" indent="0"/>
            <a:r>
              <a:rPr lang="fr-FR" altLang="fr-FR" sz="2000">
                <a:latin typeface="Times New Roman" panose="02020603050405020304" pitchFamily="18" charset="0"/>
              </a:rPr>
              <a:t> Commission des affaires politiques et statutaires et de l’engagement opérationnel (CAPSEO). Elle traite des sujets transverses aux autres commissions et groupes de travail et assure la coordination et la synthèse des réflexions afin de proposer aux instances un projet de position.</a:t>
            </a:r>
          </a:p>
        </p:txBody>
      </p:sp>
      <p:sp>
        <p:nvSpPr>
          <p:cNvPr id="17412" name="Espace réservé du numéro de diapositive 3">
            <a:extLst>
              <a:ext uri="{FF2B5EF4-FFF2-40B4-BE49-F238E27FC236}">
                <a16:creationId xmlns:a16="http://schemas.microsoft.com/office/drawing/2014/main" id="{B570B00C-5E1B-BE4B-FA86-64109628FA35}"/>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A226B68-2199-498E-8E43-563F2D0E7EE0}" type="slidenum">
              <a:rPr lang="fr-FR" altLang="fr-FR" sz="1200">
                <a:solidFill>
                  <a:srgbClr val="898989"/>
                </a:solidFill>
              </a:rPr>
              <a:pPr algn="r" eaLnBrk="1" hangingPunct="1">
                <a:spcBef>
                  <a:spcPct val="0"/>
                </a:spcBef>
                <a:buFontTx/>
                <a:buNone/>
              </a:pPr>
              <a:t>15</a:t>
            </a:fld>
            <a:endParaRPr lang="fr-FR" altLang="fr-FR" sz="1200">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E2673FBC-2617-3351-870B-AC1310C131B1}"/>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Rôles et valeurs</a:t>
            </a:r>
          </a:p>
        </p:txBody>
      </p:sp>
      <p:sp>
        <p:nvSpPr>
          <p:cNvPr id="18435" name="Espace réservé du numéro de diapositive 4">
            <a:extLst>
              <a:ext uri="{FF2B5EF4-FFF2-40B4-BE49-F238E27FC236}">
                <a16:creationId xmlns:a16="http://schemas.microsoft.com/office/drawing/2014/main" id="{207B9312-8268-D79B-FB52-5019A324401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2673881-C542-4AF1-A95E-6CEF16D55927}" type="slidenum">
              <a:rPr lang="fr-FR" altLang="fr-FR" sz="2000">
                <a:solidFill>
                  <a:srgbClr val="984807"/>
                </a:solidFill>
              </a:rPr>
              <a:pPr algn="r" eaLnBrk="1" hangingPunct="1">
                <a:spcBef>
                  <a:spcPct val="0"/>
                </a:spcBef>
                <a:buFontTx/>
                <a:buNone/>
              </a:pPr>
              <a:t>16</a:t>
            </a:fld>
            <a:endParaRPr lang="fr-FR" altLang="fr-FR" sz="2000">
              <a:solidFill>
                <a:srgbClr val="984807"/>
              </a:solidFill>
            </a:endParaRPr>
          </a:p>
        </p:txBody>
      </p:sp>
      <p:sp>
        <p:nvSpPr>
          <p:cNvPr id="18436" name="Rectangle 1">
            <a:extLst>
              <a:ext uri="{FF2B5EF4-FFF2-40B4-BE49-F238E27FC236}">
                <a16:creationId xmlns:a16="http://schemas.microsoft.com/office/drawing/2014/main" id="{B01FD500-177D-5FF8-DCF5-4498C4D503CF}"/>
              </a:ext>
            </a:extLst>
          </p:cNvPr>
          <p:cNvSpPr>
            <a:spLocks noChangeArrowheads="1"/>
          </p:cNvSpPr>
          <p:nvPr/>
        </p:nvSpPr>
        <p:spPr bwMode="auto">
          <a:xfrm>
            <a:off x="250825" y="1304925"/>
            <a:ext cx="853598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rPr>
              <a:t>L’activité SP lie de façon indéfectible, opérationnel et associatif. </a:t>
            </a:r>
          </a:p>
          <a:p>
            <a:pPr algn="just">
              <a:lnSpc>
                <a:spcPct val="115000"/>
              </a:lnSpc>
              <a:spcBef>
                <a:spcPct val="0"/>
              </a:spcBef>
              <a:spcAft>
                <a:spcPts val="800"/>
              </a:spcAft>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rPr>
              <a:t>Sources d’échanges et de partage, la vie associative resserre chaque jour d’avantage les liens qui unissent les SP à travers des activités sportives, la solidarité ou encore la défense des intérêts des SP.</a:t>
            </a:r>
          </a:p>
          <a:p>
            <a:pPr algn="just">
              <a:lnSpc>
                <a:spcPct val="115000"/>
              </a:lnSpc>
              <a:spcBef>
                <a:spcPct val="0"/>
              </a:spcBef>
              <a:spcAft>
                <a:spcPts val="800"/>
              </a:spcAft>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rPr>
              <a:t>Cela se passe au niveau local avec les amicales jusqu’au niveau national de la Fédération en passant par les unions départementales et régionales.</a:t>
            </a:r>
          </a:p>
          <a:p>
            <a:pPr algn="ctr">
              <a:lnSpc>
                <a:spcPct val="115000"/>
              </a:lnSpc>
              <a:spcBef>
                <a:spcPct val="0"/>
              </a:spcBef>
              <a:spcAft>
                <a:spcPts val="800"/>
              </a:spcAft>
              <a:buFontTx/>
              <a:buNone/>
            </a:pP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ct val="0"/>
              </a:spcBef>
              <a:spcAft>
                <a:spcPts val="800"/>
              </a:spcAft>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C’est la force de notre réseau.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E0A49C32-C87B-90D0-D610-F4DA8134EEDF}"/>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Rôles et valeurs</a:t>
            </a:r>
          </a:p>
        </p:txBody>
      </p:sp>
      <p:sp>
        <p:nvSpPr>
          <p:cNvPr id="19459" name="Espace réservé du numéro de diapositive 4">
            <a:extLst>
              <a:ext uri="{FF2B5EF4-FFF2-40B4-BE49-F238E27FC236}">
                <a16:creationId xmlns:a16="http://schemas.microsoft.com/office/drawing/2014/main" id="{F1CE2CBF-9737-E0F9-5E73-FD89FBFE996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BB265D2-FEBF-43E3-A842-D3AAB42BAB2F}" type="slidenum">
              <a:rPr lang="fr-FR" altLang="fr-FR" sz="2000">
                <a:solidFill>
                  <a:srgbClr val="984807"/>
                </a:solidFill>
              </a:rPr>
              <a:pPr algn="r" eaLnBrk="1" hangingPunct="1">
                <a:spcBef>
                  <a:spcPct val="0"/>
                </a:spcBef>
                <a:buFontTx/>
                <a:buNone/>
              </a:pPr>
              <a:t>17</a:t>
            </a:fld>
            <a:endParaRPr lang="fr-FR" altLang="fr-FR" sz="2000">
              <a:solidFill>
                <a:srgbClr val="984807"/>
              </a:solidFill>
            </a:endParaRPr>
          </a:p>
        </p:txBody>
      </p:sp>
      <p:pic>
        <p:nvPicPr>
          <p:cNvPr id="19460" name="Image 5" descr="Afficher l'image d'origine">
            <a:extLst>
              <a:ext uri="{FF2B5EF4-FFF2-40B4-BE49-F238E27FC236}">
                <a16:creationId xmlns:a16="http://schemas.microsoft.com/office/drawing/2014/main" id="{F0985C65-EDE9-7B90-CF2C-2AAC01F35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382713"/>
            <a:ext cx="19939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l_fi" descr="Afficher l'image d'origine">
            <a:extLst>
              <a:ext uri="{FF2B5EF4-FFF2-40B4-BE49-F238E27FC236}">
                <a16:creationId xmlns:a16="http://schemas.microsoft.com/office/drawing/2014/main" id="{7920E3F5-94B9-ADCE-FEC1-834574F78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663" y="1016000"/>
            <a:ext cx="1803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l_fi" descr="Afficher l'image d'origine">
            <a:extLst>
              <a:ext uri="{FF2B5EF4-FFF2-40B4-BE49-F238E27FC236}">
                <a16:creationId xmlns:a16="http://schemas.microsoft.com/office/drawing/2014/main" id="{7F97F93A-6C29-03DB-80B4-5630668010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8" y="4710113"/>
            <a:ext cx="233997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age 9" descr="sapeurs-pompiers magazine">
            <a:extLst>
              <a:ext uri="{FF2B5EF4-FFF2-40B4-BE49-F238E27FC236}">
                <a16:creationId xmlns:a16="http://schemas.microsoft.com/office/drawing/2014/main" id="{6F4E9D22-33D4-6DD5-AB5E-EA5A383F33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5663" y="4343400"/>
            <a:ext cx="12954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onnecteur droit avec flèche 24">
            <a:extLst>
              <a:ext uri="{FF2B5EF4-FFF2-40B4-BE49-F238E27FC236}">
                <a16:creationId xmlns:a16="http://schemas.microsoft.com/office/drawing/2014/main" id="{5ADE3E56-47CF-5DAE-37ED-DE75A1B7E290}"/>
              </a:ext>
            </a:extLst>
          </p:cNvPr>
          <p:cNvCxnSpPr/>
          <p:nvPr/>
        </p:nvCxnSpPr>
        <p:spPr>
          <a:xfrm flipV="1">
            <a:off x="2535238" y="2374900"/>
            <a:ext cx="4038600" cy="245110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7" name="Connecteur droit avec flèche 26">
            <a:extLst>
              <a:ext uri="{FF2B5EF4-FFF2-40B4-BE49-F238E27FC236}">
                <a16:creationId xmlns:a16="http://schemas.microsoft.com/office/drawing/2014/main" id="{89E0E6B8-05B5-34DB-90A6-496A8C9C6FC4}"/>
              </a:ext>
            </a:extLst>
          </p:cNvPr>
          <p:cNvCxnSpPr/>
          <p:nvPr/>
        </p:nvCxnSpPr>
        <p:spPr>
          <a:xfrm rot="3600000" flipV="1">
            <a:off x="2534444" y="2418557"/>
            <a:ext cx="4040187" cy="245110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pic>
        <p:nvPicPr>
          <p:cNvPr id="19466" name="Image 4" descr="Afficher l'image d'origine">
            <a:extLst>
              <a:ext uri="{FF2B5EF4-FFF2-40B4-BE49-F238E27FC236}">
                <a16:creationId xmlns:a16="http://schemas.microsoft.com/office/drawing/2014/main" id="{39A1A509-29A4-E69F-0EF0-F1FB6BCC6C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2938" y="2781300"/>
            <a:ext cx="274478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ZoneTexte 28">
            <a:extLst>
              <a:ext uri="{FF2B5EF4-FFF2-40B4-BE49-F238E27FC236}">
                <a16:creationId xmlns:a16="http://schemas.microsoft.com/office/drawing/2014/main" id="{193CC3E3-3935-289C-AF29-B1A47C9EDE00}"/>
              </a:ext>
            </a:extLst>
          </p:cNvPr>
          <p:cNvSpPr txBox="1">
            <a:spLocks noChangeArrowheads="1"/>
          </p:cNvSpPr>
          <p:nvPr/>
        </p:nvSpPr>
        <p:spPr bwMode="auto">
          <a:xfrm>
            <a:off x="7086600" y="2514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latin typeface="Arial" panose="020B0604020202020204" pitchFamily="34" charset="0"/>
              </a:rPr>
              <a:t>M.N.S.P.F.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25618417-4E45-F46D-A59D-F5A9ABC88804}"/>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Les amicales - cercles</a:t>
            </a:r>
          </a:p>
        </p:txBody>
      </p:sp>
      <p:sp>
        <p:nvSpPr>
          <p:cNvPr id="20483" name="Espace réservé du numéro de diapositive 4">
            <a:extLst>
              <a:ext uri="{FF2B5EF4-FFF2-40B4-BE49-F238E27FC236}">
                <a16:creationId xmlns:a16="http://schemas.microsoft.com/office/drawing/2014/main" id="{53A0B73E-9545-4CB6-54C2-8494488BB9A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CA6455E-100A-473F-9A12-E62F7DE4B808}" type="slidenum">
              <a:rPr lang="fr-FR" altLang="fr-FR" sz="2000" smtClean="0">
                <a:solidFill>
                  <a:srgbClr val="984807"/>
                </a:solidFill>
              </a:rPr>
              <a:pPr>
                <a:spcBef>
                  <a:spcPct val="0"/>
                </a:spcBef>
                <a:buFontTx/>
                <a:buNone/>
              </a:pPr>
              <a:t>18</a:t>
            </a:fld>
            <a:endParaRPr lang="fr-FR" altLang="fr-FR" sz="2000">
              <a:solidFill>
                <a:srgbClr val="984807"/>
              </a:solidFill>
            </a:endParaRPr>
          </a:p>
        </p:txBody>
      </p:sp>
      <p:sp>
        <p:nvSpPr>
          <p:cNvPr id="20484" name="Rectangle 1">
            <a:extLst>
              <a:ext uri="{FF2B5EF4-FFF2-40B4-BE49-F238E27FC236}">
                <a16:creationId xmlns:a16="http://schemas.microsoft.com/office/drawing/2014/main" id="{FC4D1FAE-022D-B75E-A841-945592A3DC04}"/>
              </a:ext>
            </a:extLst>
          </p:cNvPr>
          <p:cNvSpPr>
            <a:spLocks noChangeArrowheads="1"/>
          </p:cNvSpPr>
          <p:nvPr/>
        </p:nvSpPr>
        <p:spPr bwMode="auto">
          <a:xfrm>
            <a:off x="250825" y="1304925"/>
            <a:ext cx="8535988"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lnSpc>
                <a:spcPct val="115000"/>
              </a:lnSpc>
              <a:spcBef>
                <a:spcPct val="0"/>
              </a:spcBef>
              <a:spcAft>
                <a:spcPts val="800"/>
              </a:spcAft>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Les amicales, au cœur de la vie des casernes</a:t>
            </a:r>
            <a:br>
              <a:rPr lang="fr-FR" altLang="fr-FR" sz="2000">
                <a:latin typeface="Times New Roman" panose="02020603050405020304" pitchFamily="18" charset="0"/>
                <a:ea typeface="Calibri" panose="020F0502020204030204" pitchFamily="34" charset="0"/>
                <a:cs typeface="Times New Roman" panose="02020603050405020304" pitchFamily="18" charset="0"/>
              </a:rPr>
            </a:b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Associations loi 1901;</a:t>
            </a:r>
          </a:p>
          <a:p>
            <a:pPr>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Nombreuses activités: bal populaire, Téléthon, repas familiaux, etc. ;</a:t>
            </a:r>
          </a:p>
          <a:p>
            <a:pPr>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1</a:t>
            </a:r>
            <a:r>
              <a:rPr lang="fr-FR" altLang="fr-FR" sz="2000" baseline="30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er</a:t>
            </a: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maillon du réseau associatif sapeur-pompier ;</a:t>
            </a:r>
          </a:p>
          <a:p>
            <a:pPr>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Rôle social, de cohésion et d’entraide ;</a:t>
            </a:r>
          </a:p>
          <a:p>
            <a:pPr>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Possibilité de contacter l’union départementale afin de mobiliser au besoin les SP du département, de la région ou même de la FNSPF, de l’ODP ou de la MNSPF.</a:t>
            </a:r>
          </a:p>
          <a:p>
            <a:pPr>
              <a:lnSpc>
                <a:spcPct val="115000"/>
              </a:lnSpc>
              <a:spcBef>
                <a:spcPct val="0"/>
              </a:spcBef>
              <a:spcAft>
                <a:spcPts val="800"/>
              </a:spcAft>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ctr">
              <a:lnSpc>
                <a:spcPct val="115000"/>
              </a:lnSpc>
              <a:spcBef>
                <a:spcPct val="0"/>
              </a:spcBef>
              <a:spcAft>
                <a:spcPts val="800"/>
              </a:spcAft>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Une caserne = une association loi 1901 (amicale,cercle, etc.)</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a:extLst>
              <a:ext uri="{FF2B5EF4-FFF2-40B4-BE49-F238E27FC236}">
                <a16:creationId xmlns:a16="http://schemas.microsoft.com/office/drawing/2014/main" id="{E857ECA5-918A-8709-1A84-40B7C8EBCA82}"/>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Les sections de JSP</a:t>
            </a:r>
          </a:p>
        </p:txBody>
      </p:sp>
      <p:sp>
        <p:nvSpPr>
          <p:cNvPr id="21507" name="Espace réservé du numéro de diapositive 4">
            <a:extLst>
              <a:ext uri="{FF2B5EF4-FFF2-40B4-BE49-F238E27FC236}">
                <a16:creationId xmlns:a16="http://schemas.microsoft.com/office/drawing/2014/main" id="{B6A023A0-9F54-6F0A-A214-DFB53CA13113}"/>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E0A9D2A-3CB7-431B-9525-6CD122F4000F}" type="slidenum">
              <a:rPr lang="fr-FR" altLang="fr-FR" sz="2000" smtClean="0">
                <a:solidFill>
                  <a:srgbClr val="984807"/>
                </a:solidFill>
              </a:rPr>
              <a:pPr>
                <a:spcBef>
                  <a:spcPct val="0"/>
                </a:spcBef>
                <a:buFontTx/>
                <a:buNone/>
              </a:pPr>
              <a:t>19</a:t>
            </a:fld>
            <a:endParaRPr lang="fr-FR" altLang="fr-FR" sz="2000">
              <a:solidFill>
                <a:srgbClr val="984807"/>
              </a:solidFill>
            </a:endParaRPr>
          </a:p>
        </p:txBody>
      </p:sp>
      <p:sp>
        <p:nvSpPr>
          <p:cNvPr id="2" name="Rectangle 1">
            <a:extLst>
              <a:ext uri="{FF2B5EF4-FFF2-40B4-BE49-F238E27FC236}">
                <a16:creationId xmlns:a16="http://schemas.microsoft.com/office/drawing/2014/main" id="{2BAEA310-056E-2A44-61E5-B5109A1F1B4A}"/>
              </a:ext>
            </a:extLst>
          </p:cNvPr>
          <p:cNvSpPr/>
          <p:nvPr/>
        </p:nvSpPr>
        <p:spPr>
          <a:xfrm>
            <a:off x="304800" y="2057400"/>
            <a:ext cx="8496300" cy="2954338"/>
          </a:xfrm>
          <a:prstGeom prst="rect">
            <a:avLst/>
          </a:prstGeom>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5000"/>
              </a:lnSpc>
              <a:spcAft>
                <a:spcPts val="800"/>
              </a:spcAft>
              <a:defRPr/>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Chaque section de JSP est regroupée au niveau départemental. </a:t>
            </a:r>
          </a:p>
          <a:p>
            <a:pPr algn="just">
              <a:lnSpc>
                <a:spcPct val="115000"/>
              </a:lnSpc>
              <a:spcAft>
                <a:spcPts val="800"/>
              </a:spcAft>
              <a:defRPr/>
            </a:pPr>
            <a:endPar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15000"/>
              </a:lnSpc>
              <a:spcAft>
                <a:spcPts val="800"/>
              </a:spcAft>
              <a:defRPr/>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Le département est représenté par un délégué au sein de l’union régionale : elle-même représenté par un délégué à la FNSPF.</a:t>
            </a:r>
          </a:p>
          <a:p>
            <a:pPr algn="just">
              <a:lnSpc>
                <a:spcPct val="115000"/>
              </a:lnSpc>
              <a:spcAft>
                <a:spcPts val="800"/>
              </a:spcAft>
              <a:defRPr/>
            </a:pPr>
            <a:endParaRPr lang="fr-FR" altLang="fr-FR" sz="2000">
              <a:effectLst>
                <a:outerShdw blurRad="38100" dist="38100" dir="2700000" algn="tl">
                  <a:srgbClr val="C0C0C0"/>
                </a:outerShdw>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15000"/>
              </a:lnSpc>
              <a:spcAft>
                <a:spcPts val="800"/>
              </a:spcAft>
              <a:defRPr/>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Les animateurs sont </a:t>
            </a:r>
            <a:r>
              <a:rPr lang="fr-FR" altLang="fr-FR" sz="2000">
                <a:latin typeface="Times New Roman" panose="02020603050405020304" pitchFamily="18" charset="0"/>
              </a:rPr>
              <a:t>des SP volontaires ou professionnels, ainsi que toute autre personne reconnue comme spécialiste dans son domaine pompier.</a:t>
            </a: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ADE596C1-454C-C320-8196-B269B5BD5E63}"/>
              </a:ext>
            </a:extLst>
          </p:cNvPr>
          <p:cNvSpPr>
            <a:spLocks noGrp="1"/>
          </p:cNvSpPr>
          <p:nvPr>
            <p:ph type="title" idx="4294967295"/>
          </p:nvPr>
        </p:nvSpPr>
        <p:spPr>
          <a:xfrm>
            <a:off x="1116013" y="274638"/>
            <a:ext cx="7742237" cy="939800"/>
          </a:xfrm>
        </p:spPr>
        <p:txBody>
          <a:bodyPr/>
          <a:lstStyle/>
          <a:p>
            <a:r>
              <a:rPr lang="fr-FR" altLang="fr-FR" sz="3200" b="1">
                <a:solidFill>
                  <a:srgbClr val="914507"/>
                </a:solidFill>
              </a:rPr>
              <a:t>F.N.S.P.F.</a:t>
            </a:r>
          </a:p>
        </p:txBody>
      </p:sp>
      <p:sp>
        <p:nvSpPr>
          <p:cNvPr id="4099" name="Espace réservé du numéro de diapositive 4">
            <a:extLst>
              <a:ext uri="{FF2B5EF4-FFF2-40B4-BE49-F238E27FC236}">
                <a16:creationId xmlns:a16="http://schemas.microsoft.com/office/drawing/2014/main" id="{B8391EBE-3734-41F8-61ED-3F32E0EBB86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972BAD7-E70C-49C2-95AD-663AF7D4AEFC}"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7B9AF9C3-BB6A-F460-F615-D7DA09AE0F70}"/>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5">
            <a:extLst>
              <a:ext uri="{FF2B5EF4-FFF2-40B4-BE49-F238E27FC236}">
                <a16:creationId xmlns:a16="http://schemas.microsoft.com/office/drawing/2014/main" id="{B5FFB2C7-9E23-EAB9-8EF3-573DCF4E0624}"/>
              </a:ext>
            </a:extLst>
          </p:cNvPr>
          <p:cNvSpPr txBox="1">
            <a:spLocks noChangeArrowheads="1"/>
          </p:cNvSpPr>
          <p:nvPr/>
        </p:nvSpPr>
        <p:spPr bwMode="auto">
          <a:xfrm>
            <a:off x="457200" y="1752600"/>
            <a:ext cx="38862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cs typeface="Arial" panose="020B0604020202020204" pitchFamily="34" charset="0"/>
              </a:rPr>
              <a:t>Histoire de la Fédération</a:t>
            </a:r>
          </a:p>
          <a:p>
            <a:pPr>
              <a:spcBef>
                <a:spcPct val="0"/>
              </a:spcBef>
              <a:buFontTx/>
              <a:buNone/>
            </a:pPr>
            <a:endParaRPr lang="fr-FR" altLang="fr-FR" sz="2000" b="1">
              <a:latin typeface="Times New Roman" panose="02020603050405020304" pitchFamily="18" charset="0"/>
              <a:cs typeface="Arial" panose="020B0604020202020204" pitchFamily="34" charset="0"/>
            </a:endParaRPr>
          </a:p>
          <a:p>
            <a:pPr>
              <a:spcBef>
                <a:spcPct val="0"/>
              </a:spcBef>
              <a:buFontTx/>
              <a:buNone/>
            </a:pPr>
            <a:r>
              <a:rPr lang="fr-FR" altLang="fr-FR" sz="2000" b="1">
                <a:latin typeface="Times New Roman" panose="02020603050405020304" pitchFamily="18" charset="0"/>
                <a:cs typeface="Arial" panose="020B0604020202020204" pitchFamily="34" charset="0"/>
              </a:rPr>
              <a:t>La FNSPF aujourd’hui</a:t>
            </a:r>
          </a:p>
          <a:p>
            <a:pPr>
              <a:spcBef>
                <a:spcPct val="0"/>
              </a:spcBef>
              <a:buFontTx/>
              <a:buNone/>
            </a:pPr>
            <a:endParaRPr lang="fr-FR" altLang="fr-FR" sz="2000" b="1">
              <a:latin typeface="Times New Roman" panose="02020603050405020304" pitchFamily="18" charset="0"/>
              <a:cs typeface="Arial" panose="020B0604020202020204" pitchFamily="34" charset="0"/>
            </a:endParaRPr>
          </a:p>
          <a:p>
            <a:pPr>
              <a:spcBef>
                <a:spcPct val="0"/>
              </a:spcBef>
              <a:buFontTx/>
              <a:buNone/>
            </a:pPr>
            <a:r>
              <a:rPr lang="fr-FR" altLang="fr-FR" sz="2000" b="1">
                <a:latin typeface="Times New Roman" panose="02020603050405020304" pitchFamily="18" charset="0"/>
                <a:cs typeface="Arial" panose="020B0604020202020204" pitchFamily="34" charset="0"/>
              </a:rPr>
              <a:t>Les commissions</a:t>
            </a:r>
          </a:p>
          <a:p>
            <a:pPr>
              <a:spcBef>
                <a:spcPct val="0"/>
              </a:spcBef>
              <a:buFontTx/>
              <a:buNone/>
            </a:pPr>
            <a:endParaRPr lang="fr-FR" altLang="fr-FR" sz="2000" b="1">
              <a:latin typeface="Times New Roman" panose="02020603050405020304" pitchFamily="18" charset="0"/>
              <a:cs typeface="Arial" panose="020B0604020202020204" pitchFamily="34" charset="0"/>
            </a:endParaRPr>
          </a:p>
          <a:p>
            <a:pPr>
              <a:spcBef>
                <a:spcPct val="0"/>
              </a:spcBef>
              <a:buFontTx/>
              <a:buNone/>
            </a:pPr>
            <a:r>
              <a:rPr lang="fr-FR" altLang="fr-FR" sz="2000" b="1">
                <a:latin typeface="Times New Roman" panose="02020603050405020304" pitchFamily="18" charset="0"/>
                <a:cs typeface="Arial" panose="020B0604020202020204" pitchFamily="34" charset="0"/>
              </a:rPr>
              <a:t>Les amicales</a:t>
            </a:r>
          </a:p>
          <a:p>
            <a:pPr>
              <a:spcBef>
                <a:spcPct val="0"/>
              </a:spcBef>
              <a:buFontTx/>
              <a:buNone/>
            </a:pPr>
            <a:endParaRPr lang="fr-FR" altLang="fr-FR" sz="2000" b="1">
              <a:latin typeface="Times New Roman" panose="02020603050405020304" pitchFamily="18" charset="0"/>
              <a:cs typeface="Arial" panose="020B0604020202020204" pitchFamily="34" charset="0"/>
            </a:endParaRPr>
          </a:p>
          <a:p>
            <a:pPr>
              <a:spcBef>
                <a:spcPct val="0"/>
              </a:spcBef>
              <a:buFontTx/>
              <a:buNone/>
            </a:pPr>
            <a:r>
              <a:rPr lang="fr-FR" altLang="fr-FR" sz="2000" b="1">
                <a:latin typeface="Times New Roman" panose="02020603050405020304" pitchFamily="18" charset="0"/>
                <a:cs typeface="Arial" panose="020B0604020202020204" pitchFamily="34" charset="0"/>
              </a:rPr>
              <a:t>Les unions départementales</a:t>
            </a:r>
          </a:p>
          <a:p>
            <a:pPr>
              <a:spcBef>
                <a:spcPct val="0"/>
              </a:spcBef>
              <a:buFontTx/>
              <a:buNone/>
            </a:pPr>
            <a:endParaRPr lang="fr-FR" altLang="fr-FR" sz="2000" b="1">
              <a:latin typeface="Times New Roman" panose="02020603050405020304" pitchFamily="18" charset="0"/>
              <a:cs typeface="Arial" panose="020B0604020202020204" pitchFamily="34" charset="0"/>
            </a:endParaRPr>
          </a:p>
          <a:p>
            <a:pPr>
              <a:spcBef>
                <a:spcPct val="0"/>
              </a:spcBef>
              <a:buFontTx/>
              <a:buNone/>
            </a:pPr>
            <a:r>
              <a:rPr lang="fr-FR" altLang="fr-FR" sz="2000" b="1">
                <a:latin typeface="Times New Roman" panose="02020603050405020304" pitchFamily="18" charset="0"/>
                <a:cs typeface="Arial" panose="020B0604020202020204" pitchFamily="34" charset="0"/>
              </a:rPr>
              <a:t>Les unions régionales</a:t>
            </a:r>
          </a:p>
        </p:txBody>
      </p:sp>
      <p:sp>
        <p:nvSpPr>
          <p:cNvPr id="4102" name="ZoneTexte 16">
            <a:extLst>
              <a:ext uri="{FF2B5EF4-FFF2-40B4-BE49-F238E27FC236}">
                <a16:creationId xmlns:a16="http://schemas.microsoft.com/office/drawing/2014/main" id="{6A4A1C37-955A-A7E8-A914-1FED25FDF2C8}"/>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3" name="ZoneTexte 20">
            <a:extLst>
              <a:ext uri="{FF2B5EF4-FFF2-40B4-BE49-F238E27FC236}">
                <a16:creationId xmlns:a16="http://schemas.microsoft.com/office/drawing/2014/main" id="{FA9B0DC0-5D93-EA87-788B-8397F695B560}"/>
              </a:ext>
            </a:extLst>
          </p:cNvPr>
          <p:cNvSpPr txBox="1">
            <a:spLocks noChangeArrowheads="1"/>
          </p:cNvSpPr>
          <p:nvPr/>
        </p:nvSpPr>
        <p:spPr bwMode="auto">
          <a:xfrm>
            <a:off x="4811713" y="2632075"/>
            <a:ext cx="38211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la FNSPF, sa structure, son rôle et ses valeurs.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2A1E5F53-AEA2-E4AB-B512-7E64A4C0E40A}"/>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Les sections de JSP</a:t>
            </a:r>
          </a:p>
        </p:txBody>
      </p:sp>
      <p:sp>
        <p:nvSpPr>
          <p:cNvPr id="22531" name="Espace réservé du numéro de diapositive 4">
            <a:extLst>
              <a:ext uri="{FF2B5EF4-FFF2-40B4-BE49-F238E27FC236}">
                <a16:creationId xmlns:a16="http://schemas.microsoft.com/office/drawing/2014/main" id="{F0B1A034-BB40-57E6-79CF-8439CF811187}"/>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6B3142A-F921-429A-AE71-624704AC5707}" type="slidenum">
              <a:rPr lang="fr-FR" altLang="fr-FR" sz="2000" smtClean="0">
                <a:solidFill>
                  <a:srgbClr val="984807"/>
                </a:solidFill>
              </a:rPr>
              <a:pPr>
                <a:spcBef>
                  <a:spcPct val="0"/>
                </a:spcBef>
                <a:buFontTx/>
                <a:buNone/>
              </a:pPr>
              <a:t>20</a:t>
            </a:fld>
            <a:endParaRPr lang="fr-FR" altLang="fr-FR" sz="2000">
              <a:solidFill>
                <a:srgbClr val="984807"/>
              </a:solidFill>
            </a:endParaRPr>
          </a:p>
        </p:txBody>
      </p:sp>
      <p:sp>
        <p:nvSpPr>
          <p:cNvPr id="22532" name="Rectangle 4">
            <a:extLst>
              <a:ext uri="{FF2B5EF4-FFF2-40B4-BE49-F238E27FC236}">
                <a16:creationId xmlns:a16="http://schemas.microsoft.com/office/drawing/2014/main" id="{9FF4A368-A210-55C7-6BCD-53B5BD29C9A5}"/>
              </a:ext>
            </a:extLst>
          </p:cNvPr>
          <p:cNvSpPr>
            <a:spLocks noChangeArrowheads="1"/>
          </p:cNvSpPr>
          <p:nvPr/>
        </p:nvSpPr>
        <p:spPr bwMode="auto">
          <a:xfrm>
            <a:off x="306388" y="1341438"/>
            <a:ext cx="84963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15000"/>
              </a:lnSpc>
              <a:spcBef>
                <a:spcPct val="0"/>
              </a:spcBef>
              <a:spcAft>
                <a:spcPts val="800"/>
              </a:spcAft>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Le but des sections JSP est de :</a:t>
            </a:r>
          </a:p>
          <a:p>
            <a:pPr algn="just">
              <a:lnSpc>
                <a:spcPct val="115000"/>
              </a:lnSpc>
              <a:spcBef>
                <a:spcPct val="0"/>
              </a:spcBef>
              <a:spcAft>
                <a:spcPts val="800"/>
              </a:spcAft>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Regrouper des jeunes pour promouvoir leur sens civique et leur esprit de dévouement,</a:t>
            </a:r>
          </a:p>
          <a:p>
            <a:pPr algn="just">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Leur assurer une formation civique et théorique enrichissante sur le plan personnel,</a:t>
            </a:r>
          </a:p>
          <a:p>
            <a:pPr algn="just">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Les préparer par des cours théoriques, des démonstrations pratiques et sportives, à la fonction de SP,</a:t>
            </a:r>
            <a:endPar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a:extLst>
              <a:ext uri="{FF2B5EF4-FFF2-40B4-BE49-F238E27FC236}">
                <a16:creationId xmlns:a16="http://schemas.microsoft.com/office/drawing/2014/main" id="{3DB60D03-2BD4-F4A9-7F99-9B9C09B7A287}"/>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Les sections de JSP</a:t>
            </a:r>
          </a:p>
        </p:txBody>
      </p:sp>
      <p:sp>
        <p:nvSpPr>
          <p:cNvPr id="23555" name="Espace réservé du numéro de diapositive 4">
            <a:extLst>
              <a:ext uri="{FF2B5EF4-FFF2-40B4-BE49-F238E27FC236}">
                <a16:creationId xmlns:a16="http://schemas.microsoft.com/office/drawing/2014/main" id="{A1AD6D91-670A-4467-43EF-039EE102C2C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2973CAB-9DE7-4CB4-AA08-F636C909F856}" type="slidenum">
              <a:rPr lang="fr-FR" altLang="fr-FR" sz="2000">
                <a:solidFill>
                  <a:srgbClr val="984807"/>
                </a:solidFill>
              </a:rPr>
              <a:pPr algn="r" eaLnBrk="1" hangingPunct="1">
                <a:spcBef>
                  <a:spcPct val="0"/>
                </a:spcBef>
                <a:buFontTx/>
                <a:buNone/>
              </a:pPr>
              <a:t>21</a:t>
            </a:fld>
            <a:endParaRPr lang="fr-FR" altLang="fr-FR" sz="2000">
              <a:solidFill>
                <a:srgbClr val="984807"/>
              </a:solidFill>
            </a:endParaRPr>
          </a:p>
        </p:txBody>
      </p:sp>
      <p:sp>
        <p:nvSpPr>
          <p:cNvPr id="23556" name="Rectangle 4">
            <a:extLst>
              <a:ext uri="{FF2B5EF4-FFF2-40B4-BE49-F238E27FC236}">
                <a16:creationId xmlns:a16="http://schemas.microsoft.com/office/drawing/2014/main" id="{33D00D9C-B644-2AD6-72AF-41759CD687D2}"/>
              </a:ext>
            </a:extLst>
          </p:cNvPr>
          <p:cNvSpPr>
            <a:spLocks noChangeArrowheads="1"/>
          </p:cNvSpPr>
          <p:nvPr/>
        </p:nvSpPr>
        <p:spPr bwMode="auto">
          <a:xfrm>
            <a:off x="304800" y="1828800"/>
            <a:ext cx="84963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15000"/>
              </a:lnSpc>
              <a:spcBef>
                <a:spcPct val="0"/>
              </a:spcBef>
              <a:spcAft>
                <a:spcPts val="800"/>
              </a:spcAft>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Le but des sections JSP est de :</a:t>
            </a:r>
          </a:p>
          <a:p>
            <a:pPr algn="just">
              <a:lnSpc>
                <a:spcPct val="115000"/>
              </a:lnSpc>
              <a:spcBef>
                <a:spcPct val="0"/>
              </a:spcBef>
              <a:spcAft>
                <a:spcPts val="800"/>
              </a:spcAft>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Faciliter le recrutement ultérieur de SPV,</a:t>
            </a:r>
          </a:p>
          <a:p>
            <a:pPr algn="just">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Leur permettre d’obtenir le brevet national de JSP, qui dispense de tout ou partie de la formation initiale des emplois et des activités de tronc commun pour accéder plus rapidement à l’activité opérationnel, en qualité de SPV.</a:t>
            </a:r>
            <a:endPar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p:txBody>
      </p:sp>
      <p:pic>
        <p:nvPicPr>
          <p:cNvPr id="23557" name="Image 10">
            <a:extLst>
              <a:ext uri="{FF2B5EF4-FFF2-40B4-BE49-F238E27FC236}">
                <a16:creationId xmlns:a16="http://schemas.microsoft.com/office/drawing/2014/main" id="{97C790EE-595C-24DD-997C-201379534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341438"/>
            <a:ext cx="25146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8">
            <a:extLst>
              <a:ext uri="{FF2B5EF4-FFF2-40B4-BE49-F238E27FC236}">
                <a16:creationId xmlns:a16="http://schemas.microsoft.com/office/drawing/2014/main" id="{CC1DA600-2B5A-A05B-F259-E67DEA5E5229}"/>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Les sections de JSP</a:t>
            </a:r>
          </a:p>
        </p:txBody>
      </p:sp>
      <p:sp>
        <p:nvSpPr>
          <p:cNvPr id="24579" name="Espace réservé du numéro de diapositive 4">
            <a:extLst>
              <a:ext uri="{FF2B5EF4-FFF2-40B4-BE49-F238E27FC236}">
                <a16:creationId xmlns:a16="http://schemas.microsoft.com/office/drawing/2014/main" id="{4402E93A-5EA3-FDBE-0D30-0B508127B34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A194469-1BDD-4A3F-9318-3783ED57DDAC}" type="slidenum">
              <a:rPr lang="fr-FR" altLang="fr-FR" sz="2000">
                <a:solidFill>
                  <a:srgbClr val="984807"/>
                </a:solidFill>
              </a:rPr>
              <a:pPr algn="r" eaLnBrk="1" hangingPunct="1">
                <a:spcBef>
                  <a:spcPct val="0"/>
                </a:spcBef>
                <a:buFontTx/>
                <a:buNone/>
              </a:pPr>
              <a:t>22</a:t>
            </a:fld>
            <a:endParaRPr lang="fr-FR" altLang="fr-FR" sz="2000">
              <a:solidFill>
                <a:srgbClr val="984807"/>
              </a:solidFill>
            </a:endParaRPr>
          </a:p>
        </p:txBody>
      </p:sp>
      <p:sp>
        <p:nvSpPr>
          <p:cNvPr id="24580" name="Rectangle 1">
            <a:extLst>
              <a:ext uri="{FF2B5EF4-FFF2-40B4-BE49-F238E27FC236}">
                <a16:creationId xmlns:a16="http://schemas.microsoft.com/office/drawing/2014/main" id="{D49B19D7-7EFC-0BF3-ECDC-12F0D97CF45A}"/>
              </a:ext>
            </a:extLst>
          </p:cNvPr>
          <p:cNvSpPr>
            <a:spLocks noChangeArrowheads="1"/>
          </p:cNvSpPr>
          <p:nvPr/>
        </p:nvSpPr>
        <p:spPr bwMode="auto">
          <a:xfrm>
            <a:off x="304800" y="1371600"/>
            <a:ext cx="84963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15000"/>
              </a:lnSpc>
              <a:spcBef>
                <a:spcPct val="0"/>
              </a:spcBef>
              <a:spcAft>
                <a:spcPts val="800"/>
              </a:spcAft>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Particularité de notre département :</a:t>
            </a: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les sections sont regroupées au sein de l’association des jeunes sapeurs-pompiers du département du Rhône et de la métropole de Lyon : </a:t>
            </a:r>
            <a:r>
              <a:rPr lang="fr-FR" altLang="fr-FR" sz="20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l’ADMJSP</a:t>
            </a: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p>
          <a:p>
            <a:pPr algn="just">
              <a:lnSpc>
                <a:spcPct val="115000"/>
              </a:lnSpc>
              <a:spcBef>
                <a:spcPct val="0"/>
              </a:spcBef>
              <a:spcAft>
                <a:spcPts val="800"/>
              </a:spcAft>
              <a:buFontTx/>
              <a:buNone/>
            </a:pPr>
            <a:endParaRPr lang="fr-FR" altLang="fr-FR" sz="1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15000"/>
              </a:lnSpc>
              <a:spcBef>
                <a:spcPct val="0"/>
              </a:spcBef>
              <a:spcAft>
                <a:spcPts val="800"/>
              </a:spcAft>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Le Président de l’ADMJSP, le sergent/chef Mickaël PACCAUD, représente les sections du département du Rhône et de la métropole de </a:t>
            </a:r>
          </a:p>
          <a:p>
            <a:pPr algn="just">
              <a:lnSpc>
                <a:spcPct val="115000"/>
              </a:lnSpc>
              <a:spcBef>
                <a:spcPct val="0"/>
              </a:spcBef>
              <a:spcAft>
                <a:spcPts val="800"/>
              </a:spcAft>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Lyon : </a:t>
            </a:r>
          </a:p>
          <a:p>
            <a:pPr algn="just">
              <a:lnSpc>
                <a:spcPct val="115000"/>
              </a:lnSpc>
              <a:spcBef>
                <a:spcPct val="0"/>
              </a:spcBef>
              <a:spcAft>
                <a:spcPts val="800"/>
              </a:spcAft>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Son rôle est de fédérer et encadrer les sections, </a:t>
            </a:r>
          </a:p>
          <a:p>
            <a:pPr algn="just">
              <a:lnSpc>
                <a:spcPct val="115000"/>
              </a:lnSpc>
              <a:spcBef>
                <a:spcPct val="0"/>
              </a:spcBef>
              <a:spcAft>
                <a:spcPts val="800"/>
              </a:spcAft>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Il représente l’association au sein des unions </a:t>
            </a:r>
          </a:p>
          <a:p>
            <a:pPr algn="just">
              <a:lnSpc>
                <a:spcPct val="115000"/>
              </a:lnSpc>
              <a:spcBef>
                <a:spcPct val="0"/>
              </a:spcBef>
              <a:spcAft>
                <a:spcPts val="800"/>
              </a:spcAft>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départementale et régionale.</a:t>
            </a:r>
          </a:p>
        </p:txBody>
      </p:sp>
      <p:pic>
        <p:nvPicPr>
          <p:cNvPr id="24581" name="Image 54" descr="logoADMJSP">
            <a:extLst>
              <a:ext uri="{FF2B5EF4-FFF2-40B4-BE49-F238E27FC236}">
                <a16:creationId xmlns:a16="http://schemas.microsoft.com/office/drawing/2014/main" id="{14E5FEB8-2236-5AE3-76F4-18BA3A697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4508500"/>
            <a:ext cx="14493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Image 1">
            <a:extLst>
              <a:ext uri="{FF2B5EF4-FFF2-40B4-BE49-F238E27FC236}">
                <a16:creationId xmlns:a16="http://schemas.microsoft.com/office/drawing/2014/main" id="{537F409A-5F02-3102-BE13-4B4BF16A5C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289300"/>
            <a:ext cx="19812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8">
            <a:extLst>
              <a:ext uri="{FF2B5EF4-FFF2-40B4-BE49-F238E27FC236}">
                <a16:creationId xmlns:a16="http://schemas.microsoft.com/office/drawing/2014/main" id="{3DA08F43-5167-7FF3-611B-1047BD51A05B}"/>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Les sections de JSP</a:t>
            </a:r>
          </a:p>
        </p:txBody>
      </p:sp>
      <p:sp>
        <p:nvSpPr>
          <p:cNvPr id="25603" name="Espace réservé du numéro de diapositive 4">
            <a:extLst>
              <a:ext uri="{FF2B5EF4-FFF2-40B4-BE49-F238E27FC236}">
                <a16:creationId xmlns:a16="http://schemas.microsoft.com/office/drawing/2014/main" id="{68849D80-9E50-71FF-4168-A0607972632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561C6E6-94ED-4FEE-8264-D1B1555E63DF}" type="slidenum">
              <a:rPr lang="fr-FR" altLang="fr-FR" sz="2000" smtClean="0">
                <a:solidFill>
                  <a:srgbClr val="984807"/>
                </a:solidFill>
              </a:rPr>
              <a:pPr>
                <a:spcBef>
                  <a:spcPct val="0"/>
                </a:spcBef>
                <a:buFontTx/>
                <a:buNone/>
              </a:pPr>
              <a:t>23</a:t>
            </a:fld>
            <a:endParaRPr lang="fr-FR" altLang="fr-FR" sz="2000">
              <a:solidFill>
                <a:srgbClr val="984807"/>
              </a:solidFill>
            </a:endParaRPr>
          </a:p>
        </p:txBody>
      </p:sp>
      <p:sp>
        <p:nvSpPr>
          <p:cNvPr id="25604" name="Rectangle 1">
            <a:extLst>
              <a:ext uri="{FF2B5EF4-FFF2-40B4-BE49-F238E27FC236}">
                <a16:creationId xmlns:a16="http://schemas.microsoft.com/office/drawing/2014/main" id="{C2A2F299-4920-BA6A-6861-A8050A18B2C6}"/>
              </a:ext>
            </a:extLst>
          </p:cNvPr>
          <p:cNvSpPr>
            <a:spLocks noChangeArrowheads="1"/>
          </p:cNvSpPr>
          <p:nvPr/>
        </p:nvSpPr>
        <p:spPr bwMode="auto">
          <a:xfrm>
            <a:off x="306388" y="1341438"/>
            <a:ext cx="3427412"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15000"/>
              </a:lnSpc>
              <a:spcBef>
                <a:spcPct val="0"/>
              </a:spcBef>
              <a:spcAft>
                <a:spcPts val="800"/>
              </a:spcAft>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Quelques chiffres en 2019 :</a:t>
            </a:r>
          </a:p>
        </p:txBody>
      </p:sp>
      <p:sp>
        <p:nvSpPr>
          <p:cNvPr id="4" name="Ellipse 3">
            <a:extLst>
              <a:ext uri="{FF2B5EF4-FFF2-40B4-BE49-F238E27FC236}">
                <a16:creationId xmlns:a16="http://schemas.microsoft.com/office/drawing/2014/main" id="{637A9F1E-6019-7316-CDB2-EFFD8AE34563}"/>
              </a:ext>
            </a:extLst>
          </p:cNvPr>
          <p:cNvSpPr/>
          <p:nvPr/>
        </p:nvSpPr>
        <p:spPr>
          <a:xfrm>
            <a:off x="711200" y="3095625"/>
            <a:ext cx="1441450" cy="9366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fr-FR" altLang="fr-FR" sz="2000" b="1" dirty="0">
                <a:solidFill>
                  <a:srgbClr val="FFFFFF"/>
                </a:solidFill>
                <a:effectLst>
                  <a:outerShdw blurRad="38100" dist="38100" dir="2700000" algn="tl">
                    <a:srgbClr val="000000"/>
                  </a:outerShdw>
                </a:effectLst>
                <a:latin typeface="Times New Roman" panose="02020603050405020304" pitchFamily="18" charset="0"/>
                <a:cs typeface="Arial" panose="020B0604020202020204" pitchFamily="34" charset="0"/>
              </a:rPr>
              <a:t>1 584 </a:t>
            </a:r>
            <a:r>
              <a:rPr lang="fr-FR" altLang="fr-FR" sz="2000" dirty="0">
                <a:solidFill>
                  <a:srgbClr val="FFFFFF"/>
                </a:solidFill>
                <a:latin typeface="Times New Roman" panose="02020603050405020304" pitchFamily="18" charset="0"/>
                <a:cs typeface="Arial" panose="020B0604020202020204" pitchFamily="34" charset="0"/>
              </a:rPr>
              <a:t>sections</a:t>
            </a:r>
          </a:p>
        </p:txBody>
      </p:sp>
      <p:sp>
        <p:nvSpPr>
          <p:cNvPr id="7" name="Ellipse 6">
            <a:extLst>
              <a:ext uri="{FF2B5EF4-FFF2-40B4-BE49-F238E27FC236}">
                <a16:creationId xmlns:a16="http://schemas.microsoft.com/office/drawing/2014/main" id="{A11311A2-B73B-306A-17EA-E2EFBB81BC6A}"/>
              </a:ext>
            </a:extLst>
          </p:cNvPr>
          <p:cNvSpPr/>
          <p:nvPr/>
        </p:nvSpPr>
        <p:spPr>
          <a:xfrm>
            <a:off x="2470150" y="3052763"/>
            <a:ext cx="1752600" cy="9366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fr-FR" altLang="fr-FR" sz="2000" b="1" dirty="0">
                <a:solidFill>
                  <a:srgbClr val="FFFFFF"/>
                </a:solidFill>
                <a:effectLst>
                  <a:outerShdw blurRad="38100" dist="38100" dir="2700000" algn="tl">
                    <a:srgbClr val="000000"/>
                  </a:outerShdw>
                </a:effectLst>
                <a:latin typeface="Times New Roman" panose="02020603050405020304" pitchFamily="18" charset="0"/>
                <a:cs typeface="Arial" panose="020B0604020202020204" pitchFamily="34" charset="0"/>
              </a:rPr>
              <a:t>30 100 </a:t>
            </a:r>
            <a:r>
              <a:rPr lang="fr-FR" altLang="fr-FR" sz="2000" dirty="0">
                <a:solidFill>
                  <a:srgbClr val="FFFFFF"/>
                </a:solidFill>
                <a:latin typeface="Times New Roman" panose="02020603050405020304" pitchFamily="18" charset="0"/>
                <a:cs typeface="Arial" panose="020B0604020202020204" pitchFamily="34" charset="0"/>
              </a:rPr>
              <a:t>JSP</a:t>
            </a:r>
          </a:p>
        </p:txBody>
      </p:sp>
      <p:sp>
        <p:nvSpPr>
          <p:cNvPr id="8" name="Ellipse 7">
            <a:extLst>
              <a:ext uri="{FF2B5EF4-FFF2-40B4-BE49-F238E27FC236}">
                <a16:creationId xmlns:a16="http://schemas.microsoft.com/office/drawing/2014/main" id="{DE80C2CC-3D08-EFD4-20C4-C31BF841DEA3}"/>
              </a:ext>
            </a:extLst>
          </p:cNvPr>
          <p:cNvSpPr/>
          <p:nvPr/>
        </p:nvSpPr>
        <p:spPr>
          <a:xfrm>
            <a:off x="4775200" y="4729163"/>
            <a:ext cx="1439863" cy="9366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fr-FR" altLang="fr-FR" sz="2000" b="1" dirty="0">
                <a:solidFill>
                  <a:srgbClr val="FFFFFF"/>
                </a:solidFill>
                <a:effectLst>
                  <a:outerShdw blurRad="38100" dist="38100" dir="2700000" algn="tl">
                    <a:srgbClr val="000000"/>
                  </a:outerShdw>
                </a:effectLst>
                <a:latin typeface="Times New Roman" panose="02020603050405020304" pitchFamily="18" charset="0"/>
                <a:cs typeface="Arial" panose="020B0604020202020204" pitchFamily="34" charset="0"/>
              </a:rPr>
              <a:t>42 </a:t>
            </a:r>
            <a:r>
              <a:rPr lang="fr-FR" altLang="fr-FR" sz="2000" dirty="0">
                <a:solidFill>
                  <a:srgbClr val="FFFFFF"/>
                </a:solidFill>
                <a:latin typeface="Times New Roman" panose="02020603050405020304" pitchFamily="18" charset="0"/>
                <a:cs typeface="Arial" panose="020B0604020202020204" pitchFamily="34" charset="0"/>
              </a:rPr>
              <a:t>sections</a:t>
            </a:r>
          </a:p>
        </p:txBody>
      </p:sp>
      <p:sp>
        <p:nvSpPr>
          <p:cNvPr id="10" name="Ellipse 9">
            <a:extLst>
              <a:ext uri="{FF2B5EF4-FFF2-40B4-BE49-F238E27FC236}">
                <a16:creationId xmlns:a16="http://schemas.microsoft.com/office/drawing/2014/main" id="{B19E7C50-96B5-F422-6656-D1BC44D92F08}"/>
              </a:ext>
            </a:extLst>
          </p:cNvPr>
          <p:cNvSpPr/>
          <p:nvPr/>
        </p:nvSpPr>
        <p:spPr>
          <a:xfrm>
            <a:off x="6786563" y="4724400"/>
            <a:ext cx="1439862" cy="9366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fr-FR" altLang="fr-FR" sz="2000" b="1" dirty="0">
                <a:solidFill>
                  <a:srgbClr val="FFFFFF"/>
                </a:solidFill>
                <a:effectLst>
                  <a:outerShdw blurRad="38100" dist="38100" dir="2700000" algn="tl">
                    <a:srgbClr val="000000"/>
                  </a:outerShdw>
                </a:effectLst>
                <a:latin typeface="Times New Roman" panose="02020603050405020304" pitchFamily="18" charset="0"/>
                <a:cs typeface="Arial" panose="020B0604020202020204" pitchFamily="34" charset="0"/>
              </a:rPr>
              <a:t>1 200 </a:t>
            </a:r>
            <a:r>
              <a:rPr lang="fr-FR" altLang="fr-FR" sz="2000" dirty="0">
                <a:solidFill>
                  <a:srgbClr val="FFFFFF"/>
                </a:solidFill>
                <a:latin typeface="Times New Roman" panose="02020603050405020304" pitchFamily="18" charset="0"/>
                <a:cs typeface="Arial" panose="020B0604020202020204" pitchFamily="34" charset="0"/>
              </a:rPr>
              <a:t>JSP</a:t>
            </a:r>
          </a:p>
        </p:txBody>
      </p:sp>
      <p:sp>
        <p:nvSpPr>
          <p:cNvPr id="6" name="Accolade ouvrante 5">
            <a:extLst>
              <a:ext uri="{FF2B5EF4-FFF2-40B4-BE49-F238E27FC236}">
                <a16:creationId xmlns:a16="http://schemas.microsoft.com/office/drawing/2014/main" id="{0A8C67EB-1480-3634-580A-BBAC38DB1830}"/>
              </a:ext>
            </a:extLst>
          </p:cNvPr>
          <p:cNvSpPr/>
          <p:nvPr/>
        </p:nvSpPr>
        <p:spPr>
          <a:xfrm rot="5400000">
            <a:off x="2092325" y="947738"/>
            <a:ext cx="642938" cy="3452812"/>
          </a:xfrm>
          <a:prstGeom prst="leftBrac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2" name="Accolade ouvrante 11">
            <a:extLst>
              <a:ext uri="{FF2B5EF4-FFF2-40B4-BE49-F238E27FC236}">
                <a16:creationId xmlns:a16="http://schemas.microsoft.com/office/drawing/2014/main" id="{B535E96F-70DA-F8E3-6AF4-F076815910EB}"/>
              </a:ext>
            </a:extLst>
          </p:cNvPr>
          <p:cNvSpPr/>
          <p:nvPr/>
        </p:nvSpPr>
        <p:spPr>
          <a:xfrm rot="5400000">
            <a:off x="6179344" y="2677319"/>
            <a:ext cx="642937" cy="3451225"/>
          </a:xfrm>
          <a:prstGeom prst="leftBrac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611" name="ZoneTexte 10">
            <a:extLst>
              <a:ext uri="{FF2B5EF4-FFF2-40B4-BE49-F238E27FC236}">
                <a16:creationId xmlns:a16="http://schemas.microsoft.com/office/drawing/2014/main" id="{378B703D-4E49-C6B6-D32A-CA87241DC309}"/>
              </a:ext>
            </a:extLst>
          </p:cNvPr>
          <p:cNvSpPr txBox="1">
            <a:spLocks noChangeArrowheads="1"/>
          </p:cNvSpPr>
          <p:nvPr/>
        </p:nvSpPr>
        <p:spPr bwMode="auto">
          <a:xfrm>
            <a:off x="1692275" y="1968500"/>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En France</a:t>
            </a:r>
          </a:p>
        </p:txBody>
      </p:sp>
      <p:sp>
        <p:nvSpPr>
          <p:cNvPr id="25612" name="ZoneTexte 13">
            <a:extLst>
              <a:ext uri="{FF2B5EF4-FFF2-40B4-BE49-F238E27FC236}">
                <a16:creationId xmlns:a16="http://schemas.microsoft.com/office/drawing/2014/main" id="{B8CE0C10-BF80-2782-2392-A44914C41AE2}"/>
              </a:ext>
            </a:extLst>
          </p:cNvPr>
          <p:cNvSpPr txBox="1">
            <a:spLocks noChangeArrowheads="1"/>
          </p:cNvSpPr>
          <p:nvPr/>
        </p:nvSpPr>
        <p:spPr bwMode="auto">
          <a:xfrm>
            <a:off x="5916613" y="3711575"/>
            <a:ext cx="116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ADMJSP</a:t>
            </a:r>
          </a:p>
        </p:txBody>
      </p:sp>
      <p:sp>
        <p:nvSpPr>
          <p:cNvPr id="13" name="Ellipse 12">
            <a:extLst>
              <a:ext uri="{FF2B5EF4-FFF2-40B4-BE49-F238E27FC236}">
                <a16:creationId xmlns:a16="http://schemas.microsoft.com/office/drawing/2014/main" id="{F44CB00E-DA14-100D-9C41-1E8B5C76CD53}"/>
              </a:ext>
            </a:extLst>
          </p:cNvPr>
          <p:cNvSpPr/>
          <p:nvPr/>
        </p:nvSpPr>
        <p:spPr>
          <a:xfrm>
            <a:off x="2736850" y="4699000"/>
            <a:ext cx="1752600" cy="9366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fr-FR" altLang="fr-FR" sz="2000" b="1" dirty="0">
                <a:solidFill>
                  <a:srgbClr val="FFFFFF"/>
                </a:solidFill>
                <a:effectLst>
                  <a:outerShdw blurRad="38100" dist="38100" dir="2700000" algn="tl">
                    <a:srgbClr val="000000"/>
                  </a:outerShdw>
                </a:effectLst>
                <a:latin typeface="Times New Roman" panose="02020603050405020304" pitchFamily="18" charset="0"/>
                <a:cs typeface="Arial" panose="020B0604020202020204" pitchFamily="34" charset="0"/>
              </a:rPr>
              <a:t>9 700 filles</a:t>
            </a:r>
            <a:endParaRPr lang="fr-FR" altLang="fr-FR" sz="2000" dirty="0">
              <a:solidFill>
                <a:srgbClr val="FFFFFF"/>
              </a:solidFill>
              <a:latin typeface="Times New Roman" panose="02020603050405020304" pitchFamily="18" charset="0"/>
              <a:cs typeface="Arial" panose="020B0604020202020204" pitchFamily="34" charset="0"/>
            </a:endParaRPr>
          </a:p>
        </p:txBody>
      </p:sp>
      <p:sp>
        <p:nvSpPr>
          <p:cNvPr id="14" name="Ellipse 13">
            <a:extLst>
              <a:ext uri="{FF2B5EF4-FFF2-40B4-BE49-F238E27FC236}">
                <a16:creationId xmlns:a16="http://schemas.microsoft.com/office/drawing/2014/main" id="{64773C4C-8E3D-5638-DB0B-1AC7DD80139B}"/>
              </a:ext>
            </a:extLst>
          </p:cNvPr>
          <p:cNvSpPr/>
          <p:nvPr/>
        </p:nvSpPr>
        <p:spPr>
          <a:xfrm>
            <a:off x="984250" y="4724400"/>
            <a:ext cx="1752600" cy="9366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fr-FR" altLang="fr-FR" sz="2000" b="1" dirty="0">
                <a:solidFill>
                  <a:srgbClr val="FFFFFF"/>
                </a:solidFill>
                <a:effectLst>
                  <a:outerShdw blurRad="38100" dist="38100" dir="2700000" algn="tl">
                    <a:srgbClr val="000000"/>
                  </a:outerShdw>
                </a:effectLst>
                <a:latin typeface="Times New Roman" panose="02020603050405020304" pitchFamily="18" charset="0"/>
                <a:cs typeface="Arial" panose="020B0604020202020204" pitchFamily="34" charset="0"/>
              </a:rPr>
              <a:t>20 400 garçons</a:t>
            </a:r>
            <a:endParaRPr lang="fr-FR" altLang="fr-FR" sz="2000" dirty="0">
              <a:solidFill>
                <a:srgbClr val="FFFFFF"/>
              </a:solidFill>
              <a:latin typeface="Times New Roman" panose="02020603050405020304" pitchFamily="18" charset="0"/>
              <a:cs typeface="Arial" panose="020B0604020202020204" pitchFamily="34" charset="0"/>
            </a:endParaRPr>
          </a:p>
        </p:txBody>
      </p:sp>
      <p:cxnSp>
        <p:nvCxnSpPr>
          <p:cNvPr id="11" name="Connecteur droit 10">
            <a:extLst>
              <a:ext uri="{FF2B5EF4-FFF2-40B4-BE49-F238E27FC236}">
                <a16:creationId xmlns:a16="http://schemas.microsoft.com/office/drawing/2014/main" id="{EB198AD3-2E4B-206F-7AAE-73F21D846C31}"/>
              </a:ext>
            </a:extLst>
          </p:cNvPr>
          <p:cNvCxnSpPr>
            <a:stCxn id="7" idx="4"/>
            <a:endCxn id="14" idx="0"/>
          </p:cNvCxnSpPr>
          <p:nvPr/>
        </p:nvCxnSpPr>
        <p:spPr>
          <a:xfrm flipH="1">
            <a:off x="1860550" y="3989388"/>
            <a:ext cx="1485900" cy="7350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708F2C7A-1EED-60A0-C2B9-1714D7422F7A}"/>
              </a:ext>
            </a:extLst>
          </p:cNvPr>
          <p:cNvCxnSpPr>
            <a:stCxn id="7" idx="4"/>
            <a:endCxn id="13" idx="0"/>
          </p:cNvCxnSpPr>
          <p:nvPr/>
        </p:nvCxnSpPr>
        <p:spPr>
          <a:xfrm>
            <a:off x="3346450" y="3989388"/>
            <a:ext cx="266700" cy="709612"/>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81BF553C-A14D-6C15-ED29-EE759B9D0A03}"/>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Les unions</a:t>
            </a:r>
          </a:p>
        </p:txBody>
      </p:sp>
      <p:sp>
        <p:nvSpPr>
          <p:cNvPr id="26627" name="Espace réservé du numéro de diapositive 4">
            <a:extLst>
              <a:ext uri="{FF2B5EF4-FFF2-40B4-BE49-F238E27FC236}">
                <a16:creationId xmlns:a16="http://schemas.microsoft.com/office/drawing/2014/main" id="{9A12EDE6-03EE-A709-4B4D-B72314322A8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4ED63B2-FF69-4660-B18F-25E5051D31AD}" type="slidenum">
              <a:rPr lang="fr-FR" altLang="fr-FR" sz="2000" smtClean="0">
                <a:solidFill>
                  <a:srgbClr val="984807"/>
                </a:solidFill>
              </a:rPr>
              <a:pPr>
                <a:spcBef>
                  <a:spcPct val="0"/>
                </a:spcBef>
                <a:buFontTx/>
                <a:buNone/>
              </a:pPr>
              <a:t>24</a:t>
            </a:fld>
            <a:endParaRPr lang="fr-FR" altLang="fr-FR" sz="2000">
              <a:solidFill>
                <a:srgbClr val="984807"/>
              </a:solidFill>
            </a:endParaRPr>
          </a:p>
        </p:txBody>
      </p:sp>
      <p:sp>
        <p:nvSpPr>
          <p:cNvPr id="26628" name="Rectangle 5">
            <a:extLst>
              <a:ext uri="{FF2B5EF4-FFF2-40B4-BE49-F238E27FC236}">
                <a16:creationId xmlns:a16="http://schemas.microsoft.com/office/drawing/2014/main" id="{2F7F8C10-0979-7FEE-C6FD-7E2FE4C72729}"/>
              </a:ext>
            </a:extLst>
          </p:cNvPr>
          <p:cNvSpPr>
            <a:spLocks noChangeArrowheads="1"/>
          </p:cNvSpPr>
          <p:nvPr/>
        </p:nvSpPr>
        <p:spPr bwMode="auto">
          <a:xfrm>
            <a:off x="250825" y="1304925"/>
            <a:ext cx="853598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15000"/>
              </a:lnSpc>
              <a:spcBef>
                <a:spcPct val="0"/>
              </a:spcBef>
              <a:spcAft>
                <a:spcPts val="800"/>
              </a:spcAft>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unions, véritables piliers du réseau associatif :</a:t>
            </a:r>
          </a:p>
        </p:txBody>
      </p:sp>
      <p:sp>
        <p:nvSpPr>
          <p:cNvPr id="7" name="Ellipse 6">
            <a:extLst>
              <a:ext uri="{FF2B5EF4-FFF2-40B4-BE49-F238E27FC236}">
                <a16:creationId xmlns:a16="http://schemas.microsoft.com/office/drawing/2014/main" id="{970D9256-4B4C-DCBC-E8ED-5C928E6590EF}"/>
              </a:ext>
            </a:extLst>
          </p:cNvPr>
          <p:cNvSpPr/>
          <p:nvPr/>
        </p:nvSpPr>
        <p:spPr>
          <a:xfrm>
            <a:off x="3581400" y="2438400"/>
            <a:ext cx="2160588" cy="108108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fr-FR" altLang="fr-FR" sz="2000">
                <a:solidFill>
                  <a:srgbClr val="FFFFFF"/>
                </a:solidFill>
                <a:latin typeface="Times New Roman" panose="02020603050405020304" pitchFamily="18" charset="0"/>
                <a:cs typeface="Arial" panose="020B0604020202020204" pitchFamily="34" charset="0"/>
              </a:rPr>
              <a:t>unions régionales</a:t>
            </a:r>
          </a:p>
        </p:txBody>
      </p:sp>
      <p:sp>
        <p:nvSpPr>
          <p:cNvPr id="8" name="Ellipse 7">
            <a:extLst>
              <a:ext uri="{FF2B5EF4-FFF2-40B4-BE49-F238E27FC236}">
                <a16:creationId xmlns:a16="http://schemas.microsoft.com/office/drawing/2014/main" id="{346C9FA1-1D61-8207-1665-BDA68543F5D5}"/>
              </a:ext>
            </a:extLst>
          </p:cNvPr>
          <p:cNvSpPr/>
          <p:nvPr/>
        </p:nvSpPr>
        <p:spPr>
          <a:xfrm>
            <a:off x="228600" y="2438400"/>
            <a:ext cx="2590800" cy="108108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fr-FR" altLang="fr-FR" sz="2000">
                <a:solidFill>
                  <a:srgbClr val="FFFFFF"/>
                </a:solidFill>
                <a:latin typeface="Times New Roman" panose="02020603050405020304" pitchFamily="18" charset="0"/>
                <a:cs typeface="Arial" panose="020B0604020202020204" pitchFamily="34" charset="0"/>
              </a:rPr>
              <a:t>unions départementales</a:t>
            </a:r>
          </a:p>
        </p:txBody>
      </p:sp>
      <p:sp>
        <p:nvSpPr>
          <p:cNvPr id="2" name="Plus 1">
            <a:extLst>
              <a:ext uri="{FF2B5EF4-FFF2-40B4-BE49-F238E27FC236}">
                <a16:creationId xmlns:a16="http://schemas.microsoft.com/office/drawing/2014/main" id="{07F76B51-7B4B-8B4D-D7A7-4B4DB6D8546F}"/>
              </a:ext>
            </a:extLst>
          </p:cNvPr>
          <p:cNvSpPr/>
          <p:nvPr/>
        </p:nvSpPr>
        <p:spPr>
          <a:xfrm>
            <a:off x="2895600" y="2743200"/>
            <a:ext cx="522288" cy="503238"/>
          </a:xfrm>
          <a:prstGeom prst="mathPlus">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Égal 2">
            <a:extLst>
              <a:ext uri="{FF2B5EF4-FFF2-40B4-BE49-F238E27FC236}">
                <a16:creationId xmlns:a16="http://schemas.microsoft.com/office/drawing/2014/main" id="{01F41309-C92D-575B-BD3E-23C942C77931}"/>
              </a:ext>
            </a:extLst>
          </p:cNvPr>
          <p:cNvSpPr/>
          <p:nvPr/>
        </p:nvSpPr>
        <p:spPr>
          <a:xfrm>
            <a:off x="5973763" y="2805113"/>
            <a:ext cx="503237" cy="415925"/>
          </a:xfrm>
          <a:prstGeom prst="mathEqua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Ellipse 9">
            <a:extLst>
              <a:ext uri="{FF2B5EF4-FFF2-40B4-BE49-F238E27FC236}">
                <a16:creationId xmlns:a16="http://schemas.microsoft.com/office/drawing/2014/main" id="{2F32222C-F28A-B49E-77A1-08C03E592149}"/>
              </a:ext>
            </a:extLst>
          </p:cNvPr>
          <p:cNvSpPr/>
          <p:nvPr/>
        </p:nvSpPr>
        <p:spPr>
          <a:xfrm>
            <a:off x="6602413" y="2293938"/>
            <a:ext cx="2160587" cy="14398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fr-FR" altLang="fr-FR" sz="2000" b="1">
                <a:solidFill>
                  <a:srgbClr val="FFFFFF"/>
                </a:solidFill>
                <a:effectLst>
                  <a:outerShdw blurRad="38100" dist="38100" dir="2700000" algn="tl">
                    <a:srgbClr val="000000"/>
                  </a:outerShdw>
                </a:effectLst>
                <a:latin typeface="Times New Roman" panose="02020603050405020304" pitchFamily="18" charset="0"/>
                <a:cs typeface="Arial" panose="020B0604020202020204" pitchFamily="34" charset="0"/>
              </a:rPr>
              <a:t>Pilier du réseau associatif</a:t>
            </a:r>
          </a:p>
        </p:txBody>
      </p:sp>
      <p:sp>
        <p:nvSpPr>
          <p:cNvPr id="26634" name="Rectangle 3">
            <a:extLst>
              <a:ext uri="{FF2B5EF4-FFF2-40B4-BE49-F238E27FC236}">
                <a16:creationId xmlns:a16="http://schemas.microsoft.com/office/drawing/2014/main" id="{9F21D161-2723-C051-F35E-61CE2AAFEBC0}"/>
              </a:ext>
            </a:extLst>
          </p:cNvPr>
          <p:cNvSpPr>
            <a:spLocks noChangeArrowheads="1"/>
          </p:cNvSpPr>
          <p:nvPr/>
        </p:nvSpPr>
        <p:spPr bwMode="auto">
          <a:xfrm>
            <a:off x="627063" y="4173538"/>
            <a:ext cx="79867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rPr>
              <a:t>Les unions coordonnent et garantissent le bon fonctionnement des sections de JSP animés par l’encadrement. </a:t>
            </a:r>
          </a:p>
          <a:p>
            <a:pPr algn="just">
              <a:spcBef>
                <a:spcPct val="0"/>
              </a:spcBef>
              <a:buFontTx/>
              <a:buNone/>
            </a:pPr>
            <a:endParaRPr lang="fr-FR" altLang="fr-FR" sz="2000">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Elles sont également habilitées, via le FNSPF, à la formation au secourisme du grand public.</a:t>
            </a:r>
            <a:endParaRPr lang="fr-FR" altLang="fr-FR"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 6" descr="C:\Users\robelet_justine\Desktop\DOCUMENTS SUPPORTS JSP\logo udmsp dernière maj.jpg">
            <a:extLst>
              <a:ext uri="{FF2B5EF4-FFF2-40B4-BE49-F238E27FC236}">
                <a16:creationId xmlns:a16="http://schemas.microsoft.com/office/drawing/2014/main" id="{170A3590-9021-0E47-C0D1-6038916EB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191000"/>
            <a:ext cx="2611438"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re 8">
            <a:extLst>
              <a:ext uri="{FF2B5EF4-FFF2-40B4-BE49-F238E27FC236}">
                <a16:creationId xmlns:a16="http://schemas.microsoft.com/office/drawing/2014/main" id="{FA7547F6-91F6-C60B-A995-F8399B8B5E9C}"/>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Les unions départementales</a:t>
            </a:r>
          </a:p>
        </p:txBody>
      </p:sp>
      <p:sp>
        <p:nvSpPr>
          <p:cNvPr id="27652" name="Espace réservé du numéro de diapositive 4">
            <a:extLst>
              <a:ext uri="{FF2B5EF4-FFF2-40B4-BE49-F238E27FC236}">
                <a16:creationId xmlns:a16="http://schemas.microsoft.com/office/drawing/2014/main" id="{2B789569-9749-E760-9A16-0E054C793E83}"/>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B7A7868-162E-4DBE-8FC2-491B6A52AD1A}" type="slidenum">
              <a:rPr lang="fr-FR" altLang="fr-FR" sz="2000" smtClean="0">
                <a:solidFill>
                  <a:srgbClr val="984807"/>
                </a:solidFill>
              </a:rPr>
              <a:pPr>
                <a:spcBef>
                  <a:spcPct val="0"/>
                </a:spcBef>
                <a:buFontTx/>
                <a:buNone/>
              </a:pPr>
              <a:t>25</a:t>
            </a:fld>
            <a:endParaRPr lang="fr-FR" altLang="fr-FR" sz="2000">
              <a:solidFill>
                <a:srgbClr val="984807"/>
              </a:solidFill>
            </a:endParaRPr>
          </a:p>
        </p:txBody>
      </p:sp>
      <p:sp>
        <p:nvSpPr>
          <p:cNvPr id="27653" name="Rectangle 10">
            <a:extLst>
              <a:ext uri="{FF2B5EF4-FFF2-40B4-BE49-F238E27FC236}">
                <a16:creationId xmlns:a16="http://schemas.microsoft.com/office/drawing/2014/main" id="{0A775ED2-AA16-041B-1618-F24F5BDAD7FA}"/>
              </a:ext>
            </a:extLst>
          </p:cNvPr>
          <p:cNvSpPr>
            <a:spLocks noChangeArrowheads="1"/>
          </p:cNvSpPr>
          <p:nvPr/>
        </p:nvSpPr>
        <p:spPr bwMode="auto">
          <a:xfrm>
            <a:off x="306388" y="1341438"/>
            <a:ext cx="84963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15000"/>
              </a:lnSpc>
              <a:spcBef>
                <a:spcPct val="0"/>
              </a:spcBef>
              <a:spcAft>
                <a:spcPts val="800"/>
              </a:spcAft>
              <a:buFont typeface="Wingdings" panose="05000000000000000000" pitchFamily="2" charset="2"/>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Regroupent les SP du département, les JSP et les PATS ;</a:t>
            </a: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Adhèrent à la FNSPF et regroupent des adhésions individuelles ;</a:t>
            </a: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Sont le relais entre la structure administrative départementale et le SP ;</a:t>
            </a: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Organisent le congrès départemental, des formations grands public, diverses actions sociales, etc.; </a:t>
            </a: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Nomment ou élisent </a:t>
            </a:r>
            <a:r>
              <a:rPr lang="fr-FR" altLang="fr-FR" sz="2000">
                <a:latin typeface="Times New Roman" panose="02020603050405020304" pitchFamily="18" charset="0"/>
                <a:ea typeface="Calibri" panose="020F0502020204030204" pitchFamily="34" charset="0"/>
                <a:cs typeface="Times New Roman" panose="02020603050405020304" pitchFamily="18" charset="0"/>
              </a:rPr>
              <a:t>un délégué pour chacune des commissions catégorielles ou spécialisées.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3F54271C-799F-FE50-5EA1-C5D96FE3B43B}"/>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Les unions départementales</a:t>
            </a:r>
          </a:p>
        </p:txBody>
      </p:sp>
      <p:sp>
        <p:nvSpPr>
          <p:cNvPr id="28675" name="Espace réservé du numéro de diapositive 4">
            <a:extLst>
              <a:ext uri="{FF2B5EF4-FFF2-40B4-BE49-F238E27FC236}">
                <a16:creationId xmlns:a16="http://schemas.microsoft.com/office/drawing/2014/main" id="{598674FF-828D-0295-189F-3D68E623E68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4DED5F1-BBD0-4626-A7DC-89D1FABC0B95}" type="slidenum">
              <a:rPr lang="fr-FR" altLang="fr-FR" sz="2000" smtClean="0">
                <a:solidFill>
                  <a:srgbClr val="984807"/>
                </a:solidFill>
              </a:rPr>
              <a:pPr>
                <a:spcBef>
                  <a:spcPct val="0"/>
                </a:spcBef>
                <a:buFontTx/>
                <a:buNone/>
              </a:pPr>
              <a:t>26</a:t>
            </a:fld>
            <a:endParaRPr lang="fr-FR" altLang="fr-FR" sz="2000">
              <a:solidFill>
                <a:srgbClr val="984807"/>
              </a:solidFill>
            </a:endParaRPr>
          </a:p>
        </p:txBody>
      </p:sp>
      <p:sp>
        <p:nvSpPr>
          <p:cNvPr id="28676" name="Rectangle 10">
            <a:extLst>
              <a:ext uri="{FF2B5EF4-FFF2-40B4-BE49-F238E27FC236}">
                <a16:creationId xmlns:a16="http://schemas.microsoft.com/office/drawing/2014/main" id="{081F56E9-E5E7-7AE1-FFBB-2F247270F672}"/>
              </a:ext>
            </a:extLst>
          </p:cNvPr>
          <p:cNvSpPr>
            <a:spLocks noChangeArrowheads="1"/>
          </p:cNvSpPr>
          <p:nvPr/>
        </p:nvSpPr>
        <p:spPr bwMode="auto">
          <a:xfrm>
            <a:off x="306388" y="1341438"/>
            <a:ext cx="849630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15000"/>
              </a:lnSpc>
              <a:spcBef>
                <a:spcPct val="0"/>
              </a:spcBef>
              <a:spcAft>
                <a:spcPts val="800"/>
              </a:spcAft>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Le rôle des unions :</a:t>
            </a:r>
          </a:p>
          <a:p>
            <a:pPr algn="just">
              <a:lnSpc>
                <a:spcPct val="115000"/>
              </a:lnSpc>
              <a:spcBef>
                <a:spcPct val="0"/>
              </a:spcBef>
              <a:spcAft>
                <a:spcPts val="800"/>
              </a:spcAft>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15000"/>
              </a:lnSpc>
              <a:spcBef>
                <a:spcPct val="0"/>
              </a:spcBef>
              <a:spcAft>
                <a:spcPts val="800"/>
              </a:spcAft>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Exerce un rôle dans le domaine social (situations difficiles) ;</a:t>
            </a:r>
          </a:p>
          <a:p>
            <a:pPr algn="just">
              <a:lnSpc>
                <a:spcPct val="115000"/>
              </a:lnSpc>
              <a:spcBef>
                <a:spcPct val="0"/>
              </a:spcBef>
              <a:spcAft>
                <a:spcPts val="800"/>
              </a:spcAft>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Participe à des compétitions sportives, congrès, loisirs, etc. ;</a:t>
            </a:r>
          </a:p>
          <a:p>
            <a:pPr algn="just">
              <a:lnSpc>
                <a:spcPct val="115000"/>
              </a:lnSpc>
              <a:spcBef>
                <a:spcPct val="0"/>
              </a:spcBef>
              <a:spcAft>
                <a:spcPts val="800"/>
              </a:spcAft>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Assure la représentation des SP et la défense de leurs intérêts ;</a:t>
            </a:r>
          </a:p>
          <a:p>
            <a:pPr algn="just">
              <a:lnSpc>
                <a:spcPct val="115000"/>
              </a:lnSpc>
              <a:spcBef>
                <a:spcPct val="0"/>
              </a:spcBef>
              <a:spcAft>
                <a:spcPts val="800"/>
              </a:spcAft>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Favorise les échanges entre SP ;</a:t>
            </a:r>
          </a:p>
          <a:p>
            <a:pPr algn="just">
              <a:lnSpc>
                <a:spcPct val="115000"/>
              </a:lnSpc>
              <a:spcBef>
                <a:spcPct val="0"/>
              </a:spcBef>
              <a:spcAft>
                <a:spcPts val="800"/>
              </a:spcAft>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Echange de bonnes pratiques avec les autres départements ;</a:t>
            </a:r>
          </a:p>
          <a:p>
            <a:pPr algn="just">
              <a:lnSpc>
                <a:spcPct val="115000"/>
              </a:lnSpc>
              <a:spcBef>
                <a:spcPct val="0"/>
              </a:spcBef>
              <a:spcAft>
                <a:spcPts val="800"/>
              </a:spcAft>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Forme sur tous les aspects de la gestion associative ;</a:t>
            </a:r>
          </a:p>
          <a:p>
            <a:pPr algn="just">
              <a:lnSpc>
                <a:spcPct val="115000"/>
              </a:lnSpc>
              <a:spcBef>
                <a:spcPct val="0"/>
              </a:spcBef>
              <a:spcAft>
                <a:spcPts val="800"/>
              </a:spcAft>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Etc.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4" descr="Logo">
            <a:extLst>
              <a:ext uri="{FF2B5EF4-FFF2-40B4-BE49-F238E27FC236}">
                <a16:creationId xmlns:a16="http://schemas.microsoft.com/office/drawing/2014/main" id="{33F43C59-3B79-DB0D-4629-4A69939A7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200525"/>
            <a:ext cx="22764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re 8">
            <a:extLst>
              <a:ext uri="{FF2B5EF4-FFF2-40B4-BE49-F238E27FC236}">
                <a16:creationId xmlns:a16="http://schemas.microsoft.com/office/drawing/2014/main" id="{E74F32BE-34AD-21E1-A0DB-FBE29B83F482}"/>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Les unions régionales</a:t>
            </a:r>
          </a:p>
        </p:txBody>
      </p:sp>
      <p:sp>
        <p:nvSpPr>
          <p:cNvPr id="29700" name="Espace réservé du numéro de diapositive 4">
            <a:extLst>
              <a:ext uri="{FF2B5EF4-FFF2-40B4-BE49-F238E27FC236}">
                <a16:creationId xmlns:a16="http://schemas.microsoft.com/office/drawing/2014/main" id="{51797371-D774-9C0E-72F3-650EFE205B57}"/>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9400F7F-8D22-48BF-AC70-096AEB2AFFF9}" type="slidenum">
              <a:rPr lang="fr-FR" altLang="fr-FR" sz="2000" smtClean="0">
                <a:solidFill>
                  <a:srgbClr val="984807"/>
                </a:solidFill>
              </a:rPr>
              <a:pPr>
                <a:spcBef>
                  <a:spcPct val="0"/>
                </a:spcBef>
                <a:buFontTx/>
                <a:buNone/>
              </a:pPr>
              <a:t>27</a:t>
            </a:fld>
            <a:endParaRPr lang="fr-FR" altLang="fr-FR" sz="2000">
              <a:solidFill>
                <a:srgbClr val="984807"/>
              </a:solidFill>
            </a:endParaRPr>
          </a:p>
        </p:txBody>
      </p:sp>
      <p:sp>
        <p:nvSpPr>
          <p:cNvPr id="29701" name="Rectangle 10">
            <a:extLst>
              <a:ext uri="{FF2B5EF4-FFF2-40B4-BE49-F238E27FC236}">
                <a16:creationId xmlns:a16="http://schemas.microsoft.com/office/drawing/2014/main" id="{96CE9E29-3734-AE5C-4021-9BA89C94A27C}"/>
              </a:ext>
            </a:extLst>
          </p:cNvPr>
          <p:cNvSpPr>
            <a:spLocks noChangeArrowheads="1"/>
          </p:cNvSpPr>
          <p:nvPr/>
        </p:nvSpPr>
        <p:spPr bwMode="auto">
          <a:xfrm>
            <a:off x="228600" y="1371600"/>
            <a:ext cx="84963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15000"/>
              </a:lnSpc>
              <a:spcBef>
                <a:spcPct val="0"/>
              </a:spcBef>
              <a:spcAft>
                <a:spcPts val="800"/>
              </a:spcAft>
              <a:buFont typeface="Wingdings" panose="05000000000000000000" pitchFamily="2" charset="2"/>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Sont au nombre de 13 ;</a:t>
            </a:r>
          </a:p>
          <a:p>
            <a:pPr algn="just">
              <a:lnSpc>
                <a:spcPct val="115000"/>
              </a:lnSpc>
              <a:spcBef>
                <a:spcPct val="0"/>
              </a:spcBef>
              <a:spcAft>
                <a:spcPts val="800"/>
              </a:spcAft>
              <a:buFont typeface="Wingdings" panose="05000000000000000000" pitchFamily="2" charset="2"/>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Sont le maillon intermédiaire entre les unions départementales et la FNSPF ;</a:t>
            </a:r>
            <a:endParaRPr lang="fr-FR" altLang="fr-FR" sz="2000" i="1" u="sng">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Ont des missions similaires/complémentaires à celles des unions départementales ;</a:t>
            </a: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Nomment ou élisent un délégué régional pour chacune des commissions catégorielles ;</a:t>
            </a: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Sont réparties en régions fédérales pouvant réunir</a:t>
            </a:r>
          </a:p>
          <a:p>
            <a:pPr algn="just">
              <a:lnSpc>
                <a:spcPct val="115000"/>
              </a:lnSpc>
              <a:spcBef>
                <a:spcPct val="0"/>
              </a:spcBef>
              <a:spcAft>
                <a:spcPts val="800"/>
              </a:spcAft>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plusieurs régions administratives.</a:t>
            </a:r>
          </a:p>
        </p:txBody>
      </p:sp>
      <p:sp>
        <p:nvSpPr>
          <p:cNvPr id="29702" name="Rectangle 1">
            <a:extLst>
              <a:ext uri="{FF2B5EF4-FFF2-40B4-BE49-F238E27FC236}">
                <a16:creationId xmlns:a16="http://schemas.microsoft.com/office/drawing/2014/main" id="{3E4FF02B-A774-D987-E48A-AB8161819237}"/>
              </a:ext>
            </a:extLst>
          </p:cNvPr>
          <p:cNvSpPr>
            <a:spLocks noChangeArrowheads="1"/>
          </p:cNvSpPr>
          <p:nvPr/>
        </p:nvSpPr>
        <p:spPr bwMode="auto">
          <a:xfrm>
            <a:off x="5797550" y="5740400"/>
            <a:ext cx="3122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400" i="1">
                <a:latin typeface="Arial" panose="020B0604020202020204" pitchFamily="34" charset="0"/>
                <a:ea typeface="Calibri" panose="020F0502020204030204" pitchFamily="34" charset="0"/>
                <a:cs typeface="Times New Roman" panose="02020603050405020304" pitchFamily="18" charset="0"/>
              </a:rPr>
              <a:t>Logo de notre union régionale à laquelle nous sommes rattachées</a:t>
            </a:r>
            <a:endParaRPr lang="fr-FR" altLang="fr-FR" sz="140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8">
            <a:extLst>
              <a:ext uri="{FF2B5EF4-FFF2-40B4-BE49-F238E27FC236}">
                <a16:creationId xmlns:a16="http://schemas.microsoft.com/office/drawing/2014/main" id="{B7E862AC-79A3-C735-B85F-D27270B8D1DA}"/>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Les unions régionales</a:t>
            </a:r>
          </a:p>
        </p:txBody>
      </p:sp>
      <p:sp>
        <p:nvSpPr>
          <p:cNvPr id="30723" name="Espace réservé du numéro de diapositive 4">
            <a:extLst>
              <a:ext uri="{FF2B5EF4-FFF2-40B4-BE49-F238E27FC236}">
                <a16:creationId xmlns:a16="http://schemas.microsoft.com/office/drawing/2014/main" id="{0568B9A6-A5DA-D758-5CD5-B1C3ADF8704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D09D1F1-5BA2-4EC7-9F50-D6CD734FA712}" type="slidenum">
              <a:rPr lang="fr-FR" altLang="fr-FR" sz="2000" smtClean="0">
                <a:solidFill>
                  <a:srgbClr val="984807"/>
                </a:solidFill>
              </a:rPr>
              <a:pPr>
                <a:spcBef>
                  <a:spcPct val="0"/>
                </a:spcBef>
                <a:buFontTx/>
                <a:buNone/>
              </a:pPr>
              <a:t>28</a:t>
            </a:fld>
            <a:endParaRPr lang="fr-FR" altLang="fr-FR" sz="2000">
              <a:solidFill>
                <a:srgbClr val="984807"/>
              </a:solidFill>
            </a:endParaRPr>
          </a:p>
        </p:txBody>
      </p:sp>
      <p:pic>
        <p:nvPicPr>
          <p:cNvPr id="30724" name="Image 5">
            <a:extLst>
              <a:ext uri="{FF2B5EF4-FFF2-40B4-BE49-F238E27FC236}">
                <a16:creationId xmlns:a16="http://schemas.microsoft.com/office/drawing/2014/main" id="{42AE3B7E-0BE3-A706-9E9B-6AA8D55F39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219200"/>
            <a:ext cx="532765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8">
            <a:extLst>
              <a:ext uri="{FF2B5EF4-FFF2-40B4-BE49-F238E27FC236}">
                <a16:creationId xmlns:a16="http://schemas.microsoft.com/office/drawing/2014/main" id="{D13C2619-2DF6-8646-691B-7B2BD689340A}"/>
              </a:ext>
            </a:extLst>
          </p:cNvPr>
          <p:cNvSpPr>
            <a:spLocks noGrp="1"/>
          </p:cNvSpPr>
          <p:nvPr>
            <p:ph type="title" idx="4294967295"/>
          </p:nvPr>
        </p:nvSpPr>
        <p:spPr>
          <a:xfrm>
            <a:off x="1116013" y="274638"/>
            <a:ext cx="7742237" cy="939800"/>
          </a:xfrm>
        </p:spPr>
        <p:txBody>
          <a:bodyPr/>
          <a:lstStyle/>
          <a:p>
            <a:r>
              <a:rPr lang="fr-FR" altLang="fr-FR" sz="3200" b="1">
                <a:solidFill>
                  <a:srgbClr val="984807"/>
                </a:solidFill>
              </a:rPr>
              <a:t>Conclusion</a:t>
            </a:r>
          </a:p>
        </p:txBody>
      </p:sp>
      <p:sp>
        <p:nvSpPr>
          <p:cNvPr id="31747" name="Espace réservé du numéro de diapositive 4">
            <a:extLst>
              <a:ext uri="{FF2B5EF4-FFF2-40B4-BE49-F238E27FC236}">
                <a16:creationId xmlns:a16="http://schemas.microsoft.com/office/drawing/2014/main" id="{B45C0DAF-6FE8-6F3B-B3CD-1E86E3F2B74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E6D6AFC-EB38-43AF-B6A6-A71CF3034E9F}" type="slidenum">
              <a:rPr lang="fr-FR" altLang="fr-FR" sz="2000">
                <a:solidFill>
                  <a:srgbClr val="984807"/>
                </a:solidFill>
              </a:rPr>
              <a:pPr algn="r" eaLnBrk="1" hangingPunct="1">
                <a:spcBef>
                  <a:spcPct val="0"/>
                </a:spcBef>
                <a:buFontTx/>
                <a:buNone/>
              </a:pPr>
              <a:t>29</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382FD2F4-7B89-EC5D-5395-98514CBCC180}"/>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1749" name="ZoneTexte 15">
            <a:extLst>
              <a:ext uri="{FF2B5EF4-FFF2-40B4-BE49-F238E27FC236}">
                <a16:creationId xmlns:a16="http://schemas.microsoft.com/office/drawing/2014/main" id="{218B89EB-2F05-F172-4407-614564E6E3D2}"/>
              </a:ext>
            </a:extLst>
          </p:cNvPr>
          <p:cNvSpPr txBox="1">
            <a:spLocks noChangeArrowheads="1"/>
          </p:cNvSpPr>
          <p:nvPr/>
        </p:nvSpPr>
        <p:spPr bwMode="auto">
          <a:xfrm>
            <a:off x="533400" y="1828800"/>
            <a:ext cx="36576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cs typeface="Arial" panose="020B0604020202020204" pitchFamily="34" charset="0"/>
              </a:rPr>
              <a:t>Histoire de la Fédération</a:t>
            </a:r>
          </a:p>
          <a:p>
            <a:pPr>
              <a:spcBef>
                <a:spcPct val="0"/>
              </a:spcBef>
              <a:buFontTx/>
              <a:buNone/>
            </a:pPr>
            <a:endParaRPr lang="fr-FR" altLang="fr-FR" sz="2000" b="1">
              <a:latin typeface="Times New Roman" panose="02020603050405020304" pitchFamily="18" charset="0"/>
              <a:cs typeface="Arial" panose="020B0604020202020204" pitchFamily="34" charset="0"/>
            </a:endParaRPr>
          </a:p>
          <a:p>
            <a:pPr>
              <a:spcBef>
                <a:spcPct val="0"/>
              </a:spcBef>
              <a:buFontTx/>
              <a:buNone/>
            </a:pPr>
            <a:r>
              <a:rPr lang="fr-FR" altLang="fr-FR" sz="2000" b="1">
                <a:latin typeface="Times New Roman" panose="02020603050405020304" pitchFamily="18" charset="0"/>
                <a:cs typeface="Arial" panose="020B0604020202020204" pitchFamily="34" charset="0"/>
              </a:rPr>
              <a:t>La FNSPF aujourd’hui</a:t>
            </a:r>
          </a:p>
          <a:p>
            <a:pPr>
              <a:spcBef>
                <a:spcPct val="0"/>
              </a:spcBef>
              <a:buFontTx/>
              <a:buNone/>
            </a:pPr>
            <a:endParaRPr lang="fr-FR" altLang="fr-FR" sz="2000" b="1">
              <a:latin typeface="Times New Roman" panose="02020603050405020304" pitchFamily="18" charset="0"/>
              <a:cs typeface="Arial" panose="020B0604020202020204" pitchFamily="34" charset="0"/>
            </a:endParaRPr>
          </a:p>
          <a:p>
            <a:pPr>
              <a:spcBef>
                <a:spcPct val="0"/>
              </a:spcBef>
              <a:buFontTx/>
              <a:buNone/>
            </a:pPr>
            <a:r>
              <a:rPr lang="fr-FR" altLang="fr-FR" sz="2000" b="1">
                <a:latin typeface="Times New Roman" panose="02020603050405020304" pitchFamily="18" charset="0"/>
                <a:cs typeface="Arial" panose="020B0604020202020204" pitchFamily="34" charset="0"/>
              </a:rPr>
              <a:t>Les commissions</a:t>
            </a:r>
          </a:p>
          <a:p>
            <a:pPr>
              <a:spcBef>
                <a:spcPct val="0"/>
              </a:spcBef>
              <a:buFontTx/>
              <a:buNone/>
            </a:pPr>
            <a:endParaRPr lang="fr-FR" altLang="fr-FR" sz="2000" b="1">
              <a:latin typeface="Times New Roman" panose="02020603050405020304" pitchFamily="18" charset="0"/>
              <a:cs typeface="Arial" panose="020B0604020202020204" pitchFamily="34" charset="0"/>
            </a:endParaRPr>
          </a:p>
          <a:p>
            <a:pPr>
              <a:spcBef>
                <a:spcPct val="0"/>
              </a:spcBef>
              <a:buFontTx/>
              <a:buNone/>
            </a:pPr>
            <a:r>
              <a:rPr lang="fr-FR" altLang="fr-FR" sz="2000" b="1">
                <a:latin typeface="Times New Roman" panose="02020603050405020304" pitchFamily="18" charset="0"/>
                <a:cs typeface="Arial" panose="020B0604020202020204" pitchFamily="34" charset="0"/>
              </a:rPr>
              <a:t>Les amicales</a:t>
            </a:r>
          </a:p>
          <a:p>
            <a:pPr>
              <a:spcBef>
                <a:spcPct val="0"/>
              </a:spcBef>
              <a:buFontTx/>
              <a:buNone/>
            </a:pPr>
            <a:endParaRPr lang="fr-FR" altLang="fr-FR" sz="2000" b="1">
              <a:latin typeface="Times New Roman" panose="02020603050405020304" pitchFamily="18" charset="0"/>
              <a:cs typeface="Arial" panose="020B0604020202020204" pitchFamily="34" charset="0"/>
            </a:endParaRPr>
          </a:p>
          <a:p>
            <a:pPr>
              <a:spcBef>
                <a:spcPct val="0"/>
              </a:spcBef>
              <a:buFontTx/>
              <a:buNone/>
            </a:pPr>
            <a:r>
              <a:rPr lang="fr-FR" altLang="fr-FR" sz="2000" b="1">
                <a:latin typeface="Times New Roman" panose="02020603050405020304" pitchFamily="18" charset="0"/>
                <a:cs typeface="Arial" panose="020B0604020202020204" pitchFamily="34" charset="0"/>
              </a:rPr>
              <a:t>Les unions départementales</a:t>
            </a:r>
          </a:p>
          <a:p>
            <a:pPr>
              <a:spcBef>
                <a:spcPct val="0"/>
              </a:spcBef>
              <a:buFontTx/>
              <a:buNone/>
            </a:pPr>
            <a:endParaRPr lang="fr-FR" altLang="fr-FR" sz="2000" b="1">
              <a:latin typeface="Times New Roman" panose="02020603050405020304" pitchFamily="18" charset="0"/>
              <a:cs typeface="Arial" panose="020B0604020202020204" pitchFamily="34" charset="0"/>
            </a:endParaRPr>
          </a:p>
          <a:p>
            <a:pPr>
              <a:spcBef>
                <a:spcPct val="0"/>
              </a:spcBef>
              <a:buFontTx/>
              <a:buNone/>
            </a:pPr>
            <a:r>
              <a:rPr lang="fr-FR" altLang="fr-FR" sz="2000" b="1">
                <a:latin typeface="Times New Roman" panose="02020603050405020304" pitchFamily="18" charset="0"/>
                <a:cs typeface="Arial" panose="020B0604020202020204" pitchFamily="34" charset="0"/>
              </a:rPr>
              <a:t>Les unions régionales</a:t>
            </a:r>
          </a:p>
          <a:p>
            <a:pPr>
              <a:spcBef>
                <a:spcPct val="0"/>
              </a:spcBef>
              <a:buFontTx/>
              <a:buNone/>
            </a:pPr>
            <a:endParaRPr lang="fr-FR" altLang="fr-FR" sz="2000" b="1">
              <a:latin typeface="Times New Roman" panose="02020603050405020304" pitchFamily="18" charset="0"/>
              <a:cs typeface="Arial" panose="020B0604020202020204" pitchFamily="34" charset="0"/>
            </a:endParaRPr>
          </a:p>
        </p:txBody>
      </p:sp>
      <p:sp>
        <p:nvSpPr>
          <p:cNvPr id="31750" name="ZoneTexte 12">
            <a:extLst>
              <a:ext uri="{FF2B5EF4-FFF2-40B4-BE49-F238E27FC236}">
                <a16:creationId xmlns:a16="http://schemas.microsoft.com/office/drawing/2014/main" id="{F1C6A8BA-CCFF-7367-4922-6CD2608FF40B}"/>
              </a:ext>
            </a:extLst>
          </p:cNvPr>
          <p:cNvSpPr txBox="1">
            <a:spLocks noChangeArrowheads="1"/>
          </p:cNvSpPr>
          <p:nvPr/>
        </p:nvSpPr>
        <p:spPr bwMode="auto">
          <a:xfrm>
            <a:off x="4711700" y="2401888"/>
            <a:ext cx="4037013"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2022</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a:extLst>
              <a:ext uri="{FF2B5EF4-FFF2-40B4-BE49-F238E27FC236}">
                <a16:creationId xmlns:a16="http://schemas.microsoft.com/office/drawing/2014/main" id="{F6866702-70DF-CE67-A8F4-9D506935183B}"/>
              </a:ext>
            </a:extLst>
          </p:cNvPr>
          <p:cNvSpPr>
            <a:spLocks noGrp="1"/>
          </p:cNvSpPr>
          <p:nvPr>
            <p:ph type="title" idx="4294967295"/>
          </p:nvPr>
        </p:nvSpPr>
        <p:spPr>
          <a:xfrm>
            <a:off x="1116013" y="274638"/>
            <a:ext cx="7742237" cy="939800"/>
          </a:xfrm>
        </p:spPr>
        <p:txBody>
          <a:bodyPr/>
          <a:lstStyle/>
          <a:p>
            <a:r>
              <a:rPr lang="fr-FR" altLang="fr-FR" sz="3200" b="1">
                <a:solidFill>
                  <a:srgbClr val="914507"/>
                </a:solidFill>
              </a:rPr>
              <a:t>L’histoire de la Fédération</a:t>
            </a:r>
          </a:p>
        </p:txBody>
      </p:sp>
      <p:sp>
        <p:nvSpPr>
          <p:cNvPr id="5123" name="Espace réservé du contenu 9">
            <a:extLst>
              <a:ext uri="{FF2B5EF4-FFF2-40B4-BE49-F238E27FC236}">
                <a16:creationId xmlns:a16="http://schemas.microsoft.com/office/drawing/2014/main" id="{B7970004-7D9C-68F2-AEE2-8DDE6B06B65A}"/>
              </a:ext>
            </a:extLst>
          </p:cNvPr>
          <p:cNvSpPr>
            <a:spLocks noGrp="1"/>
          </p:cNvSpPr>
          <p:nvPr>
            <p:ph idx="4294967295"/>
          </p:nvPr>
        </p:nvSpPr>
        <p:spPr>
          <a:xfrm>
            <a:off x="381000" y="1600200"/>
            <a:ext cx="8305800" cy="852488"/>
          </a:xfrm>
        </p:spPr>
        <p:txBody>
          <a:bodyPr/>
          <a:lstStyle/>
          <a:p>
            <a:pPr>
              <a:buFont typeface="Arial" panose="020B0604020202020204" pitchFamily="34" charset="0"/>
              <a:buNone/>
            </a:pPr>
            <a:r>
              <a:rPr lang="fr-FR" altLang="fr-FR" sz="2000">
                <a:latin typeface="Times New Roman" panose="02020603050405020304" pitchFamily="18" charset="0"/>
              </a:rPr>
              <a:t>La Fédération nationale est née à la fin du XIXe siècle, à l’initiative de Charles-Auguste Michel, capitaine du corps des SP de Vailly dans l’Aisne. </a:t>
            </a:r>
          </a:p>
        </p:txBody>
      </p:sp>
      <p:sp>
        <p:nvSpPr>
          <p:cNvPr id="5124" name="Espace réservé du numéro de diapositive 4">
            <a:extLst>
              <a:ext uri="{FF2B5EF4-FFF2-40B4-BE49-F238E27FC236}">
                <a16:creationId xmlns:a16="http://schemas.microsoft.com/office/drawing/2014/main" id="{4702FF77-9C5A-7E6E-5115-D76CAA2ADF3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FA3F88A-801A-41BB-AC89-27E7BD68016F}" type="slidenum">
              <a:rPr lang="fr-FR" altLang="fr-FR" sz="2000">
                <a:solidFill>
                  <a:srgbClr val="984807"/>
                </a:solidFill>
              </a:rPr>
              <a:pPr algn="r" eaLnBrk="1" hangingPunct="1">
                <a:spcBef>
                  <a:spcPct val="0"/>
                </a:spcBef>
                <a:buFontTx/>
                <a:buNone/>
              </a:pPr>
              <a:t>3</a:t>
            </a:fld>
            <a:endParaRPr lang="fr-FR" altLang="fr-FR" sz="2000">
              <a:solidFill>
                <a:srgbClr val="984807"/>
              </a:solidFill>
            </a:endParaRPr>
          </a:p>
        </p:txBody>
      </p:sp>
      <p:pic>
        <p:nvPicPr>
          <p:cNvPr id="5125" name="Picture 2" descr="logo_federation2">
            <a:extLst>
              <a:ext uri="{FF2B5EF4-FFF2-40B4-BE49-F238E27FC236}">
                <a16:creationId xmlns:a16="http://schemas.microsoft.com/office/drawing/2014/main" id="{940BCC98-D969-10E6-BBF5-B82FB6B6C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976" t="15469" r="23862" b="17360"/>
          <a:stretch>
            <a:fillRect/>
          </a:stretch>
        </p:blipFill>
        <p:spPr bwMode="auto">
          <a:xfrm>
            <a:off x="5943600" y="2819400"/>
            <a:ext cx="274320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Espace réservé du contenu 9">
            <a:extLst>
              <a:ext uri="{FF2B5EF4-FFF2-40B4-BE49-F238E27FC236}">
                <a16:creationId xmlns:a16="http://schemas.microsoft.com/office/drawing/2014/main" id="{5879744A-A293-F7DF-0D73-1979D015956A}"/>
              </a:ext>
            </a:extLst>
          </p:cNvPr>
          <p:cNvSpPr>
            <a:spLocks/>
          </p:cNvSpPr>
          <p:nvPr/>
        </p:nvSpPr>
        <p:spPr bwMode="auto">
          <a:xfrm>
            <a:off x="457200" y="2743200"/>
            <a:ext cx="533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buFont typeface="Arial" panose="020B0604020202020204" pitchFamily="34" charset="0"/>
              <a:buNone/>
            </a:pPr>
            <a:r>
              <a:rPr lang="fr-FR" altLang="fr-FR" sz="2000">
                <a:latin typeface="Times New Roman" panose="02020603050405020304" pitchFamily="18" charset="0"/>
              </a:rPr>
              <a:t>Le 18 septembre 1881, celui-ci réunissait 93 officiers de SP venus de 18 départements afin de tracer les premiers contours d’une Fédération nationale de SP. </a:t>
            </a:r>
          </a:p>
          <a:p>
            <a:pPr eaLnBrk="1" hangingPunct="1">
              <a:buFont typeface="Arial" panose="020B0604020202020204" pitchFamily="34" charset="0"/>
              <a:buNone/>
            </a:pPr>
            <a:endParaRPr lang="fr-FR" altLang="fr-FR" sz="2000">
              <a:latin typeface="Times New Roman" panose="02020603050405020304" pitchFamily="18" charset="0"/>
            </a:endParaRPr>
          </a:p>
          <a:p>
            <a:pPr eaLnBrk="1" hangingPunct="1">
              <a:buFont typeface="Arial" panose="020B0604020202020204" pitchFamily="34" charset="0"/>
              <a:buNone/>
            </a:pPr>
            <a:r>
              <a:rPr lang="fr-FR" altLang="fr-FR" sz="2000">
                <a:latin typeface="Times New Roman" panose="02020603050405020304" pitchFamily="18" charset="0"/>
              </a:rPr>
              <a:t>Leur décision reposait sur une réelle volonté de s’unir pour être plus forts et veiller au respect des droits et aux intérêts des SP.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F9E6F06B-3606-D8F9-03CB-1867DF70A205}"/>
              </a:ext>
            </a:extLst>
          </p:cNvPr>
          <p:cNvSpPr>
            <a:spLocks noGrp="1"/>
          </p:cNvSpPr>
          <p:nvPr>
            <p:ph type="title" idx="4294967295"/>
          </p:nvPr>
        </p:nvSpPr>
        <p:spPr/>
        <p:txBody>
          <a:bodyPr/>
          <a:lstStyle/>
          <a:p>
            <a:r>
              <a:rPr lang="fr-FR" altLang="fr-FR" sz="3200" b="1">
                <a:solidFill>
                  <a:srgbClr val="914507"/>
                </a:solidFill>
              </a:rPr>
              <a:t>L’histoire de la Fédération</a:t>
            </a:r>
          </a:p>
        </p:txBody>
      </p:sp>
      <p:sp>
        <p:nvSpPr>
          <p:cNvPr id="6147" name="Espace réservé du contenu 2">
            <a:extLst>
              <a:ext uri="{FF2B5EF4-FFF2-40B4-BE49-F238E27FC236}">
                <a16:creationId xmlns:a16="http://schemas.microsoft.com/office/drawing/2014/main" id="{1C107310-B36B-A51D-FBF2-6F9FACE39CA8}"/>
              </a:ext>
            </a:extLst>
          </p:cNvPr>
          <p:cNvSpPr>
            <a:spLocks noGrp="1"/>
          </p:cNvSpPr>
          <p:nvPr>
            <p:ph idx="4294967295"/>
          </p:nvPr>
        </p:nvSpPr>
        <p:spPr>
          <a:xfrm>
            <a:off x="457200" y="1676400"/>
            <a:ext cx="8229600" cy="3657600"/>
          </a:xfrm>
        </p:spPr>
        <p:txBody>
          <a:bodyPr/>
          <a:lstStyle/>
          <a:p>
            <a:r>
              <a:rPr lang="fr-FR" altLang="fr-FR" sz="2000">
                <a:latin typeface="Times New Roman" panose="02020603050405020304" pitchFamily="18" charset="0"/>
              </a:rPr>
              <a:t>La Fédération nationale des officiers et sous-officiers de SP de France et d’Algérie voit officiellement le jour le 17 septembre 1882 à Reims, lors du tout premier congrès national.</a:t>
            </a:r>
          </a:p>
          <a:p>
            <a:endParaRPr lang="fr-FR" altLang="fr-FR" sz="2000">
              <a:latin typeface="Times New Roman" panose="02020603050405020304" pitchFamily="18" charset="0"/>
            </a:endParaRPr>
          </a:p>
          <a:p>
            <a:r>
              <a:rPr lang="fr-FR" altLang="fr-FR" sz="2000">
                <a:latin typeface="Times New Roman" panose="02020603050405020304" pitchFamily="18" charset="0"/>
              </a:rPr>
              <a:t>L’organisation évolue très rapidement pour devenir, le 21 juillet 1907, la Fédération Nationale des Sapeurs-Pompiers Français, avec déjà 85 000 adhérents. </a:t>
            </a:r>
          </a:p>
          <a:p>
            <a:endParaRPr lang="fr-FR" altLang="fr-FR" sz="2000">
              <a:latin typeface="Times New Roman" panose="02020603050405020304" pitchFamily="18" charset="0"/>
            </a:endParaRPr>
          </a:p>
          <a:p>
            <a:r>
              <a:rPr lang="fr-FR" altLang="fr-FR" sz="2000">
                <a:latin typeface="Times New Roman" panose="02020603050405020304" pitchFamily="18" charset="0"/>
              </a:rPr>
              <a:t>Ce n’est qu’en 1997 que la Fédération devient la Fédération Nationale des Sapeurs-Pompiers de France (FNSPF).</a:t>
            </a:r>
          </a:p>
        </p:txBody>
      </p:sp>
      <p:sp>
        <p:nvSpPr>
          <p:cNvPr id="6148" name="Espace réservé du numéro de diapositive 3">
            <a:extLst>
              <a:ext uri="{FF2B5EF4-FFF2-40B4-BE49-F238E27FC236}">
                <a16:creationId xmlns:a16="http://schemas.microsoft.com/office/drawing/2014/main" id="{2E766329-C119-8330-7E65-E3B71A823632}"/>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6BA0CFC-9C0B-4273-9F8F-8BE9C4494AF8}" type="slidenum">
              <a:rPr lang="fr-FR" altLang="fr-FR" sz="1200">
                <a:solidFill>
                  <a:srgbClr val="898989"/>
                </a:solidFill>
              </a:rPr>
              <a:pPr algn="r" eaLnBrk="1" hangingPunct="1">
                <a:spcBef>
                  <a:spcPct val="0"/>
                </a:spcBef>
                <a:buFontTx/>
                <a:buNone/>
              </a:pPr>
              <a:t>4</a:t>
            </a:fld>
            <a:endParaRPr lang="fr-FR" altLang="fr-FR" sz="120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A81638EA-A1B9-22BF-6B5A-2A2946FDFF22}"/>
              </a:ext>
            </a:extLst>
          </p:cNvPr>
          <p:cNvSpPr>
            <a:spLocks noGrp="1"/>
          </p:cNvSpPr>
          <p:nvPr>
            <p:ph type="title" idx="4294967295"/>
          </p:nvPr>
        </p:nvSpPr>
        <p:spPr/>
        <p:txBody>
          <a:bodyPr/>
          <a:lstStyle/>
          <a:p>
            <a:r>
              <a:rPr lang="fr-FR" altLang="fr-FR" sz="3200" b="1">
                <a:solidFill>
                  <a:srgbClr val="914507"/>
                </a:solidFill>
              </a:rPr>
              <a:t>La Fédération aujourd’hui</a:t>
            </a:r>
          </a:p>
        </p:txBody>
      </p:sp>
      <p:sp>
        <p:nvSpPr>
          <p:cNvPr id="7171" name="Espace réservé du contenu 2">
            <a:extLst>
              <a:ext uri="{FF2B5EF4-FFF2-40B4-BE49-F238E27FC236}">
                <a16:creationId xmlns:a16="http://schemas.microsoft.com/office/drawing/2014/main" id="{BFBF06AD-267C-79EC-0550-C3B648875BB8}"/>
              </a:ext>
            </a:extLst>
          </p:cNvPr>
          <p:cNvSpPr>
            <a:spLocks noGrp="1"/>
          </p:cNvSpPr>
          <p:nvPr>
            <p:ph idx="4294967295"/>
          </p:nvPr>
        </p:nvSpPr>
        <p:spPr>
          <a:xfrm>
            <a:off x="457200" y="1447800"/>
            <a:ext cx="8229600" cy="4495800"/>
          </a:xfrm>
        </p:spPr>
        <p:txBody>
          <a:bodyPr/>
          <a:lstStyle/>
          <a:p>
            <a:r>
              <a:rPr lang="fr-FR" altLang="fr-FR" sz="2000">
                <a:latin typeface="Times New Roman" panose="02020603050405020304" pitchFamily="18" charset="0"/>
              </a:rPr>
              <a:t>La FNSPF est au cœur d’un formidable réseau de : </a:t>
            </a:r>
          </a:p>
          <a:p>
            <a:endParaRPr lang="fr-FR" altLang="fr-FR" sz="2000">
              <a:latin typeface="Times New Roman" panose="02020603050405020304" pitchFamily="18" charset="0"/>
            </a:endParaRPr>
          </a:p>
          <a:p>
            <a:pPr lvl="4">
              <a:buFont typeface="Wingdings" panose="05000000000000000000" pitchFamily="2" charset="2"/>
              <a:buChar char="Ø"/>
            </a:pPr>
            <a:r>
              <a:rPr lang="fr-FR" altLang="fr-FR">
                <a:latin typeface="Times New Roman" panose="02020603050405020304" pitchFamily="18" charset="0"/>
              </a:rPr>
              <a:t>7 000 amicales, </a:t>
            </a:r>
          </a:p>
          <a:p>
            <a:pPr lvl="4">
              <a:buFont typeface="Wingdings" panose="05000000000000000000" pitchFamily="2" charset="2"/>
              <a:buChar char="Ø"/>
            </a:pPr>
            <a:r>
              <a:rPr lang="fr-FR" altLang="fr-FR">
                <a:latin typeface="Times New Roman" panose="02020603050405020304" pitchFamily="18" charset="0"/>
              </a:rPr>
              <a:t>97 unions départementales, </a:t>
            </a:r>
          </a:p>
          <a:p>
            <a:pPr lvl="4">
              <a:buFont typeface="Wingdings" panose="05000000000000000000" pitchFamily="2" charset="2"/>
              <a:buChar char="Ø"/>
            </a:pPr>
            <a:r>
              <a:rPr lang="fr-FR" altLang="fr-FR">
                <a:latin typeface="Times New Roman" panose="02020603050405020304" pitchFamily="18" charset="0"/>
              </a:rPr>
              <a:t>1 union départementale et métropolitaine</a:t>
            </a:r>
          </a:p>
          <a:p>
            <a:pPr lvl="4">
              <a:buFont typeface="Wingdings" panose="05000000000000000000" pitchFamily="2" charset="2"/>
              <a:buChar char="Ø"/>
            </a:pPr>
            <a:r>
              <a:rPr lang="fr-FR" altLang="fr-FR">
                <a:latin typeface="Times New Roman" panose="02020603050405020304" pitchFamily="18" charset="0"/>
              </a:rPr>
              <a:t>13 unions régionales.</a:t>
            </a:r>
          </a:p>
          <a:p>
            <a:endParaRPr lang="fr-FR" altLang="fr-FR" sz="2000">
              <a:latin typeface="Times New Roman" panose="02020603050405020304" pitchFamily="18" charset="0"/>
            </a:endParaRPr>
          </a:p>
          <a:p>
            <a:endParaRPr lang="fr-FR" altLang="fr-FR" sz="2000">
              <a:latin typeface="Times New Roman" panose="02020603050405020304" pitchFamily="18" charset="0"/>
            </a:endParaRPr>
          </a:p>
          <a:p>
            <a:r>
              <a:rPr lang="fr-FR" altLang="fr-FR" sz="2000">
                <a:latin typeface="Times New Roman" panose="02020603050405020304" pitchFamily="18" charset="0"/>
              </a:rPr>
              <a:t>Clef de voûte du réseau associatif des amicales et des unions, la Fédération nationale des sapeurs-pompiers de France (FNSPF) est la seule association rassemblant la quasi-totalité des sapeurs-pompiers civils, sans distinction de catégories ou de grades.</a:t>
            </a:r>
          </a:p>
        </p:txBody>
      </p:sp>
      <p:sp>
        <p:nvSpPr>
          <p:cNvPr id="7172" name="Espace réservé du numéro de diapositive 3">
            <a:extLst>
              <a:ext uri="{FF2B5EF4-FFF2-40B4-BE49-F238E27FC236}">
                <a16:creationId xmlns:a16="http://schemas.microsoft.com/office/drawing/2014/main" id="{57EAD1EC-6323-8392-25A9-3CF722F53C13}"/>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C6205CE-1E0D-4039-B6C1-44BF18CDBCE6}" type="slidenum">
              <a:rPr lang="fr-FR" altLang="fr-FR" sz="1200">
                <a:solidFill>
                  <a:srgbClr val="898989"/>
                </a:solidFill>
              </a:rPr>
              <a:pPr algn="r" eaLnBrk="1" hangingPunct="1">
                <a:spcBef>
                  <a:spcPct val="0"/>
                </a:spcBef>
                <a:buFontTx/>
                <a:buNone/>
              </a:pPr>
              <a:t>5</a:t>
            </a:fld>
            <a:endParaRPr lang="fr-FR" altLang="fr-FR" sz="120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267A03A8-B7DD-2E16-6319-836454F94DCB}"/>
              </a:ext>
            </a:extLst>
          </p:cNvPr>
          <p:cNvSpPr>
            <a:spLocks noGrp="1"/>
          </p:cNvSpPr>
          <p:nvPr>
            <p:ph type="title" idx="4294967295"/>
          </p:nvPr>
        </p:nvSpPr>
        <p:spPr/>
        <p:txBody>
          <a:bodyPr/>
          <a:lstStyle/>
          <a:p>
            <a:r>
              <a:rPr lang="fr-FR" altLang="fr-FR" sz="3200" b="1">
                <a:solidFill>
                  <a:srgbClr val="914507"/>
                </a:solidFill>
              </a:rPr>
              <a:t>La Fédération aujourd’hui</a:t>
            </a:r>
          </a:p>
        </p:txBody>
      </p:sp>
      <p:sp>
        <p:nvSpPr>
          <p:cNvPr id="8195" name="Espace réservé du contenu 2">
            <a:extLst>
              <a:ext uri="{FF2B5EF4-FFF2-40B4-BE49-F238E27FC236}">
                <a16:creationId xmlns:a16="http://schemas.microsoft.com/office/drawing/2014/main" id="{08E531B2-8192-515A-14AE-1CFAF07A1700}"/>
              </a:ext>
            </a:extLst>
          </p:cNvPr>
          <p:cNvSpPr>
            <a:spLocks noGrp="1"/>
          </p:cNvSpPr>
          <p:nvPr>
            <p:ph idx="4294967295"/>
          </p:nvPr>
        </p:nvSpPr>
        <p:spPr>
          <a:xfrm>
            <a:off x="457200" y="1600200"/>
            <a:ext cx="8229600" cy="3733800"/>
          </a:xfrm>
        </p:spPr>
        <p:txBody>
          <a:bodyPr/>
          <a:lstStyle/>
          <a:p>
            <a:endParaRPr lang="fr-FR" altLang="fr-FR" sz="2000">
              <a:latin typeface="Times New Roman" panose="02020603050405020304" pitchFamily="18" charset="0"/>
            </a:endParaRPr>
          </a:p>
          <a:p>
            <a:r>
              <a:rPr lang="fr-FR" altLang="fr-FR" sz="2000">
                <a:latin typeface="Times New Roman" panose="02020603050405020304" pitchFamily="18" charset="0"/>
              </a:rPr>
              <a:t>Elle regroupe sapeurs-pompiers en activité, jeunes sapeurs-pompiers, anciens sapeurs-pompiers, personnels des services départementaux d’incendie et de secours (PATS) et des unions ainsi que des sapeurs-pompiers d’entreprise.</a:t>
            </a:r>
          </a:p>
          <a:p>
            <a:endParaRPr lang="fr-FR" altLang="fr-FR" sz="2000">
              <a:latin typeface="Times New Roman" panose="02020603050405020304" pitchFamily="18" charset="0"/>
            </a:endParaRPr>
          </a:p>
          <a:p>
            <a:r>
              <a:rPr lang="fr-FR" altLang="fr-FR" sz="2000">
                <a:latin typeface="Times New Roman" panose="02020603050405020304" pitchFamily="18" charset="0"/>
              </a:rPr>
              <a:t>Les adhésions sont individuelles, mais en grande partie regroupées par les amicales et les unions départementale des sapeurs-pompiers qui sont le relais de la Fédération.</a:t>
            </a:r>
          </a:p>
          <a:p>
            <a:endParaRPr lang="fr-FR" altLang="fr-FR" sz="2000">
              <a:latin typeface="Times New Roman" panose="02020603050405020304" pitchFamily="18" charset="0"/>
            </a:endParaRPr>
          </a:p>
        </p:txBody>
      </p:sp>
      <p:sp>
        <p:nvSpPr>
          <p:cNvPr id="8196" name="Espace réservé du numéro de diapositive 3">
            <a:extLst>
              <a:ext uri="{FF2B5EF4-FFF2-40B4-BE49-F238E27FC236}">
                <a16:creationId xmlns:a16="http://schemas.microsoft.com/office/drawing/2014/main" id="{96CB68E0-5FA7-5C7E-9EAA-BDAEEA2780A4}"/>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EE107DE-FA4F-4E96-86A9-A5EFCDA0B864}" type="slidenum">
              <a:rPr lang="fr-FR" altLang="fr-FR" sz="1200">
                <a:solidFill>
                  <a:srgbClr val="898989"/>
                </a:solidFill>
              </a:rPr>
              <a:pPr algn="r" eaLnBrk="1" hangingPunct="1">
                <a:spcBef>
                  <a:spcPct val="0"/>
                </a:spcBef>
                <a:buFontTx/>
                <a:buNone/>
              </a:pPr>
              <a:t>6</a:t>
            </a:fld>
            <a:endParaRPr lang="fr-FR" altLang="fr-FR"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DAD14687-578F-95E6-A6BA-ED9E84321DE9}"/>
              </a:ext>
            </a:extLst>
          </p:cNvPr>
          <p:cNvSpPr>
            <a:spLocks noGrp="1"/>
          </p:cNvSpPr>
          <p:nvPr>
            <p:ph type="title" idx="4294967295"/>
          </p:nvPr>
        </p:nvSpPr>
        <p:spPr/>
        <p:txBody>
          <a:bodyPr/>
          <a:lstStyle/>
          <a:p>
            <a:r>
              <a:rPr lang="fr-FR" altLang="fr-FR" sz="3200" b="1">
                <a:solidFill>
                  <a:srgbClr val="914507"/>
                </a:solidFill>
              </a:rPr>
              <a:t>La Fédération aujourd’hui</a:t>
            </a:r>
          </a:p>
        </p:txBody>
      </p:sp>
      <p:sp>
        <p:nvSpPr>
          <p:cNvPr id="9219" name="Espace réservé du contenu 2">
            <a:extLst>
              <a:ext uri="{FF2B5EF4-FFF2-40B4-BE49-F238E27FC236}">
                <a16:creationId xmlns:a16="http://schemas.microsoft.com/office/drawing/2014/main" id="{20BCCD79-1D94-D641-E667-95773F3CCB81}"/>
              </a:ext>
            </a:extLst>
          </p:cNvPr>
          <p:cNvSpPr>
            <a:spLocks noGrp="1"/>
          </p:cNvSpPr>
          <p:nvPr>
            <p:ph idx="4294967295"/>
          </p:nvPr>
        </p:nvSpPr>
        <p:spPr>
          <a:xfrm>
            <a:off x="457200" y="1600200"/>
            <a:ext cx="8229600" cy="4191000"/>
          </a:xfrm>
        </p:spPr>
        <p:txBody>
          <a:bodyPr/>
          <a:lstStyle/>
          <a:p>
            <a:endParaRPr lang="fr-FR" altLang="fr-FR" sz="2000">
              <a:latin typeface="Times New Roman" panose="02020603050405020304" pitchFamily="18" charset="0"/>
            </a:endParaRPr>
          </a:p>
          <a:p>
            <a:r>
              <a:rPr lang="fr-FR" altLang="fr-FR" sz="2000">
                <a:latin typeface="Times New Roman" panose="02020603050405020304" pitchFamily="18" charset="0"/>
              </a:rPr>
              <a:t>La FNSPF est une association de loi 1901. Elle est dotée d’un conseil d’administration et d’un comité exécutif dont les membres, issus de ses adhérents, sont désignés par 422 «grands électeurs » représentant les unions, au terme d’un processus électoral démocratique.</a:t>
            </a:r>
          </a:p>
          <a:p>
            <a:endParaRPr lang="fr-FR" altLang="fr-FR" sz="2000">
              <a:latin typeface="Times New Roman" panose="02020603050405020304" pitchFamily="18" charset="0"/>
            </a:endParaRPr>
          </a:p>
          <a:p>
            <a:endParaRPr lang="fr-FR" altLang="fr-FR" sz="2000">
              <a:latin typeface="Times New Roman" panose="02020603050405020304" pitchFamily="18" charset="0"/>
            </a:endParaRPr>
          </a:p>
          <a:p>
            <a:r>
              <a:rPr lang="fr-FR" altLang="fr-FR" sz="2000">
                <a:latin typeface="Times New Roman" panose="02020603050405020304" pitchFamily="18" charset="0"/>
              </a:rPr>
              <a:t>Elles est également composée de commissions catégorielles ou thématiques et de groupes de travail, rassemblant des SP issus des unions régionales. </a:t>
            </a:r>
          </a:p>
          <a:p>
            <a:pPr>
              <a:buFont typeface="Arial" panose="020B0604020202020204" pitchFamily="34" charset="0"/>
              <a:buNone/>
            </a:pPr>
            <a:endParaRPr lang="fr-FR" altLang="fr-FR" sz="2000">
              <a:latin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rPr>
              <a:t>	Une équipe de permanents et de nombreux SP bénévoles viennent compléter ces différentes instances.</a:t>
            </a:r>
          </a:p>
        </p:txBody>
      </p:sp>
      <p:sp>
        <p:nvSpPr>
          <p:cNvPr id="9220" name="Espace réservé du numéro de diapositive 3">
            <a:extLst>
              <a:ext uri="{FF2B5EF4-FFF2-40B4-BE49-F238E27FC236}">
                <a16:creationId xmlns:a16="http://schemas.microsoft.com/office/drawing/2014/main" id="{E818C9D5-DD1D-ACF5-0AFB-2FF2DC1A399C}"/>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18066C8-80E4-44B3-9DC9-F3700AF60249}" type="slidenum">
              <a:rPr lang="fr-FR" altLang="fr-FR" sz="1200">
                <a:solidFill>
                  <a:srgbClr val="898989"/>
                </a:solidFill>
              </a:rPr>
              <a:pPr algn="r" eaLnBrk="1" hangingPunct="1">
                <a:spcBef>
                  <a:spcPct val="0"/>
                </a:spcBef>
                <a:buFontTx/>
                <a:buNone/>
              </a:pPr>
              <a:t>7</a:t>
            </a:fld>
            <a:endParaRPr lang="fr-FR" altLang="fr-FR"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63308582-3CB4-FC84-A225-9BEC983DFFA0}"/>
              </a:ext>
            </a:extLst>
          </p:cNvPr>
          <p:cNvSpPr>
            <a:spLocks noGrp="1"/>
          </p:cNvSpPr>
          <p:nvPr>
            <p:ph type="title" idx="4294967295"/>
          </p:nvPr>
        </p:nvSpPr>
        <p:spPr/>
        <p:txBody>
          <a:bodyPr/>
          <a:lstStyle/>
          <a:p>
            <a:r>
              <a:rPr lang="fr-FR" altLang="fr-FR" sz="3200" b="1">
                <a:solidFill>
                  <a:srgbClr val="914507"/>
                </a:solidFill>
              </a:rPr>
              <a:t>La Fédération aujourd’hui</a:t>
            </a:r>
          </a:p>
        </p:txBody>
      </p:sp>
      <p:sp>
        <p:nvSpPr>
          <p:cNvPr id="10243" name="Espace réservé du contenu 2">
            <a:extLst>
              <a:ext uri="{FF2B5EF4-FFF2-40B4-BE49-F238E27FC236}">
                <a16:creationId xmlns:a16="http://schemas.microsoft.com/office/drawing/2014/main" id="{8228B6D6-2681-BC24-5C39-A9E733D0AAB4}"/>
              </a:ext>
            </a:extLst>
          </p:cNvPr>
          <p:cNvSpPr>
            <a:spLocks noGrp="1"/>
          </p:cNvSpPr>
          <p:nvPr>
            <p:ph idx="4294967295"/>
          </p:nvPr>
        </p:nvSpPr>
        <p:spPr/>
        <p:txBody>
          <a:bodyPr/>
          <a:lstStyle/>
          <a:p>
            <a:endParaRPr lang="fr-FR" altLang="fr-FR" sz="2000">
              <a:latin typeface="Times New Roman" panose="02020603050405020304" pitchFamily="18" charset="0"/>
            </a:endParaRPr>
          </a:p>
          <a:p>
            <a:r>
              <a:rPr lang="fr-FR" altLang="fr-FR" sz="2000">
                <a:latin typeface="Times New Roman" panose="02020603050405020304" pitchFamily="18" charset="0"/>
              </a:rPr>
              <a:t>Tous œuvrent ensemble pour faire progresser la sécurité civile et la cause des SP.</a:t>
            </a:r>
          </a:p>
          <a:p>
            <a:endParaRPr lang="fr-FR" altLang="fr-FR" sz="2000">
              <a:latin typeface="Times New Roman" panose="02020603050405020304" pitchFamily="18" charset="0"/>
            </a:endParaRPr>
          </a:p>
          <a:p>
            <a:endParaRPr lang="fr-FR" altLang="fr-FR" sz="2000">
              <a:latin typeface="Times New Roman" panose="02020603050405020304" pitchFamily="18" charset="0"/>
            </a:endParaRPr>
          </a:p>
          <a:p>
            <a:r>
              <a:rPr lang="fr-FR" altLang="fr-FR" sz="2000">
                <a:latin typeface="Times New Roman" panose="02020603050405020304" pitchFamily="18" charset="0"/>
              </a:rPr>
              <a:t>La FNSPF est ainsi le chef d’orchestre d’un réseau associatif unique et dynamique, qui travaille au quotidien pour plus de solidarité, de reconnaissance, d’ouverture et de convivialité pour les SP.</a:t>
            </a:r>
          </a:p>
        </p:txBody>
      </p:sp>
      <p:sp>
        <p:nvSpPr>
          <p:cNvPr id="10244" name="Espace réservé du numéro de diapositive 3">
            <a:extLst>
              <a:ext uri="{FF2B5EF4-FFF2-40B4-BE49-F238E27FC236}">
                <a16:creationId xmlns:a16="http://schemas.microsoft.com/office/drawing/2014/main" id="{7E592F7B-330E-40B8-6C16-6A832486415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3E2A018-39CB-4072-8D8E-6C2E4C34C290}" type="slidenum">
              <a:rPr lang="fr-FR" altLang="fr-FR" sz="1200">
                <a:solidFill>
                  <a:srgbClr val="898989"/>
                </a:solidFill>
              </a:rPr>
              <a:pPr algn="r" eaLnBrk="1" hangingPunct="1">
                <a:spcBef>
                  <a:spcPct val="0"/>
                </a:spcBef>
                <a:buFontTx/>
                <a:buNone/>
              </a:pPr>
              <a:t>8</a:t>
            </a:fld>
            <a:endParaRPr lang="fr-FR" altLang="fr-FR"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8868E852-84FC-CECD-A6E4-5F86787D3A9A}"/>
              </a:ext>
            </a:extLst>
          </p:cNvPr>
          <p:cNvSpPr>
            <a:spLocks noGrp="1"/>
          </p:cNvSpPr>
          <p:nvPr>
            <p:ph type="title" idx="4294967295"/>
          </p:nvPr>
        </p:nvSpPr>
        <p:spPr/>
        <p:txBody>
          <a:bodyPr/>
          <a:lstStyle/>
          <a:p>
            <a:r>
              <a:rPr lang="fr-FR" altLang="fr-FR" sz="4000" b="1">
                <a:solidFill>
                  <a:srgbClr val="914507"/>
                </a:solidFill>
              </a:rPr>
              <a:t>Sa force</a:t>
            </a:r>
          </a:p>
        </p:txBody>
      </p:sp>
      <p:sp>
        <p:nvSpPr>
          <p:cNvPr id="11267" name="Espace réservé du contenu 2">
            <a:extLst>
              <a:ext uri="{FF2B5EF4-FFF2-40B4-BE49-F238E27FC236}">
                <a16:creationId xmlns:a16="http://schemas.microsoft.com/office/drawing/2014/main" id="{64E3D49B-D395-4783-F770-341CA8107D5C}"/>
              </a:ext>
            </a:extLst>
          </p:cNvPr>
          <p:cNvSpPr>
            <a:spLocks noGrp="1"/>
          </p:cNvSpPr>
          <p:nvPr>
            <p:ph idx="4294967295"/>
          </p:nvPr>
        </p:nvSpPr>
        <p:spPr/>
        <p:txBody>
          <a:bodyPr/>
          <a:lstStyle/>
          <a:p>
            <a:r>
              <a:rPr lang="fr-FR" altLang="fr-FR" sz="2000">
                <a:latin typeface="Times New Roman" panose="02020603050405020304" pitchFamily="18" charset="0"/>
              </a:rPr>
              <a:t>Une structure nationale =  	1 président. </a:t>
            </a:r>
          </a:p>
          <a:p>
            <a:pPr>
              <a:buFont typeface="Arial" panose="020B0604020202020204" pitchFamily="34" charset="0"/>
              <a:buNone/>
            </a:pPr>
            <a:r>
              <a:rPr lang="fr-FR" altLang="fr-FR" sz="2000">
                <a:latin typeface="Times New Roman" panose="02020603050405020304" pitchFamily="18" charset="0"/>
              </a:rPr>
              <a:t>					9 membres du comité exécutif. </a:t>
            </a:r>
          </a:p>
          <a:p>
            <a:pPr>
              <a:buFont typeface="Arial" panose="020B0604020202020204" pitchFamily="34" charset="0"/>
              <a:buNone/>
            </a:pPr>
            <a:r>
              <a:rPr lang="fr-FR" altLang="fr-FR" sz="2000">
                <a:latin typeface="Times New Roman" panose="02020603050405020304" pitchFamily="18" charset="0"/>
              </a:rPr>
              <a:t>					49 administrateurs. </a:t>
            </a:r>
          </a:p>
          <a:p>
            <a:pPr>
              <a:buFont typeface="Arial" panose="020B0604020202020204" pitchFamily="34" charset="0"/>
              <a:buNone/>
            </a:pPr>
            <a:r>
              <a:rPr lang="fr-FR" altLang="fr-FR" sz="2000">
                <a:latin typeface="Times New Roman" panose="02020603050405020304" pitchFamily="18" charset="0"/>
              </a:rPr>
              <a:t>					350 membres de commissions fédérales. 				17 salariés.</a:t>
            </a:r>
          </a:p>
          <a:p>
            <a:endParaRPr lang="fr-FR" altLang="fr-FR" sz="2000">
              <a:latin typeface="Times New Roman" panose="02020603050405020304" pitchFamily="18" charset="0"/>
            </a:endParaRPr>
          </a:p>
          <a:p>
            <a:r>
              <a:rPr lang="fr-FR" altLang="fr-FR" sz="2000">
                <a:latin typeface="Times New Roman" panose="02020603050405020304" pitchFamily="18" charset="0"/>
              </a:rPr>
              <a:t>Un réseau  =   		422 grands électeurs </a:t>
            </a:r>
          </a:p>
          <a:p>
            <a:pPr>
              <a:buFont typeface="Arial" panose="020B0604020202020204" pitchFamily="34" charset="0"/>
              <a:buNone/>
            </a:pPr>
            <a:r>
              <a:rPr lang="fr-FR" altLang="fr-FR" sz="2000">
                <a:latin typeface="Times New Roman" panose="02020603050405020304" pitchFamily="18" charset="0"/>
              </a:rPr>
              <a:t>				Les Unions régionales. </a:t>
            </a:r>
          </a:p>
          <a:p>
            <a:pPr>
              <a:buFont typeface="Arial" panose="020B0604020202020204" pitchFamily="34" charset="0"/>
              <a:buNone/>
            </a:pPr>
            <a:r>
              <a:rPr lang="fr-FR" altLang="fr-FR" sz="2000">
                <a:latin typeface="Times New Roman" panose="02020603050405020304" pitchFamily="18" charset="0"/>
              </a:rPr>
              <a:t>				Les Unions départementales. </a:t>
            </a:r>
          </a:p>
          <a:p>
            <a:pPr>
              <a:buFont typeface="Arial" panose="020B0604020202020204" pitchFamily="34" charset="0"/>
              <a:buNone/>
            </a:pPr>
            <a:r>
              <a:rPr lang="fr-FR" altLang="fr-FR" sz="2000">
                <a:latin typeface="Times New Roman" panose="02020603050405020304" pitchFamily="18" charset="0"/>
              </a:rPr>
              <a:t>				Les Amicales / cercles.</a:t>
            </a:r>
          </a:p>
          <a:p>
            <a:pPr>
              <a:buFont typeface="Arial" panose="020B0604020202020204" pitchFamily="34" charset="0"/>
              <a:buNone/>
            </a:pPr>
            <a:endParaRPr lang="fr-FR" altLang="fr-FR" sz="2000">
              <a:latin typeface="Times New Roman" panose="02020603050405020304" pitchFamily="18" charset="0"/>
            </a:endParaRPr>
          </a:p>
          <a:p>
            <a:r>
              <a:rPr lang="fr-FR" altLang="fr-FR" sz="2000">
                <a:latin typeface="Times New Roman" panose="02020603050405020304" pitchFamily="18" charset="0"/>
              </a:rPr>
              <a:t>Les adhérents	=	plus de 281 000.</a:t>
            </a:r>
          </a:p>
        </p:txBody>
      </p:sp>
      <p:sp>
        <p:nvSpPr>
          <p:cNvPr id="11268" name="Espace réservé du numéro de diapositive 3">
            <a:extLst>
              <a:ext uri="{FF2B5EF4-FFF2-40B4-BE49-F238E27FC236}">
                <a16:creationId xmlns:a16="http://schemas.microsoft.com/office/drawing/2014/main" id="{CEA51CA6-972C-3714-D1B8-4C4B33FFC912}"/>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3C4675E-4CD8-4DA7-9BB4-032953E71B81}" type="slidenum">
              <a:rPr lang="fr-FR" altLang="fr-FR" sz="1200">
                <a:solidFill>
                  <a:srgbClr val="898989"/>
                </a:solidFill>
              </a:rPr>
              <a:pPr algn="r" eaLnBrk="1" hangingPunct="1">
                <a:spcBef>
                  <a:spcPct val="0"/>
                </a:spcBef>
                <a:buFontTx/>
                <a:buNone/>
              </a:pPr>
              <a:t>9</a:t>
            </a:fld>
            <a:endParaRPr lang="fr-FR" altLang="fr-FR" sz="1200">
              <a:solidFill>
                <a:srgbClr val="898989"/>
              </a:solidFill>
            </a:endParaRPr>
          </a:p>
        </p:txBody>
      </p:sp>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523</TotalTime>
  <Words>1652</Words>
  <Application>Microsoft Office PowerPoint</Application>
  <PresentationFormat>Affichage à l'écran (4:3)</PresentationFormat>
  <Paragraphs>247</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Myriad Pro</vt:lpstr>
      <vt:lpstr>Calibri</vt:lpstr>
      <vt:lpstr>Times New Roman</vt:lpstr>
      <vt:lpstr>Wingdings</vt:lpstr>
      <vt:lpstr>GCCAR</vt:lpstr>
      <vt:lpstr>Organisation et mission du réseau associatif fédéral </vt:lpstr>
      <vt:lpstr>F.N.S.P.F.</vt:lpstr>
      <vt:lpstr>L’histoire de la Fédération</vt:lpstr>
      <vt:lpstr>L’histoire de la Fédération</vt:lpstr>
      <vt:lpstr>La Fédération aujourd’hui</vt:lpstr>
      <vt:lpstr>La Fédération aujourd’hui</vt:lpstr>
      <vt:lpstr>La Fédération aujourd’hui</vt:lpstr>
      <vt:lpstr>La Fédération aujourd’hui</vt:lpstr>
      <vt:lpstr>Sa force</vt:lpstr>
      <vt:lpstr>Rôles et valeurs</vt:lpstr>
      <vt:lpstr>Rôles et valeurs</vt:lpstr>
      <vt:lpstr>Les 21 commissions</vt:lpstr>
      <vt:lpstr>Les commissions catégorielles</vt:lpstr>
      <vt:lpstr>Com. spécialisées et d'expertise</vt:lpstr>
      <vt:lpstr>Les commissions fonctionnelles</vt:lpstr>
      <vt:lpstr>Rôles et valeurs</vt:lpstr>
      <vt:lpstr>Rôles et valeurs</vt:lpstr>
      <vt:lpstr>Les amicales - cercles</vt:lpstr>
      <vt:lpstr>Les sections de JSP</vt:lpstr>
      <vt:lpstr>Les sections de JSP</vt:lpstr>
      <vt:lpstr>Les sections de JSP</vt:lpstr>
      <vt:lpstr>Les sections de JSP</vt:lpstr>
      <vt:lpstr>Les sections de JSP</vt:lpstr>
      <vt:lpstr>Les unions</vt:lpstr>
      <vt:lpstr>Les unions départementales</vt:lpstr>
      <vt:lpstr>Les unions départementales</vt:lpstr>
      <vt:lpstr>Les unions régionales</vt:lpstr>
      <vt:lpstr>Les unions régionales</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51</cp:revision>
  <cp:lastPrinted>2015-08-06T08:01:37Z</cp:lastPrinted>
  <dcterms:created xsi:type="dcterms:W3CDTF">2015-08-05T10:19:35Z</dcterms:created>
  <dcterms:modified xsi:type="dcterms:W3CDTF">2022-09-11T20:05:38Z</dcterms:modified>
</cp:coreProperties>
</file>