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3"/>
  </p:sldMasterIdLst>
  <p:notesMasterIdLst>
    <p:notesMasterId r:id="rId16"/>
  </p:notesMasterIdLst>
  <p:sldIdLst>
    <p:sldId id="278" r:id="rId4"/>
    <p:sldId id="285" r:id="rId5"/>
    <p:sldId id="286" r:id="rId6"/>
    <p:sldId id="297" r:id="rId7"/>
    <p:sldId id="298" r:id="rId8"/>
    <p:sldId id="306" r:id="rId9"/>
    <p:sldId id="304" r:id="rId10"/>
    <p:sldId id="307" r:id="rId11"/>
    <p:sldId id="308" r:id="rId12"/>
    <p:sldId id="309" r:id="rId13"/>
    <p:sldId id="333" r:id="rId14"/>
    <p:sldId id="332" r:id="rId15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FF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8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A599DC70-01E3-0725-1B10-467FBB55E6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BB1536AA-415A-9A19-96B3-73F732CA441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E7BF00F-5B22-8346-558D-1C3861A0B723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id="{50B7A679-287C-5C47-6A3B-E291CD9ECAA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121862" name="Rectangle 6">
            <a:extLst>
              <a:ext uri="{FF2B5EF4-FFF2-40B4-BE49-F238E27FC236}">
                <a16:creationId xmlns:a16="http://schemas.microsoft.com/office/drawing/2014/main" id="{ED3A65AA-AF1C-FB60-F365-70475518543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1863" name="Rectangle 7">
            <a:extLst>
              <a:ext uri="{FF2B5EF4-FFF2-40B4-BE49-F238E27FC236}">
                <a16:creationId xmlns:a16="http://schemas.microsoft.com/office/drawing/2014/main" id="{AE2C3D8A-09AD-356B-C1CC-0C25A03A5D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ACCE175-41D3-4930-B866-5D6841B8360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C38C4FE4-DE65-E234-8C69-77276C536EE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3DFE698A-84AB-FDBA-38CD-32B7059AB5B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9 w 3934"/>
                <a:gd name="T3" fmla="*/ 1331 h 1505"/>
                <a:gd name="T4" fmla="*/ 1217 w 3934"/>
                <a:gd name="T5" fmla="*/ 1157 h 1505"/>
                <a:gd name="T6" fmla="*/ 1733 w 3934"/>
                <a:gd name="T7" fmla="*/ 977 h 1505"/>
                <a:gd name="T8" fmla="*/ 2225 w 3934"/>
                <a:gd name="T9" fmla="*/ 792 h 1505"/>
                <a:gd name="T10" fmla="*/ 2464 w 3934"/>
                <a:gd name="T11" fmla="*/ 696 h 1505"/>
                <a:gd name="T12" fmla="*/ 2698 w 3934"/>
                <a:gd name="T13" fmla="*/ 606 h 1505"/>
                <a:gd name="T14" fmla="*/ 2927 w 3934"/>
                <a:gd name="T15" fmla="*/ 510 h 1505"/>
                <a:gd name="T16" fmla="*/ 3149 w 3934"/>
                <a:gd name="T17" fmla="*/ 420 h 1505"/>
                <a:gd name="T18" fmla="*/ 3358 w 3934"/>
                <a:gd name="T19" fmla="*/ 324 h 1505"/>
                <a:gd name="T20" fmla="*/ 3562 w 3934"/>
                <a:gd name="T21" fmla="*/ 234 h 1505"/>
                <a:gd name="T22" fmla="*/ 3760 w 3934"/>
                <a:gd name="T23" fmla="*/ 138 h 1505"/>
                <a:gd name="T24" fmla="*/ 3946 w 3934"/>
                <a:gd name="T25" fmla="*/ 48 h 1505"/>
                <a:gd name="T26" fmla="*/ 3946 w 3934"/>
                <a:gd name="T27" fmla="*/ 0 h 1505"/>
                <a:gd name="T28" fmla="*/ 3754 w 3934"/>
                <a:gd name="T29" fmla="*/ 96 h 1505"/>
                <a:gd name="T30" fmla="*/ 3550 w 3934"/>
                <a:gd name="T31" fmla="*/ 192 h 1505"/>
                <a:gd name="T32" fmla="*/ 3340 w 3934"/>
                <a:gd name="T33" fmla="*/ 288 h 1505"/>
                <a:gd name="T34" fmla="*/ 3125 w 3934"/>
                <a:gd name="T35" fmla="*/ 384 h 1505"/>
                <a:gd name="T36" fmla="*/ 2897 w 3934"/>
                <a:gd name="T37" fmla="*/ 480 h 1505"/>
                <a:gd name="T38" fmla="*/ 2662 w 3934"/>
                <a:gd name="T39" fmla="*/ 576 h 1505"/>
                <a:gd name="T40" fmla="*/ 2416 w 3934"/>
                <a:gd name="T41" fmla="*/ 672 h 1505"/>
                <a:gd name="T42" fmla="*/ 2171 w 3934"/>
                <a:gd name="T43" fmla="*/ 768 h 1505"/>
                <a:gd name="T44" fmla="*/ 1913 w 3934"/>
                <a:gd name="T45" fmla="*/ 864 h 1505"/>
                <a:gd name="T46" fmla="*/ 1655 w 3934"/>
                <a:gd name="T47" fmla="*/ 960 h 1505"/>
                <a:gd name="T48" fmla="*/ 1115 w 3934"/>
                <a:gd name="T49" fmla="*/ 1145 h 1505"/>
                <a:gd name="T50" fmla="*/ 564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6E92C50D-A9E2-C5FB-2082-BEC7F54521B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2 w 1728"/>
                <a:gd name="T3" fmla="*/ 527 h 689"/>
                <a:gd name="T4" fmla="*/ 966 w 1728"/>
                <a:gd name="T5" fmla="*/ 365 h 689"/>
                <a:gd name="T6" fmla="*/ 1163 w 1728"/>
                <a:gd name="T7" fmla="*/ 287 h 689"/>
                <a:gd name="T8" fmla="*/ 1361 w 1728"/>
                <a:gd name="T9" fmla="*/ 203 h 689"/>
                <a:gd name="T10" fmla="*/ 1553 w 1728"/>
                <a:gd name="T11" fmla="*/ 126 h 689"/>
                <a:gd name="T12" fmla="*/ 1733 w 1728"/>
                <a:gd name="T13" fmla="*/ 48 h 689"/>
                <a:gd name="T14" fmla="*/ 1733 w 1728"/>
                <a:gd name="T15" fmla="*/ 0 h 689"/>
                <a:gd name="T16" fmla="*/ 1535 w 1728"/>
                <a:gd name="T17" fmla="*/ 84 h 689"/>
                <a:gd name="T18" fmla="*/ 1331 w 1728"/>
                <a:gd name="T19" fmla="*/ 167 h 689"/>
                <a:gd name="T20" fmla="*/ 1121 w 1728"/>
                <a:gd name="T21" fmla="*/ 257 h 689"/>
                <a:gd name="T22" fmla="*/ 906 w 1728"/>
                <a:gd name="T23" fmla="*/ 341 h 689"/>
                <a:gd name="T24" fmla="*/ 455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A8AA1BB3-D4A6-E3A0-7A72-228794382B4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78 w 5561"/>
                <a:gd name="T1" fmla="*/ 929 h 3447"/>
                <a:gd name="T2" fmla="*/ 5554 w 5561"/>
                <a:gd name="T3" fmla="*/ 773 h 3447"/>
                <a:gd name="T4" fmla="*/ 5470 w 5561"/>
                <a:gd name="T5" fmla="*/ 629 h 3447"/>
                <a:gd name="T6" fmla="*/ 5343 w 5561"/>
                <a:gd name="T7" fmla="*/ 492 h 3447"/>
                <a:gd name="T8" fmla="*/ 5164 w 5561"/>
                <a:gd name="T9" fmla="*/ 366 h 3447"/>
                <a:gd name="T10" fmla="*/ 4936 w 5561"/>
                <a:gd name="T11" fmla="*/ 252 h 3447"/>
                <a:gd name="T12" fmla="*/ 4666 w 5561"/>
                <a:gd name="T13" fmla="*/ 144 h 3447"/>
                <a:gd name="T14" fmla="*/ 4354 w 5561"/>
                <a:gd name="T15" fmla="*/ 48 h 3447"/>
                <a:gd name="T16" fmla="*/ 4012 w 5561"/>
                <a:gd name="T17" fmla="*/ 0 h 3447"/>
                <a:gd name="T18" fmla="*/ 4372 w 5561"/>
                <a:gd name="T19" fmla="*/ 90 h 3447"/>
                <a:gd name="T20" fmla="*/ 4684 w 5561"/>
                <a:gd name="T21" fmla="*/ 192 h 3447"/>
                <a:gd name="T22" fmla="*/ 4948 w 5561"/>
                <a:gd name="T23" fmla="*/ 306 h 3447"/>
                <a:gd name="T24" fmla="*/ 5164 w 5561"/>
                <a:gd name="T25" fmla="*/ 426 h 3447"/>
                <a:gd name="T26" fmla="*/ 5331 w 5561"/>
                <a:gd name="T27" fmla="*/ 557 h 3447"/>
                <a:gd name="T28" fmla="*/ 5446 w 5561"/>
                <a:gd name="T29" fmla="*/ 701 h 3447"/>
                <a:gd name="T30" fmla="*/ 5506 w 5561"/>
                <a:gd name="T31" fmla="*/ 851 h 3447"/>
                <a:gd name="T32" fmla="*/ 5506 w 5561"/>
                <a:gd name="T33" fmla="*/ 1013 h 3447"/>
                <a:gd name="T34" fmla="*/ 5458 w 5561"/>
                <a:gd name="T35" fmla="*/ 1163 h 3447"/>
                <a:gd name="T36" fmla="*/ 5361 w 5561"/>
                <a:gd name="T37" fmla="*/ 1319 h 3447"/>
                <a:gd name="T38" fmla="*/ 5218 w 5561"/>
                <a:gd name="T39" fmla="*/ 1475 h 3447"/>
                <a:gd name="T40" fmla="*/ 5032 w 5561"/>
                <a:gd name="T41" fmla="*/ 1630 h 3447"/>
                <a:gd name="T42" fmla="*/ 4804 w 5561"/>
                <a:gd name="T43" fmla="*/ 1786 h 3447"/>
                <a:gd name="T44" fmla="*/ 4540 w 5561"/>
                <a:gd name="T45" fmla="*/ 1948 h 3447"/>
                <a:gd name="T46" fmla="*/ 4228 w 5561"/>
                <a:gd name="T47" fmla="*/ 2104 h 3447"/>
                <a:gd name="T48" fmla="*/ 3887 w 5561"/>
                <a:gd name="T49" fmla="*/ 2260 h 3447"/>
                <a:gd name="T50" fmla="*/ 3509 w 5561"/>
                <a:gd name="T51" fmla="*/ 2416 h 3447"/>
                <a:gd name="T52" fmla="*/ 3094 w 5561"/>
                <a:gd name="T53" fmla="*/ 2566 h 3447"/>
                <a:gd name="T54" fmla="*/ 2651 w 5561"/>
                <a:gd name="T55" fmla="*/ 2715 h 3447"/>
                <a:gd name="T56" fmla="*/ 2171 w 5561"/>
                <a:gd name="T57" fmla="*/ 2865 h 3447"/>
                <a:gd name="T58" fmla="*/ 1667 w 5561"/>
                <a:gd name="T59" fmla="*/ 3009 h 3447"/>
                <a:gd name="T60" fmla="*/ 1139 w 5561"/>
                <a:gd name="T61" fmla="*/ 3147 h 3447"/>
                <a:gd name="T62" fmla="*/ 582 w 5561"/>
                <a:gd name="T63" fmla="*/ 3279 h 3447"/>
                <a:gd name="T64" fmla="*/ 0 w 5561"/>
                <a:gd name="T65" fmla="*/ 3447 h 3447"/>
                <a:gd name="T66" fmla="*/ 870 w 5561"/>
                <a:gd name="T67" fmla="*/ 3249 h 3447"/>
                <a:gd name="T68" fmla="*/ 1421 w 5561"/>
                <a:gd name="T69" fmla="*/ 3105 h 3447"/>
                <a:gd name="T70" fmla="*/ 1943 w 5561"/>
                <a:gd name="T71" fmla="*/ 2961 h 3447"/>
                <a:gd name="T72" fmla="*/ 2441 w 5561"/>
                <a:gd name="T73" fmla="*/ 2817 h 3447"/>
                <a:gd name="T74" fmla="*/ 2909 w 5561"/>
                <a:gd name="T75" fmla="*/ 2668 h 3447"/>
                <a:gd name="T76" fmla="*/ 3340 w 5561"/>
                <a:gd name="T77" fmla="*/ 2512 h 3447"/>
                <a:gd name="T78" fmla="*/ 3742 w 5561"/>
                <a:gd name="T79" fmla="*/ 2356 h 3447"/>
                <a:gd name="T80" fmla="*/ 4109 w 5561"/>
                <a:gd name="T81" fmla="*/ 2200 h 3447"/>
                <a:gd name="T82" fmla="*/ 4439 w 5561"/>
                <a:gd name="T83" fmla="*/ 2038 h 3447"/>
                <a:gd name="T84" fmla="*/ 4732 w 5561"/>
                <a:gd name="T85" fmla="*/ 1876 h 3447"/>
                <a:gd name="T86" fmla="*/ 4984 w 5561"/>
                <a:gd name="T87" fmla="*/ 1720 h 3447"/>
                <a:gd name="T88" fmla="*/ 5194 w 5561"/>
                <a:gd name="T89" fmla="*/ 1559 h 3447"/>
                <a:gd name="T90" fmla="*/ 5355 w 5561"/>
                <a:gd name="T91" fmla="*/ 1397 h 3447"/>
                <a:gd name="T92" fmla="*/ 5476 w 5561"/>
                <a:gd name="T93" fmla="*/ 1241 h 3447"/>
                <a:gd name="T94" fmla="*/ 5554 w 5561"/>
                <a:gd name="T95" fmla="*/ 1085 h 3447"/>
                <a:gd name="T96" fmla="*/ 5572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44E9BCD9-3C3F-C12E-6756-2A2F7873D19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fr-FR"/>
            </a:p>
          </p:txBody>
        </p:sp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FC5DF542-1E3A-345E-64B9-28F375A09BE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58 w 5740"/>
                <a:gd name="T1" fmla="*/ 0 h 2098"/>
                <a:gd name="T2" fmla="*/ 5656 w 5740"/>
                <a:gd name="T3" fmla="*/ 72 h 2098"/>
                <a:gd name="T4" fmla="*/ 5554 w 5740"/>
                <a:gd name="T5" fmla="*/ 138 h 2098"/>
                <a:gd name="T6" fmla="*/ 5440 w 5740"/>
                <a:gd name="T7" fmla="*/ 210 h 2098"/>
                <a:gd name="T8" fmla="*/ 5321 w 5740"/>
                <a:gd name="T9" fmla="*/ 276 h 2098"/>
                <a:gd name="T10" fmla="*/ 5068 w 5740"/>
                <a:gd name="T11" fmla="*/ 414 h 2098"/>
                <a:gd name="T12" fmla="*/ 4792 w 5740"/>
                <a:gd name="T13" fmla="*/ 552 h 2098"/>
                <a:gd name="T14" fmla="*/ 4492 w 5740"/>
                <a:gd name="T15" fmla="*/ 690 h 2098"/>
                <a:gd name="T16" fmla="*/ 4175 w 5740"/>
                <a:gd name="T17" fmla="*/ 827 h 2098"/>
                <a:gd name="T18" fmla="*/ 3839 w 5740"/>
                <a:gd name="T19" fmla="*/ 959 h 2098"/>
                <a:gd name="T20" fmla="*/ 3479 w 5740"/>
                <a:gd name="T21" fmla="*/ 1091 h 2098"/>
                <a:gd name="T22" fmla="*/ 3101 w 5740"/>
                <a:gd name="T23" fmla="*/ 1223 h 2098"/>
                <a:gd name="T24" fmla="*/ 2705 w 5740"/>
                <a:gd name="T25" fmla="*/ 1355 h 2098"/>
                <a:gd name="T26" fmla="*/ 2291 w 5740"/>
                <a:gd name="T27" fmla="*/ 1481 h 2098"/>
                <a:gd name="T28" fmla="*/ 1866 w 5740"/>
                <a:gd name="T29" fmla="*/ 1601 h 2098"/>
                <a:gd name="T30" fmla="*/ 1421 w 5740"/>
                <a:gd name="T31" fmla="*/ 1721 h 2098"/>
                <a:gd name="T32" fmla="*/ 960 w 5740"/>
                <a:gd name="T33" fmla="*/ 1834 h 2098"/>
                <a:gd name="T34" fmla="*/ 486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9 w 5740"/>
                <a:gd name="T41" fmla="*/ 1990 h 2098"/>
                <a:gd name="T42" fmla="*/ 954 w 5740"/>
                <a:gd name="T43" fmla="*/ 1882 h 2098"/>
                <a:gd name="T44" fmla="*/ 1409 w 5740"/>
                <a:gd name="T45" fmla="*/ 1763 h 2098"/>
                <a:gd name="T46" fmla="*/ 1848 w 5740"/>
                <a:gd name="T47" fmla="*/ 1649 h 2098"/>
                <a:gd name="T48" fmla="*/ 2273 w 5740"/>
                <a:gd name="T49" fmla="*/ 1523 h 2098"/>
                <a:gd name="T50" fmla="*/ 2687 w 5740"/>
                <a:gd name="T51" fmla="*/ 1397 h 2098"/>
                <a:gd name="T52" fmla="*/ 3077 w 5740"/>
                <a:gd name="T53" fmla="*/ 1271 h 2098"/>
                <a:gd name="T54" fmla="*/ 3455 w 5740"/>
                <a:gd name="T55" fmla="*/ 1139 h 2098"/>
                <a:gd name="T56" fmla="*/ 3815 w 5740"/>
                <a:gd name="T57" fmla="*/ 1007 h 2098"/>
                <a:gd name="T58" fmla="*/ 4151 w 5740"/>
                <a:gd name="T59" fmla="*/ 875 h 2098"/>
                <a:gd name="T60" fmla="*/ 4474 w 5740"/>
                <a:gd name="T61" fmla="*/ 737 h 2098"/>
                <a:gd name="T62" fmla="*/ 4774 w 5740"/>
                <a:gd name="T63" fmla="*/ 600 h 2098"/>
                <a:gd name="T64" fmla="*/ 5056 w 5740"/>
                <a:gd name="T65" fmla="*/ 462 h 2098"/>
                <a:gd name="T66" fmla="*/ 5309 w 5740"/>
                <a:gd name="T67" fmla="*/ 324 h 2098"/>
                <a:gd name="T68" fmla="*/ 5548 w 5740"/>
                <a:gd name="T69" fmla="*/ 186 h 2098"/>
                <a:gd name="T70" fmla="*/ 5758 w 5740"/>
                <a:gd name="T71" fmla="*/ 48 h 2098"/>
                <a:gd name="T72" fmla="*/ 5758 w 5740"/>
                <a:gd name="T73" fmla="*/ 0 h 2098"/>
                <a:gd name="T74" fmla="*/ 5758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94C24071-7883-2C1F-59A3-84EE757A78B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61 w 1955"/>
                <a:gd name="T1" fmla="*/ 485 h 1265"/>
                <a:gd name="T2" fmla="*/ 1907 w 1955"/>
                <a:gd name="T3" fmla="*/ 390 h 1265"/>
                <a:gd name="T4" fmla="*/ 1775 w 1955"/>
                <a:gd name="T5" fmla="*/ 306 h 1265"/>
                <a:gd name="T6" fmla="*/ 1584 w 1955"/>
                <a:gd name="T7" fmla="*/ 228 h 1265"/>
                <a:gd name="T8" fmla="*/ 1331 w 1955"/>
                <a:gd name="T9" fmla="*/ 162 h 1265"/>
                <a:gd name="T10" fmla="*/ 1013 w 1955"/>
                <a:gd name="T11" fmla="*/ 102 h 1265"/>
                <a:gd name="T12" fmla="*/ 648 w 1955"/>
                <a:gd name="T13" fmla="*/ 54 h 1265"/>
                <a:gd name="T14" fmla="*/ 228 w 1955"/>
                <a:gd name="T15" fmla="*/ 18 h 1265"/>
                <a:gd name="T16" fmla="*/ 0 w 1955"/>
                <a:gd name="T17" fmla="*/ 12 h 1265"/>
                <a:gd name="T18" fmla="*/ 432 w 1955"/>
                <a:gd name="T19" fmla="*/ 48 h 1265"/>
                <a:gd name="T20" fmla="*/ 815 w 1955"/>
                <a:gd name="T21" fmla="*/ 90 h 1265"/>
                <a:gd name="T22" fmla="*/ 1152 w 1955"/>
                <a:gd name="T23" fmla="*/ 144 h 1265"/>
                <a:gd name="T24" fmla="*/ 1427 w 1955"/>
                <a:gd name="T25" fmla="*/ 204 h 1265"/>
                <a:gd name="T26" fmla="*/ 1643 w 1955"/>
                <a:gd name="T27" fmla="*/ 276 h 1265"/>
                <a:gd name="T28" fmla="*/ 1800 w 1955"/>
                <a:gd name="T29" fmla="*/ 360 h 1265"/>
                <a:gd name="T30" fmla="*/ 1889 w 1955"/>
                <a:gd name="T31" fmla="*/ 443 h 1265"/>
                <a:gd name="T32" fmla="*/ 1907 w 1955"/>
                <a:gd name="T33" fmla="*/ 539 h 1265"/>
                <a:gd name="T34" fmla="*/ 1860 w 1955"/>
                <a:gd name="T35" fmla="*/ 629 h 1265"/>
                <a:gd name="T36" fmla="*/ 1751 w 1955"/>
                <a:gd name="T37" fmla="*/ 719 h 1265"/>
                <a:gd name="T38" fmla="*/ 1584 w 1955"/>
                <a:gd name="T39" fmla="*/ 809 h 1265"/>
                <a:gd name="T40" fmla="*/ 1361 w 1955"/>
                <a:gd name="T41" fmla="*/ 899 h 1265"/>
                <a:gd name="T42" fmla="*/ 1091 w 1955"/>
                <a:gd name="T43" fmla="*/ 989 h 1265"/>
                <a:gd name="T44" fmla="*/ 767 w 1955"/>
                <a:gd name="T45" fmla="*/ 1073 h 1265"/>
                <a:gd name="T46" fmla="*/ 408 w 1955"/>
                <a:gd name="T47" fmla="*/ 1157 h 1265"/>
                <a:gd name="T48" fmla="*/ 0 w 1955"/>
                <a:gd name="T49" fmla="*/ 1241 h 1265"/>
                <a:gd name="T50" fmla="*/ 216 w 1955"/>
                <a:gd name="T51" fmla="*/ 1223 h 1265"/>
                <a:gd name="T52" fmla="*/ 612 w 1955"/>
                <a:gd name="T53" fmla="*/ 1139 h 1265"/>
                <a:gd name="T54" fmla="*/ 960 w 1955"/>
                <a:gd name="T55" fmla="*/ 1049 h 1265"/>
                <a:gd name="T56" fmla="*/ 1266 w 1955"/>
                <a:gd name="T57" fmla="*/ 959 h 1265"/>
                <a:gd name="T58" fmla="*/ 1518 w 1955"/>
                <a:gd name="T59" fmla="*/ 863 h 1265"/>
                <a:gd name="T60" fmla="*/ 1721 w 1955"/>
                <a:gd name="T61" fmla="*/ 767 h 1265"/>
                <a:gd name="T62" fmla="*/ 1866 w 1955"/>
                <a:gd name="T63" fmla="*/ 677 h 1265"/>
                <a:gd name="T64" fmla="*/ 1943 w 1955"/>
                <a:gd name="T65" fmla="*/ 581 h 1265"/>
                <a:gd name="T66" fmla="*/ 1961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9579C30C-E641-7F3D-0ECE-F7805F2B455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09 w 4694"/>
                <a:gd name="T1" fmla="*/ 797 h 2901"/>
                <a:gd name="T2" fmla="*/ 4679 w 4694"/>
                <a:gd name="T3" fmla="*/ 665 h 2901"/>
                <a:gd name="T4" fmla="*/ 4601 w 4694"/>
                <a:gd name="T5" fmla="*/ 540 h 2901"/>
                <a:gd name="T6" fmla="*/ 4480 w 4694"/>
                <a:gd name="T7" fmla="*/ 426 h 2901"/>
                <a:gd name="T8" fmla="*/ 4313 w 4694"/>
                <a:gd name="T9" fmla="*/ 312 h 2901"/>
                <a:gd name="T10" fmla="*/ 4097 w 4694"/>
                <a:gd name="T11" fmla="*/ 216 h 2901"/>
                <a:gd name="T12" fmla="*/ 3845 w 4694"/>
                <a:gd name="T13" fmla="*/ 120 h 2901"/>
                <a:gd name="T14" fmla="*/ 3551 w 4694"/>
                <a:gd name="T15" fmla="*/ 36 h 2901"/>
                <a:gd name="T16" fmla="*/ 3215 w 4694"/>
                <a:gd name="T17" fmla="*/ 0 h 2901"/>
                <a:gd name="T18" fmla="*/ 3551 w 4694"/>
                <a:gd name="T19" fmla="*/ 78 h 2901"/>
                <a:gd name="T20" fmla="*/ 3845 w 4694"/>
                <a:gd name="T21" fmla="*/ 162 h 2901"/>
                <a:gd name="T22" fmla="*/ 4097 w 4694"/>
                <a:gd name="T23" fmla="*/ 258 h 2901"/>
                <a:gd name="T24" fmla="*/ 4301 w 4694"/>
                <a:gd name="T25" fmla="*/ 366 h 2901"/>
                <a:gd name="T26" fmla="*/ 4457 w 4694"/>
                <a:gd name="T27" fmla="*/ 480 h 2901"/>
                <a:gd name="T28" fmla="*/ 4565 w 4694"/>
                <a:gd name="T29" fmla="*/ 605 h 2901"/>
                <a:gd name="T30" fmla="*/ 4625 w 4694"/>
                <a:gd name="T31" fmla="*/ 737 h 2901"/>
                <a:gd name="T32" fmla="*/ 4625 w 4694"/>
                <a:gd name="T33" fmla="*/ 875 h 2901"/>
                <a:gd name="T34" fmla="*/ 4583 w 4694"/>
                <a:gd name="T35" fmla="*/ 1001 h 2901"/>
                <a:gd name="T36" fmla="*/ 4504 w 4694"/>
                <a:gd name="T37" fmla="*/ 1127 h 2901"/>
                <a:gd name="T38" fmla="*/ 4385 w 4694"/>
                <a:gd name="T39" fmla="*/ 1259 h 2901"/>
                <a:gd name="T40" fmla="*/ 4228 w 4694"/>
                <a:gd name="T41" fmla="*/ 1385 h 2901"/>
                <a:gd name="T42" fmla="*/ 4037 w 4694"/>
                <a:gd name="T43" fmla="*/ 1517 h 2901"/>
                <a:gd name="T44" fmla="*/ 3815 w 4694"/>
                <a:gd name="T45" fmla="*/ 1648 h 2901"/>
                <a:gd name="T46" fmla="*/ 3557 w 4694"/>
                <a:gd name="T47" fmla="*/ 1774 h 2901"/>
                <a:gd name="T48" fmla="*/ 3269 w 4694"/>
                <a:gd name="T49" fmla="*/ 1906 h 2901"/>
                <a:gd name="T50" fmla="*/ 2951 w 4694"/>
                <a:gd name="T51" fmla="*/ 2032 h 2901"/>
                <a:gd name="T52" fmla="*/ 2603 w 4694"/>
                <a:gd name="T53" fmla="*/ 2164 h 2901"/>
                <a:gd name="T54" fmla="*/ 2231 w 4694"/>
                <a:gd name="T55" fmla="*/ 2284 h 2901"/>
                <a:gd name="T56" fmla="*/ 1830 w 4694"/>
                <a:gd name="T57" fmla="*/ 2410 h 2901"/>
                <a:gd name="T58" fmla="*/ 1403 w 4694"/>
                <a:gd name="T59" fmla="*/ 2530 h 2901"/>
                <a:gd name="T60" fmla="*/ 486 w 4694"/>
                <a:gd name="T61" fmla="*/ 2757 h 2901"/>
                <a:gd name="T62" fmla="*/ 0 w 4694"/>
                <a:gd name="T63" fmla="*/ 2901 h 2901"/>
                <a:gd name="T64" fmla="*/ 972 w 4694"/>
                <a:gd name="T65" fmla="*/ 2674 h 2901"/>
                <a:gd name="T66" fmla="*/ 1643 w 4694"/>
                <a:gd name="T67" fmla="*/ 2494 h 2901"/>
                <a:gd name="T68" fmla="*/ 2064 w 4694"/>
                <a:gd name="T69" fmla="*/ 2374 h 2901"/>
                <a:gd name="T70" fmla="*/ 2459 w 4694"/>
                <a:gd name="T71" fmla="*/ 2248 h 2901"/>
                <a:gd name="T72" fmla="*/ 2825 w 4694"/>
                <a:gd name="T73" fmla="*/ 2116 h 2901"/>
                <a:gd name="T74" fmla="*/ 3161 w 4694"/>
                <a:gd name="T75" fmla="*/ 1984 h 2901"/>
                <a:gd name="T76" fmla="*/ 3473 w 4694"/>
                <a:gd name="T77" fmla="*/ 1858 h 2901"/>
                <a:gd name="T78" fmla="*/ 3749 w 4694"/>
                <a:gd name="T79" fmla="*/ 1720 h 2901"/>
                <a:gd name="T80" fmla="*/ 3995 w 4694"/>
                <a:gd name="T81" fmla="*/ 1589 h 2901"/>
                <a:gd name="T82" fmla="*/ 4204 w 4694"/>
                <a:gd name="T83" fmla="*/ 1457 h 2901"/>
                <a:gd name="T84" fmla="*/ 4385 w 4694"/>
                <a:gd name="T85" fmla="*/ 1325 h 2901"/>
                <a:gd name="T86" fmla="*/ 4522 w 4694"/>
                <a:gd name="T87" fmla="*/ 1193 h 2901"/>
                <a:gd name="T88" fmla="*/ 4625 w 4694"/>
                <a:gd name="T89" fmla="*/ 1061 h 2901"/>
                <a:gd name="T90" fmla="*/ 4685 w 4694"/>
                <a:gd name="T91" fmla="*/ 935 h 2901"/>
                <a:gd name="T92" fmla="*/ 4703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0CE01560-8E56-BF08-BD81-E6B38DEA1F1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73 w 3761"/>
                <a:gd name="T1" fmla="*/ 719 h 2356"/>
                <a:gd name="T2" fmla="*/ 3743 w 3761"/>
                <a:gd name="T3" fmla="*/ 599 h 2356"/>
                <a:gd name="T4" fmla="*/ 3665 w 3761"/>
                <a:gd name="T5" fmla="*/ 486 h 2356"/>
                <a:gd name="T6" fmla="*/ 3533 w 3761"/>
                <a:gd name="T7" fmla="*/ 378 h 2356"/>
                <a:gd name="T8" fmla="*/ 3359 w 3761"/>
                <a:gd name="T9" fmla="*/ 282 h 2356"/>
                <a:gd name="T10" fmla="*/ 3137 w 3761"/>
                <a:gd name="T11" fmla="*/ 192 h 2356"/>
                <a:gd name="T12" fmla="*/ 2873 w 3761"/>
                <a:gd name="T13" fmla="*/ 108 h 2356"/>
                <a:gd name="T14" fmla="*/ 2567 w 3761"/>
                <a:gd name="T15" fmla="*/ 36 h 2356"/>
                <a:gd name="T16" fmla="*/ 2237 w 3761"/>
                <a:gd name="T17" fmla="*/ 0 h 2356"/>
                <a:gd name="T18" fmla="*/ 2585 w 3761"/>
                <a:gd name="T19" fmla="*/ 72 h 2356"/>
                <a:gd name="T20" fmla="*/ 2885 w 3761"/>
                <a:gd name="T21" fmla="*/ 150 h 2356"/>
                <a:gd name="T22" fmla="*/ 3149 w 3761"/>
                <a:gd name="T23" fmla="*/ 234 h 2356"/>
                <a:gd name="T24" fmla="*/ 3359 w 3761"/>
                <a:gd name="T25" fmla="*/ 330 h 2356"/>
                <a:gd name="T26" fmla="*/ 3527 w 3761"/>
                <a:gd name="T27" fmla="*/ 432 h 2356"/>
                <a:gd name="T28" fmla="*/ 3635 w 3761"/>
                <a:gd name="T29" fmla="*/ 545 h 2356"/>
                <a:gd name="T30" fmla="*/ 3695 w 3761"/>
                <a:gd name="T31" fmla="*/ 665 h 2356"/>
                <a:gd name="T32" fmla="*/ 3701 w 3761"/>
                <a:gd name="T33" fmla="*/ 791 h 2356"/>
                <a:gd name="T34" fmla="*/ 3665 w 3761"/>
                <a:gd name="T35" fmla="*/ 887 h 2356"/>
                <a:gd name="T36" fmla="*/ 3604 w 3761"/>
                <a:gd name="T37" fmla="*/ 989 h 2356"/>
                <a:gd name="T38" fmla="*/ 3509 w 3761"/>
                <a:gd name="T39" fmla="*/ 1091 h 2356"/>
                <a:gd name="T40" fmla="*/ 3383 w 3761"/>
                <a:gd name="T41" fmla="*/ 1187 h 2356"/>
                <a:gd name="T42" fmla="*/ 3233 w 3761"/>
                <a:gd name="T43" fmla="*/ 1289 h 2356"/>
                <a:gd name="T44" fmla="*/ 3053 w 3761"/>
                <a:gd name="T45" fmla="*/ 1391 h 2356"/>
                <a:gd name="T46" fmla="*/ 2843 w 3761"/>
                <a:gd name="T47" fmla="*/ 1493 h 2356"/>
                <a:gd name="T48" fmla="*/ 2615 w 3761"/>
                <a:gd name="T49" fmla="*/ 1589 h 2356"/>
                <a:gd name="T50" fmla="*/ 2082 w 3761"/>
                <a:gd name="T51" fmla="*/ 1786 h 2356"/>
                <a:gd name="T52" fmla="*/ 1464 w 3761"/>
                <a:gd name="T53" fmla="*/ 1972 h 2356"/>
                <a:gd name="T54" fmla="*/ 767 w 3761"/>
                <a:gd name="T55" fmla="*/ 2158 h 2356"/>
                <a:gd name="T56" fmla="*/ 0 w 3761"/>
                <a:gd name="T57" fmla="*/ 2326 h 2356"/>
                <a:gd name="T58" fmla="*/ 402 w 3761"/>
                <a:gd name="T59" fmla="*/ 2272 h 2356"/>
                <a:gd name="T60" fmla="*/ 1146 w 3761"/>
                <a:gd name="T61" fmla="*/ 2092 h 2356"/>
                <a:gd name="T62" fmla="*/ 1818 w 3761"/>
                <a:gd name="T63" fmla="*/ 1900 h 2356"/>
                <a:gd name="T64" fmla="*/ 2400 w 3761"/>
                <a:gd name="T65" fmla="*/ 1702 h 2356"/>
                <a:gd name="T66" fmla="*/ 2657 w 3761"/>
                <a:gd name="T67" fmla="*/ 1607 h 2356"/>
                <a:gd name="T68" fmla="*/ 2891 w 3761"/>
                <a:gd name="T69" fmla="*/ 1505 h 2356"/>
                <a:gd name="T70" fmla="*/ 3101 w 3761"/>
                <a:gd name="T71" fmla="*/ 1403 h 2356"/>
                <a:gd name="T72" fmla="*/ 3287 w 3761"/>
                <a:gd name="T73" fmla="*/ 1301 h 2356"/>
                <a:gd name="T74" fmla="*/ 3443 w 3761"/>
                <a:gd name="T75" fmla="*/ 1193 h 2356"/>
                <a:gd name="T76" fmla="*/ 3569 w 3761"/>
                <a:gd name="T77" fmla="*/ 1091 h 2356"/>
                <a:gd name="T78" fmla="*/ 3665 w 3761"/>
                <a:gd name="T79" fmla="*/ 989 h 2356"/>
                <a:gd name="T80" fmla="*/ 3731 w 3761"/>
                <a:gd name="T81" fmla="*/ 887 h 2356"/>
                <a:gd name="T82" fmla="*/ 3767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D121D7B4-BC52-9284-60F8-8CACF040A70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33 w 2924"/>
                <a:gd name="T1" fmla="*/ 647 h 1846"/>
                <a:gd name="T2" fmla="*/ 2885 w 2924"/>
                <a:gd name="T3" fmla="*/ 528 h 1846"/>
                <a:gd name="T4" fmla="*/ 2758 w 2924"/>
                <a:gd name="T5" fmla="*/ 414 h 1846"/>
                <a:gd name="T6" fmla="*/ 2567 w 2924"/>
                <a:gd name="T7" fmla="*/ 318 h 1846"/>
                <a:gd name="T8" fmla="*/ 2309 w 2924"/>
                <a:gd name="T9" fmla="*/ 228 h 1846"/>
                <a:gd name="T10" fmla="*/ 1991 w 2924"/>
                <a:gd name="T11" fmla="*/ 150 h 1846"/>
                <a:gd name="T12" fmla="*/ 1613 w 2924"/>
                <a:gd name="T13" fmla="*/ 78 h 1846"/>
                <a:gd name="T14" fmla="*/ 1182 w 2924"/>
                <a:gd name="T15" fmla="*/ 24 h 1846"/>
                <a:gd name="T16" fmla="*/ 696 w 2924"/>
                <a:gd name="T17" fmla="*/ 0 h 1846"/>
                <a:gd name="T18" fmla="*/ 1194 w 2924"/>
                <a:gd name="T19" fmla="*/ 48 h 1846"/>
                <a:gd name="T20" fmla="*/ 1631 w 2924"/>
                <a:gd name="T21" fmla="*/ 108 h 1846"/>
                <a:gd name="T22" fmla="*/ 2015 w 2924"/>
                <a:gd name="T23" fmla="*/ 180 h 1846"/>
                <a:gd name="T24" fmla="*/ 2333 w 2924"/>
                <a:gd name="T25" fmla="*/ 264 h 1846"/>
                <a:gd name="T26" fmla="*/ 2579 w 2924"/>
                <a:gd name="T27" fmla="*/ 360 h 1846"/>
                <a:gd name="T28" fmla="*/ 2758 w 2924"/>
                <a:gd name="T29" fmla="*/ 468 h 1846"/>
                <a:gd name="T30" fmla="*/ 2855 w 2924"/>
                <a:gd name="T31" fmla="*/ 587 h 1846"/>
                <a:gd name="T32" fmla="*/ 2873 w 2924"/>
                <a:gd name="T33" fmla="*/ 713 h 1846"/>
                <a:gd name="T34" fmla="*/ 2849 w 2924"/>
                <a:gd name="T35" fmla="*/ 785 h 1846"/>
                <a:gd name="T36" fmla="*/ 2801 w 2924"/>
                <a:gd name="T37" fmla="*/ 857 h 1846"/>
                <a:gd name="T38" fmla="*/ 2633 w 2924"/>
                <a:gd name="T39" fmla="*/ 1001 h 1846"/>
                <a:gd name="T40" fmla="*/ 2375 w 2924"/>
                <a:gd name="T41" fmla="*/ 1145 h 1846"/>
                <a:gd name="T42" fmla="*/ 2039 w 2924"/>
                <a:gd name="T43" fmla="*/ 1289 h 1846"/>
                <a:gd name="T44" fmla="*/ 1631 w 2924"/>
                <a:gd name="T45" fmla="*/ 1433 h 1846"/>
                <a:gd name="T46" fmla="*/ 1146 w 2924"/>
                <a:gd name="T47" fmla="*/ 1571 h 1846"/>
                <a:gd name="T48" fmla="*/ 606 w 2924"/>
                <a:gd name="T49" fmla="*/ 1702 h 1846"/>
                <a:gd name="T50" fmla="*/ 0 w 2924"/>
                <a:gd name="T51" fmla="*/ 1828 h 1846"/>
                <a:gd name="T52" fmla="*/ 312 w 2924"/>
                <a:gd name="T53" fmla="*/ 1780 h 1846"/>
                <a:gd name="T54" fmla="*/ 900 w 2924"/>
                <a:gd name="T55" fmla="*/ 1648 h 1846"/>
                <a:gd name="T56" fmla="*/ 1421 w 2924"/>
                <a:gd name="T57" fmla="*/ 1511 h 1846"/>
                <a:gd name="T58" fmla="*/ 1877 w 2924"/>
                <a:gd name="T59" fmla="*/ 1367 h 1846"/>
                <a:gd name="T60" fmla="*/ 2261 w 2924"/>
                <a:gd name="T61" fmla="*/ 1223 h 1846"/>
                <a:gd name="T62" fmla="*/ 2567 w 2924"/>
                <a:gd name="T63" fmla="*/ 1079 h 1846"/>
                <a:gd name="T64" fmla="*/ 2783 w 2924"/>
                <a:gd name="T65" fmla="*/ 929 h 1846"/>
                <a:gd name="T66" fmla="*/ 2885 w 2924"/>
                <a:gd name="T67" fmla="*/ 815 h 1846"/>
                <a:gd name="T68" fmla="*/ 2921 w 2924"/>
                <a:gd name="T69" fmla="*/ 743 h 1846"/>
                <a:gd name="T70" fmla="*/ 2933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CE90D27C-A827-B76B-AA95-D89A1592361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0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93 w 1488"/>
                <a:gd name="T7" fmla="*/ 186 h 204"/>
                <a:gd name="T8" fmla="*/ 1404 w 1488"/>
                <a:gd name="T9" fmla="*/ 204 h 204"/>
                <a:gd name="T10" fmla="*/ 140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" name="Rectangle 13">
              <a:extLst>
                <a:ext uri="{FF2B5EF4-FFF2-40B4-BE49-F238E27FC236}">
                  <a16:creationId xmlns:a16="http://schemas.microsoft.com/office/drawing/2014/main" id="{F535EDC0-303C-6C55-6A81-5609E53FD4B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fr-FR" altLang="fr-FR"/>
            </a:p>
          </p:txBody>
        </p:sp>
        <p:sp>
          <p:nvSpPr>
            <p:cNvPr id="14" name="Rectangle 14">
              <a:extLst>
                <a:ext uri="{FF2B5EF4-FFF2-40B4-BE49-F238E27FC236}">
                  <a16:creationId xmlns:a16="http://schemas.microsoft.com/office/drawing/2014/main" id="{4F684D63-3852-1782-4079-F7B0F6BCC01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fr-FR" altLang="fr-FR"/>
            </a:p>
          </p:txBody>
        </p:sp>
        <p:grpSp>
          <p:nvGrpSpPr>
            <p:cNvPr id="15" name="Group 15">
              <a:extLst>
                <a:ext uri="{FF2B5EF4-FFF2-40B4-BE49-F238E27FC236}">
                  <a16:creationId xmlns:a16="http://schemas.microsoft.com/office/drawing/2014/main" id="{D937E264-4504-967D-5679-19C963E6811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6" name="Freeform 16">
                <a:extLst>
                  <a:ext uri="{FF2B5EF4-FFF2-40B4-BE49-F238E27FC236}">
                    <a16:creationId xmlns:a16="http://schemas.microsoft.com/office/drawing/2014/main" id="{B9B3EBAE-AAB6-AC4A-F1B7-2A79F4CB890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7" name="Freeform 17">
                <a:extLst>
                  <a:ext uri="{FF2B5EF4-FFF2-40B4-BE49-F238E27FC236}">
                    <a16:creationId xmlns:a16="http://schemas.microsoft.com/office/drawing/2014/main" id="{F391D5C9-DDF9-BFD2-9988-A8C006F26F5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4 w 323"/>
                  <a:gd name="T13" fmla="*/ 18 h 162"/>
                  <a:gd name="T14" fmla="*/ 240 w 323"/>
                  <a:gd name="T15" fmla="*/ 54 h 162"/>
                  <a:gd name="T16" fmla="*/ 288 w 323"/>
                  <a:gd name="T17" fmla="*/ 90 h 162"/>
                  <a:gd name="T18" fmla="*/ 318 w 323"/>
                  <a:gd name="T19" fmla="*/ 114 h 162"/>
                  <a:gd name="T20" fmla="*/ 324 w 323"/>
                  <a:gd name="T21" fmla="*/ 126 h 162"/>
                  <a:gd name="T22" fmla="*/ 324 w 323"/>
                  <a:gd name="T23" fmla="*/ 126 h 162"/>
                  <a:gd name="T24" fmla="*/ 222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8" name="Freeform 18">
                <a:extLst>
                  <a:ext uri="{FF2B5EF4-FFF2-40B4-BE49-F238E27FC236}">
                    <a16:creationId xmlns:a16="http://schemas.microsoft.com/office/drawing/2014/main" id="{B05B8BEC-DCB4-3CD6-2172-F5195D5AEE66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70 w 1250"/>
                  <a:gd name="T1" fmla="*/ 641 h 923"/>
                  <a:gd name="T2" fmla="*/ 1170 w 1250"/>
                  <a:gd name="T3" fmla="*/ 473 h 923"/>
                  <a:gd name="T4" fmla="*/ 1140 w 1250"/>
                  <a:gd name="T5" fmla="*/ 384 h 923"/>
                  <a:gd name="T6" fmla="*/ 1116 w 1250"/>
                  <a:gd name="T7" fmla="*/ 288 h 923"/>
                  <a:gd name="T8" fmla="*/ 1056 w 1250"/>
                  <a:gd name="T9" fmla="*/ 174 h 923"/>
                  <a:gd name="T10" fmla="*/ 984 w 1250"/>
                  <a:gd name="T11" fmla="*/ 96 h 923"/>
                  <a:gd name="T12" fmla="*/ 966 w 1250"/>
                  <a:gd name="T13" fmla="*/ 72 h 923"/>
                  <a:gd name="T14" fmla="*/ 894 w 1250"/>
                  <a:gd name="T15" fmla="*/ 18 h 923"/>
                  <a:gd name="T16" fmla="*/ 822 w 1250"/>
                  <a:gd name="T17" fmla="*/ 6 h 923"/>
                  <a:gd name="T18" fmla="*/ 714 w 1250"/>
                  <a:gd name="T19" fmla="*/ 24 h 923"/>
                  <a:gd name="T20" fmla="*/ 666 w 1250"/>
                  <a:gd name="T21" fmla="*/ 42 h 923"/>
                  <a:gd name="T22" fmla="*/ 570 w 1250"/>
                  <a:gd name="T23" fmla="*/ 120 h 923"/>
                  <a:gd name="T24" fmla="*/ 534 w 1250"/>
                  <a:gd name="T25" fmla="*/ 228 h 923"/>
                  <a:gd name="T26" fmla="*/ 511 w 1250"/>
                  <a:gd name="T27" fmla="*/ 348 h 923"/>
                  <a:gd name="T28" fmla="*/ 432 w 1250"/>
                  <a:gd name="T29" fmla="*/ 479 h 923"/>
                  <a:gd name="T30" fmla="*/ 414 w 1250"/>
                  <a:gd name="T31" fmla="*/ 539 h 923"/>
                  <a:gd name="T32" fmla="*/ 354 w 1250"/>
                  <a:gd name="T33" fmla="*/ 599 h 923"/>
                  <a:gd name="T34" fmla="*/ 306 w 1250"/>
                  <a:gd name="T35" fmla="*/ 629 h 923"/>
                  <a:gd name="T36" fmla="*/ 294 w 1250"/>
                  <a:gd name="T37" fmla="*/ 635 h 923"/>
                  <a:gd name="T38" fmla="*/ 258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1 w 1250"/>
                  <a:gd name="T47" fmla="*/ 869 h 923"/>
                  <a:gd name="T48" fmla="*/ 642 w 1250"/>
                  <a:gd name="T49" fmla="*/ 827 h 923"/>
                  <a:gd name="T50" fmla="*/ 702 w 1250"/>
                  <a:gd name="T51" fmla="*/ 725 h 923"/>
                  <a:gd name="T52" fmla="*/ 696 w 1250"/>
                  <a:gd name="T53" fmla="*/ 611 h 923"/>
                  <a:gd name="T54" fmla="*/ 780 w 1250"/>
                  <a:gd name="T55" fmla="*/ 551 h 923"/>
                  <a:gd name="T56" fmla="*/ 882 w 1250"/>
                  <a:gd name="T57" fmla="*/ 449 h 923"/>
                  <a:gd name="T58" fmla="*/ 912 w 1250"/>
                  <a:gd name="T59" fmla="*/ 414 h 923"/>
                  <a:gd name="T60" fmla="*/ 978 w 1250"/>
                  <a:gd name="T61" fmla="*/ 318 h 923"/>
                  <a:gd name="T62" fmla="*/ 1026 w 1250"/>
                  <a:gd name="T63" fmla="*/ 336 h 923"/>
                  <a:gd name="T64" fmla="*/ 1122 w 1250"/>
                  <a:gd name="T65" fmla="*/ 617 h 923"/>
                  <a:gd name="T66" fmla="*/ 1116 w 1250"/>
                  <a:gd name="T67" fmla="*/ 689 h 923"/>
                  <a:gd name="T68" fmla="*/ 1152 w 1250"/>
                  <a:gd name="T69" fmla="*/ 749 h 923"/>
                  <a:gd name="T70" fmla="*/ 1206 w 1250"/>
                  <a:gd name="T71" fmla="*/ 713 h 923"/>
                  <a:gd name="T72" fmla="*/ 1242 w 1250"/>
                  <a:gd name="T73" fmla="*/ 749 h 923"/>
                  <a:gd name="T74" fmla="*/ 1254 w 1250"/>
                  <a:gd name="T75" fmla="*/ 743 h 923"/>
                  <a:gd name="T76" fmla="*/ 696 w 1250"/>
                  <a:gd name="T77" fmla="*/ 264 h 923"/>
                  <a:gd name="T78" fmla="*/ 787 w 1250"/>
                  <a:gd name="T79" fmla="*/ 372 h 923"/>
                  <a:gd name="T80" fmla="*/ 768 w 1250"/>
                  <a:gd name="T81" fmla="*/ 443 h 923"/>
                  <a:gd name="T82" fmla="*/ 708 w 1250"/>
                  <a:gd name="T83" fmla="*/ 515 h 923"/>
                  <a:gd name="T84" fmla="*/ 660 w 1250"/>
                  <a:gd name="T85" fmla="*/ 569 h 923"/>
                  <a:gd name="T86" fmla="*/ 618 w 1250"/>
                  <a:gd name="T87" fmla="*/ 593 h 923"/>
                  <a:gd name="T88" fmla="*/ 576 w 1250"/>
                  <a:gd name="T89" fmla="*/ 617 h 923"/>
                  <a:gd name="T90" fmla="*/ 564 w 1250"/>
                  <a:gd name="T91" fmla="*/ 707 h 923"/>
                  <a:gd name="T92" fmla="*/ 354 w 1250"/>
                  <a:gd name="T93" fmla="*/ 755 h 923"/>
                  <a:gd name="T94" fmla="*/ 390 w 1250"/>
                  <a:gd name="T95" fmla="*/ 641 h 923"/>
                  <a:gd name="T96" fmla="*/ 426 w 1250"/>
                  <a:gd name="T97" fmla="*/ 647 h 923"/>
                  <a:gd name="T98" fmla="*/ 444 w 1250"/>
                  <a:gd name="T99" fmla="*/ 617 h 923"/>
                  <a:gd name="T100" fmla="*/ 570 w 1250"/>
                  <a:gd name="T101" fmla="*/ 515 h 923"/>
                  <a:gd name="T102" fmla="*/ 618 w 1250"/>
                  <a:gd name="T103" fmla="*/ 473 h 923"/>
                  <a:gd name="T104" fmla="*/ 642 w 1250"/>
                  <a:gd name="T105" fmla="*/ 396 h 923"/>
                  <a:gd name="T106" fmla="*/ 642 w 1250"/>
                  <a:gd name="T107" fmla="*/ 378 h 923"/>
                  <a:gd name="T108" fmla="*/ 666 w 1250"/>
                  <a:gd name="T109" fmla="*/ 270 h 923"/>
                  <a:gd name="T110" fmla="*/ 684 w 1250"/>
                  <a:gd name="T111" fmla="*/ 192 h 923"/>
                  <a:gd name="T112" fmla="*/ 696 w 1250"/>
                  <a:gd name="T113" fmla="*/ 264 h 923"/>
                  <a:gd name="T114" fmla="*/ 534 w 1250"/>
                  <a:gd name="T115" fmla="*/ 455 h 923"/>
                  <a:gd name="T116" fmla="*/ 636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" name="Freeform 19">
                <a:extLst>
                  <a:ext uri="{FF2B5EF4-FFF2-40B4-BE49-F238E27FC236}">
                    <a16:creationId xmlns:a16="http://schemas.microsoft.com/office/drawing/2014/main" id="{E36DD943-A380-E564-705E-25601FFB008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0" name="Freeform 20">
                <a:extLst>
                  <a:ext uri="{FF2B5EF4-FFF2-40B4-BE49-F238E27FC236}">
                    <a16:creationId xmlns:a16="http://schemas.microsoft.com/office/drawing/2014/main" id="{AB4FD7E8-C5B3-446D-9D56-44AF18EC9F2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1" name="Freeform 21">
                <a:extLst>
                  <a:ext uri="{FF2B5EF4-FFF2-40B4-BE49-F238E27FC236}">
                    <a16:creationId xmlns:a16="http://schemas.microsoft.com/office/drawing/2014/main" id="{A088C12D-0F93-229C-99D3-5788AC68F20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2" name="Freeform 22">
                <a:extLst>
                  <a:ext uri="{FF2B5EF4-FFF2-40B4-BE49-F238E27FC236}">
                    <a16:creationId xmlns:a16="http://schemas.microsoft.com/office/drawing/2014/main" id="{4FC9B437-7BF2-08AE-0AEA-CCA21A0525B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3" name="Freeform 23">
                <a:extLst>
                  <a:ext uri="{FF2B5EF4-FFF2-40B4-BE49-F238E27FC236}">
                    <a16:creationId xmlns:a16="http://schemas.microsoft.com/office/drawing/2014/main" id="{FE818712-A730-6F2A-E4CD-79190C1D090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4" name="Freeform 24">
                <a:extLst>
                  <a:ext uri="{FF2B5EF4-FFF2-40B4-BE49-F238E27FC236}">
                    <a16:creationId xmlns:a16="http://schemas.microsoft.com/office/drawing/2014/main" id="{A699F441-4569-5272-9304-7180635B443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5" name="Freeform 25">
                <a:extLst>
                  <a:ext uri="{FF2B5EF4-FFF2-40B4-BE49-F238E27FC236}">
                    <a16:creationId xmlns:a16="http://schemas.microsoft.com/office/drawing/2014/main" id="{125BF437-443F-188E-304B-1CE2B77E4FA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9 w 72"/>
                  <a:gd name="T3" fmla="*/ 24 h 54"/>
                  <a:gd name="T4" fmla="*/ 61 w 72"/>
                  <a:gd name="T5" fmla="*/ 12 h 54"/>
                  <a:gd name="T6" fmla="*/ 67 w 72"/>
                  <a:gd name="T7" fmla="*/ 6 h 54"/>
                  <a:gd name="T8" fmla="*/ 73 w 72"/>
                  <a:gd name="T9" fmla="*/ 0 h 54"/>
                  <a:gd name="T10" fmla="*/ 43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6" name="Freeform 26">
                <a:extLst>
                  <a:ext uri="{FF2B5EF4-FFF2-40B4-BE49-F238E27FC236}">
                    <a16:creationId xmlns:a16="http://schemas.microsoft.com/office/drawing/2014/main" id="{87DC7FBC-B7A7-4ABD-803C-554FBF4728D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7" name="Freeform 27">
                <a:extLst>
                  <a:ext uri="{FF2B5EF4-FFF2-40B4-BE49-F238E27FC236}">
                    <a16:creationId xmlns:a16="http://schemas.microsoft.com/office/drawing/2014/main" id="{D41390B2-FD6D-6535-A512-CBE847F4A61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8" name="Freeform 28">
                <a:extLst>
                  <a:ext uri="{FF2B5EF4-FFF2-40B4-BE49-F238E27FC236}">
                    <a16:creationId xmlns:a16="http://schemas.microsoft.com/office/drawing/2014/main" id="{2160DC39-6232-8D35-76D6-346D8FDF492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8 w 287"/>
                  <a:gd name="T1" fmla="*/ 0 h 84"/>
                  <a:gd name="T2" fmla="*/ 0 w 287"/>
                  <a:gd name="T3" fmla="*/ 84 h 84"/>
                  <a:gd name="T4" fmla="*/ 169 w 287"/>
                  <a:gd name="T5" fmla="*/ 36 h 84"/>
                  <a:gd name="T6" fmla="*/ 114 w 287"/>
                  <a:gd name="T7" fmla="*/ 60 h 84"/>
                  <a:gd name="T8" fmla="*/ 277 w 287"/>
                  <a:gd name="T9" fmla="*/ 18 h 84"/>
                  <a:gd name="T10" fmla="*/ 288 w 287"/>
                  <a:gd name="T11" fmla="*/ 0 h 84"/>
                  <a:gd name="T12" fmla="*/ 288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29" name="Freeform 29">
                <a:extLst>
                  <a:ext uri="{FF2B5EF4-FFF2-40B4-BE49-F238E27FC236}">
                    <a16:creationId xmlns:a16="http://schemas.microsoft.com/office/drawing/2014/main" id="{4FE70374-AAFA-7D69-7DCC-9D3A89538C4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0" name="Freeform 30">
                <a:extLst>
                  <a:ext uri="{FF2B5EF4-FFF2-40B4-BE49-F238E27FC236}">
                    <a16:creationId xmlns:a16="http://schemas.microsoft.com/office/drawing/2014/main" id="{1C894034-6C93-CDEB-7113-FDDC63579CD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1" name="Freeform 31">
                <a:extLst>
                  <a:ext uri="{FF2B5EF4-FFF2-40B4-BE49-F238E27FC236}">
                    <a16:creationId xmlns:a16="http://schemas.microsoft.com/office/drawing/2014/main" id="{D41F3C34-8A56-4CB3-8438-806BB35BCD9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88" name="Freeform 32">
                <a:extLst>
                  <a:ext uri="{FF2B5EF4-FFF2-40B4-BE49-F238E27FC236}">
                    <a16:creationId xmlns:a16="http://schemas.microsoft.com/office/drawing/2014/main" id="{DB539156-B289-B516-16C3-974D69DFCC4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89" name="Freeform 33">
                <a:extLst>
                  <a:ext uri="{FF2B5EF4-FFF2-40B4-BE49-F238E27FC236}">
                    <a16:creationId xmlns:a16="http://schemas.microsoft.com/office/drawing/2014/main" id="{63FC0BA5-E758-A7D5-F8ED-ED12726C6BA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90" name="Freeform 34">
                <a:extLst>
                  <a:ext uri="{FF2B5EF4-FFF2-40B4-BE49-F238E27FC236}">
                    <a16:creationId xmlns:a16="http://schemas.microsoft.com/office/drawing/2014/main" id="{118CBF8A-85E6-FF4D-B0E5-7108660EDF2E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91" name="Freeform 35">
                <a:extLst>
                  <a:ext uri="{FF2B5EF4-FFF2-40B4-BE49-F238E27FC236}">
                    <a16:creationId xmlns:a16="http://schemas.microsoft.com/office/drawing/2014/main" id="{6C2414AC-E961-3E59-49D5-6578AD3CBB6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92" name="Freeform 36">
                <a:extLst>
                  <a:ext uri="{FF2B5EF4-FFF2-40B4-BE49-F238E27FC236}">
                    <a16:creationId xmlns:a16="http://schemas.microsoft.com/office/drawing/2014/main" id="{29BDF31C-D4C1-6C6E-C3A8-53B65DA2DA8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93" name="Freeform 37">
                <a:extLst>
                  <a:ext uri="{FF2B5EF4-FFF2-40B4-BE49-F238E27FC236}">
                    <a16:creationId xmlns:a16="http://schemas.microsoft.com/office/drawing/2014/main" id="{A1723518-DFB2-0E61-CEF2-D8946EFEEF3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94" name="Freeform 38">
                <a:extLst>
                  <a:ext uri="{FF2B5EF4-FFF2-40B4-BE49-F238E27FC236}">
                    <a16:creationId xmlns:a16="http://schemas.microsoft.com/office/drawing/2014/main" id="{E67F9286-1FB5-D5A9-5BF5-A53008DE02C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95" name="Freeform 39">
                <a:extLst>
                  <a:ext uri="{FF2B5EF4-FFF2-40B4-BE49-F238E27FC236}">
                    <a16:creationId xmlns:a16="http://schemas.microsoft.com/office/drawing/2014/main" id="{C0880E95-837D-A0DA-78AB-B7F6F2C448B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9496" name="Freeform 40">
                <a:extLst>
                  <a:ext uri="{FF2B5EF4-FFF2-40B4-BE49-F238E27FC236}">
                    <a16:creationId xmlns:a16="http://schemas.microsoft.com/office/drawing/2014/main" id="{319CCF8E-1FA4-0F0C-554B-3F0DB3FCC9A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19497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19498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357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19499" name="Rectangle 43">
            <a:extLst>
              <a:ext uri="{FF2B5EF4-FFF2-40B4-BE49-F238E27FC236}">
                <a16:creationId xmlns:a16="http://schemas.microsoft.com/office/drawing/2014/main" id="{96370519-C925-137E-5C64-41D4B77640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500" name="Rectangle 44">
            <a:extLst>
              <a:ext uri="{FF2B5EF4-FFF2-40B4-BE49-F238E27FC236}">
                <a16:creationId xmlns:a16="http://schemas.microsoft.com/office/drawing/2014/main" id="{5D0063C3-B749-B8C4-F64A-2BE14D7C20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501" name="Rectangle 45">
            <a:extLst>
              <a:ext uri="{FF2B5EF4-FFF2-40B4-BE49-F238E27FC236}">
                <a16:creationId xmlns:a16="http://schemas.microsoft.com/office/drawing/2014/main" id="{75214D0D-3862-A75C-0172-968132539D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C8950C-95A3-4A89-98D8-3BE0CED8293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7430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2AB5254F-A704-80F6-28E0-7B1E64A215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1FEC4117-2DE3-40A4-F96E-D4FBC5DC72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F9B32212-5339-B9ED-1B23-13DC148716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19371-3113-4728-8283-E9E0E2D91E7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3094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8750"/>
            <a:ext cx="2057400" cy="597217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8750"/>
            <a:ext cx="6019800" cy="59721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3D3838B1-6E37-56D9-69DA-3E15A25E33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5E7CCFBF-D5ED-C442-D184-B8A82E4083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944E92CB-4195-3CE1-F00F-F20A45D121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3C9CD-980A-47BE-9A85-1B06491CA16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94041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158750"/>
            <a:ext cx="8229600" cy="59721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32AC1615-60B3-312B-019B-CCE51B359B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A5C48EAD-9E75-DDFB-DACD-9364631440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54BCAC04-7AC4-8AF9-4337-5E6BA49DA0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250DB-BB23-48CB-8609-B86B87158B5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757280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re. Image de la bibliothèqu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'image de la bibliothèque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3A7C029E-FDB1-B4DF-09AF-A97D770883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97A99525-BDC5-4332-6239-CC386D7DED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67ABE31C-12C3-68F5-0FEA-99F2897700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F867E-6B16-4621-A9E2-EE49F563CBD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05002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55CC211F-1F6F-D9FB-DD01-C345B21251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A93B1FFB-62C9-3214-5B46-9DD259E621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6895DBC5-C163-0904-8EA2-B1086E0714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1C796-F65C-4E6C-8FAD-0186ED4F3CF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213347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258888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392058CC-22BE-EE98-C2F1-A469C19833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1894773A-21A9-5F25-153D-13966A2348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982D30C8-77F5-77BA-9B38-EC4CECF288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9332A-5432-4736-BE90-C245D73740E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65111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A2D0BC57-989B-FAC5-BCB4-7249B48B28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DBE2E5C5-692F-FCDF-E580-0F361A6369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A4B0FD13-EFB5-1822-DEFD-E427EAECD7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155EB-FAA7-4232-8CE9-968728D785B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20430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3">
            <a:extLst>
              <a:ext uri="{FF2B5EF4-FFF2-40B4-BE49-F238E27FC236}">
                <a16:creationId xmlns:a16="http://schemas.microsoft.com/office/drawing/2014/main" id="{116A675B-F237-53EB-2392-2F6A4F2EDD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4">
            <a:extLst>
              <a:ext uri="{FF2B5EF4-FFF2-40B4-BE49-F238E27FC236}">
                <a16:creationId xmlns:a16="http://schemas.microsoft.com/office/drawing/2014/main" id="{1544CC7B-24EB-0DD6-6E6D-59072C0F76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5">
            <a:extLst>
              <a:ext uri="{FF2B5EF4-FFF2-40B4-BE49-F238E27FC236}">
                <a16:creationId xmlns:a16="http://schemas.microsoft.com/office/drawing/2014/main" id="{0AABA778-516F-890B-8593-514859C3F5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3E2BD-DE39-40EA-B321-A3DBC7A88D8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01538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490A2798-BBD6-8577-7FBB-D0186588B1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1D514FDD-24B7-8D31-622C-B1D7ACA6E5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2868AE8B-3086-9FF9-AC4D-01C5530103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6B808-8F6C-4241-B07A-B95A0419B99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22367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3">
            <a:extLst>
              <a:ext uri="{FF2B5EF4-FFF2-40B4-BE49-F238E27FC236}">
                <a16:creationId xmlns:a16="http://schemas.microsoft.com/office/drawing/2014/main" id="{AC91A299-6467-DF9A-5425-80B1BB7489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44">
            <a:extLst>
              <a:ext uri="{FF2B5EF4-FFF2-40B4-BE49-F238E27FC236}">
                <a16:creationId xmlns:a16="http://schemas.microsoft.com/office/drawing/2014/main" id="{E3B6EEFD-02A7-FF26-EB0F-1218A7F784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45">
            <a:extLst>
              <a:ext uri="{FF2B5EF4-FFF2-40B4-BE49-F238E27FC236}">
                <a16:creationId xmlns:a16="http://schemas.microsoft.com/office/drawing/2014/main" id="{82B08263-17A8-B5C4-9DEE-C7C2A0DFAF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D8E9F-C4DB-4F35-B28A-7C887E2428D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19284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3">
            <a:extLst>
              <a:ext uri="{FF2B5EF4-FFF2-40B4-BE49-F238E27FC236}">
                <a16:creationId xmlns:a16="http://schemas.microsoft.com/office/drawing/2014/main" id="{252F1355-676A-F46B-FE80-AE34ABA10C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44">
            <a:extLst>
              <a:ext uri="{FF2B5EF4-FFF2-40B4-BE49-F238E27FC236}">
                <a16:creationId xmlns:a16="http://schemas.microsoft.com/office/drawing/2014/main" id="{6B34F2AE-372A-6845-A0D8-5B5F7F35C4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45">
            <a:extLst>
              <a:ext uri="{FF2B5EF4-FFF2-40B4-BE49-F238E27FC236}">
                <a16:creationId xmlns:a16="http://schemas.microsoft.com/office/drawing/2014/main" id="{1ED8E4B1-97F9-0AFF-7DBA-BCB3EF6CCF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7BD08-2C44-4DA0-82A5-3151A6D5DAD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6809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>
            <a:extLst>
              <a:ext uri="{FF2B5EF4-FFF2-40B4-BE49-F238E27FC236}">
                <a16:creationId xmlns:a16="http://schemas.microsoft.com/office/drawing/2014/main" id="{A1FF5422-BDD9-CDDA-03F2-DF32F1167E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44">
            <a:extLst>
              <a:ext uri="{FF2B5EF4-FFF2-40B4-BE49-F238E27FC236}">
                <a16:creationId xmlns:a16="http://schemas.microsoft.com/office/drawing/2014/main" id="{8126B205-F7DA-8ED7-7638-279B47F1C3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45">
            <a:extLst>
              <a:ext uri="{FF2B5EF4-FFF2-40B4-BE49-F238E27FC236}">
                <a16:creationId xmlns:a16="http://schemas.microsoft.com/office/drawing/2014/main" id="{91201E8A-46A0-035C-825B-89A5E3C8AC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B4CB7-43AC-4170-B0D1-26B89CDC754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18488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E35F7A39-E820-1702-0226-FB37F40326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B0573B7D-FC42-EAE6-65E8-71F8F11674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CDF42C16-E61C-218E-A9C5-F45FE153F8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49FEC-E852-479A-B6D8-0951181AE2A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108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7AA20BED-85AA-5142-89D0-AD447FF384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4">
            <a:extLst>
              <a:ext uri="{FF2B5EF4-FFF2-40B4-BE49-F238E27FC236}">
                <a16:creationId xmlns:a16="http://schemas.microsoft.com/office/drawing/2014/main" id="{3B12D014-7A81-C63A-FBC6-6DFD8E88B7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45">
            <a:extLst>
              <a:ext uri="{FF2B5EF4-FFF2-40B4-BE49-F238E27FC236}">
                <a16:creationId xmlns:a16="http://schemas.microsoft.com/office/drawing/2014/main" id="{4CFEED40-5433-D1A4-4314-A9AFDA9BDF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9AB8B-1416-44E2-B431-E9C21019CEF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90428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A6AD0C10-1FD8-30A1-3E3D-CFA707C7DDE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0825" cy="6851650"/>
            <a:chOff x="0" y="0"/>
            <a:chExt cx="5758" cy="4316"/>
          </a:xfrm>
        </p:grpSpPr>
        <p:sp>
          <p:nvSpPr>
            <p:cNvPr id="1032" name="Freeform 3">
              <a:extLst>
                <a:ext uri="{FF2B5EF4-FFF2-40B4-BE49-F238E27FC236}">
                  <a16:creationId xmlns:a16="http://schemas.microsoft.com/office/drawing/2014/main" id="{857ECB8F-260B-F458-10EF-E8971C62AFC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812" y="2811"/>
              <a:ext cx="3946" cy="1505"/>
            </a:xfrm>
            <a:custGeom>
              <a:avLst/>
              <a:gdLst>
                <a:gd name="T0" fmla="*/ 149 w 3934"/>
                <a:gd name="T1" fmla="*/ 1505 h 1505"/>
                <a:gd name="T2" fmla="*/ 689 w 3934"/>
                <a:gd name="T3" fmla="*/ 1331 h 1505"/>
                <a:gd name="T4" fmla="*/ 1217 w 3934"/>
                <a:gd name="T5" fmla="*/ 1157 h 1505"/>
                <a:gd name="T6" fmla="*/ 1733 w 3934"/>
                <a:gd name="T7" fmla="*/ 977 h 1505"/>
                <a:gd name="T8" fmla="*/ 2225 w 3934"/>
                <a:gd name="T9" fmla="*/ 792 h 1505"/>
                <a:gd name="T10" fmla="*/ 2464 w 3934"/>
                <a:gd name="T11" fmla="*/ 696 h 1505"/>
                <a:gd name="T12" fmla="*/ 2698 w 3934"/>
                <a:gd name="T13" fmla="*/ 606 h 1505"/>
                <a:gd name="T14" fmla="*/ 2927 w 3934"/>
                <a:gd name="T15" fmla="*/ 510 h 1505"/>
                <a:gd name="T16" fmla="*/ 3149 w 3934"/>
                <a:gd name="T17" fmla="*/ 420 h 1505"/>
                <a:gd name="T18" fmla="*/ 3358 w 3934"/>
                <a:gd name="T19" fmla="*/ 324 h 1505"/>
                <a:gd name="T20" fmla="*/ 3562 w 3934"/>
                <a:gd name="T21" fmla="*/ 234 h 1505"/>
                <a:gd name="T22" fmla="*/ 3760 w 3934"/>
                <a:gd name="T23" fmla="*/ 138 h 1505"/>
                <a:gd name="T24" fmla="*/ 3946 w 3934"/>
                <a:gd name="T25" fmla="*/ 48 h 1505"/>
                <a:gd name="T26" fmla="*/ 3946 w 3934"/>
                <a:gd name="T27" fmla="*/ 0 h 1505"/>
                <a:gd name="T28" fmla="*/ 3754 w 3934"/>
                <a:gd name="T29" fmla="*/ 96 h 1505"/>
                <a:gd name="T30" fmla="*/ 3550 w 3934"/>
                <a:gd name="T31" fmla="*/ 192 h 1505"/>
                <a:gd name="T32" fmla="*/ 3340 w 3934"/>
                <a:gd name="T33" fmla="*/ 288 h 1505"/>
                <a:gd name="T34" fmla="*/ 3125 w 3934"/>
                <a:gd name="T35" fmla="*/ 384 h 1505"/>
                <a:gd name="T36" fmla="*/ 2897 w 3934"/>
                <a:gd name="T37" fmla="*/ 480 h 1505"/>
                <a:gd name="T38" fmla="*/ 2662 w 3934"/>
                <a:gd name="T39" fmla="*/ 576 h 1505"/>
                <a:gd name="T40" fmla="*/ 2416 w 3934"/>
                <a:gd name="T41" fmla="*/ 672 h 1505"/>
                <a:gd name="T42" fmla="*/ 2171 w 3934"/>
                <a:gd name="T43" fmla="*/ 768 h 1505"/>
                <a:gd name="T44" fmla="*/ 1913 w 3934"/>
                <a:gd name="T45" fmla="*/ 864 h 1505"/>
                <a:gd name="T46" fmla="*/ 1655 w 3934"/>
                <a:gd name="T47" fmla="*/ 960 h 1505"/>
                <a:gd name="T48" fmla="*/ 1115 w 3934"/>
                <a:gd name="T49" fmla="*/ 1145 h 1505"/>
                <a:gd name="T50" fmla="*/ 564 w 3934"/>
                <a:gd name="T51" fmla="*/ 1331 h 1505"/>
                <a:gd name="T52" fmla="*/ 0 w 3934"/>
                <a:gd name="T53" fmla="*/ 1505 h 1505"/>
                <a:gd name="T54" fmla="*/ 149 w 3934"/>
                <a:gd name="T55" fmla="*/ 1505 h 1505"/>
                <a:gd name="T56" fmla="*/ 149 w 3934"/>
                <a:gd name="T57" fmla="*/ 1505 h 15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934" h="1505">
                  <a:moveTo>
                    <a:pt x="149" y="1505"/>
                  </a:moveTo>
                  <a:lnTo>
                    <a:pt x="687" y="1331"/>
                  </a:lnTo>
                  <a:lnTo>
                    <a:pt x="1213" y="1157"/>
                  </a:lnTo>
                  <a:lnTo>
                    <a:pt x="1728" y="977"/>
                  </a:lnTo>
                  <a:lnTo>
                    <a:pt x="2218" y="792"/>
                  </a:lnTo>
                  <a:lnTo>
                    <a:pt x="2457" y="696"/>
                  </a:lnTo>
                  <a:lnTo>
                    <a:pt x="2690" y="606"/>
                  </a:lnTo>
                  <a:lnTo>
                    <a:pt x="2918" y="510"/>
                  </a:lnTo>
                  <a:lnTo>
                    <a:pt x="3139" y="420"/>
                  </a:lnTo>
                  <a:lnTo>
                    <a:pt x="3348" y="324"/>
                  </a:lnTo>
                  <a:lnTo>
                    <a:pt x="3551" y="234"/>
                  </a:lnTo>
                  <a:lnTo>
                    <a:pt x="3749" y="138"/>
                  </a:lnTo>
                  <a:lnTo>
                    <a:pt x="3934" y="48"/>
                  </a:lnTo>
                  <a:lnTo>
                    <a:pt x="3934" y="0"/>
                  </a:lnTo>
                  <a:lnTo>
                    <a:pt x="3743" y="96"/>
                  </a:lnTo>
                  <a:lnTo>
                    <a:pt x="3539" y="192"/>
                  </a:lnTo>
                  <a:lnTo>
                    <a:pt x="3330" y="288"/>
                  </a:lnTo>
                  <a:lnTo>
                    <a:pt x="3115" y="384"/>
                  </a:lnTo>
                  <a:lnTo>
                    <a:pt x="2888" y="480"/>
                  </a:lnTo>
                  <a:lnTo>
                    <a:pt x="2654" y="576"/>
                  </a:lnTo>
                  <a:lnTo>
                    <a:pt x="2409" y="672"/>
                  </a:lnTo>
                  <a:lnTo>
                    <a:pt x="2164" y="768"/>
                  </a:lnTo>
                  <a:lnTo>
                    <a:pt x="1907" y="864"/>
                  </a:lnTo>
                  <a:lnTo>
                    <a:pt x="1650" y="960"/>
                  </a:lnTo>
                  <a:lnTo>
                    <a:pt x="1112" y="1145"/>
                  </a:lnTo>
                  <a:lnTo>
                    <a:pt x="562" y="1331"/>
                  </a:lnTo>
                  <a:lnTo>
                    <a:pt x="0" y="1505"/>
                  </a:lnTo>
                  <a:lnTo>
                    <a:pt x="149" y="150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3" name="Freeform 4">
              <a:extLst>
                <a:ext uri="{FF2B5EF4-FFF2-40B4-BE49-F238E27FC236}">
                  <a16:creationId xmlns:a16="http://schemas.microsoft.com/office/drawing/2014/main" id="{3BEFDA64-E21B-5F61-4EF4-664472BD533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25" y="3627"/>
              <a:ext cx="1733" cy="689"/>
            </a:xfrm>
            <a:custGeom>
              <a:avLst/>
              <a:gdLst>
                <a:gd name="T0" fmla="*/ 132 w 1728"/>
                <a:gd name="T1" fmla="*/ 689 h 689"/>
                <a:gd name="T2" fmla="*/ 552 w 1728"/>
                <a:gd name="T3" fmla="*/ 527 h 689"/>
                <a:gd name="T4" fmla="*/ 966 w 1728"/>
                <a:gd name="T5" fmla="*/ 365 h 689"/>
                <a:gd name="T6" fmla="*/ 1163 w 1728"/>
                <a:gd name="T7" fmla="*/ 287 h 689"/>
                <a:gd name="T8" fmla="*/ 1361 w 1728"/>
                <a:gd name="T9" fmla="*/ 203 h 689"/>
                <a:gd name="T10" fmla="*/ 1553 w 1728"/>
                <a:gd name="T11" fmla="*/ 126 h 689"/>
                <a:gd name="T12" fmla="*/ 1733 w 1728"/>
                <a:gd name="T13" fmla="*/ 48 h 689"/>
                <a:gd name="T14" fmla="*/ 1733 w 1728"/>
                <a:gd name="T15" fmla="*/ 0 h 689"/>
                <a:gd name="T16" fmla="*/ 1535 w 1728"/>
                <a:gd name="T17" fmla="*/ 84 h 689"/>
                <a:gd name="T18" fmla="*/ 1331 w 1728"/>
                <a:gd name="T19" fmla="*/ 167 h 689"/>
                <a:gd name="T20" fmla="*/ 1121 w 1728"/>
                <a:gd name="T21" fmla="*/ 257 h 689"/>
                <a:gd name="T22" fmla="*/ 906 w 1728"/>
                <a:gd name="T23" fmla="*/ 341 h 689"/>
                <a:gd name="T24" fmla="*/ 455 w 1728"/>
                <a:gd name="T25" fmla="*/ 515 h 689"/>
                <a:gd name="T26" fmla="*/ 0 w 1728"/>
                <a:gd name="T27" fmla="*/ 689 h 689"/>
                <a:gd name="T28" fmla="*/ 132 w 1728"/>
                <a:gd name="T29" fmla="*/ 689 h 689"/>
                <a:gd name="T30" fmla="*/ 132 w 1728"/>
                <a:gd name="T31" fmla="*/ 689 h 68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28" h="689">
                  <a:moveTo>
                    <a:pt x="132" y="689"/>
                  </a:moveTo>
                  <a:lnTo>
                    <a:pt x="550" y="527"/>
                  </a:lnTo>
                  <a:lnTo>
                    <a:pt x="963" y="365"/>
                  </a:lnTo>
                  <a:lnTo>
                    <a:pt x="1160" y="287"/>
                  </a:lnTo>
                  <a:lnTo>
                    <a:pt x="1357" y="203"/>
                  </a:lnTo>
                  <a:lnTo>
                    <a:pt x="1549" y="126"/>
                  </a:lnTo>
                  <a:lnTo>
                    <a:pt x="1728" y="48"/>
                  </a:lnTo>
                  <a:lnTo>
                    <a:pt x="1728" y="0"/>
                  </a:lnTo>
                  <a:lnTo>
                    <a:pt x="1531" y="84"/>
                  </a:lnTo>
                  <a:lnTo>
                    <a:pt x="1327" y="167"/>
                  </a:lnTo>
                  <a:lnTo>
                    <a:pt x="1118" y="257"/>
                  </a:lnTo>
                  <a:lnTo>
                    <a:pt x="903" y="341"/>
                  </a:lnTo>
                  <a:lnTo>
                    <a:pt x="454" y="515"/>
                  </a:lnTo>
                  <a:lnTo>
                    <a:pt x="0" y="689"/>
                  </a:lnTo>
                  <a:lnTo>
                    <a:pt x="132" y="68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4" name="Freeform 5">
              <a:extLst>
                <a:ext uri="{FF2B5EF4-FFF2-40B4-BE49-F238E27FC236}">
                  <a16:creationId xmlns:a16="http://schemas.microsoft.com/office/drawing/2014/main" id="{0E7F673F-D7AE-3E4C-1233-43FFFFF1749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578" cy="3447"/>
            </a:xfrm>
            <a:custGeom>
              <a:avLst/>
              <a:gdLst>
                <a:gd name="T0" fmla="*/ 5578 w 5561"/>
                <a:gd name="T1" fmla="*/ 929 h 3447"/>
                <a:gd name="T2" fmla="*/ 5554 w 5561"/>
                <a:gd name="T3" fmla="*/ 773 h 3447"/>
                <a:gd name="T4" fmla="*/ 5470 w 5561"/>
                <a:gd name="T5" fmla="*/ 629 h 3447"/>
                <a:gd name="T6" fmla="*/ 5343 w 5561"/>
                <a:gd name="T7" fmla="*/ 492 h 3447"/>
                <a:gd name="T8" fmla="*/ 5164 w 5561"/>
                <a:gd name="T9" fmla="*/ 366 h 3447"/>
                <a:gd name="T10" fmla="*/ 4936 w 5561"/>
                <a:gd name="T11" fmla="*/ 252 h 3447"/>
                <a:gd name="T12" fmla="*/ 4666 w 5561"/>
                <a:gd name="T13" fmla="*/ 144 h 3447"/>
                <a:gd name="T14" fmla="*/ 4354 w 5561"/>
                <a:gd name="T15" fmla="*/ 48 h 3447"/>
                <a:gd name="T16" fmla="*/ 4012 w 5561"/>
                <a:gd name="T17" fmla="*/ 0 h 3447"/>
                <a:gd name="T18" fmla="*/ 4372 w 5561"/>
                <a:gd name="T19" fmla="*/ 90 h 3447"/>
                <a:gd name="T20" fmla="*/ 4684 w 5561"/>
                <a:gd name="T21" fmla="*/ 192 h 3447"/>
                <a:gd name="T22" fmla="*/ 4948 w 5561"/>
                <a:gd name="T23" fmla="*/ 306 h 3447"/>
                <a:gd name="T24" fmla="*/ 5164 w 5561"/>
                <a:gd name="T25" fmla="*/ 426 h 3447"/>
                <a:gd name="T26" fmla="*/ 5331 w 5561"/>
                <a:gd name="T27" fmla="*/ 557 h 3447"/>
                <a:gd name="T28" fmla="*/ 5446 w 5561"/>
                <a:gd name="T29" fmla="*/ 701 h 3447"/>
                <a:gd name="T30" fmla="*/ 5506 w 5561"/>
                <a:gd name="T31" fmla="*/ 851 h 3447"/>
                <a:gd name="T32" fmla="*/ 5506 w 5561"/>
                <a:gd name="T33" fmla="*/ 1013 h 3447"/>
                <a:gd name="T34" fmla="*/ 5458 w 5561"/>
                <a:gd name="T35" fmla="*/ 1163 h 3447"/>
                <a:gd name="T36" fmla="*/ 5361 w 5561"/>
                <a:gd name="T37" fmla="*/ 1319 h 3447"/>
                <a:gd name="T38" fmla="*/ 5218 w 5561"/>
                <a:gd name="T39" fmla="*/ 1475 h 3447"/>
                <a:gd name="T40" fmla="*/ 5032 w 5561"/>
                <a:gd name="T41" fmla="*/ 1630 h 3447"/>
                <a:gd name="T42" fmla="*/ 4804 w 5561"/>
                <a:gd name="T43" fmla="*/ 1786 h 3447"/>
                <a:gd name="T44" fmla="*/ 4540 w 5561"/>
                <a:gd name="T45" fmla="*/ 1948 h 3447"/>
                <a:gd name="T46" fmla="*/ 4228 w 5561"/>
                <a:gd name="T47" fmla="*/ 2104 h 3447"/>
                <a:gd name="T48" fmla="*/ 3887 w 5561"/>
                <a:gd name="T49" fmla="*/ 2260 h 3447"/>
                <a:gd name="T50" fmla="*/ 3509 w 5561"/>
                <a:gd name="T51" fmla="*/ 2416 h 3447"/>
                <a:gd name="T52" fmla="*/ 3094 w 5561"/>
                <a:gd name="T53" fmla="*/ 2566 h 3447"/>
                <a:gd name="T54" fmla="*/ 2651 w 5561"/>
                <a:gd name="T55" fmla="*/ 2715 h 3447"/>
                <a:gd name="T56" fmla="*/ 2171 w 5561"/>
                <a:gd name="T57" fmla="*/ 2865 h 3447"/>
                <a:gd name="T58" fmla="*/ 1667 w 5561"/>
                <a:gd name="T59" fmla="*/ 3009 h 3447"/>
                <a:gd name="T60" fmla="*/ 1139 w 5561"/>
                <a:gd name="T61" fmla="*/ 3147 h 3447"/>
                <a:gd name="T62" fmla="*/ 582 w 5561"/>
                <a:gd name="T63" fmla="*/ 3279 h 3447"/>
                <a:gd name="T64" fmla="*/ 0 w 5561"/>
                <a:gd name="T65" fmla="*/ 3447 h 3447"/>
                <a:gd name="T66" fmla="*/ 870 w 5561"/>
                <a:gd name="T67" fmla="*/ 3249 h 3447"/>
                <a:gd name="T68" fmla="*/ 1421 w 5561"/>
                <a:gd name="T69" fmla="*/ 3105 h 3447"/>
                <a:gd name="T70" fmla="*/ 1943 w 5561"/>
                <a:gd name="T71" fmla="*/ 2961 h 3447"/>
                <a:gd name="T72" fmla="*/ 2441 w 5561"/>
                <a:gd name="T73" fmla="*/ 2817 h 3447"/>
                <a:gd name="T74" fmla="*/ 2909 w 5561"/>
                <a:gd name="T75" fmla="*/ 2668 h 3447"/>
                <a:gd name="T76" fmla="*/ 3340 w 5561"/>
                <a:gd name="T77" fmla="*/ 2512 h 3447"/>
                <a:gd name="T78" fmla="*/ 3742 w 5561"/>
                <a:gd name="T79" fmla="*/ 2356 h 3447"/>
                <a:gd name="T80" fmla="*/ 4109 w 5561"/>
                <a:gd name="T81" fmla="*/ 2200 h 3447"/>
                <a:gd name="T82" fmla="*/ 4439 w 5561"/>
                <a:gd name="T83" fmla="*/ 2038 h 3447"/>
                <a:gd name="T84" fmla="*/ 4732 w 5561"/>
                <a:gd name="T85" fmla="*/ 1876 h 3447"/>
                <a:gd name="T86" fmla="*/ 4984 w 5561"/>
                <a:gd name="T87" fmla="*/ 1720 h 3447"/>
                <a:gd name="T88" fmla="*/ 5194 w 5561"/>
                <a:gd name="T89" fmla="*/ 1559 h 3447"/>
                <a:gd name="T90" fmla="*/ 5355 w 5561"/>
                <a:gd name="T91" fmla="*/ 1397 h 3447"/>
                <a:gd name="T92" fmla="*/ 5476 w 5561"/>
                <a:gd name="T93" fmla="*/ 1241 h 3447"/>
                <a:gd name="T94" fmla="*/ 5554 w 5561"/>
                <a:gd name="T95" fmla="*/ 1085 h 3447"/>
                <a:gd name="T96" fmla="*/ 5572 w 5561"/>
                <a:gd name="T97" fmla="*/ 1007 h 34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561" h="3447">
                  <a:moveTo>
                    <a:pt x="5555" y="1007"/>
                  </a:moveTo>
                  <a:lnTo>
                    <a:pt x="5561" y="929"/>
                  </a:lnTo>
                  <a:lnTo>
                    <a:pt x="5555" y="851"/>
                  </a:lnTo>
                  <a:lnTo>
                    <a:pt x="5537" y="773"/>
                  </a:lnTo>
                  <a:lnTo>
                    <a:pt x="5501" y="701"/>
                  </a:lnTo>
                  <a:lnTo>
                    <a:pt x="5453" y="629"/>
                  </a:lnTo>
                  <a:lnTo>
                    <a:pt x="5399" y="563"/>
                  </a:lnTo>
                  <a:lnTo>
                    <a:pt x="5327" y="492"/>
                  </a:lnTo>
                  <a:lnTo>
                    <a:pt x="5244" y="432"/>
                  </a:lnTo>
                  <a:lnTo>
                    <a:pt x="5148" y="366"/>
                  </a:lnTo>
                  <a:lnTo>
                    <a:pt x="5040" y="306"/>
                  </a:lnTo>
                  <a:lnTo>
                    <a:pt x="4921" y="252"/>
                  </a:lnTo>
                  <a:lnTo>
                    <a:pt x="4795" y="198"/>
                  </a:lnTo>
                  <a:lnTo>
                    <a:pt x="4652" y="144"/>
                  </a:lnTo>
                  <a:lnTo>
                    <a:pt x="4502" y="90"/>
                  </a:lnTo>
                  <a:lnTo>
                    <a:pt x="4341" y="48"/>
                  </a:lnTo>
                  <a:lnTo>
                    <a:pt x="4167" y="0"/>
                  </a:lnTo>
                  <a:lnTo>
                    <a:pt x="4000" y="0"/>
                  </a:lnTo>
                  <a:lnTo>
                    <a:pt x="4185" y="42"/>
                  </a:lnTo>
                  <a:lnTo>
                    <a:pt x="4359" y="90"/>
                  </a:lnTo>
                  <a:lnTo>
                    <a:pt x="4520" y="138"/>
                  </a:lnTo>
                  <a:lnTo>
                    <a:pt x="4670" y="192"/>
                  </a:lnTo>
                  <a:lnTo>
                    <a:pt x="4807" y="246"/>
                  </a:lnTo>
                  <a:lnTo>
                    <a:pt x="4933" y="306"/>
                  </a:lnTo>
                  <a:lnTo>
                    <a:pt x="5046" y="366"/>
                  </a:lnTo>
                  <a:lnTo>
                    <a:pt x="5148" y="426"/>
                  </a:lnTo>
                  <a:lnTo>
                    <a:pt x="5238" y="492"/>
                  </a:lnTo>
                  <a:lnTo>
                    <a:pt x="5315" y="557"/>
                  </a:lnTo>
                  <a:lnTo>
                    <a:pt x="5381" y="629"/>
                  </a:lnTo>
                  <a:lnTo>
                    <a:pt x="5429" y="701"/>
                  </a:lnTo>
                  <a:lnTo>
                    <a:pt x="5465" y="779"/>
                  </a:lnTo>
                  <a:lnTo>
                    <a:pt x="5489" y="851"/>
                  </a:lnTo>
                  <a:lnTo>
                    <a:pt x="5495" y="935"/>
                  </a:lnTo>
                  <a:lnTo>
                    <a:pt x="5489" y="1013"/>
                  </a:lnTo>
                  <a:lnTo>
                    <a:pt x="5471" y="1091"/>
                  </a:lnTo>
                  <a:lnTo>
                    <a:pt x="5441" y="1163"/>
                  </a:lnTo>
                  <a:lnTo>
                    <a:pt x="5399" y="1241"/>
                  </a:lnTo>
                  <a:lnTo>
                    <a:pt x="5345" y="1319"/>
                  </a:lnTo>
                  <a:lnTo>
                    <a:pt x="5280" y="1397"/>
                  </a:lnTo>
                  <a:lnTo>
                    <a:pt x="5202" y="1475"/>
                  </a:lnTo>
                  <a:lnTo>
                    <a:pt x="5118" y="1553"/>
                  </a:lnTo>
                  <a:lnTo>
                    <a:pt x="5017" y="1630"/>
                  </a:lnTo>
                  <a:lnTo>
                    <a:pt x="4909" y="1708"/>
                  </a:lnTo>
                  <a:lnTo>
                    <a:pt x="4789" y="1786"/>
                  </a:lnTo>
                  <a:lnTo>
                    <a:pt x="4664" y="1870"/>
                  </a:lnTo>
                  <a:lnTo>
                    <a:pt x="4526" y="1948"/>
                  </a:lnTo>
                  <a:lnTo>
                    <a:pt x="4377" y="2026"/>
                  </a:lnTo>
                  <a:lnTo>
                    <a:pt x="4215" y="2104"/>
                  </a:lnTo>
                  <a:lnTo>
                    <a:pt x="4048" y="2182"/>
                  </a:lnTo>
                  <a:lnTo>
                    <a:pt x="3875" y="2260"/>
                  </a:lnTo>
                  <a:lnTo>
                    <a:pt x="3689" y="2338"/>
                  </a:lnTo>
                  <a:lnTo>
                    <a:pt x="3498" y="2416"/>
                  </a:lnTo>
                  <a:lnTo>
                    <a:pt x="3295" y="2488"/>
                  </a:lnTo>
                  <a:lnTo>
                    <a:pt x="3085" y="2566"/>
                  </a:lnTo>
                  <a:lnTo>
                    <a:pt x="2864" y="2644"/>
                  </a:lnTo>
                  <a:lnTo>
                    <a:pt x="2643" y="2715"/>
                  </a:lnTo>
                  <a:lnTo>
                    <a:pt x="2410" y="2793"/>
                  </a:lnTo>
                  <a:lnTo>
                    <a:pt x="2164" y="2865"/>
                  </a:lnTo>
                  <a:lnTo>
                    <a:pt x="1919" y="2937"/>
                  </a:lnTo>
                  <a:lnTo>
                    <a:pt x="1662" y="3009"/>
                  </a:lnTo>
                  <a:lnTo>
                    <a:pt x="1399" y="3075"/>
                  </a:lnTo>
                  <a:lnTo>
                    <a:pt x="1136" y="3147"/>
                  </a:lnTo>
                  <a:lnTo>
                    <a:pt x="861" y="3213"/>
                  </a:lnTo>
                  <a:lnTo>
                    <a:pt x="580" y="3279"/>
                  </a:lnTo>
                  <a:lnTo>
                    <a:pt x="0" y="3411"/>
                  </a:lnTo>
                  <a:lnTo>
                    <a:pt x="0" y="3447"/>
                  </a:lnTo>
                  <a:lnTo>
                    <a:pt x="586" y="3315"/>
                  </a:lnTo>
                  <a:lnTo>
                    <a:pt x="867" y="3249"/>
                  </a:lnTo>
                  <a:lnTo>
                    <a:pt x="1148" y="3177"/>
                  </a:lnTo>
                  <a:lnTo>
                    <a:pt x="1417" y="3105"/>
                  </a:lnTo>
                  <a:lnTo>
                    <a:pt x="1680" y="3039"/>
                  </a:lnTo>
                  <a:lnTo>
                    <a:pt x="1937" y="2961"/>
                  </a:lnTo>
                  <a:lnTo>
                    <a:pt x="2188" y="2889"/>
                  </a:lnTo>
                  <a:lnTo>
                    <a:pt x="2434" y="2817"/>
                  </a:lnTo>
                  <a:lnTo>
                    <a:pt x="2673" y="2739"/>
                  </a:lnTo>
                  <a:lnTo>
                    <a:pt x="2900" y="2668"/>
                  </a:lnTo>
                  <a:lnTo>
                    <a:pt x="3121" y="2590"/>
                  </a:lnTo>
                  <a:lnTo>
                    <a:pt x="3330" y="2512"/>
                  </a:lnTo>
                  <a:lnTo>
                    <a:pt x="3534" y="2434"/>
                  </a:lnTo>
                  <a:lnTo>
                    <a:pt x="3731" y="2356"/>
                  </a:lnTo>
                  <a:lnTo>
                    <a:pt x="3916" y="2278"/>
                  </a:lnTo>
                  <a:lnTo>
                    <a:pt x="4096" y="2200"/>
                  </a:lnTo>
                  <a:lnTo>
                    <a:pt x="4263" y="2116"/>
                  </a:lnTo>
                  <a:lnTo>
                    <a:pt x="4425" y="2038"/>
                  </a:lnTo>
                  <a:lnTo>
                    <a:pt x="4574" y="1960"/>
                  </a:lnTo>
                  <a:lnTo>
                    <a:pt x="4718" y="1876"/>
                  </a:lnTo>
                  <a:lnTo>
                    <a:pt x="4849" y="1798"/>
                  </a:lnTo>
                  <a:lnTo>
                    <a:pt x="4969" y="1720"/>
                  </a:lnTo>
                  <a:lnTo>
                    <a:pt x="5076" y="1636"/>
                  </a:lnTo>
                  <a:lnTo>
                    <a:pt x="5178" y="1559"/>
                  </a:lnTo>
                  <a:lnTo>
                    <a:pt x="5262" y="1481"/>
                  </a:lnTo>
                  <a:lnTo>
                    <a:pt x="5339" y="1397"/>
                  </a:lnTo>
                  <a:lnTo>
                    <a:pt x="5405" y="1319"/>
                  </a:lnTo>
                  <a:lnTo>
                    <a:pt x="5459" y="1241"/>
                  </a:lnTo>
                  <a:lnTo>
                    <a:pt x="5507" y="1163"/>
                  </a:lnTo>
                  <a:lnTo>
                    <a:pt x="5537" y="1085"/>
                  </a:lnTo>
                  <a:lnTo>
                    <a:pt x="5555" y="10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438" name="Freeform 6">
              <a:extLst>
                <a:ext uri="{FF2B5EF4-FFF2-40B4-BE49-F238E27FC236}">
                  <a16:creationId xmlns:a16="http://schemas.microsoft.com/office/drawing/2014/main" id="{5736ADE5-F1B0-8CB3-63DB-AB50527826B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42" y="0"/>
              <a:ext cx="816" cy="276"/>
            </a:xfrm>
            <a:custGeom>
              <a:avLst/>
              <a:gdLst/>
              <a:ahLst/>
              <a:cxnLst>
                <a:cxn ang="0">
                  <a:pos x="813" y="222"/>
                </a:cxn>
                <a:cxn ang="0">
                  <a:pos x="670" y="162"/>
                </a:cxn>
                <a:cxn ang="0">
                  <a:pos x="514" y="108"/>
                </a:cxn>
                <a:cxn ang="0">
                  <a:pos x="347" y="54"/>
                </a:cxn>
                <a:cxn ang="0">
                  <a:pos x="167" y="0"/>
                </a:cxn>
                <a:cxn ang="0">
                  <a:pos x="0" y="0"/>
                </a:cxn>
                <a:cxn ang="0">
                  <a:pos x="227" y="60"/>
                </a:cxn>
                <a:cxn ang="0">
                  <a:pos x="442" y="132"/>
                </a:cxn>
                <a:cxn ang="0">
                  <a:pos x="634" y="204"/>
                </a:cxn>
                <a:cxn ang="0">
                  <a:pos x="813" y="276"/>
                </a:cxn>
                <a:cxn ang="0">
                  <a:pos x="813" y="222"/>
                </a:cxn>
                <a:cxn ang="0">
                  <a:pos x="813" y="222"/>
                </a:cxn>
              </a:cxnLst>
              <a:rect l="0" t="0" r="r" b="b"/>
              <a:pathLst>
                <a:path w="813" h="276">
                  <a:moveTo>
                    <a:pt x="813" y="222"/>
                  </a:moveTo>
                  <a:lnTo>
                    <a:pt x="670" y="162"/>
                  </a:lnTo>
                  <a:lnTo>
                    <a:pt x="514" y="108"/>
                  </a:lnTo>
                  <a:lnTo>
                    <a:pt x="347" y="54"/>
                  </a:lnTo>
                  <a:lnTo>
                    <a:pt x="167" y="0"/>
                  </a:lnTo>
                  <a:lnTo>
                    <a:pt x="0" y="0"/>
                  </a:lnTo>
                  <a:lnTo>
                    <a:pt x="227" y="60"/>
                  </a:lnTo>
                  <a:lnTo>
                    <a:pt x="442" y="132"/>
                  </a:lnTo>
                  <a:lnTo>
                    <a:pt x="634" y="204"/>
                  </a:lnTo>
                  <a:lnTo>
                    <a:pt x="813" y="276"/>
                  </a:lnTo>
                  <a:lnTo>
                    <a:pt x="813" y="222"/>
                  </a:lnTo>
                  <a:lnTo>
                    <a:pt x="813" y="222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0" cmpd="sng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fr-FR"/>
            </a:p>
          </p:txBody>
        </p:sp>
        <p:sp>
          <p:nvSpPr>
            <p:cNvPr id="1036" name="Freeform 7">
              <a:extLst>
                <a:ext uri="{FF2B5EF4-FFF2-40B4-BE49-F238E27FC236}">
                  <a16:creationId xmlns:a16="http://schemas.microsoft.com/office/drawing/2014/main" id="{B23D55B5-63C2-B74F-2328-48B8B06CB07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984"/>
              <a:ext cx="5758" cy="2098"/>
            </a:xfrm>
            <a:custGeom>
              <a:avLst/>
              <a:gdLst>
                <a:gd name="T0" fmla="*/ 5758 w 5740"/>
                <a:gd name="T1" fmla="*/ 0 h 2098"/>
                <a:gd name="T2" fmla="*/ 5656 w 5740"/>
                <a:gd name="T3" fmla="*/ 72 h 2098"/>
                <a:gd name="T4" fmla="*/ 5554 w 5740"/>
                <a:gd name="T5" fmla="*/ 138 h 2098"/>
                <a:gd name="T6" fmla="*/ 5440 w 5740"/>
                <a:gd name="T7" fmla="*/ 210 h 2098"/>
                <a:gd name="T8" fmla="*/ 5321 w 5740"/>
                <a:gd name="T9" fmla="*/ 276 h 2098"/>
                <a:gd name="T10" fmla="*/ 5068 w 5740"/>
                <a:gd name="T11" fmla="*/ 414 h 2098"/>
                <a:gd name="T12" fmla="*/ 4792 w 5740"/>
                <a:gd name="T13" fmla="*/ 552 h 2098"/>
                <a:gd name="T14" fmla="*/ 4492 w 5740"/>
                <a:gd name="T15" fmla="*/ 690 h 2098"/>
                <a:gd name="T16" fmla="*/ 4175 w 5740"/>
                <a:gd name="T17" fmla="*/ 827 h 2098"/>
                <a:gd name="T18" fmla="*/ 3839 w 5740"/>
                <a:gd name="T19" fmla="*/ 959 h 2098"/>
                <a:gd name="T20" fmla="*/ 3479 w 5740"/>
                <a:gd name="T21" fmla="*/ 1091 h 2098"/>
                <a:gd name="T22" fmla="*/ 3101 w 5740"/>
                <a:gd name="T23" fmla="*/ 1223 h 2098"/>
                <a:gd name="T24" fmla="*/ 2705 w 5740"/>
                <a:gd name="T25" fmla="*/ 1355 h 2098"/>
                <a:gd name="T26" fmla="*/ 2291 w 5740"/>
                <a:gd name="T27" fmla="*/ 1481 h 2098"/>
                <a:gd name="T28" fmla="*/ 1866 w 5740"/>
                <a:gd name="T29" fmla="*/ 1601 h 2098"/>
                <a:gd name="T30" fmla="*/ 1421 w 5740"/>
                <a:gd name="T31" fmla="*/ 1721 h 2098"/>
                <a:gd name="T32" fmla="*/ 960 w 5740"/>
                <a:gd name="T33" fmla="*/ 1834 h 2098"/>
                <a:gd name="T34" fmla="*/ 486 w 5740"/>
                <a:gd name="T35" fmla="*/ 1948 h 2098"/>
                <a:gd name="T36" fmla="*/ 0 w 5740"/>
                <a:gd name="T37" fmla="*/ 2056 h 2098"/>
                <a:gd name="T38" fmla="*/ 0 w 5740"/>
                <a:gd name="T39" fmla="*/ 2098 h 2098"/>
                <a:gd name="T40" fmla="*/ 479 w 5740"/>
                <a:gd name="T41" fmla="*/ 1990 h 2098"/>
                <a:gd name="T42" fmla="*/ 954 w 5740"/>
                <a:gd name="T43" fmla="*/ 1882 h 2098"/>
                <a:gd name="T44" fmla="*/ 1409 w 5740"/>
                <a:gd name="T45" fmla="*/ 1763 h 2098"/>
                <a:gd name="T46" fmla="*/ 1848 w 5740"/>
                <a:gd name="T47" fmla="*/ 1649 h 2098"/>
                <a:gd name="T48" fmla="*/ 2273 w 5740"/>
                <a:gd name="T49" fmla="*/ 1523 h 2098"/>
                <a:gd name="T50" fmla="*/ 2687 w 5740"/>
                <a:gd name="T51" fmla="*/ 1397 h 2098"/>
                <a:gd name="T52" fmla="*/ 3077 w 5740"/>
                <a:gd name="T53" fmla="*/ 1271 h 2098"/>
                <a:gd name="T54" fmla="*/ 3455 w 5740"/>
                <a:gd name="T55" fmla="*/ 1139 h 2098"/>
                <a:gd name="T56" fmla="*/ 3815 w 5740"/>
                <a:gd name="T57" fmla="*/ 1007 h 2098"/>
                <a:gd name="T58" fmla="*/ 4151 w 5740"/>
                <a:gd name="T59" fmla="*/ 875 h 2098"/>
                <a:gd name="T60" fmla="*/ 4474 w 5740"/>
                <a:gd name="T61" fmla="*/ 737 h 2098"/>
                <a:gd name="T62" fmla="*/ 4774 w 5740"/>
                <a:gd name="T63" fmla="*/ 600 h 2098"/>
                <a:gd name="T64" fmla="*/ 5056 w 5740"/>
                <a:gd name="T65" fmla="*/ 462 h 2098"/>
                <a:gd name="T66" fmla="*/ 5309 w 5740"/>
                <a:gd name="T67" fmla="*/ 324 h 2098"/>
                <a:gd name="T68" fmla="*/ 5548 w 5740"/>
                <a:gd name="T69" fmla="*/ 186 h 2098"/>
                <a:gd name="T70" fmla="*/ 5758 w 5740"/>
                <a:gd name="T71" fmla="*/ 48 h 2098"/>
                <a:gd name="T72" fmla="*/ 5758 w 5740"/>
                <a:gd name="T73" fmla="*/ 0 h 2098"/>
                <a:gd name="T74" fmla="*/ 5758 w 5740"/>
                <a:gd name="T75" fmla="*/ 0 h 209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740" h="2098">
                  <a:moveTo>
                    <a:pt x="5740" y="0"/>
                  </a:moveTo>
                  <a:lnTo>
                    <a:pt x="5638" y="72"/>
                  </a:lnTo>
                  <a:lnTo>
                    <a:pt x="5537" y="138"/>
                  </a:lnTo>
                  <a:lnTo>
                    <a:pt x="5423" y="210"/>
                  </a:lnTo>
                  <a:lnTo>
                    <a:pt x="5304" y="276"/>
                  </a:lnTo>
                  <a:lnTo>
                    <a:pt x="5052" y="414"/>
                  </a:lnTo>
                  <a:lnTo>
                    <a:pt x="4777" y="552"/>
                  </a:lnTo>
                  <a:lnTo>
                    <a:pt x="4478" y="690"/>
                  </a:lnTo>
                  <a:lnTo>
                    <a:pt x="4162" y="827"/>
                  </a:lnTo>
                  <a:lnTo>
                    <a:pt x="3827" y="959"/>
                  </a:lnTo>
                  <a:lnTo>
                    <a:pt x="3468" y="1091"/>
                  </a:lnTo>
                  <a:lnTo>
                    <a:pt x="3091" y="1223"/>
                  </a:lnTo>
                  <a:lnTo>
                    <a:pt x="2697" y="1355"/>
                  </a:lnTo>
                  <a:lnTo>
                    <a:pt x="2284" y="1481"/>
                  </a:lnTo>
                  <a:lnTo>
                    <a:pt x="1860" y="1601"/>
                  </a:lnTo>
                  <a:lnTo>
                    <a:pt x="1417" y="1721"/>
                  </a:lnTo>
                  <a:lnTo>
                    <a:pt x="957" y="1834"/>
                  </a:lnTo>
                  <a:lnTo>
                    <a:pt x="484" y="1948"/>
                  </a:lnTo>
                  <a:lnTo>
                    <a:pt x="0" y="2056"/>
                  </a:lnTo>
                  <a:lnTo>
                    <a:pt x="0" y="2098"/>
                  </a:lnTo>
                  <a:lnTo>
                    <a:pt x="478" y="1990"/>
                  </a:lnTo>
                  <a:lnTo>
                    <a:pt x="951" y="1882"/>
                  </a:lnTo>
                  <a:lnTo>
                    <a:pt x="1405" y="1763"/>
                  </a:lnTo>
                  <a:lnTo>
                    <a:pt x="1842" y="1649"/>
                  </a:lnTo>
                  <a:lnTo>
                    <a:pt x="2266" y="1523"/>
                  </a:lnTo>
                  <a:lnTo>
                    <a:pt x="2679" y="1397"/>
                  </a:lnTo>
                  <a:lnTo>
                    <a:pt x="3067" y="1271"/>
                  </a:lnTo>
                  <a:lnTo>
                    <a:pt x="3444" y="1139"/>
                  </a:lnTo>
                  <a:lnTo>
                    <a:pt x="3803" y="1007"/>
                  </a:lnTo>
                  <a:lnTo>
                    <a:pt x="4138" y="875"/>
                  </a:lnTo>
                  <a:lnTo>
                    <a:pt x="4460" y="737"/>
                  </a:lnTo>
                  <a:lnTo>
                    <a:pt x="4759" y="600"/>
                  </a:lnTo>
                  <a:lnTo>
                    <a:pt x="5040" y="462"/>
                  </a:lnTo>
                  <a:lnTo>
                    <a:pt x="5292" y="324"/>
                  </a:lnTo>
                  <a:lnTo>
                    <a:pt x="5531" y="186"/>
                  </a:lnTo>
                  <a:lnTo>
                    <a:pt x="5740" y="48"/>
                  </a:lnTo>
                  <a:lnTo>
                    <a:pt x="574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7" name="Freeform 8">
              <a:extLst>
                <a:ext uri="{FF2B5EF4-FFF2-40B4-BE49-F238E27FC236}">
                  <a16:creationId xmlns:a16="http://schemas.microsoft.com/office/drawing/2014/main" id="{85ED010D-AF6C-4CF7-7080-302D0D98AC6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02"/>
              <a:ext cx="1961" cy="1265"/>
            </a:xfrm>
            <a:custGeom>
              <a:avLst/>
              <a:gdLst>
                <a:gd name="T0" fmla="*/ 1961 w 1955"/>
                <a:gd name="T1" fmla="*/ 485 h 1265"/>
                <a:gd name="T2" fmla="*/ 1907 w 1955"/>
                <a:gd name="T3" fmla="*/ 390 h 1265"/>
                <a:gd name="T4" fmla="*/ 1775 w 1955"/>
                <a:gd name="T5" fmla="*/ 306 h 1265"/>
                <a:gd name="T6" fmla="*/ 1584 w 1955"/>
                <a:gd name="T7" fmla="*/ 228 h 1265"/>
                <a:gd name="T8" fmla="*/ 1331 w 1955"/>
                <a:gd name="T9" fmla="*/ 162 h 1265"/>
                <a:gd name="T10" fmla="*/ 1013 w 1955"/>
                <a:gd name="T11" fmla="*/ 102 h 1265"/>
                <a:gd name="T12" fmla="*/ 648 w 1955"/>
                <a:gd name="T13" fmla="*/ 54 h 1265"/>
                <a:gd name="T14" fmla="*/ 228 w 1955"/>
                <a:gd name="T15" fmla="*/ 18 h 1265"/>
                <a:gd name="T16" fmla="*/ 0 w 1955"/>
                <a:gd name="T17" fmla="*/ 12 h 1265"/>
                <a:gd name="T18" fmla="*/ 432 w 1955"/>
                <a:gd name="T19" fmla="*/ 48 h 1265"/>
                <a:gd name="T20" fmla="*/ 815 w 1955"/>
                <a:gd name="T21" fmla="*/ 90 h 1265"/>
                <a:gd name="T22" fmla="*/ 1152 w 1955"/>
                <a:gd name="T23" fmla="*/ 144 h 1265"/>
                <a:gd name="T24" fmla="*/ 1427 w 1955"/>
                <a:gd name="T25" fmla="*/ 204 h 1265"/>
                <a:gd name="T26" fmla="*/ 1643 w 1955"/>
                <a:gd name="T27" fmla="*/ 276 h 1265"/>
                <a:gd name="T28" fmla="*/ 1800 w 1955"/>
                <a:gd name="T29" fmla="*/ 360 h 1265"/>
                <a:gd name="T30" fmla="*/ 1889 w 1955"/>
                <a:gd name="T31" fmla="*/ 443 h 1265"/>
                <a:gd name="T32" fmla="*/ 1907 w 1955"/>
                <a:gd name="T33" fmla="*/ 539 h 1265"/>
                <a:gd name="T34" fmla="*/ 1860 w 1955"/>
                <a:gd name="T35" fmla="*/ 629 h 1265"/>
                <a:gd name="T36" fmla="*/ 1751 w 1955"/>
                <a:gd name="T37" fmla="*/ 719 h 1265"/>
                <a:gd name="T38" fmla="*/ 1584 w 1955"/>
                <a:gd name="T39" fmla="*/ 809 h 1265"/>
                <a:gd name="T40" fmla="*/ 1361 w 1955"/>
                <a:gd name="T41" fmla="*/ 899 h 1265"/>
                <a:gd name="T42" fmla="*/ 1091 w 1955"/>
                <a:gd name="T43" fmla="*/ 989 h 1265"/>
                <a:gd name="T44" fmla="*/ 767 w 1955"/>
                <a:gd name="T45" fmla="*/ 1073 h 1265"/>
                <a:gd name="T46" fmla="*/ 408 w 1955"/>
                <a:gd name="T47" fmla="*/ 1157 h 1265"/>
                <a:gd name="T48" fmla="*/ 0 w 1955"/>
                <a:gd name="T49" fmla="*/ 1241 h 1265"/>
                <a:gd name="T50" fmla="*/ 216 w 1955"/>
                <a:gd name="T51" fmla="*/ 1223 h 1265"/>
                <a:gd name="T52" fmla="*/ 612 w 1955"/>
                <a:gd name="T53" fmla="*/ 1139 h 1265"/>
                <a:gd name="T54" fmla="*/ 960 w 1955"/>
                <a:gd name="T55" fmla="*/ 1049 h 1265"/>
                <a:gd name="T56" fmla="*/ 1266 w 1955"/>
                <a:gd name="T57" fmla="*/ 959 h 1265"/>
                <a:gd name="T58" fmla="*/ 1518 w 1955"/>
                <a:gd name="T59" fmla="*/ 863 h 1265"/>
                <a:gd name="T60" fmla="*/ 1721 w 1955"/>
                <a:gd name="T61" fmla="*/ 767 h 1265"/>
                <a:gd name="T62" fmla="*/ 1866 w 1955"/>
                <a:gd name="T63" fmla="*/ 677 h 1265"/>
                <a:gd name="T64" fmla="*/ 1943 w 1955"/>
                <a:gd name="T65" fmla="*/ 581 h 1265"/>
                <a:gd name="T66" fmla="*/ 1961 w 1955"/>
                <a:gd name="T67" fmla="*/ 533 h 126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955" h="1265">
                  <a:moveTo>
                    <a:pt x="1955" y="533"/>
                  </a:moveTo>
                  <a:lnTo>
                    <a:pt x="1955" y="485"/>
                  </a:lnTo>
                  <a:lnTo>
                    <a:pt x="1937" y="438"/>
                  </a:lnTo>
                  <a:lnTo>
                    <a:pt x="1901" y="390"/>
                  </a:lnTo>
                  <a:lnTo>
                    <a:pt x="1842" y="348"/>
                  </a:lnTo>
                  <a:lnTo>
                    <a:pt x="1770" y="306"/>
                  </a:lnTo>
                  <a:lnTo>
                    <a:pt x="1686" y="270"/>
                  </a:lnTo>
                  <a:lnTo>
                    <a:pt x="1579" y="228"/>
                  </a:lnTo>
                  <a:lnTo>
                    <a:pt x="1459" y="198"/>
                  </a:lnTo>
                  <a:lnTo>
                    <a:pt x="1327" y="162"/>
                  </a:lnTo>
                  <a:lnTo>
                    <a:pt x="1178" y="132"/>
                  </a:lnTo>
                  <a:lnTo>
                    <a:pt x="1010" y="102"/>
                  </a:lnTo>
                  <a:lnTo>
                    <a:pt x="837" y="78"/>
                  </a:lnTo>
                  <a:lnTo>
                    <a:pt x="646" y="54"/>
                  </a:lnTo>
                  <a:lnTo>
                    <a:pt x="442" y="36"/>
                  </a:lnTo>
                  <a:lnTo>
                    <a:pt x="227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1" y="30"/>
                  </a:lnTo>
                  <a:lnTo>
                    <a:pt x="431" y="48"/>
                  </a:lnTo>
                  <a:lnTo>
                    <a:pt x="628" y="66"/>
                  </a:lnTo>
                  <a:lnTo>
                    <a:pt x="813" y="90"/>
                  </a:lnTo>
                  <a:lnTo>
                    <a:pt x="987" y="114"/>
                  </a:lnTo>
                  <a:lnTo>
                    <a:pt x="1148" y="144"/>
                  </a:lnTo>
                  <a:lnTo>
                    <a:pt x="1292" y="174"/>
                  </a:lnTo>
                  <a:lnTo>
                    <a:pt x="1423" y="204"/>
                  </a:lnTo>
                  <a:lnTo>
                    <a:pt x="1537" y="240"/>
                  </a:lnTo>
                  <a:lnTo>
                    <a:pt x="1638" y="276"/>
                  </a:lnTo>
                  <a:lnTo>
                    <a:pt x="1728" y="318"/>
                  </a:lnTo>
                  <a:lnTo>
                    <a:pt x="1794" y="360"/>
                  </a:lnTo>
                  <a:lnTo>
                    <a:pt x="1848" y="402"/>
                  </a:lnTo>
                  <a:lnTo>
                    <a:pt x="1883" y="443"/>
                  </a:lnTo>
                  <a:lnTo>
                    <a:pt x="1901" y="491"/>
                  </a:lnTo>
                  <a:lnTo>
                    <a:pt x="1901" y="539"/>
                  </a:lnTo>
                  <a:lnTo>
                    <a:pt x="1883" y="587"/>
                  </a:lnTo>
                  <a:lnTo>
                    <a:pt x="1854" y="629"/>
                  </a:lnTo>
                  <a:lnTo>
                    <a:pt x="1806" y="677"/>
                  </a:lnTo>
                  <a:lnTo>
                    <a:pt x="1746" y="719"/>
                  </a:lnTo>
                  <a:lnTo>
                    <a:pt x="1668" y="767"/>
                  </a:lnTo>
                  <a:lnTo>
                    <a:pt x="1579" y="809"/>
                  </a:lnTo>
                  <a:lnTo>
                    <a:pt x="1471" y="857"/>
                  </a:lnTo>
                  <a:lnTo>
                    <a:pt x="1357" y="899"/>
                  </a:lnTo>
                  <a:lnTo>
                    <a:pt x="1226" y="941"/>
                  </a:lnTo>
                  <a:lnTo>
                    <a:pt x="1088" y="989"/>
                  </a:lnTo>
                  <a:lnTo>
                    <a:pt x="933" y="1031"/>
                  </a:lnTo>
                  <a:lnTo>
                    <a:pt x="765" y="1073"/>
                  </a:lnTo>
                  <a:lnTo>
                    <a:pt x="592" y="1115"/>
                  </a:lnTo>
                  <a:lnTo>
                    <a:pt x="407" y="1157"/>
                  </a:lnTo>
                  <a:lnTo>
                    <a:pt x="209" y="1199"/>
                  </a:lnTo>
                  <a:lnTo>
                    <a:pt x="0" y="1241"/>
                  </a:lnTo>
                  <a:lnTo>
                    <a:pt x="0" y="1265"/>
                  </a:lnTo>
                  <a:lnTo>
                    <a:pt x="215" y="1223"/>
                  </a:lnTo>
                  <a:lnTo>
                    <a:pt x="413" y="1181"/>
                  </a:lnTo>
                  <a:lnTo>
                    <a:pt x="610" y="1139"/>
                  </a:lnTo>
                  <a:lnTo>
                    <a:pt x="789" y="1091"/>
                  </a:lnTo>
                  <a:lnTo>
                    <a:pt x="957" y="1049"/>
                  </a:lnTo>
                  <a:lnTo>
                    <a:pt x="1118" y="1001"/>
                  </a:lnTo>
                  <a:lnTo>
                    <a:pt x="1262" y="959"/>
                  </a:lnTo>
                  <a:lnTo>
                    <a:pt x="1393" y="911"/>
                  </a:lnTo>
                  <a:lnTo>
                    <a:pt x="1513" y="863"/>
                  </a:lnTo>
                  <a:lnTo>
                    <a:pt x="1620" y="815"/>
                  </a:lnTo>
                  <a:lnTo>
                    <a:pt x="1716" y="767"/>
                  </a:lnTo>
                  <a:lnTo>
                    <a:pt x="1794" y="725"/>
                  </a:lnTo>
                  <a:lnTo>
                    <a:pt x="1860" y="677"/>
                  </a:lnTo>
                  <a:lnTo>
                    <a:pt x="1907" y="629"/>
                  </a:lnTo>
                  <a:lnTo>
                    <a:pt x="1937" y="581"/>
                  </a:lnTo>
                  <a:lnTo>
                    <a:pt x="1955" y="53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8" name="Freeform 9">
              <a:extLst>
                <a:ext uri="{FF2B5EF4-FFF2-40B4-BE49-F238E27FC236}">
                  <a16:creationId xmlns:a16="http://schemas.microsoft.com/office/drawing/2014/main" id="{C529E7CE-E721-8900-2466-4BD088DD53B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4709" cy="2901"/>
            </a:xfrm>
            <a:custGeom>
              <a:avLst/>
              <a:gdLst>
                <a:gd name="T0" fmla="*/ 4709 w 4694"/>
                <a:gd name="T1" fmla="*/ 797 h 2901"/>
                <a:gd name="T2" fmla="*/ 4679 w 4694"/>
                <a:gd name="T3" fmla="*/ 665 h 2901"/>
                <a:gd name="T4" fmla="*/ 4601 w 4694"/>
                <a:gd name="T5" fmla="*/ 540 h 2901"/>
                <a:gd name="T6" fmla="*/ 4480 w 4694"/>
                <a:gd name="T7" fmla="*/ 426 h 2901"/>
                <a:gd name="T8" fmla="*/ 4313 w 4694"/>
                <a:gd name="T9" fmla="*/ 312 h 2901"/>
                <a:gd name="T10" fmla="*/ 4097 w 4694"/>
                <a:gd name="T11" fmla="*/ 216 h 2901"/>
                <a:gd name="T12" fmla="*/ 3845 w 4694"/>
                <a:gd name="T13" fmla="*/ 120 h 2901"/>
                <a:gd name="T14" fmla="*/ 3551 w 4694"/>
                <a:gd name="T15" fmla="*/ 36 h 2901"/>
                <a:gd name="T16" fmla="*/ 3215 w 4694"/>
                <a:gd name="T17" fmla="*/ 0 h 2901"/>
                <a:gd name="T18" fmla="*/ 3551 w 4694"/>
                <a:gd name="T19" fmla="*/ 78 h 2901"/>
                <a:gd name="T20" fmla="*/ 3845 w 4694"/>
                <a:gd name="T21" fmla="*/ 162 h 2901"/>
                <a:gd name="T22" fmla="*/ 4097 w 4694"/>
                <a:gd name="T23" fmla="*/ 258 h 2901"/>
                <a:gd name="T24" fmla="*/ 4301 w 4694"/>
                <a:gd name="T25" fmla="*/ 366 h 2901"/>
                <a:gd name="T26" fmla="*/ 4457 w 4694"/>
                <a:gd name="T27" fmla="*/ 480 h 2901"/>
                <a:gd name="T28" fmla="*/ 4565 w 4694"/>
                <a:gd name="T29" fmla="*/ 605 h 2901"/>
                <a:gd name="T30" fmla="*/ 4625 w 4694"/>
                <a:gd name="T31" fmla="*/ 737 h 2901"/>
                <a:gd name="T32" fmla="*/ 4625 w 4694"/>
                <a:gd name="T33" fmla="*/ 875 h 2901"/>
                <a:gd name="T34" fmla="*/ 4583 w 4694"/>
                <a:gd name="T35" fmla="*/ 1001 h 2901"/>
                <a:gd name="T36" fmla="*/ 4504 w 4694"/>
                <a:gd name="T37" fmla="*/ 1127 h 2901"/>
                <a:gd name="T38" fmla="*/ 4385 w 4694"/>
                <a:gd name="T39" fmla="*/ 1259 h 2901"/>
                <a:gd name="T40" fmla="*/ 4228 w 4694"/>
                <a:gd name="T41" fmla="*/ 1385 h 2901"/>
                <a:gd name="T42" fmla="*/ 4037 w 4694"/>
                <a:gd name="T43" fmla="*/ 1517 h 2901"/>
                <a:gd name="T44" fmla="*/ 3815 w 4694"/>
                <a:gd name="T45" fmla="*/ 1648 h 2901"/>
                <a:gd name="T46" fmla="*/ 3557 w 4694"/>
                <a:gd name="T47" fmla="*/ 1774 h 2901"/>
                <a:gd name="T48" fmla="*/ 3269 w 4694"/>
                <a:gd name="T49" fmla="*/ 1906 h 2901"/>
                <a:gd name="T50" fmla="*/ 2951 w 4694"/>
                <a:gd name="T51" fmla="*/ 2032 h 2901"/>
                <a:gd name="T52" fmla="*/ 2603 w 4694"/>
                <a:gd name="T53" fmla="*/ 2164 h 2901"/>
                <a:gd name="T54" fmla="*/ 2231 w 4694"/>
                <a:gd name="T55" fmla="*/ 2284 h 2901"/>
                <a:gd name="T56" fmla="*/ 1830 w 4694"/>
                <a:gd name="T57" fmla="*/ 2410 h 2901"/>
                <a:gd name="T58" fmla="*/ 1403 w 4694"/>
                <a:gd name="T59" fmla="*/ 2530 h 2901"/>
                <a:gd name="T60" fmla="*/ 486 w 4694"/>
                <a:gd name="T61" fmla="*/ 2757 h 2901"/>
                <a:gd name="T62" fmla="*/ 0 w 4694"/>
                <a:gd name="T63" fmla="*/ 2901 h 2901"/>
                <a:gd name="T64" fmla="*/ 972 w 4694"/>
                <a:gd name="T65" fmla="*/ 2674 h 2901"/>
                <a:gd name="T66" fmla="*/ 1643 w 4694"/>
                <a:gd name="T67" fmla="*/ 2494 h 2901"/>
                <a:gd name="T68" fmla="*/ 2064 w 4694"/>
                <a:gd name="T69" fmla="*/ 2374 h 2901"/>
                <a:gd name="T70" fmla="*/ 2459 w 4694"/>
                <a:gd name="T71" fmla="*/ 2248 h 2901"/>
                <a:gd name="T72" fmla="*/ 2825 w 4694"/>
                <a:gd name="T73" fmla="*/ 2116 h 2901"/>
                <a:gd name="T74" fmla="*/ 3161 w 4694"/>
                <a:gd name="T75" fmla="*/ 1984 h 2901"/>
                <a:gd name="T76" fmla="*/ 3473 w 4694"/>
                <a:gd name="T77" fmla="*/ 1858 h 2901"/>
                <a:gd name="T78" fmla="*/ 3749 w 4694"/>
                <a:gd name="T79" fmla="*/ 1720 h 2901"/>
                <a:gd name="T80" fmla="*/ 3995 w 4694"/>
                <a:gd name="T81" fmla="*/ 1589 h 2901"/>
                <a:gd name="T82" fmla="*/ 4204 w 4694"/>
                <a:gd name="T83" fmla="*/ 1457 h 2901"/>
                <a:gd name="T84" fmla="*/ 4385 w 4694"/>
                <a:gd name="T85" fmla="*/ 1325 h 2901"/>
                <a:gd name="T86" fmla="*/ 4522 w 4694"/>
                <a:gd name="T87" fmla="*/ 1193 h 2901"/>
                <a:gd name="T88" fmla="*/ 4625 w 4694"/>
                <a:gd name="T89" fmla="*/ 1061 h 2901"/>
                <a:gd name="T90" fmla="*/ 4685 w 4694"/>
                <a:gd name="T91" fmla="*/ 935 h 2901"/>
                <a:gd name="T92" fmla="*/ 4703 w 4694"/>
                <a:gd name="T93" fmla="*/ 869 h 290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694" h="2901">
                  <a:moveTo>
                    <a:pt x="4688" y="869"/>
                  </a:moveTo>
                  <a:lnTo>
                    <a:pt x="4694" y="797"/>
                  </a:lnTo>
                  <a:lnTo>
                    <a:pt x="4688" y="731"/>
                  </a:lnTo>
                  <a:lnTo>
                    <a:pt x="4664" y="665"/>
                  </a:lnTo>
                  <a:lnTo>
                    <a:pt x="4634" y="599"/>
                  </a:lnTo>
                  <a:lnTo>
                    <a:pt x="4586" y="540"/>
                  </a:lnTo>
                  <a:lnTo>
                    <a:pt x="4532" y="480"/>
                  </a:lnTo>
                  <a:lnTo>
                    <a:pt x="4466" y="426"/>
                  </a:lnTo>
                  <a:lnTo>
                    <a:pt x="4389" y="366"/>
                  </a:lnTo>
                  <a:lnTo>
                    <a:pt x="4299" y="312"/>
                  </a:lnTo>
                  <a:lnTo>
                    <a:pt x="4197" y="264"/>
                  </a:lnTo>
                  <a:lnTo>
                    <a:pt x="4084" y="216"/>
                  </a:lnTo>
                  <a:lnTo>
                    <a:pt x="3964" y="168"/>
                  </a:lnTo>
                  <a:lnTo>
                    <a:pt x="3833" y="120"/>
                  </a:lnTo>
                  <a:lnTo>
                    <a:pt x="3689" y="78"/>
                  </a:lnTo>
                  <a:lnTo>
                    <a:pt x="3540" y="36"/>
                  </a:lnTo>
                  <a:lnTo>
                    <a:pt x="3378" y="0"/>
                  </a:lnTo>
                  <a:lnTo>
                    <a:pt x="3205" y="0"/>
                  </a:lnTo>
                  <a:lnTo>
                    <a:pt x="3378" y="36"/>
                  </a:lnTo>
                  <a:lnTo>
                    <a:pt x="3540" y="78"/>
                  </a:lnTo>
                  <a:lnTo>
                    <a:pt x="3689" y="120"/>
                  </a:lnTo>
                  <a:lnTo>
                    <a:pt x="3833" y="162"/>
                  </a:lnTo>
                  <a:lnTo>
                    <a:pt x="3964" y="210"/>
                  </a:lnTo>
                  <a:lnTo>
                    <a:pt x="4084" y="258"/>
                  </a:lnTo>
                  <a:lnTo>
                    <a:pt x="4191" y="312"/>
                  </a:lnTo>
                  <a:lnTo>
                    <a:pt x="4287" y="366"/>
                  </a:lnTo>
                  <a:lnTo>
                    <a:pt x="4371" y="420"/>
                  </a:lnTo>
                  <a:lnTo>
                    <a:pt x="4443" y="480"/>
                  </a:lnTo>
                  <a:lnTo>
                    <a:pt x="4502" y="540"/>
                  </a:lnTo>
                  <a:lnTo>
                    <a:pt x="4550" y="605"/>
                  </a:lnTo>
                  <a:lnTo>
                    <a:pt x="4586" y="671"/>
                  </a:lnTo>
                  <a:lnTo>
                    <a:pt x="4610" y="737"/>
                  </a:lnTo>
                  <a:lnTo>
                    <a:pt x="4616" y="803"/>
                  </a:lnTo>
                  <a:lnTo>
                    <a:pt x="4610" y="875"/>
                  </a:lnTo>
                  <a:lnTo>
                    <a:pt x="4592" y="935"/>
                  </a:lnTo>
                  <a:lnTo>
                    <a:pt x="4568" y="1001"/>
                  </a:lnTo>
                  <a:lnTo>
                    <a:pt x="4532" y="1067"/>
                  </a:lnTo>
                  <a:lnTo>
                    <a:pt x="4490" y="1127"/>
                  </a:lnTo>
                  <a:lnTo>
                    <a:pt x="4437" y="1193"/>
                  </a:lnTo>
                  <a:lnTo>
                    <a:pt x="4371" y="1259"/>
                  </a:lnTo>
                  <a:lnTo>
                    <a:pt x="4299" y="1325"/>
                  </a:lnTo>
                  <a:lnTo>
                    <a:pt x="4215" y="1385"/>
                  </a:lnTo>
                  <a:lnTo>
                    <a:pt x="4126" y="1451"/>
                  </a:lnTo>
                  <a:lnTo>
                    <a:pt x="4024" y="1517"/>
                  </a:lnTo>
                  <a:lnTo>
                    <a:pt x="3916" y="1583"/>
                  </a:lnTo>
                  <a:lnTo>
                    <a:pt x="3803" y="1648"/>
                  </a:lnTo>
                  <a:lnTo>
                    <a:pt x="3677" y="1714"/>
                  </a:lnTo>
                  <a:lnTo>
                    <a:pt x="3546" y="1774"/>
                  </a:lnTo>
                  <a:lnTo>
                    <a:pt x="3408" y="1840"/>
                  </a:lnTo>
                  <a:lnTo>
                    <a:pt x="3259" y="1906"/>
                  </a:lnTo>
                  <a:lnTo>
                    <a:pt x="3103" y="1972"/>
                  </a:lnTo>
                  <a:lnTo>
                    <a:pt x="2942" y="2032"/>
                  </a:lnTo>
                  <a:lnTo>
                    <a:pt x="2768" y="2098"/>
                  </a:lnTo>
                  <a:lnTo>
                    <a:pt x="2595" y="2164"/>
                  </a:lnTo>
                  <a:lnTo>
                    <a:pt x="2410" y="2224"/>
                  </a:lnTo>
                  <a:lnTo>
                    <a:pt x="2224" y="2284"/>
                  </a:lnTo>
                  <a:lnTo>
                    <a:pt x="2027" y="2350"/>
                  </a:lnTo>
                  <a:lnTo>
                    <a:pt x="1824" y="2410"/>
                  </a:lnTo>
                  <a:lnTo>
                    <a:pt x="1614" y="2470"/>
                  </a:lnTo>
                  <a:lnTo>
                    <a:pt x="1399" y="2530"/>
                  </a:lnTo>
                  <a:lnTo>
                    <a:pt x="957" y="2644"/>
                  </a:lnTo>
                  <a:lnTo>
                    <a:pt x="484" y="2757"/>
                  </a:lnTo>
                  <a:lnTo>
                    <a:pt x="0" y="2865"/>
                  </a:lnTo>
                  <a:lnTo>
                    <a:pt x="0" y="2901"/>
                  </a:lnTo>
                  <a:lnTo>
                    <a:pt x="496" y="2787"/>
                  </a:lnTo>
                  <a:lnTo>
                    <a:pt x="969" y="2674"/>
                  </a:lnTo>
                  <a:lnTo>
                    <a:pt x="1423" y="2554"/>
                  </a:lnTo>
                  <a:lnTo>
                    <a:pt x="1638" y="2494"/>
                  </a:lnTo>
                  <a:lnTo>
                    <a:pt x="1854" y="2434"/>
                  </a:lnTo>
                  <a:lnTo>
                    <a:pt x="2057" y="2374"/>
                  </a:lnTo>
                  <a:lnTo>
                    <a:pt x="2254" y="2308"/>
                  </a:lnTo>
                  <a:lnTo>
                    <a:pt x="2451" y="2248"/>
                  </a:lnTo>
                  <a:lnTo>
                    <a:pt x="2637" y="2182"/>
                  </a:lnTo>
                  <a:lnTo>
                    <a:pt x="2816" y="2116"/>
                  </a:lnTo>
                  <a:lnTo>
                    <a:pt x="2990" y="2050"/>
                  </a:lnTo>
                  <a:lnTo>
                    <a:pt x="3151" y="1984"/>
                  </a:lnTo>
                  <a:lnTo>
                    <a:pt x="3312" y="1924"/>
                  </a:lnTo>
                  <a:lnTo>
                    <a:pt x="3462" y="1858"/>
                  </a:lnTo>
                  <a:lnTo>
                    <a:pt x="3605" y="1792"/>
                  </a:lnTo>
                  <a:lnTo>
                    <a:pt x="3737" y="1720"/>
                  </a:lnTo>
                  <a:lnTo>
                    <a:pt x="3863" y="1654"/>
                  </a:lnTo>
                  <a:lnTo>
                    <a:pt x="3982" y="1589"/>
                  </a:lnTo>
                  <a:lnTo>
                    <a:pt x="4090" y="1523"/>
                  </a:lnTo>
                  <a:lnTo>
                    <a:pt x="4191" y="1457"/>
                  </a:lnTo>
                  <a:lnTo>
                    <a:pt x="4287" y="1391"/>
                  </a:lnTo>
                  <a:lnTo>
                    <a:pt x="4371" y="1325"/>
                  </a:lnTo>
                  <a:lnTo>
                    <a:pt x="4443" y="1259"/>
                  </a:lnTo>
                  <a:lnTo>
                    <a:pt x="4508" y="1193"/>
                  </a:lnTo>
                  <a:lnTo>
                    <a:pt x="4562" y="1127"/>
                  </a:lnTo>
                  <a:lnTo>
                    <a:pt x="4610" y="1061"/>
                  </a:lnTo>
                  <a:lnTo>
                    <a:pt x="4646" y="995"/>
                  </a:lnTo>
                  <a:lnTo>
                    <a:pt x="4670" y="935"/>
                  </a:lnTo>
                  <a:lnTo>
                    <a:pt x="4688" y="86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39" name="Freeform 10">
              <a:extLst>
                <a:ext uri="{FF2B5EF4-FFF2-40B4-BE49-F238E27FC236}">
                  <a16:creationId xmlns:a16="http://schemas.microsoft.com/office/drawing/2014/main" id="{52B26599-8681-7E76-B30B-4748FB5BB9D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3773" cy="2356"/>
            </a:xfrm>
            <a:custGeom>
              <a:avLst/>
              <a:gdLst>
                <a:gd name="T0" fmla="*/ 3773 w 3761"/>
                <a:gd name="T1" fmla="*/ 719 h 2356"/>
                <a:gd name="T2" fmla="*/ 3743 w 3761"/>
                <a:gd name="T3" fmla="*/ 599 h 2356"/>
                <a:gd name="T4" fmla="*/ 3665 w 3761"/>
                <a:gd name="T5" fmla="*/ 486 h 2356"/>
                <a:gd name="T6" fmla="*/ 3533 w 3761"/>
                <a:gd name="T7" fmla="*/ 378 h 2356"/>
                <a:gd name="T8" fmla="*/ 3359 w 3761"/>
                <a:gd name="T9" fmla="*/ 282 h 2356"/>
                <a:gd name="T10" fmla="*/ 3137 w 3761"/>
                <a:gd name="T11" fmla="*/ 192 h 2356"/>
                <a:gd name="T12" fmla="*/ 2873 w 3761"/>
                <a:gd name="T13" fmla="*/ 108 h 2356"/>
                <a:gd name="T14" fmla="*/ 2567 w 3761"/>
                <a:gd name="T15" fmla="*/ 36 h 2356"/>
                <a:gd name="T16" fmla="*/ 2237 w 3761"/>
                <a:gd name="T17" fmla="*/ 0 h 2356"/>
                <a:gd name="T18" fmla="*/ 2585 w 3761"/>
                <a:gd name="T19" fmla="*/ 72 h 2356"/>
                <a:gd name="T20" fmla="*/ 2885 w 3761"/>
                <a:gd name="T21" fmla="*/ 150 h 2356"/>
                <a:gd name="T22" fmla="*/ 3149 w 3761"/>
                <a:gd name="T23" fmla="*/ 234 h 2356"/>
                <a:gd name="T24" fmla="*/ 3359 w 3761"/>
                <a:gd name="T25" fmla="*/ 330 h 2356"/>
                <a:gd name="T26" fmla="*/ 3527 w 3761"/>
                <a:gd name="T27" fmla="*/ 432 h 2356"/>
                <a:gd name="T28" fmla="*/ 3635 w 3761"/>
                <a:gd name="T29" fmla="*/ 545 h 2356"/>
                <a:gd name="T30" fmla="*/ 3695 w 3761"/>
                <a:gd name="T31" fmla="*/ 665 h 2356"/>
                <a:gd name="T32" fmla="*/ 3701 w 3761"/>
                <a:gd name="T33" fmla="*/ 791 h 2356"/>
                <a:gd name="T34" fmla="*/ 3665 w 3761"/>
                <a:gd name="T35" fmla="*/ 887 h 2356"/>
                <a:gd name="T36" fmla="*/ 3604 w 3761"/>
                <a:gd name="T37" fmla="*/ 989 h 2356"/>
                <a:gd name="T38" fmla="*/ 3509 w 3761"/>
                <a:gd name="T39" fmla="*/ 1091 h 2356"/>
                <a:gd name="T40" fmla="*/ 3383 w 3761"/>
                <a:gd name="T41" fmla="*/ 1187 h 2356"/>
                <a:gd name="T42" fmla="*/ 3233 w 3761"/>
                <a:gd name="T43" fmla="*/ 1289 h 2356"/>
                <a:gd name="T44" fmla="*/ 3053 w 3761"/>
                <a:gd name="T45" fmla="*/ 1391 h 2356"/>
                <a:gd name="T46" fmla="*/ 2843 w 3761"/>
                <a:gd name="T47" fmla="*/ 1493 h 2356"/>
                <a:gd name="T48" fmla="*/ 2615 w 3761"/>
                <a:gd name="T49" fmla="*/ 1589 h 2356"/>
                <a:gd name="T50" fmla="*/ 2082 w 3761"/>
                <a:gd name="T51" fmla="*/ 1786 h 2356"/>
                <a:gd name="T52" fmla="*/ 1464 w 3761"/>
                <a:gd name="T53" fmla="*/ 1972 h 2356"/>
                <a:gd name="T54" fmla="*/ 767 w 3761"/>
                <a:gd name="T55" fmla="*/ 2158 h 2356"/>
                <a:gd name="T56" fmla="*/ 0 w 3761"/>
                <a:gd name="T57" fmla="*/ 2326 h 2356"/>
                <a:gd name="T58" fmla="*/ 402 w 3761"/>
                <a:gd name="T59" fmla="*/ 2272 h 2356"/>
                <a:gd name="T60" fmla="*/ 1146 w 3761"/>
                <a:gd name="T61" fmla="*/ 2092 h 2356"/>
                <a:gd name="T62" fmla="*/ 1818 w 3761"/>
                <a:gd name="T63" fmla="*/ 1900 h 2356"/>
                <a:gd name="T64" fmla="*/ 2400 w 3761"/>
                <a:gd name="T65" fmla="*/ 1702 h 2356"/>
                <a:gd name="T66" fmla="*/ 2657 w 3761"/>
                <a:gd name="T67" fmla="*/ 1607 h 2356"/>
                <a:gd name="T68" fmla="*/ 2891 w 3761"/>
                <a:gd name="T69" fmla="*/ 1505 h 2356"/>
                <a:gd name="T70" fmla="*/ 3101 w 3761"/>
                <a:gd name="T71" fmla="*/ 1403 h 2356"/>
                <a:gd name="T72" fmla="*/ 3287 w 3761"/>
                <a:gd name="T73" fmla="*/ 1301 h 2356"/>
                <a:gd name="T74" fmla="*/ 3443 w 3761"/>
                <a:gd name="T75" fmla="*/ 1193 h 2356"/>
                <a:gd name="T76" fmla="*/ 3569 w 3761"/>
                <a:gd name="T77" fmla="*/ 1091 h 2356"/>
                <a:gd name="T78" fmla="*/ 3665 w 3761"/>
                <a:gd name="T79" fmla="*/ 989 h 2356"/>
                <a:gd name="T80" fmla="*/ 3731 w 3761"/>
                <a:gd name="T81" fmla="*/ 887 h 2356"/>
                <a:gd name="T82" fmla="*/ 3767 w 3761"/>
                <a:gd name="T83" fmla="*/ 785 h 235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761" h="2356">
                  <a:moveTo>
                    <a:pt x="3755" y="785"/>
                  </a:moveTo>
                  <a:lnTo>
                    <a:pt x="3761" y="719"/>
                  </a:lnTo>
                  <a:lnTo>
                    <a:pt x="3755" y="659"/>
                  </a:lnTo>
                  <a:lnTo>
                    <a:pt x="3731" y="599"/>
                  </a:lnTo>
                  <a:lnTo>
                    <a:pt x="3701" y="545"/>
                  </a:lnTo>
                  <a:lnTo>
                    <a:pt x="3653" y="486"/>
                  </a:lnTo>
                  <a:lnTo>
                    <a:pt x="3593" y="432"/>
                  </a:lnTo>
                  <a:lnTo>
                    <a:pt x="3522" y="378"/>
                  </a:lnTo>
                  <a:lnTo>
                    <a:pt x="3444" y="330"/>
                  </a:lnTo>
                  <a:lnTo>
                    <a:pt x="3348" y="282"/>
                  </a:lnTo>
                  <a:lnTo>
                    <a:pt x="3241" y="234"/>
                  </a:lnTo>
                  <a:lnTo>
                    <a:pt x="3127" y="192"/>
                  </a:lnTo>
                  <a:lnTo>
                    <a:pt x="3002" y="150"/>
                  </a:lnTo>
                  <a:lnTo>
                    <a:pt x="2864" y="108"/>
                  </a:lnTo>
                  <a:lnTo>
                    <a:pt x="2715" y="72"/>
                  </a:lnTo>
                  <a:lnTo>
                    <a:pt x="2559" y="36"/>
                  </a:lnTo>
                  <a:lnTo>
                    <a:pt x="2392" y="0"/>
                  </a:lnTo>
                  <a:lnTo>
                    <a:pt x="2230" y="0"/>
                  </a:lnTo>
                  <a:lnTo>
                    <a:pt x="2410" y="36"/>
                  </a:lnTo>
                  <a:lnTo>
                    <a:pt x="2577" y="72"/>
                  </a:lnTo>
                  <a:lnTo>
                    <a:pt x="2732" y="108"/>
                  </a:lnTo>
                  <a:lnTo>
                    <a:pt x="2876" y="150"/>
                  </a:lnTo>
                  <a:lnTo>
                    <a:pt x="3014" y="192"/>
                  </a:lnTo>
                  <a:lnTo>
                    <a:pt x="3139" y="234"/>
                  </a:lnTo>
                  <a:lnTo>
                    <a:pt x="3253" y="282"/>
                  </a:lnTo>
                  <a:lnTo>
                    <a:pt x="3348" y="330"/>
                  </a:lnTo>
                  <a:lnTo>
                    <a:pt x="3438" y="384"/>
                  </a:lnTo>
                  <a:lnTo>
                    <a:pt x="3516" y="432"/>
                  </a:lnTo>
                  <a:lnTo>
                    <a:pt x="3576" y="492"/>
                  </a:lnTo>
                  <a:lnTo>
                    <a:pt x="3623" y="545"/>
                  </a:lnTo>
                  <a:lnTo>
                    <a:pt x="3665" y="605"/>
                  </a:lnTo>
                  <a:lnTo>
                    <a:pt x="3683" y="665"/>
                  </a:lnTo>
                  <a:lnTo>
                    <a:pt x="3695" y="725"/>
                  </a:lnTo>
                  <a:lnTo>
                    <a:pt x="3689" y="791"/>
                  </a:lnTo>
                  <a:lnTo>
                    <a:pt x="3677" y="839"/>
                  </a:lnTo>
                  <a:lnTo>
                    <a:pt x="3653" y="887"/>
                  </a:lnTo>
                  <a:lnTo>
                    <a:pt x="3629" y="941"/>
                  </a:lnTo>
                  <a:lnTo>
                    <a:pt x="3593" y="989"/>
                  </a:lnTo>
                  <a:lnTo>
                    <a:pt x="3546" y="1037"/>
                  </a:lnTo>
                  <a:lnTo>
                    <a:pt x="3498" y="1091"/>
                  </a:lnTo>
                  <a:lnTo>
                    <a:pt x="3438" y="1139"/>
                  </a:lnTo>
                  <a:lnTo>
                    <a:pt x="3372" y="1187"/>
                  </a:lnTo>
                  <a:lnTo>
                    <a:pt x="3301" y="1241"/>
                  </a:lnTo>
                  <a:lnTo>
                    <a:pt x="3223" y="1289"/>
                  </a:lnTo>
                  <a:lnTo>
                    <a:pt x="3133" y="1343"/>
                  </a:lnTo>
                  <a:lnTo>
                    <a:pt x="3043" y="1391"/>
                  </a:lnTo>
                  <a:lnTo>
                    <a:pt x="2942" y="1439"/>
                  </a:lnTo>
                  <a:lnTo>
                    <a:pt x="2834" y="1493"/>
                  </a:lnTo>
                  <a:lnTo>
                    <a:pt x="2727" y="1541"/>
                  </a:lnTo>
                  <a:lnTo>
                    <a:pt x="2607" y="1589"/>
                  </a:lnTo>
                  <a:lnTo>
                    <a:pt x="2356" y="1690"/>
                  </a:lnTo>
                  <a:lnTo>
                    <a:pt x="2075" y="1786"/>
                  </a:lnTo>
                  <a:lnTo>
                    <a:pt x="1782" y="1882"/>
                  </a:lnTo>
                  <a:lnTo>
                    <a:pt x="1459" y="1972"/>
                  </a:lnTo>
                  <a:lnTo>
                    <a:pt x="1124" y="2068"/>
                  </a:lnTo>
                  <a:lnTo>
                    <a:pt x="765" y="2158"/>
                  </a:lnTo>
                  <a:lnTo>
                    <a:pt x="389" y="2242"/>
                  </a:lnTo>
                  <a:lnTo>
                    <a:pt x="0" y="2326"/>
                  </a:lnTo>
                  <a:lnTo>
                    <a:pt x="0" y="2356"/>
                  </a:lnTo>
                  <a:lnTo>
                    <a:pt x="401" y="2272"/>
                  </a:lnTo>
                  <a:lnTo>
                    <a:pt x="777" y="2182"/>
                  </a:lnTo>
                  <a:lnTo>
                    <a:pt x="1142" y="2092"/>
                  </a:lnTo>
                  <a:lnTo>
                    <a:pt x="1483" y="1996"/>
                  </a:lnTo>
                  <a:lnTo>
                    <a:pt x="1812" y="1900"/>
                  </a:lnTo>
                  <a:lnTo>
                    <a:pt x="2111" y="1804"/>
                  </a:lnTo>
                  <a:lnTo>
                    <a:pt x="2392" y="1702"/>
                  </a:lnTo>
                  <a:lnTo>
                    <a:pt x="2523" y="1654"/>
                  </a:lnTo>
                  <a:lnTo>
                    <a:pt x="2649" y="1607"/>
                  </a:lnTo>
                  <a:lnTo>
                    <a:pt x="2768" y="1553"/>
                  </a:lnTo>
                  <a:lnTo>
                    <a:pt x="2882" y="1505"/>
                  </a:lnTo>
                  <a:lnTo>
                    <a:pt x="2990" y="1451"/>
                  </a:lnTo>
                  <a:lnTo>
                    <a:pt x="3091" y="1403"/>
                  </a:lnTo>
                  <a:lnTo>
                    <a:pt x="3187" y="1349"/>
                  </a:lnTo>
                  <a:lnTo>
                    <a:pt x="3277" y="1301"/>
                  </a:lnTo>
                  <a:lnTo>
                    <a:pt x="3354" y="1247"/>
                  </a:lnTo>
                  <a:lnTo>
                    <a:pt x="3432" y="1193"/>
                  </a:lnTo>
                  <a:lnTo>
                    <a:pt x="3498" y="1145"/>
                  </a:lnTo>
                  <a:lnTo>
                    <a:pt x="3558" y="1091"/>
                  </a:lnTo>
                  <a:lnTo>
                    <a:pt x="3611" y="1043"/>
                  </a:lnTo>
                  <a:lnTo>
                    <a:pt x="3653" y="989"/>
                  </a:lnTo>
                  <a:lnTo>
                    <a:pt x="3689" y="941"/>
                  </a:lnTo>
                  <a:lnTo>
                    <a:pt x="3719" y="887"/>
                  </a:lnTo>
                  <a:lnTo>
                    <a:pt x="3743" y="833"/>
                  </a:lnTo>
                  <a:lnTo>
                    <a:pt x="3755" y="78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0" name="Freeform 11">
              <a:extLst>
                <a:ext uri="{FF2B5EF4-FFF2-40B4-BE49-F238E27FC236}">
                  <a16:creationId xmlns:a16="http://schemas.microsoft.com/office/drawing/2014/main" id="{D9952BA4-16D9-A289-7B5B-5342F83A4E8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2933" cy="1846"/>
            </a:xfrm>
            <a:custGeom>
              <a:avLst/>
              <a:gdLst>
                <a:gd name="T0" fmla="*/ 2933 w 2924"/>
                <a:gd name="T1" fmla="*/ 647 h 1846"/>
                <a:gd name="T2" fmla="*/ 2885 w 2924"/>
                <a:gd name="T3" fmla="*/ 528 h 1846"/>
                <a:gd name="T4" fmla="*/ 2758 w 2924"/>
                <a:gd name="T5" fmla="*/ 414 h 1846"/>
                <a:gd name="T6" fmla="*/ 2567 w 2924"/>
                <a:gd name="T7" fmla="*/ 318 h 1846"/>
                <a:gd name="T8" fmla="*/ 2309 w 2924"/>
                <a:gd name="T9" fmla="*/ 228 h 1846"/>
                <a:gd name="T10" fmla="*/ 1991 w 2924"/>
                <a:gd name="T11" fmla="*/ 150 h 1846"/>
                <a:gd name="T12" fmla="*/ 1613 w 2924"/>
                <a:gd name="T13" fmla="*/ 78 h 1846"/>
                <a:gd name="T14" fmla="*/ 1182 w 2924"/>
                <a:gd name="T15" fmla="*/ 24 h 1846"/>
                <a:gd name="T16" fmla="*/ 696 w 2924"/>
                <a:gd name="T17" fmla="*/ 0 h 1846"/>
                <a:gd name="T18" fmla="*/ 1194 w 2924"/>
                <a:gd name="T19" fmla="*/ 48 h 1846"/>
                <a:gd name="T20" fmla="*/ 1631 w 2924"/>
                <a:gd name="T21" fmla="*/ 108 h 1846"/>
                <a:gd name="T22" fmla="*/ 2015 w 2924"/>
                <a:gd name="T23" fmla="*/ 180 h 1846"/>
                <a:gd name="T24" fmla="*/ 2333 w 2924"/>
                <a:gd name="T25" fmla="*/ 264 h 1846"/>
                <a:gd name="T26" fmla="*/ 2579 w 2924"/>
                <a:gd name="T27" fmla="*/ 360 h 1846"/>
                <a:gd name="T28" fmla="*/ 2758 w 2924"/>
                <a:gd name="T29" fmla="*/ 468 h 1846"/>
                <a:gd name="T30" fmla="*/ 2855 w 2924"/>
                <a:gd name="T31" fmla="*/ 587 h 1846"/>
                <a:gd name="T32" fmla="*/ 2873 w 2924"/>
                <a:gd name="T33" fmla="*/ 713 h 1846"/>
                <a:gd name="T34" fmla="*/ 2849 w 2924"/>
                <a:gd name="T35" fmla="*/ 785 h 1846"/>
                <a:gd name="T36" fmla="*/ 2801 w 2924"/>
                <a:gd name="T37" fmla="*/ 857 h 1846"/>
                <a:gd name="T38" fmla="*/ 2633 w 2924"/>
                <a:gd name="T39" fmla="*/ 1001 h 1846"/>
                <a:gd name="T40" fmla="*/ 2375 w 2924"/>
                <a:gd name="T41" fmla="*/ 1145 h 1846"/>
                <a:gd name="T42" fmla="*/ 2039 w 2924"/>
                <a:gd name="T43" fmla="*/ 1289 h 1846"/>
                <a:gd name="T44" fmla="*/ 1631 w 2924"/>
                <a:gd name="T45" fmla="*/ 1433 h 1846"/>
                <a:gd name="T46" fmla="*/ 1146 w 2924"/>
                <a:gd name="T47" fmla="*/ 1571 h 1846"/>
                <a:gd name="T48" fmla="*/ 606 w 2924"/>
                <a:gd name="T49" fmla="*/ 1702 h 1846"/>
                <a:gd name="T50" fmla="*/ 0 w 2924"/>
                <a:gd name="T51" fmla="*/ 1828 h 1846"/>
                <a:gd name="T52" fmla="*/ 312 w 2924"/>
                <a:gd name="T53" fmla="*/ 1780 h 1846"/>
                <a:gd name="T54" fmla="*/ 900 w 2924"/>
                <a:gd name="T55" fmla="*/ 1648 h 1846"/>
                <a:gd name="T56" fmla="*/ 1421 w 2924"/>
                <a:gd name="T57" fmla="*/ 1511 h 1846"/>
                <a:gd name="T58" fmla="*/ 1877 w 2924"/>
                <a:gd name="T59" fmla="*/ 1367 h 1846"/>
                <a:gd name="T60" fmla="*/ 2261 w 2924"/>
                <a:gd name="T61" fmla="*/ 1223 h 1846"/>
                <a:gd name="T62" fmla="*/ 2567 w 2924"/>
                <a:gd name="T63" fmla="*/ 1079 h 1846"/>
                <a:gd name="T64" fmla="*/ 2783 w 2924"/>
                <a:gd name="T65" fmla="*/ 929 h 1846"/>
                <a:gd name="T66" fmla="*/ 2885 w 2924"/>
                <a:gd name="T67" fmla="*/ 815 h 1846"/>
                <a:gd name="T68" fmla="*/ 2921 w 2924"/>
                <a:gd name="T69" fmla="*/ 743 h 1846"/>
                <a:gd name="T70" fmla="*/ 2933 w 2924"/>
                <a:gd name="T71" fmla="*/ 707 h 18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2924" h="1846">
                  <a:moveTo>
                    <a:pt x="2924" y="707"/>
                  </a:moveTo>
                  <a:lnTo>
                    <a:pt x="2924" y="647"/>
                  </a:lnTo>
                  <a:lnTo>
                    <a:pt x="2912" y="581"/>
                  </a:lnTo>
                  <a:lnTo>
                    <a:pt x="2876" y="528"/>
                  </a:lnTo>
                  <a:lnTo>
                    <a:pt x="2822" y="468"/>
                  </a:lnTo>
                  <a:lnTo>
                    <a:pt x="2750" y="414"/>
                  </a:lnTo>
                  <a:lnTo>
                    <a:pt x="2667" y="366"/>
                  </a:lnTo>
                  <a:lnTo>
                    <a:pt x="2559" y="318"/>
                  </a:lnTo>
                  <a:lnTo>
                    <a:pt x="2440" y="270"/>
                  </a:lnTo>
                  <a:lnTo>
                    <a:pt x="2302" y="228"/>
                  </a:lnTo>
                  <a:lnTo>
                    <a:pt x="2153" y="186"/>
                  </a:lnTo>
                  <a:lnTo>
                    <a:pt x="1985" y="150"/>
                  </a:lnTo>
                  <a:lnTo>
                    <a:pt x="1806" y="114"/>
                  </a:lnTo>
                  <a:lnTo>
                    <a:pt x="1608" y="78"/>
                  </a:lnTo>
                  <a:lnTo>
                    <a:pt x="1399" y="54"/>
                  </a:lnTo>
                  <a:lnTo>
                    <a:pt x="1178" y="24"/>
                  </a:lnTo>
                  <a:lnTo>
                    <a:pt x="945" y="0"/>
                  </a:lnTo>
                  <a:lnTo>
                    <a:pt x="694" y="0"/>
                  </a:lnTo>
                  <a:lnTo>
                    <a:pt x="945" y="24"/>
                  </a:lnTo>
                  <a:lnTo>
                    <a:pt x="1190" y="48"/>
                  </a:lnTo>
                  <a:lnTo>
                    <a:pt x="1417" y="78"/>
                  </a:lnTo>
                  <a:lnTo>
                    <a:pt x="1626" y="108"/>
                  </a:lnTo>
                  <a:lnTo>
                    <a:pt x="1824" y="144"/>
                  </a:lnTo>
                  <a:lnTo>
                    <a:pt x="2009" y="180"/>
                  </a:lnTo>
                  <a:lnTo>
                    <a:pt x="2176" y="222"/>
                  </a:lnTo>
                  <a:lnTo>
                    <a:pt x="2326" y="264"/>
                  </a:lnTo>
                  <a:lnTo>
                    <a:pt x="2457" y="312"/>
                  </a:lnTo>
                  <a:lnTo>
                    <a:pt x="2571" y="360"/>
                  </a:lnTo>
                  <a:lnTo>
                    <a:pt x="2667" y="414"/>
                  </a:lnTo>
                  <a:lnTo>
                    <a:pt x="2750" y="468"/>
                  </a:lnTo>
                  <a:lnTo>
                    <a:pt x="2804" y="528"/>
                  </a:lnTo>
                  <a:lnTo>
                    <a:pt x="2846" y="587"/>
                  </a:lnTo>
                  <a:lnTo>
                    <a:pt x="2864" y="647"/>
                  </a:lnTo>
                  <a:lnTo>
                    <a:pt x="2864" y="713"/>
                  </a:lnTo>
                  <a:lnTo>
                    <a:pt x="2852" y="749"/>
                  </a:lnTo>
                  <a:lnTo>
                    <a:pt x="2840" y="785"/>
                  </a:lnTo>
                  <a:lnTo>
                    <a:pt x="2816" y="821"/>
                  </a:lnTo>
                  <a:lnTo>
                    <a:pt x="2792" y="857"/>
                  </a:lnTo>
                  <a:lnTo>
                    <a:pt x="2721" y="929"/>
                  </a:lnTo>
                  <a:lnTo>
                    <a:pt x="2625" y="1001"/>
                  </a:lnTo>
                  <a:lnTo>
                    <a:pt x="2505" y="1073"/>
                  </a:lnTo>
                  <a:lnTo>
                    <a:pt x="2368" y="1145"/>
                  </a:lnTo>
                  <a:lnTo>
                    <a:pt x="2212" y="1217"/>
                  </a:lnTo>
                  <a:lnTo>
                    <a:pt x="2033" y="1289"/>
                  </a:lnTo>
                  <a:lnTo>
                    <a:pt x="1842" y="1361"/>
                  </a:lnTo>
                  <a:lnTo>
                    <a:pt x="1626" y="1433"/>
                  </a:lnTo>
                  <a:lnTo>
                    <a:pt x="1393" y="1499"/>
                  </a:lnTo>
                  <a:lnTo>
                    <a:pt x="1142" y="1571"/>
                  </a:lnTo>
                  <a:lnTo>
                    <a:pt x="879" y="1636"/>
                  </a:lnTo>
                  <a:lnTo>
                    <a:pt x="604" y="1702"/>
                  </a:lnTo>
                  <a:lnTo>
                    <a:pt x="305" y="1768"/>
                  </a:lnTo>
                  <a:lnTo>
                    <a:pt x="0" y="1828"/>
                  </a:lnTo>
                  <a:lnTo>
                    <a:pt x="0" y="1846"/>
                  </a:lnTo>
                  <a:lnTo>
                    <a:pt x="311" y="1780"/>
                  </a:lnTo>
                  <a:lnTo>
                    <a:pt x="610" y="1714"/>
                  </a:lnTo>
                  <a:lnTo>
                    <a:pt x="897" y="1648"/>
                  </a:lnTo>
                  <a:lnTo>
                    <a:pt x="1166" y="1583"/>
                  </a:lnTo>
                  <a:lnTo>
                    <a:pt x="1417" y="1511"/>
                  </a:lnTo>
                  <a:lnTo>
                    <a:pt x="1656" y="1439"/>
                  </a:lnTo>
                  <a:lnTo>
                    <a:pt x="1871" y="1367"/>
                  </a:lnTo>
                  <a:lnTo>
                    <a:pt x="2075" y="1295"/>
                  </a:lnTo>
                  <a:lnTo>
                    <a:pt x="2254" y="1223"/>
                  </a:lnTo>
                  <a:lnTo>
                    <a:pt x="2416" y="1151"/>
                  </a:lnTo>
                  <a:lnTo>
                    <a:pt x="2559" y="1079"/>
                  </a:lnTo>
                  <a:lnTo>
                    <a:pt x="2679" y="1001"/>
                  </a:lnTo>
                  <a:lnTo>
                    <a:pt x="2774" y="929"/>
                  </a:lnTo>
                  <a:lnTo>
                    <a:pt x="2846" y="857"/>
                  </a:lnTo>
                  <a:lnTo>
                    <a:pt x="2876" y="815"/>
                  </a:lnTo>
                  <a:lnTo>
                    <a:pt x="2900" y="779"/>
                  </a:lnTo>
                  <a:lnTo>
                    <a:pt x="2912" y="743"/>
                  </a:lnTo>
                  <a:lnTo>
                    <a:pt x="2924" y="70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1" name="Freeform 12">
              <a:extLst>
                <a:ext uri="{FF2B5EF4-FFF2-40B4-BE49-F238E27FC236}">
                  <a16:creationId xmlns:a16="http://schemas.microsoft.com/office/drawing/2014/main" id="{D337DA80-B76C-A535-61B9-B5D5099AB37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14" y="2847"/>
              <a:ext cx="1493" cy="204"/>
            </a:xfrm>
            <a:custGeom>
              <a:avLst/>
              <a:gdLst>
                <a:gd name="T0" fmla="*/ 1404 w 1488"/>
                <a:gd name="T1" fmla="*/ 204 h 204"/>
                <a:gd name="T2" fmla="*/ 0 w 1488"/>
                <a:gd name="T3" fmla="*/ 18 h 204"/>
                <a:gd name="T4" fmla="*/ 77 w 1488"/>
                <a:gd name="T5" fmla="*/ 0 h 204"/>
                <a:gd name="T6" fmla="*/ 1493 w 1488"/>
                <a:gd name="T7" fmla="*/ 186 h 204"/>
                <a:gd name="T8" fmla="*/ 1404 w 1488"/>
                <a:gd name="T9" fmla="*/ 204 h 204"/>
                <a:gd name="T10" fmla="*/ 1404 w 1488"/>
                <a:gd name="T11" fmla="*/ 204 h 20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88" h="204">
                  <a:moveTo>
                    <a:pt x="1399" y="204"/>
                  </a:moveTo>
                  <a:lnTo>
                    <a:pt x="0" y="18"/>
                  </a:lnTo>
                  <a:lnTo>
                    <a:pt x="77" y="0"/>
                  </a:lnTo>
                  <a:lnTo>
                    <a:pt x="1488" y="186"/>
                  </a:lnTo>
                  <a:lnTo>
                    <a:pt x="1399" y="20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42" name="Rectangle 13">
              <a:extLst>
                <a:ext uri="{FF2B5EF4-FFF2-40B4-BE49-F238E27FC236}">
                  <a16:creationId xmlns:a16="http://schemas.microsoft.com/office/drawing/2014/main" id="{236E6AB4-59A3-0373-7665-6C925FFE9D3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fr-FR" altLang="fr-FR"/>
            </a:p>
          </p:txBody>
        </p:sp>
        <p:sp>
          <p:nvSpPr>
            <p:cNvPr id="1043" name="Rectangle 14">
              <a:extLst>
                <a:ext uri="{FF2B5EF4-FFF2-40B4-BE49-F238E27FC236}">
                  <a16:creationId xmlns:a16="http://schemas.microsoft.com/office/drawing/2014/main" id="{71FA8F16-033E-FFB9-351B-C191440DB20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473" y="3105"/>
              <a:ext cx="1" cy="1"/>
            </a:xfrm>
            <a:prstGeom prst="rect">
              <a:avLst/>
            </a:prstGeom>
            <a:solidFill>
              <a:srgbClr val="141485"/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fr-FR" altLang="fr-FR"/>
            </a:p>
          </p:txBody>
        </p:sp>
        <p:grpSp>
          <p:nvGrpSpPr>
            <p:cNvPr id="1044" name="Group 15">
              <a:extLst>
                <a:ext uri="{FF2B5EF4-FFF2-40B4-BE49-F238E27FC236}">
                  <a16:creationId xmlns:a16="http://schemas.microsoft.com/office/drawing/2014/main" id="{5564203A-AA10-6718-1984-EB479E4A8E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" y="2284"/>
              <a:ext cx="1254" cy="923"/>
              <a:chOff x="192" y="2284"/>
              <a:chExt cx="1254" cy="923"/>
            </a:xfrm>
          </p:grpSpPr>
          <p:sp>
            <p:nvSpPr>
              <p:cNvPr id="1045" name="Freeform 16">
                <a:extLst>
                  <a:ext uri="{FF2B5EF4-FFF2-40B4-BE49-F238E27FC236}">
                    <a16:creationId xmlns:a16="http://schemas.microsoft.com/office/drawing/2014/main" id="{F0C2712C-CD40-ED2F-91B8-26FD5C9861F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08" y="3009"/>
                <a:ext cx="47" cy="6"/>
              </a:xfrm>
              <a:custGeom>
                <a:avLst/>
                <a:gdLst>
                  <a:gd name="T0" fmla="*/ 47 w 47"/>
                  <a:gd name="T1" fmla="*/ 6 h 6"/>
                  <a:gd name="T2" fmla="*/ 0 w 47"/>
                  <a:gd name="T3" fmla="*/ 0 h 6"/>
                  <a:gd name="T4" fmla="*/ 0 w 47"/>
                  <a:gd name="T5" fmla="*/ 0 h 6"/>
                  <a:gd name="T6" fmla="*/ 47 w 47"/>
                  <a:gd name="T7" fmla="*/ 6 h 6"/>
                  <a:gd name="T8" fmla="*/ 47 w 47"/>
                  <a:gd name="T9" fmla="*/ 6 h 6"/>
                  <a:gd name="T10" fmla="*/ 47 w 47"/>
                  <a:gd name="T11" fmla="*/ 6 h 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" h="6">
                    <a:moveTo>
                      <a:pt x="47" y="6"/>
                    </a:moveTo>
                    <a:lnTo>
                      <a:pt x="0" y="0"/>
                    </a:lnTo>
                    <a:lnTo>
                      <a:pt x="47" y="6"/>
                    </a:lnTo>
                    <a:close/>
                  </a:path>
                </a:pathLst>
              </a:custGeom>
              <a:solidFill>
                <a:srgbClr val="141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46" name="Freeform 17">
                <a:extLst>
                  <a:ext uri="{FF2B5EF4-FFF2-40B4-BE49-F238E27FC236}">
                    <a16:creationId xmlns:a16="http://schemas.microsoft.com/office/drawing/2014/main" id="{DBF504E3-FEE9-9A75-4AB0-443489B5BFB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12" y="2284"/>
                <a:ext cx="324" cy="162"/>
              </a:xfrm>
              <a:custGeom>
                <a:avLst/>
                <a:gdLst>
                  <a:gd name="T0" fmla="*/ 0 w 323"/>
                  <a:gd name="T1" fmla="*/ 24 h 162"/>
                  <a:gd name="T2" fmla="*/ 6 w 323"/>
                  <a:gd name="T3" fmla="*/ 24 h 162"/>
                  <a:gd name="T4" fmla="*/ 12 w 323"/>
                  <a:gd name="T5" fmla="*/ 18 h 162"/>
                  <a:gd name="T6" fmla="*/ 48 w 323"/>
                  <a:gd name="T7" fmla="*/ 6 h 162"/>
                  <a:gd name="T8" fmla="*/ 101 w 323"/>
                  <a:gd name="T9" fmla="*/ 0 h 162"/>
                  <a:gd name="T10" fmla="*/ 137 w 323"/>
                  <a:gd name="T11" fmla="*/ 6 h 162"/>
                  <a:gd name="T12" fmla="*/ 174 w 323"/>
                  <a:gd name="T13" fmla="*/ 18 h 162"/>
                  <a:gd name="T14" fmla="*/ 240 w 323"/>
                  <a:gd name="T15" fmla="*/ 54 h 162"/>
                  <a:gd name="T16" fmla="*/ 288 w 323"/>
                  <a:gd name="T17" fmla="*/ 90 h 162"/>
                  <a:gd name="T18" fmla="*/ 318 w 323"/>
                  <a:gd name="T19" fmla="*/ 114 h 162"/>
                  <a:gd name="T20" fmla="*/ 324 w 323"/>
                  <a:gd name="T21" fmla="*/ 126 h 162"/>
                  <a:gd name="T22" fmla="*/ 324 w 323"/>
                  <a:gd name="T23" fmla="*/ 126 h 162"/>
                  <a:gd name="T24" fmla="*/ 222 w 323"/>
                  <a:gd name="T25" fmla="*/ 162 h 162"/>
                  <a:gd name="T26" fmla="*/ 0 w 323"/>
                  <a:gd name="T27" fmla="*/ 24 h 162"/>
                  <a:gd name="T28" fmla="*/ 0 w 323"/>
                  <a:gd name="T29" fmla="*/ 24 h 162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323" h="162">
                    <a:moveTo>
                      <a:pt x="0" y="24"/>
                    </a:moveTo>
                    <a:lnTo>
                      <a:pt x="6" y="24"/>
                    </a:lnTo>
                    <a:lnTo>
                      <a:pt x="12" y="18"/>
                    </a:lnTo>
                    <a:lnTo>
                      <a:pt x="48" y="6"/>
                    </a:lnTo>
                    <a:lnTo>
                      <a:pt x="101" y="0"/>
                    </a:lnTo>
                    <a:lnTo>
                      <a:pt x="137" y="6"/>
                    </a:lnTo>
                    <a:lnTo>
                      <a:pt x="173" y="18"/>
                    </a:lnTo>
                    <a:lnTo>
                      <a:pt x="239" y="54"/>
                    </a:lnTo>
                    <a:lnTo>
                      <a:pt x="287" y="90"/>
                    </a:lnTo>
                    <a:lnTo>
                      <a:pt x="317" y="114"/>
                    </a:lnTo>
                    <a:lnTo>
                      <a:pt x="323" y="126"/>
                    </a:lnTo>
                    <a:lnTo>
                      <a:pt x="221" y="162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47" name="Freeform 18">
                <a:extLst>
                  <a:ext uri="{FF2B5EF4-FFF2-40B4-BE49-F238E27FC236}">
                    <a16:creationId xmlns:a16="http://schemas.microsoft.com/office/drawing/2014/main" id="{5FB11317-372B-A586-A972-9B20A6F08436}"/>
                  </a:ext>
                </a:extLst>
              </p:cNvPr>
              <p:cNvSpPr>
                <a:spLocks noEditPoints="1"/>
              </p:cNvSpPr>
              <p:nvPr/>
            </p:nvSpPr>
            <p:spPr bwMode="hidden">
              <a:xfrm>
                <a:off x="192" y="2284"/>
                <a:ext cx="1254" cy="923"/>
              </a:xfrm>
              <a:custGeom>
                <a:avLst/>
                <a:gdLst>
                  <a:gd name="T0" fmla="*/ 1170 w 1250"/>
                  <a:gd name="T1" fmla="*/ 641 h 923"/>
                  <a:gd name="T2" fmla="*/ 1170 w 1250"/>
                  <a:gd name="T3" fmla="*/ 473 h 923"/>
                  <a:gd name="T4" fmla="*/ 1140 w 1250"/>
                  <a:gd name="T5" fmla="*/ 384 h 923"/>
                  <a:gd name="T6" fmla="*/ 1116 w 1250"/>
                  <a:gd name="T7" fmla="*/ 288 h 923"/>
                  <a:gd name="T8" fmla="*/ 1056 w 1250"/>
                  <a:gd name="T9" fmla="*/ 174 h 923"/>
                  <a:gd name="T10" fmla="*/ 984 w 1250"/>
                  <a:gd name="T11" fmla="*/ 96 h 923"/>
                  <a:gd name="T12" fmla="*/ 966 w 1250"/>
                  <a:gd name="T13" fmla="*/ 72 h 923"/>
                  <a:gd name="T14" fmla="*/ 894 w 1250"/>
                  <a:gd name="T15" fmla="*/ 18 h 923"/>
                  <a:gd name="T16" fmla="*/ 822 w 1250"/>
                  <a:gd name="T17" fmla="*/ 6 h 923"/>
                  <a:gd name="T18" fmla="*/ 714 w 1250"/>
                  <a:gd name="T19" fmla="*/ 24 h 923"/>
                  <a:gd name="T20" fmla="*/ 666 w 1250"/>
                  <a:gd name="T21" fmla="*/ 42 h 923"/>
                  <a:gd name="T22" fmla="*/ 570 w 1250"/>
                  <a:gd name="T23" fmla="*/ 120 h 923"/>
                  <a:gd name="T24" fmla="*/ 534 w 1250"/>
                  <a:gd name="T25" fmla="*/ 228 h 923"/>
                  <a:gd name="T26" fmla="*/ 511 w 1250"/>
                  <a:gd name="T27" fmla="*/ 348 h 923"/>
                  <a:gd name="T28" fmla="*/ 432 w 1250"/>
                  <a:gd name="T29" fmla="*/ 479 h 923"/>
                  <a:gd name="T30" fmla="*/ 414 w 1250"/>
                  <a:gd name="T31" fmla="*/ 539 h 923"/>
                  <a:gd name="T32" fmla="*/ 354 w 1250"/>
                  <a:gd name="T33" fmla="*/ 599 h 923"/>
                  <a:gd name="T34" fmla="*/ 306 w 1250"/>
                  <a:gd name="T35" fmla="*/ 629 h 923"/>
                  <a:gd name="T36" fmla="*/ 294 w 1250"/>
                  <a:gd name="T37" fmla="*/ 635 h 923"/>
                  <a:gd name="T38" fmla="*/ 258 w 1250"/>
                  <a:gd name="T39" fmla="*/ 677 h 923"/>
                  <a:gd name="T40" fmla="*/ 150 w 1250"/>
                  <a:gd name="T41" fmla="*/ 797 h 923"/>
                  <a:gd name="T42" fmla="*/ 54 w 1250"/>
                  <a:gd name="T43" fmla="*/ 839 h 923"/>
                  <a:gd name="T44" fmla="*/ 156 w 1250"/>
                  <a:gd name="T45" fmla="*/ 905 h 923"/>
                  <a:gd name="T46" fmla="*/ 241 w 1250"/>
                  <a:gd name="T47" fmla="*/ 869 h 923"/>
                  <a:gd name="T48" fmla="*/ 642 w 1250"/>
                  <a:gd name="T49" fmla="*/ 827 h 923"/>
                  <a:gd name="T50" fmla="*/ 702 w 1250"/>
                  <a:gd name="T51" fmla="*/ 725 h 923"/>
                  <a:gd name="T52" fmla="*/ 696 w 1250"/>
                  <a:gd name="T53" fmla="*/ 611 h 923"/>
                  <a:gd name="T54" fmla="*/ 780 w 1250"/>
                  <a:gd name="T55" fmla="*/ 551 h 923"/>
                  <a:gd name="T56" fmla="*/ 882 w 1250"/>
                  <a:gd name="T57" fmla="*/ 449 h 923"/>
                  <a:gd name="T58" fmla="*/ 912 w 1250"/>
                  <a:gd name="T59" fmla="*/ 414 h 923"/>
                  <a:gd name="T60" fmla="*/ 978 w 1250"/>
                  <a:gd name="T61" fmla="*/ 318 h 923"/>
                  <a:gd name="T62" fmla="*/ 1026 w 1250"/>
                  <a:gd name="T63" fmla="*/ 336 h 923"/>
                  <a:gd name="T64" fmla="*/ 1122 w 1250"/>
                  <a:gd name="T65" fmla="*/ 617 h 923"/>
                  <a:gd name="T66" fmla="*/ 1116 w 1250"/>
                  <a:gd name="T67" fmla="*/ 689 h 923"/>
                  <a:gd name="T68" fmla="*/ 1152 w 1250"/>
                  <a:gd name="T69" fmla="*/ 749 h 923"/>
                  <a:gd name="T70" fmla="*/ 1206 w 1250"/>
                  <a:gd name="T71" fmla="*/ 713 h 923"/>
                  <a:gd name="T72" fmla="*/ 1242 w 1250"/>
                  <a:gd name="T73" fmla="*/ 749 h 923"/>
                  <a:gd name="T74" fmla="*/ 1254 w 1250"/>
                  <a:gd name="T75" fmla="*/ 743 h 923"/>
                  <a:gd name="T76" fmla="*/ 696 w 1250"/>
                  <a:gd name="T77" fmla="*/ 264 h 923"/>
                  <a:gd name="T78" fmla="*/ 787 w 1250"/>
                  <a:gd name="T79" fmla="*/ 372 h 923"/>
                  <a:gd name="T80" fmla="*/ 768 w 1250"/>
                  <a:gd name="T81" fmla="*/ 443 h 923"/>
                  <a:gd name="T82" fmla="*/ 708 w 1250"/>
                  <a:gd name="T83" fmla="*/ 515 h 923"/>
                  <a:gd name="T84" fmla="*/ 660 w 1250"/>
                  <a:gd name="T85" fmla="*/ 569 h 923"/>
                  <a:gd name="T86" fmla="*/ 618 w 1250"/>
                  <a:gd name="T87" fmla="*/ 593 h 923"/>
                  <a:gd name="T88" fmla="*/ 576 w 1250"/>
                  <a:gd name="T89" fmla="*/ 617 h 923"/>
                  <a:gd name="T90" fmla="*/ 564 w 1250"/>
                  <a:gd name="T91" fmla="*/ 707 h 923"/>
                  <a:gd name="T92" fmla="*/ 354 w 1250"/>
                  <a:gd name="T93" fmla="*/ 755 h 923"/>
                  <a:gd name="T94" fmla="*/ 390 w 1250"/>
                  <a:gd name="T95" fmla="*/ 641 h 923"/>
                  <a:gd name="T96" fmla="*/ 426 w 1250"/>
                  <a:gd name="T97" fmla="*/ 647 h 923"/>
                  <a:gd name="T98" fmla="*/ 444 w 1250"/>
                  <a:gd name="T99" fmla="*/ 617 h 923"/>
                  <a:gd name="T100" fmla="*/ 570 w 1250"/>
                  <a:gd name="T101" fmla="*/ 515 h 923"/>
                  <a:gd name="T102" fmla="*/ 618 w 1250"/>
                  <a:gd name="T103" fmla="*/ 473 h 923"/>
                  <a:gd name="T104" fmla="*/ 642 w 1250"/>
                  <a:gd name="T105" fmla="*/ 396 h 923"/>
                  <a:gd name="T106" fmla="*/ 642 w 1250"/>
                  <a:gd name="T107" fmla="*/ 378 h 923"/>
                  <a:gd name="T108" fmla="*/ 666 w 1250"/>
                  <a:gd name="T109" fmla="*/ 270 h 923"/>
                  <a:gd name="T110" fmla="*/ 684 w 1250"/>
                  <a:gd name="T111" fmla="*/ 192 h 923"/>
                  <a:gd name="T112" fmla="*/ 696 w 1250"/>
                  <a:gd name="T113" fmla="*/ 264 h 923"/>
                  <a:gd name="T114" fmla="*/ 534 w 1250"/>
                  <a:gd name="T115" fmla="*/ 455 h 923"/>
                  <a:gd name="T116" fmla="*/ 636 w 1250"/>
                  <a:gd name="T117" fmla="*/ 803 h 92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0" t="0" r="r" b="b"/>
                <a:pathLst>
                  <a:path w="1250" h="923">
                    <a:moveTo>
                      <a:pt x="1244" y="713"/>
                    </a:moveTo>
                    <a:lnTo>
                      <a:pt x="1214" y="683"/>
                    </a:lnTo>
                    <a:lnTo>
                      <a:pt x="1166" y="653"/>
                    </a:lnTo>
                    <a:lnTo>
                      <a:pt x="1166" y="641"/>
                    </a:lnTo>
                    <a:lnTo>
                      <a:pt x="1172" y="617"/>
                    </a:lnTo>
                    <a:lnTo>
                      <a:pt x="1172" y="581"/>
                    </a:lnTo>
                    <a:lnTo>
                      <a:pt x="1172" y="545"/>
                    </a:lnTo>
                    <a:lnTo>
                      <a:pt x="1172" y="509"/>
                    </a:lnTo>
                    <a:lnTo>
                      <a:pt x="1166" y="473"/>
                    </a:lnTo>
                    <a:lnTo>
                      <a:pt x="1154" y="443"/>
                    </a:lnTo>
                    <a:lnTo>
                      <a:pt x="1148" y="431"/>
                    </a:lnTo>
                    <a:lnTo>
                      <a:pt x="1142" y="425"/>
                    </a:lnTo>
                    <a:lnTo>
                      <a:pt x="1142" y="408"/>
                    </a:lnTo>
                    <a:lnTo>
                      <a:pt x="1136" y="384"/>
                    </a:lnTo>
                    <a:lnTo>
                      <a:pt x="1130" y="354"/>
                    </a:lnTo>
                    <a:lnTo>
                      <a:pt x="1118" y="324"/>
                    </a:lnTo>
                    <a:lnTo>
                      <a:pt x="1106" y="300"/>
                    </a:lnTo>
                    <a:lnTo>
                      <a:pt x="1112" y="294"/>
                    </a:lnTo>
                    <a:lnTo>
                      <a:pt x="1112" y="288"/>
                    </a:lnTo>
                    <a:lnTo>
                      <a:pt x="1112" y="270"/>
                    </a:lnTo>
                    <a:lnTo>
                      <a:pt x="1106" y="252"/>
                    </a:lnTo>
                    <a:lnTo>
                      <a:pt x="1083" y="210"/>
                    </a:lnTo>
                    <a:lnTo>
                      <a:pt x="1059" y="180"/>
                    </a:lnTo>
                    <a:lnTo>
                      <a:pt x="1053" y="174"/>
                    </a:lnTo>
                    <a:lnTo>
                      <a:pt x="1047" y="168"/>
                    </a:lnTo>
                    <a:lnTo>
                      <a:pt x="1041" y="126"/>
                    </a:lnTo>
                    <a:lnTo>
                      <a:pt x="1017" y="114"/>
                    </a:lnTo>
                    <a:lnTo>
                      <a:pt x="987" y="90"/>
                    </a:lnTo>
                    <a:lnTo>
                      <a:pt x="981" y="96"/>
                    </a:lnTo>
                    <a:lnTo>
                      <a:pt x="981" y="102"/>
                    </a:lnTo>
                    <a:lnTo>
                      <a:pt x="975" y="120"/>
                    </a:lnTo>
                    <a:lnTo>
                      <a:pt x="975" y="108"/>
                    </a:lnTo>
                    <a:lnTo>
                      <a:pt x="969" y="90"/>
                    </a:lnTo>
                    <a:lnTo>
                      <a:pt x="963" y="72"/>
                    </a:lnTo>
                    <a:lnTo>
                      <a:pt x="963" y="66"/>
                    </a:lnTo>
                    <a:lnTo>
                      <a:pt x="933" y="42"/>
                    </a:lnTo>
                    <a:lnTo>
                      <a:pt x="921" y="36"/>
                    </a:lnTo>
                    <a:lnTo>
                      <a:pt x="915" y="30"/>
                    </a:lnTo>
                    <a:lnTo>
                      <a:pt x="891" y="18"/>
                    </a:lnTo>
                    <a:lnTo>
                      <a:pt x="885" y="18"/>
                    </a:lnTo>
                    <a:lnTo>
                      <a:pt x="867" y="18"/>
                    </a:lnTo>
                    <a:lnTo>
                      <a:pt x="855" y="18"/>
                    </a:lnTo>
                    <a:lnTo>
                      <a:pt x="849" y="18"/>
                    </a:lnTo>
                    <a:lnTo>
                      <a:pt x="819" y="6"/>
                    </a:lnTo>
                    <a:lnTo>
                      <a:pt x="796" y="0"/>
                    </a:lnTo>
                    <a:lnTo>
                      <a:pt x="772" y="6"/>
                    </a:lnTo>
                    <a:lnTo>
                      <a:pt x="754" y="18"/>
                    </a:lnTo>
                    <a:lnTo>
                      <a:pt x="730" y="18"/>
                    </a:lnTo>
                    <a:lnTo>
                      <a:pt x="712" y="24"/>
                    </a:lnTo>
                    <a:lnTo>
                      <a:pt x="700" y="30"/>
                    </a:lnTo>
                    <a:lnTo>
                      <a:pt x="694" y="30"/>
                    </a:lnTo>
                    <a:lnTo>
                      <a:pt x="688" y="30"/>
                    </a:lnTo>
                    <a:lnTo>
                      <a:pt x="664" y="42"/>
                    </a:lnTo>
                    <a:lnTo>
                      <a:pt x="628" y="60"/>
                    </a:lnTo>
                    <a:lnTo>
                      <a:pt x="586" y="90"/>
                    </a:lnTo>
                    <a:lnTo>
                      <a:pt x="574" y="108"/>
                    </a:lnTo>
                    <a:lnTo>
                      <a:pt x="562" y="120"/>
                    </a:lnTo>
                    <a:lnTo>
                      <a:pt x="568" y="120"/>
                    </a:lnTo>
                    <a:lnTo>
                      <a:pt x="568" y="114"/>
                    </a:lnTo>
                    <a:lnTo>
                      <a:pt x="550" y="150"/>
                    </a:lnTo>
                    <a:lnTo>
                      <a:pt x="538" y="192"/>
                    </a:lnTo>
                    <a:lnTo>
                      <a:pt x="532" y="216"/>
                    </a:lnTo>
                    <a:lnTo>
                      <a:pt x="532" y="228"/>
                    </a:lnTo>
                    <a:lnTo>
                      <a:pt x="527" y="246"/>
                    </a:lnTo>
                    <a:lnTo>
                      <a:pt x="521" y="276"/>
                    </a:lnTo>
                    <a:lnTo>
                      <a:pt x="515" y="312"/>
                    </a:lnTo>
                    <a:lnTo>
                      <a:pt x="509" y="348"/>
                    </a:lnTo>
                    <a:lnTo>
                      <a:pt x="473" y="390"/>
                    </a:lnTo>
                    <a:lnTo>
                      <a:pt x="473" y="396"/>
                    </a:lnTo>
                    <a:lnTo>
                      <a:pt x="467" y="402"/>
                    </a:lnTo>
                    <a:lnTo>
                      <a:pt x="449" y="437"/>
                    </a:lnTo>
                    <a:lnTo>
                      <a:pt x="431" y="479"/>
                    </a:lnTo>
                    <a:lnTo>
                      <a:pt x="419" y="521"/>
                    </a:lnTo>
                    <a:lnTo>
                      <a:pt x="413" y="527"/>
                    </a:lnTo>
                    <a:lnTo>
                      <a:pt x="413" y="533"/>
                    </a:lnTo>
                    <a:lnTo>
                      <a:pt x="413" y="539"/>
                    </a:lnTo>
                    <a:lnTo>
                      <a:pt x="353" y="599"/>
                    </a:lnTo>
                    <a:lnTo>
                      <a:pt x="347" y="599"/>
                    </a:lnTo>
                    <a:lnTo>
                      <a:pt x="341" y="599"/>
                    </a:lnTo>
                    <a:lnTo>
                      <a:pt x="335" y="611"/>
                    </a:lnTo>
                    <a:lnTo>
                      <a:pt x="311" y="629"/>
                    </a:lnTo>
                    <a:lnTo>
                      <a:pt x="305" y="629"/>
                    </a:lnTo>
                    <a:lnTo>
                      <a:pt x="299" y="629"/>
                    </a:lnTo>
                    <a:lnTo>
                      <a:pt x="299" y="635"/>
                    </a:lnTo>
                    <a:lnTo>
                      <a:pt x="293" y="635"/>
                    </a:lnTo>
                    <a:lnTo>
                      <a:pt x="257" y="659"/>
                    </a:lnTo>
                    <a:lnTo>
                      <a:pt x="257" y="665"/>
                    </a:lnTo>
                    <a:lnTo>
                      <a:pt x="257" y="677"/>
                    </a:lnTo>
                    <a:lnTo>
                      <a:pt x="257" y="701"/>
                    </a:lnTo>
                    <a:lnTo>
                      <a:pt x="257" y="719"/>
                    </a:lnTo>
                    <a:lnTo>
                      <a:pt x="257" y="731"/>
                    </a:lnTo>
                    <a:lnTo>
                      <a:pt x="216" y="725"/>
                    </a:lnTo>
                    <a:lnTo>
                      <a:pt x="150" y="797"/>
                    </a:lnTo>
                    <a:lnTo>
                      <a:pt x="150" y="827"/>
                    </a:lnTo>
                    <a:lnTo>
                      <a:pt x="174" y="827"/>
                    </a:lnTo>
                    <a:lnTo>
                      <a:pt x="114" y="845"/>
                    </a:lnTo>
                    <a:lnTo>
                      <a:pt x="108" y="851"/>
                    </a:lnTo>
                    <a:lnTo>
                      <a:pt x="54" y="839"/>
                    </a:lnTo>
                    <a:lnTo>
                      <a:pt x="0" y="857"/>
                    </a:lnTo>
                    <a:lnTo>
                      <a:pt x="0" y="875"/>
                    </a:lnTo>
                    <a:lnTo>
                      <a:pt x="102" y="893"/>
                    </a:lnTo>
                    <a:lnTo>
                      <a:pt x="96" y="893"/>
                    </a:lnTo>
                    <a:lnTo>
                      <a:pt x="156" y="905"/>
                    </a:lnTo>
                    <a:lnTo>
                      <a:pt x="168" y="899"/>
                    </a:lnTo>
                    <a:lnTo>
                      <a:pt x="311" y="923"/>
                    </a:lnTo>
                    <a:lnTo>
                      <a:pt x="365" y="911"/>
                    </a:lnTo>
                    <a:lnTo>
                      <a:pt x="371" y="887"/>
                    </a:lnTo>
                    <a:lnTo>
                      <a:pt x="240" y="869"/>
                    </a:lnTo>
                    <a:lnTo>
                      <a:pt x="240" y="863"/>
                    </a:lnTo>
                    <a:lnTo>
                      <a:pt x="497" y="791"/>
                    </a:lnTo>
                    <a:lnTo>
                      <a:pt x="503" y="809"/>
                    </a:lnTo>
                    <a:lnTo>
                      <a:pt x="640" y="827"/>
                    </a:lnTo>
                    <a:lnTo>
                      <a:pt x="700" y="725"/>
                    </a:lnTo>
                    <a:lnTo>
                      <a:pt x="658" y="719"/>
                    </a:lnTo>
                    <a:lnTo>
                      <a:pt x="664" y="653"/>
                    </a:lnTo>
                    <a:lnTo>
                      <a:pt x="670" y="623"/>
                    </a:lnTo>
                    <a:lnTo>
                      <a:pt x="694" y="611"/>
                    </a:lnTo>
                    <a:lnTo>
                      <a:pt x="694" y="605"/>
                    </a:lnTo>
                    <a:lnTo>
                      <a:pt x="718" y="587"/>
                    </a:lnTo>
                    <a:lnTo>
                      <a:pt x="748" y="569"/>
                    </a:lnTo>
                    <a:lnTo>
                      <a:pt x="778" y="551"/>
                    </a:lnTo>
                    <a:lnTo>
                      <a:pt x="796" y="533"/>
                    </a:lnTo>
                    <a:lnTo>
                      <a:pt x="819" y="515"/>
                    </a:lnTo>
                    <a:lnTo>
                      <a:pt x="843" y="497"/>
                    </a:lnTo>
                    <a:lnTo>
                      <a:pt x="867" y="467"/>
                    </a:lnTo>
                    <a:lnTo>
                      <a:pt x="879" y="449"/>
                    </a:lnTo>
                    <a:lnTo>
                      <a:pt x="879" y="443"/>
                    </a:lnTo>
                    <a:lnTo>
                      <a:pt x="885" y="443"/>
                    </a:lnTo>
                    <a:lnTo>
                      <a:pt x="891" y="431"/>
                    </a:lnTo>
                    <a:lnTo>
                      <a:pt x="903" y="425"/>
                    </a:lnTo>
                    <a:lnTo>
                      <a:pt x="909" y="414"/>
                    </a:lnTo>
                    <a:lnTo>
                      <a:pt x="909" y="390"/>
                    </a:lnTo>
                    <a:lnTo>
                      <a:pt x="903" y="360"/>
                    </a:lnTo>
                    <a:lnTo>
                      <a:pt x="927" y="348"/>
                    </a:lnTo>
                    <a:lnTo>
                      <a:pt x="951" y="330"/>
                    </a:lnTo>
                    <a:lnTo>
                      <a:pt x="975" y="318"/>
                    </a:lnTo>
                    <a:lnTo>
                      <a:pt x="993" y="300"/>
                    </a:lnTo>
                    <a:lnTo>
                      <a:pt x="999" y="306"/>
                    </a:lnTo>
                    <a:lnTo>
                      <a:pt x="1011" y="306"/>
                    </a:lnTo>
                    <a:lnTo>
                      <a:pt x="1023" y="336"/>
                    </a:lnTo>
                    <a:lnTo>
                      <a:pt x="1071" y="449"/>
                    </a:lnTo>
                    <a:lnTo>
                      <a:pt x="1071" y="467"/>
                    </a:lnTo>
                    <a:lnTo>
                      <a:pt x="1077" y="497"/>
                    </a:lnTo>
                    <a:lnTo>
                      <a:pt x="1101" y="563"/>
                    </a:lnTo>
                    <a:lnTo>
                      <a:pt x="1118" y="617"/>
                    </a:lnTo>
                    <a:lnTo>
                      <a:pt x="1124" y="641"/>
                    </a:lnTo>
                    <a:lnTo>
                      <a:pt x="1124" y="653"/>
                    </a:lnTo>
                    <a:lnTo>
                      <a:pt x="1118" y="659"/>
                    </a:lnTo>
                    <a:lnTo>
                      <a:pt x="1112" y="671"/>
                    </a:lnTo>
                    <a:lnTo>
                      <a:pt x="1112" y="689"/>
                    </a:lnTo>
                    <a:lnTo>
                      <a:pt x="1118" y="701"/>
                    </a:lnTo>
                    <a:lnTo>
                      <a:pt x="1124" y="719"/>
                    </a:lnTo>
                    <a:lnTo>
                      <a:pt x="1130" y="737"/>
                    </a:lnTo>
                    <a:lnTo>
                      <a:pt x="1136" y="749"/>
                    </a:lnTo>
                    <a:lnTo>
                      <a:pt x="1148" y="749"/>
                    </a:lnTo>
                    <a:lnTo>
                      <a:pt x="1154" y="743"/>
                    </a:lnTo>
                    <a:lnTo>
                      <a:pt x="1154" y="725"/>
                    </a:lnTo>
                    <a:lnTo>
                      <a:pt x="1148" y="707"/>
                    </a:lnTo>
                    <a:lnTo>
                      <a:pt x="1148" y="701"/>
                    </a:lnTo>
                    <a:lnTo>
                      <a:pt x="1202" y="713"/>
                    </a:lnTo>
                    <a:lnTo>
                      <a:pt x="1208" y="719"/>
                    </a:lnTo>
                    <a:lnTo>
                      <a:pt x="1214" y="737"/>
                    </a:lnTo>
                    <a:lnTo>
                      <a:pt x="1220" y="749"/>
                    </a:lnTo>
                    <a:lnTo>
                      <a:pt x="1232" y="755"/>
                    </a:lnTo>
                    <a:lnTo>
                      <a:pt x="1238" y="749"/>
                    </a:lnTo>
                    <a:lnTo>
                      <a:pt x="1232" y="737"/>
                    </a:lnTo>
                    <a:lnTo>
                      <a:pt x="1238" y="749"/>
                    </a:lnTo>
                    <a:lnTo>
                      <a:pt x="1244" y="755"/>
                    </a:lnTo>
                    <a:lnTo>
                      <a:pt x="1250" y="749"/>
                    </a:lnTo>
                    <a:lnTo>
                      <a:pt x="1250" y="743"/>
                    </a:lnTo>
                    <a:lnTo>
                      <a:pt x="1250" y="731"/>
                    </a:lnTo>
                    <a:lnTo>
                      <a:pt x="1244" y="719"/>
                    </a:lnTo>
                    <a:lnTo>
                      <a:pt x="1244" y="713"/>
                    </a:lnTo>
                    <a:close/>
                    <a:moveTo>
                      <a:pt x="694" y="264"/>
                    </a:moveTo>
                    <a:lnTo>
                      <a:pt x="700" y="276"/>
                    </a:lnTo>
                    <a:lnTo>
                      <a:pt x="712" y="288"/>
                    </a:lnTo>
                    <a:lnTo>
                      <a:pt x="742" y="330"/>
                    </a:lnTo>
                    <a:lnTo>
                      <a:pt x="778" y="360"/>
                    </a:lnTo>
                    <a:lnTo>
                      <a:pt x="784" y="372"/>
                    </a:lnTo>
                    <a:lnTo>
                      <a:pt x="790" y="378"/>
                    </a:lnTo>
                    <a:lnTo>
                      <a:pt x="796" y="384"/>
                    </a:lnTo>
                    <a:lnTo>
                      <a:pt x="790" y="431"/>
                    </a:lnTo>
                    <a:lnTo>
                      <a:pt x="766" y="443"/>
                    </a:lnTo>
                    <a:lnTo>
                      <a:pt x="748" y="461"/>
                    </a:lnTo>
                    <a:lnTo>
                      <a:pt x="724" y="485"/>
                    </a:lnTo>
                    <a:lnTo>
                      <a:pt x="712" y="503"/>
                    </a:lnTo>
                    <a:lnTo>
                      <a:pt x="712" y="509"/>
                    </a:lnTo>
                    <a:lnTo>
                      <a:pt x="706" y="515"/>
                    </a:lnTo>
                    <a:lnTo>
                      <a:pt x="688" y="533"/>
                    </a:lnTo>
                    <a:lnTo>
                      <a:pt x="670" y="551"/>
                    </a:lnTo>
                    <a:lnTo>
                      <a:pt x="658" y="563"/>
                    </a:lnTo>
                    <a:lnTo>
                      <a:pt x="658" y="569"/>
                    </a:lnTo>
                    <a:lnTo>
                      <a:pt x="652" y="569"/>
                    </a:lnTo>
                    <a:lnTo>
                      <a:pt x="652" y="575"/>
                    </a:lnTo>
                    <a:lnTo>
                      <a:pt x="640" y="581"/>
                    </a:lnTo>
                    <a:lnTo>
                      <a:pt x="616" y="593"/>
                    </a:lnTo>
                    <a:lnTo>
                      <a:pt x="604" y="599"/>
                    </a:lnTo>
                    <a:lnTo>
                      <a:pt x="592" y="605"/>
                    </a:lnTo>
                    <a:lnTo>
                      <a:pt x="586" y="611"/>
                    </a:lnTo>
                    <a:lnTo>
                      <a:pt x="574" y="617"/>
                    </a:lnTo>
                    <a:lnTo>
                      <a:pt x="562" y="629"/>
                    </a:lnTo>
                    <a:lnTo>
                      <a:pt x="550" y="635"/>
                    </a:lnTo>
                    <a:lnTo>
                      <a:pt x="550" y="653"/>
                    </a:lnTo>
                    <a:lnTo>
                      <a:pt x="556" y="677"/>
                    </a:lnTo>
                    <a:lnTo>
                      <a:pt x="562" y="707"/>
                    </a:lnTo>
                    <a:lnTo>
                      <a:pt x="538" y="737"/>
                    </a:lnTo>
                    <a:lnTo>
                      <a:pt x="377" y="785"/>
                    </a:lnTo>
                    <a:lnTo>
                      <a:pt x="365" y="761"/>
                    </a:lnTo>
                    <a:lnTo>
                      <a:pt x="359" y="755"/>
                    </a:lnTo>
                    <a:lnTo>
                      <a:pt x="353" y="755"/>
                    </a:lnTo>
                    <a:lnTo>
                      <a:pt x="359" y="683"/>
                    </a:lnTo>
                    <a:lnTo>
                      <a:pt x="365" y="671"/>
                    </a:lnTo>
                    <a:lnTo>
                      <a:pt x="371" y="665"/>
                    </a:lnTo>
                    <a:lnTo>
                      <a:pt x="389" y="641"/>
                    </a:lnTo>
                    <a:lnTo>
                      <a:pt x="413" y="629"/>
                    </a:lnTo>
                    <a:lnTo>
                      <a:pt x="431" y="611"/>
                    </a:lnTo>
                    <a:lnTo>
                      <a:pt x="419" y="623"/>
                    </a:lnTo>
                    <a:lnTo>
                      <a:pt x="419" y="629"/>
                    </a:lnTo>
                    <a:lnTo>
                      <a:pt x="425" y="647"/>
                    </a:lnTo>
                    <a:lnTo>
                      <a:pt x="425" y="659"/>
                    </a:lnTo>
                    <a:lnTo>
                      <a:pt x="431" y="665"/>
                    </a:lnTo>
                    <a:lnTo>
                      <a:pt x="437" y="659"/>
                    </a:lnTo>
                    <a:lnTo>
                      <a:pt x="443" y="635"/>
                    </a:lnTo>
                    <a:lnTo>
                      <a:pt x="443" y="617"/>
                    </a:lnTo>
                    <a:lnTo>
                      <a:pt x="443" y="605"/>
                    </a:lnTo>
                    <a:lnTo>
                      <a:pt x="491" y="575"/>
                    </a:lnTo>
                    <a:lnTo>
                      <a:pt x="527" y="545"/>
                    </a:lnTo>
                    <a:lnTo>
                      <a:pt x="550" y="527"/>
                    </a:lnTo>
                    <a:lnTo>
                      <a:pt x="568" y="515"/>
                    </a:lnTo>
                    <a:lnTo>
                      <a:pt x="586" y="503"/>
                    </a:lnTo>
                    <a:lnTo>
                      <a:pt x="598" y="497"/>
                    </a:lnTo>
                    <a:lnTo>
                      <a:pt x="610" y="485"/>
                    </a:lnTo>
                    <a:lnTo>
                      <a:pt x="616" y="479"/>
                    </a:lnTo>
                    <a:lnTo>
                      <a:pt x="616" y="473"/>
                    </a:lnTo>
                    <a:lnTo>
                      <a:pt x="628" y="455"/>
                    </a:lnTo>
                    <a:lnTo>
                      <a:pt x="634" y="431"/>
                    </a:lnTo>
                    <a:lnTo>
                      <a:pt x="640" y="408"/>
                    </a:lnTo>
                    <a:lnTo>
                      <a:pt x="640" y="402"/>
                    </a:lnTo>
                    <a:lnTo>
                      <a:pt x="640" y="396"/>
                    </a:lnTo>
                    <a:lnTo>
                      <a:pt x="628" y="396"/>
                    </a:lnTo>
                    <a:lnTo>
                      <a:pt x="634" y="396"/>
                    </a:lnTo>
                    <a:lnTo>
                      <a:pt x="634" y="390"/>
                    </a:lnTo>
                    <a:lnTo>
                      <a:pt x="640" y="378"/>
                    </a:lnTo>
                    <a:lnTo>
                      <a:pt x="652" y="336"/>
                    </a:lnTo>
                    <a:lnTo>
                      <a:pt x="664" y="300"/>
                    </a:lnTo>
                    <a:lnTo>
                      <a:pt x="664" y="282"/>
                    </a:lnTo>
                    <a:lnTo>
                      <a:pt x="670" y="276"/>
                    </a:lnTo>
                    <a:lnTo>
                      <a:pt x="664" y="270"/>
                    </a:lnTo>
                    <a:lnTo>
                      <a:pt x="658" y="258"/>
                    </a:lnTo>
                    <a:lnTo>
                      <a:pt x="646" y="246"/>
                    </a:lnTo>
                    <a:lnTo>
                      <a:pt x="640" y="240"/>
                    </a:lnTo>
                    <a:lnTo>
                      <a:pt x="676" y="258"/>
                    </a:lnTo>
                    <a:lnTo>
                      <a:pt x="682" y="192"/>
                    </a:lnTo>
                    <a:lnTo>
                      <a:pt x="682" y="198"/>
                    </a:lnTo>
                    <a:lnTo>
                      <a:pt x="682" y="222"/>
                    </a:lnTo>
                    <a:lnTo>
                      <a:pt x="688" y="246"/>
                    </a:lnTo>
                    <a:lnTo>
                      <a:pt x="694" y="264"/>
                    </a:lnTo>
                    <a:close/>
                    <a:moveTo>
                      <a:pt x="532" y="455"/>
                    </a:moveTo>
                    <a:lnTo>
                      <a:pt x="527" y="461"/>
                    </a:lnTo>
                    <a:lnTo>
                      <a:pt x="532" y="449"/>
                    </a:lnTo>
                    <a:lnTo>
                      <a:pt x="532" y="455"/>
                    </a:lnTo>
                    <a:close/>
                    <a:moveTo>
                      <a:pt x="634" y="803"/>
                    </a:moveTo>
                    <a:lnTo>
                      <a:pt x="634" y="80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48" name="Freeform 19">
                <a:extLst>
                  <a:ext uri="{FF2B5EF4-FFF2-40B4-BE49-F238E27FC236}">
                    <a16:creationId xmlns:a16="http://schemas.microsoft.com/office/drawing/2014/main" id="{5006AA5A-4B65-A35D-3113-ABF51CCB7D3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84" y="2709"/>
                <a:ext cx="47" cy="78"/>
              </a:xfrm>
              <a:custGeom>
                <a:avLst/>
                <a:gdLst>
                  <a:gd name="T0" fmla="*/ 12 w 47"/>
                  <a:gd name="T1" fmla="*/ 72 h 78"/>
                  <a:gd name="T2" fmla="*/ 18 w 47"/>
                  <a:gd name="T3" fmla="*/ 60 h 78"/>
                  <a:gd name="T4" fmla="*/ 24 w 47"/>
                  <a:gd name="T5" fmla="*/ 54 h 78"/>
                  <a:gd name="T6" fmla="*/ 47 w 47"/>
                  <a:gd name="T7" fmla="*/ 0 h 78"/>
                  <a:gd name="T8" fmla="*/ 0 w 47"/>
                  <a:gd name="T9" fmla="*/ 78 h 78"/>
                  <a:gd name="T10" fmla="*/ 12 w 47"/>
                  <a:gd name="T11" fmla="*/ 72 h 78"/>
                  <a:gd name="T12" fmla="*/ 12 w 47"/>
                  <a:gd name="T13" fmla="*/ 72 h 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47" h="78">
                    <a:moveTo>
                      <a:pt x="12" y="72"/>
                    </a:moveTo>
                    <a:lnTo>
                      <a:pt x="18" y="60"/>
                    </a:lnTo>
                    <a:lnTo>
                      <a:pt x="24" y="54"/>
                    </a:lnTo>
                    <a:lnTo>
                      <a:pt x="47" y="0"/>
                    </a:lnTo>
                    <a:lnTo>
                      <a:pt x="0" y="78"/>
                    </a:lnTo>
                    <a:lnTo>
                      <a:pt x="12" y="7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49" name="Freeform 20">
                <a:extLst>
                  <a:ext uri="{FF2B5EF4-FFF2-40B4-BE49-F238E27FC236}">
                    <a16:creationId xmlns:a16="http://schemas.microsoft.com/office/drawing/2014/main" id="{188E2D27-35A1-3BE9-CB98-5AD1E5CC960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284" y="2572"/>
                <a:ext cx="149" cy="419"/>
              </a:xfrm>
              <a:custGeom>
                <a:avLst/>
                <a:gdLst>
                  <a:gd name="T0" fmla="*/ 29 w 149"/>
                  <a:gd name="T1" fmla="*/ 96 h 419"/>
                  <a:gd name="T2" fmla="*/ 41 w 149"/>
                  <a:gd name="T3" fmla="*/ 126 h 419"/>
                  <a:gd name="T4" fmla="*/ 29 w 149"/>
                  <a:gd name="T5" fmla="*/ 161 h 419"/>
                  <a:gd name="T6" fmla="*/ 47 w 149"/>
                  <a:gd name="T7" fmla="*/ 149 h 419"/>
                  <a:gd name="T8" fmla="*/ 53 w 149"/>
                  <a:gd name="T9" fmla="*/ 347 h 419"/>
                  <a:gd name="T10" fmla="*/ 65 w 149"/>
                  <a:gd name="T11" fmla="*/ 371 h 419"/>
                  <a:gd name="T12" fmla="*/ 65 w 149"/>
                  <a:gd name="T13" fmla="*/ 377 h 419"/>
                  <a:gd name="T14" fmla="*/ 65 w 149"/>
                  <a:gd name="T15" fmla="*/ 389 h 419"/>
                  <a:gd name="T16" fmla="*/ 77 w 149"/>
                  <a:gd name="T17" fmla="*/ 395 h 419"/>
                  <a:gd name="T18" fmla="*/ 101 w 149"/>
                  <a:gd name="T19" fmla="*/ 407 h 419"/>
                  <a:gd name="T20" fmla="*/ 125 w 149"/>
                  <a:gd name="T21" fmla="*/ 413 h 419"/>
                  <a:gd name="T22" fmla="*/ 149 w 149"/>
                  <a:gd name="T23" fmla="*/ 419 h 419"/>
                  <a:gd name="T24" fmla="*/ 125 w 149"/>
                  <a:gd name="T25" fmla="*/ 395 h 419"/>
                  <a:gd name="T26" fmla="*/ 77 w 149"/>
                  <a:gd name="T27" fmla="*/ 365 h 419"/>
                  <a:gd name="T28" fmla="*/ 77 w 149"/>
                  <a:gd name="T29" fmla="*/ 365 h 419"/>
                  <a:gd name="T30" fmla="*/ 77 w 149"/>
                  <a:gd name="T31" fmla="*/ 353 h 419"/>
                  <a:gd name="T32" fmla="*/ 83 w 149"/>
                  <a:gd name="T33" fmla="*/ 329 h 419"/>
                  <a:gd name="T34" fmla="*/ 83 w 149"/>
                  <a:gd name="T35" fmla="*/ 293 h 419"/>
                  <a:gd name="T36" fmla="*/ 83 w 149"/>
                  <a:gd name="T37" fmla="*/ 257 h 419"/>
                  <a:gd name="T38" fmla="*/ 83 w 149"/>
                  <a:gd name="T39" fmla="*/ 221 h 419"/>
                  <a:gd name="T40" fmla="*/ 77 w 149"/>
                  <a:gd name="T41" fmla="*/ 185 h 419"/>
                  <a:gd name="T42" fmla="*/ 65 w 149"/>
                  <a:gd name="T43" fmla="*/ 155 h 419"/>
                  <a:gd name="T44" fmla="*/ 59 w 149"/>
                  <a:gd name="T45" fmla="*/ 143 h 419"/>
                  <a:gd name="T46" fmla="*/ 53 w 149"/>
                  <a:gd name="T47" fmla="*/ 137 h 419"/>
                  <a:gd name="T48" fmla="*/ 53 w 149"/>
                  <a:gd name="T49" fmla="*/ 120 h 419"/>
                  <a:gd name="T50" fmla="*/ 53 w 149"/>
                  <a:gd name="T51" fmla="*/ 108 h 419"/>
                  <a:gd name="T52" fmla="*/ 47 w 149"/>
                  <a:gd name="T53" fmla="*/ 90 h 419"/>
                  <a:gd name="T54" fmla="*/ 35 w 149"/>
                  <a:gd name="T55" fmla="*/ 54 h 419"/>
                  <a:gd name="T56" fmla="*/ 23 w 149"/>
                  <a:gd name="T57" fmla="*/ 18 h 419"/>
                  <a:gd name="T58" fmla="*/ 17 w 149"/>
                  <a:gd name="T59" fmla="*/ 6 h 419"/>
                  <a:gd name="T60" fmla="*/ 17 w 149"/>
                  <a:gd name="T61" fmla="*/ 0 h 419"/>
                  <a:gd name="T62" fmla="*/ 0 w 149"/>
                  <a:gd name="T63" fmla="*/ 6 h 419"/>
                  <a:gd name="T64" fmla="*/ 6 w 149"/>
                  <a:gd name="T65" fmla="*/ 114 h 419"/>
                  <a:gd name="T66" fmla="*/ 29 w 149"/>
                  <a:gd name="T67" fmla="*/ 96 h 419"/>
                  <a:gd name="T68" fmla="*/ 29 w 149"/>
                  <a:gd name="T69" fmla="*/ 96 h 419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49" h="419">
                    <a:moveTo>
                      <a:pt x="29" y="96"/>
                    </a:moveTo>
                    <a:lnTo>
                      <a:pt x="41" y="126"/>
                    </a:lnTo>
                    <a:lnTo>
                      <a:pt x="29" y="161"/>
                    </a:lnTo>
                    <a:lnTo>
                      <a:pt x="47" y="149"/>
                    </a:lnTo>
                    <a:lnTo>
                      <a:pt x="53" y="347"/>
                    </a:lnTo>
                    <a:lnTo>
                      <a:pt x="65" y="371"/>
                    </a:lnTo>
                    <a:lnTo>
                      <a:pt x="65" y="377"/>
                    </a:lnTo>
                    <a:lnTo>
                      <a:pt x="65" y="389"/>
                    </a:lnTo>
                    <a:lnTo>
                      <a:pt x="77" y="395"/>
                    </a:lnTo>
                    <a:lnTo>
                      <a:pt x="101" y="407"/>
                    </a:lnTo>
                    <a:lnTo>
                      <a:pt x="125" y="413"/>
                    </a:lnTo>
                    <a:lnTo>
                      <a:pt x="149" y="419"/>
                    </a:lnTo>
                    <a:lnTo>
                      <a:pt x="125" y="395"/>
                    </a:lnTo>
                    <a:lnTo>
                      <a:pt x="77" y="365"/>
                    </a:lnTo>
                    <a:lnTo>
                      <a:pt x="77" y="353"/>
                    </a:lnTo>
                    <a:lnTo>
                      <a:pt x="83" y="329"/>
                    </a:lnTo>
                    <a:lnTo>
                      <a:pt x="83" y="293"/>
                    </a:lnTo>
                    <a:lnTo>
                      <a:pt x="83" y="257"/>
                    </a:lnTo>
                    <a:lnTo>
                      <a:pt x="83" y="221"/>
                    </a:lnTo>
                    <a:lnTo>
                      <a:pt x="77" y="185"/>
                    </a:lnTo>
                    <a:lnTo>
                      <a:pt x="65" y="155"/>
                    </a:lnTo>
                    <a:lnTo>
                      <a:pt x="59" y="143"/>
                    </a:lnTo>
                    <a:lnTo>
                      <a:pt x="53" y="137"/>
                    </a:lnTo>
                    <a:lnTo>
                      <a:pt x="53" y="120"/>
                    </a:lnTo>
                    <a:lnTo>
                      <a:pt x="53" y="108"/>
                    </a:lnTo>
                    <a:lnTo>
                      <a:pt x="47" y="90"/>
                    </a:lnTo>
                    <a:lnTo>
                      <a:pt x="35" y="54"/>
                    </a:lnTo>
                    <a:lnTo>
                      <a:pt x="23" y="18"/>
                    </a:lnTo>
                    <a:lnTo>
                      <a:pt x="17" y="6"/>
                    </a:lnTo>
                    <a:lnTo>
                      <a:pt x="17" y="0"/>
                    </a:lnTo>
                    <a:lnTo>
                      <a:pt x="0" y="6"/>
                    </a:lnTo>
                    <a:lnTo>
                      <a:pt x="6" y="114"/>
                    </a:lnTo>
                    <a:lnTo>
                      <a:pt x="2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50" name="Freeform 21">
                <a:extLst>
                  <a:ext uri="{FF2B5EF4-FFF2-40B4-BE49-F238E27FC236}">
                    <a16:creationId xmlns:a16="http://schemas.microsoft.com/office/drawing/2014/main" id="{6630058E-8E6B-E931-18B5-2EBF93C24477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40" y="2434"/>
                <a:ext cx="167" cy="138"/>
              </a:xfrm>
              <a:custGeom>
                <a:avLst/>
                <a:gdLst>
                  <a:gd name="T0" fmla="*/ 102 w 167"/>
                  <a:gd name="T1" fmla="*/ 18 h 138"/>
                  <a:gd name="T2" fmla="*/ 96 w 167"/>
                  <a:gd name="T3" fmla="*/ 12 h 138"/>
                  <a:gd name="T4" fmla="*/ 90 w 167"/>
                  <a:gd name="T5" fmla="*/ 0 h 138"/>
                  <a:gd name="T6" fmla="*/ 78 w 167"/>
                  <a:gd name="T7" fmla="*/ 0 h 138"/>
                  <a:gd name="T8" fmla="*/ 66 w 167"/>
                  <a:gd name="T9" fmla="*/ 0 h 138"/>
                  <a:gd name="T10" fmla="*/ 60 w 167"/>
                  <a:gd name="T11" fmla="*/ 0 h 138"/>
                  <a:gd name="T12" fmla="*/ 48 w 167"/>
                  <a:gd name="T13" fmla="*/ 6 h 138"/>
                  <a:gd name="T14" fmla="*/ 36 w 167"/>
                  <a:gd name="T15" fmla="*/ 12 h 138"/>
                  <a:gd name="T16" fmla="*/ 30 w 167"/>
                  <a:gd name="T17" fmla="*/ 12 h 138"/>
                  <a:gd name="T18" fmla="*/ 24 w 167"/>
                  <a:gd name="T19" fmla="*/ 24 h 138"/>
                  <a:gd name="T20" fmla="*/ 18 w 167"/>
                  <a:gd name="T21" fmla="*/ 42 h 138"/>
                  <a:gd name="T22" fmla="*/ 6 w 167"/>
                  <a:gd name="T23" fmla="*/ 66 h 138"/>
                  <a:gd name="T24" fmla="*/ 0 w 167"/>
                  <a:gd name="T25" fmla="*/ 72 h 138"/>
                  <a:gd name="T26" fmla="*/ 42 w 167"/>
                  <a:gd name="T27" fmla="*/ 30 h 138"/>
                  <a:gd name="T28" fmla="*/ 30 w 167"/>
                  <a:gd name="T29" fmla="*/ 66 h 138"/>
                  <a:gd name="T30" fmla="*/ 96 w 167"/>
                  <a:gd name="T31" fmla="*/ 36 h 138"/>
                  <a:gd name="T32" fmla="*/ 120 w 167"/>
                  <a:gd name="T33" fmla="*/ 78 h 138"/>
                  <a:gd name="T34" fmla="*/ 120 w 167"/>
                  <a:gd name="T35" fmla="*/ 54 h 138"/>
                  <a:gd name="T36" fmla="*/ 167 w 167"/>
                  <a:gd name="T37" fmla="*/ 138 h 138"/>
                  <a:gd name="T38" fmla="*/ 167 w 167"/>
                  <a:gd name="T39" fmla="*/ 120 h 138"/>
                  <a:gd name="T40" fmla="*/ 161 w 167"/>
                  <a:gd name="T41" fmla="*/ 102 h 138"/>
                  <a:gd name="T42" fmla="*/ 138 w 167"/>
                  <a:gd name="T43" fmla="*/ 60 h 138"/>
                  <a:gd name="T44" fmla="*/ 114 w 167"/>
                  <a:gd name="T45" fmla="*/ 30 h 138"/>
                  <a:gd name="T46" fmla="*/ 108 w 167"/>
                  <a:gd name="T47" fmla="*/ 24 h 138"/>
                  <a:gd name="T48" fmla="*/ 102 w 167"/>
                  <a:gd name="T49" fmla="*/ 18 h 138"/>
                  <a:gd name="T50" fmla="*/ 102 w 167"/>
                  <a:gd name="T51" fmla="*/ 18 h 138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7" h="138">
                    <a:moveTo>
                      <a:pt x="102" y="18"/>
                    </a:moveTo>
                    <a:lnTo>
                      <a:pt x="96" y="12"/>
                    </a:lnTo>
                    <a:lnTo>
                      <a:pt x="90" y="0"/>
                    </a:lnTo>
                    <a:lnTo>
                      <a:pt x="78" y="0"/>
                    </a:lnTo>
                    <a:lnTo>
                      <a:pt x="66" y="0"/>
                    </a:lnTo>
                    <a:lnTo>
                      <a:pt x="60" y="0"/>
                    </a:lnTo>
                    <a:lnTo>
                      <a:pt x="48" y="6"/>
                    </a:lnTo>
                    <a:lnTo>
                      <a:pt x="36" y="12"/>
                    </a:lnTo>
                    <a:lnTo>
                      <a:pt x="30" y="12"/>
                    </a:lnTo>
                    <a:lnTo>
                      <a:pt x="24" y="24"/>
                    </a:lnTo>
                    <a:lnTo>
                      <a:pt x="18" y="42"/>
                    </a:lnTo>
                    <a:lnTo>
                      <a:pt x="6" y="66"/>
                    </a:lnTo>
                    <a:lnTo>
                      <a:pt x="0" y="72"/>
                    </a:lnTo>
                    <a:lnTo>
                      <a:pt x="42" y="30"/>
                    </a:lnTo>
                    <a:lnTo>
                      <a:pt x="30" y="66"/>
                    </a:lnTo>
                    <a:lnTo>
                      <a:pt x="96" y="36"/>
                    </a:lnTo>
                    <a:lnTo>
                      <a:pt x="120" y="78"/>
                    </a:lnTo>
                    <a:lnTo>
                      <a:pt x="120" y="54"/>
                    </a:lnTo>
                    <a:lnTo>
                      <a:pt x="167" y="138"/>
                    </a:lnTo>
                    <a:lnTo>
                      <a:pt x="167" y="120"/>
                    </a:lnTo>
                    <a:lnTo>
                      <a:pt x="161" y="102"/>
                    </a:lnTo>
                    <a:lnTo>
                      <a:pt x="138" y="60"/>
                    </a:lnTo>
                    <a:lnTo>
                      <a:pt x="114" y="30"/>
                    </a:lnTo>
                    <a:lnTo>
                      <a:pt x="108" y="24"/>
                    </a:lnTo>
                    <a:lnTo>
                      <a:pt x="102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51" name="Freeform 22">
                <a:extLst>
                  <a:ext uri="{FF2B5EF4-FFF2-40B4-BE49-F238E27FC236}">
                    <a16:creationId xmlns:a16="http://schemas.microsoft.com/office/drawing/2014/main" id="{4B230667-7CB6-E1DC-5EB4-6791D8461C8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8" y="2314"/>
                <a:ext cx="113" cy="114"/>
              </a:xfrm>
              <a:custGeom>
                <a:avLst/>
                <a:gdLst>
                  <a:gd name="T0" fmla="*/ 0 w 113"/>
                  <a:gd name="T1" fmla="*/ 0 h 114"/>
                  <a:gd name="T2" fmla="*/ 6 w 113"/>
                  <a:gd name="T3" fmla="*/ 0 h 114"/>
                  <a:gd name="T4" fmla="*/ 24 w 113"/>
                  <a:gd name="T5" fmla="*/ 6 h 114"/>
                  <a:gd name="T6" fmla="*/ 48 w 113"/>
                  <a:gd name="T7" fmla="*/ 18 h 114"/>
                  <a:gd name="T8" fmla="*/ 71 w 113"/>
                  <a:gd name="T9" fmla="*/ 36 h 114"/>
                  <a:gd name="T10" fmla="*/ 83 w 113"/>
                  <a:gd name="T11" fmla="*/ 48 h 114"/>
                  <a:gd name="T12" fmla="*/ 95 w 113"/>
                  <a:gd name="T13" fmla="*/ 66 h 114"/>
                  <a:gd name="T14" fmla="*/ 107 w 113"/>
                  <a:gd name="T15" fmla="*/ 90 h 114"/>
                  <a:gd name="T16" fmla="*/ 113 w 113"/>
                  <a:gd name="T17" fmla="*/ 114 h 114"/>
                  <a:gd name="T18" fmla="*/ 83 w 113"/>
                  <a:gd name="T19" fmla="*/ 66 h 114"/>
                  <a:gd name="T20" fmla="*/ 60 w 113"/>
                  <a:gd name="T21" fmla="*/ 78 h 114"/>
                  <a:gd name="T22" fmla="*/ 71 w 113"/>
                  <a:gd name="T23" fmla="*/ 54 h 114"/>
                  <a:gd name="T24" fmla="*/ 12 w 113"/>
                  <a:gd name="T25" fmla="*/ 78 h 114"/>
                  <a:gd name="T26" fmla="*/ 60 w 113"/>
                  <a:gd name="T27" fmla="*/ 48 h 114"/>
                  <a:gd name="T28" fmla="*/ 60 w 113"/>
                  <a:gd name="T29" fmla="*/ 42 h 114"/>
                  <a:gd name="T30" fmla="*/ 54 w 113"/>
                  <a:gd name="T31" fmla="*/ 30 h 114"/>
                  <a:gd name="T32" fmla="*/ 36 w 113"/>
                  <a:gd name="T33" fmla="*/ 18 h 114"/>
                  <a:gd name="T34" fmla="*/ 0 w 113"/>
                  <a:gd name="T35" fmla="*/ 0 h 114"/>
                  <a:gd name="T36" fmla="*/ 0 w 113"/>
                  <a:gd name="T37" fmla="*/ 0 h 11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13" h="114">
                    <a:moveTo>
                      <a:pt x="0" y="0"/>
                    </a:moveTo>
                    <a:lnTo>
                      <a:pt x="6" y="0"/>
                    </a:lnTo>
                    <a:lnTo>
                      <a:pt x="24" y="6"/>
                    </a:lnTo>
                    <a:lnTo>
                      <a:pt x="48" y="18"/>
                    </a:lnTo>
                    <a:lnTo>
                      <a:pt x="71" y="36"/>
                    </a:lnTo>
                    <a:lnTo>
                      <a:pt x="83" y="48"/>
                    </a:lnTo>
                    <a:lnTo>
                      <a:pt x="95" y="66"/>
                    </a:lnTo>
                    <a:lnTo>
                      <a:pt x="107" y="90"/>
                    </a:lnTo>
                    <a:lnTo>
                      <a:pt x="113" y="114"/>
                    </a:lnTo>
                    <a:lnTo>
                      <a:pt x="83" y="66"/>
                    </a:lnTo>
                    <a:lnTo>
                      <a:pt x="60" y="78"/>
                    </a:lnTo>
                    <a:lnTo>
                      <a:pt x="71" y="54"/>
                    </a:lnTo>
                    <a:lnTo>
                      <a:pt x="12" y="78"/>
                    </a:lnTo>
                    <a:lnTo>
                      <a:pt x="60" y="48"/>
                    </a:lnTo>
                    <a:lnTo>
                      <a:pt x="60" y="42"/>
                    </a:lnTo>
                    <a:lnTo>
                      <a:pt x="54" y="30"/>
                    </a:lnTo>
                    <a:lnTo>
                      <a:pt x="36" y="1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52" name="Freeform 23">
                <a:extLst>
                  <a:ext uri="{FF2B5EF4-FFF2-40B4-BE49-F238E27FC236}">
                    <a16:creationId xmlns:a16="http://schemas.microsoft.com/office/drawing/2014/main" id="{C4EACB5F-04FB-5564-CACE-7DE9BF3460F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122" y="2578"/>
                <a:ext cx="66" cy="60"/>
              </a:xfrm>
              <a:custGeom>
                <a:avLst/>
                <a:gdLst>
                  <a:gd name="T0" fmla="*/ 54 w 66"/>
                  <a:gd name="T1" fmla="*/ 0 h 60"/>
                  <a:gd name="T2" fmla="*/ 42 w 66"/>
                  <a:gd name="T3" fmla="*/ 18 h 60"/>
                  <a:gd name="T4" fmla="*/ 36 w 66"/>
                  <a:gd name="T5" fmla="*/ 6 h 60"/>
                  <a:gd name="T6" fmla="*/ 24 w 66"/>
                  <a:gd name="T7" fmla="*/ 30 h 60"/>
                  <a:gd name="T8" fmla="*/ 18 w 66"/>
                  <a:gd name="T9" fmla="*/ 36 h 60"/>
                  <a:gd name="T10" fmla="*/ 6 w 66"/>
                  <a:gd name="T11" fmla="*/ 48 h 60"/>
                  <a:gd name="T12" fmla="*/ 0 w 66"/>
                  <a:gd name="T13" fmla="*/ 60 h 60"/>
                  <a:gd name="T14" fmla="*/ 12 w 66"/>
                  <a:gd name="T15" fmla="*/ 54 h 60"/>
                  <a:gd name="T16" fmla="*/ 30 w 66"/>
                  <a:gd name="T17" fmla="*/ 36 h 60"/>
                  <a:gd name="T18" fmla="*/ 54 w 66"/>
                  <a:gd name="T19" fmla="*/ 18 h 60"/>
                  <a:gd name="T20" fmla="*/ 66 w 66"/>
                  <a:gd name="T21" fmla="*/ 6 h 60"/>
                  <a:gd name="T22" fmla="*/ 54 w 66"/>
                  <a:gd name="T23" fmla="*/ 0 h 60"/>
                  <a:gd name="T24" fmla="*/ 54 w 66"/>
                  <a:gd name="T25" fmla="*/ 0 h 6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66" h="60">
                    <a:moveTo>
                      <a:pt x="54" y="0"/>
                    </a:moveTo>
                    <a:lnTo>
                      <a:pt x="42" y="18"/>
                    </a:lnTo>
                    <a:lnTo>
                      <a:pt x="36" y="6"/>
                    </a:lnTo>
                    <a:lnTo>
                      <a:pt x="24" y="30"/>
                    </a:lnTo>
                    <a:lnTo>
                      <a:pt x="18" y="36"/>
                    </a:lnTo>
                    <a:lnTo>
                      <a:pt x="6" y="48"/>
                    </a:lnTo>
                    <a:lnTo>
                      <a:pt x="0" y="60"/>
                    </a:lnTo>
                    <a:lnTo>
                      <a:pt x="12" y="54"/>
                    </a:lnTo>
                    <a:lnTo>
                      <a:pt x="30" y="36"/>
                    </a:lnTo>
                    <a:lnTo>
                      <a:pt x="54" y="18"/>
                    </a:lnTo>
                    <a:lnTo>
                      <a:pt x="66" y="6"/>
                    </a:lnTo>
                    <a:lnTo>
                      <a:pt x="5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53" name="Freeform 24">
                <a:extLst>
                  <a:ext uri="{FF2B5EF4-FFF2-40B4-BE49-F238E27FC236}">
                    <a16:creationId xmlns:a16="http://schemas.microsoft.com/office/drawing/2014/main" id="{7D68D040-AB49-3753-3B5A-1074E1002C4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942" y="2674"/>
                <a:ext cx="161" cy="179"/>
              </a:xfrm>
              <a:custGeom>
                <a:avLst/>
                <a:gdLst>
                  <a:gd name="T0" fmla="*/ 131 w 161"/>
                  <a:gd name="T1" fmla="*/ 53 h 179"/>
                  <a:gd name="T2" fmla="*/ 137 w 161"/>
                  <a:gd name="T3" fmla="*/ 53 h 179"/>
                  <a:gd name="T4" fmla="*/ 143 w 161"/>
                  <a:gd name="T5" fmla="*/ 41 h 179"/>
                  <a:gd name="T6" fmla="*/ 155 w 161"/>
                  <a:gd name="T7" fmla="*/ 35 h 179"/>
                  <a:gd name="T8" fmla="*/ 161 w 161"/>
                  <a:gd name="T9" fmla="*/ 24 h 179"/>
                  <a:gd name="T10" fmla="*/ 161 w 161"/>
                  <a:gd name="T11" fmla="*/ 12 h 179"/>
                  <a:gd name="T12" fmla="*/ 161 w 161"/>
                  <a:gd name="T13" fmla="*/ 0 h 179"/>
                  <a:gd name="T14" fmla="*/ 149 w 161"/>
                  <a:gd name="T15" fmla="*/ 24 h 179"/>
                  <a:gd name="T16" fmla="*/ 143 w 161"/>
                  <a:gd name="T17" fmla="*/ 35 h 179"/>
                  <a:gd name="T18" fmla="*/ 131 w 161"/>
                  <a:gd name="T19" fmla="*/ 35 h 179"/>
                  <a:gd name="T20" fmla="*/ 119 w 161"/>
                  <a:gd name="T21" fmla="*/ 41 h 179"/>
                  <a:gd name="T22" fmla="*/ 125 w 161"/>
                  <a:gd name="T23" fmla="*/ 53 h 179"/>
                  <a:gd name="T24" fmla="*/ 95 w 161"/>
                  <a:gd name="T25" fmla="*/ 95 h 179"/>
                  <a:gd name="T26" fmla="*/ 0 w 161"/>
                  <a:gd name="T27" fmla="*/ 137 h 179"/>
                  <a:gd name="T28" fmla="*/ 60 w 161"/>
                  <a:gd name="T29" fmla="*/ 119 h 179"/>
                  <a:gd name="T30" fmla="*/ 54 w 161"/>
                  <a:gd name="T31" fmla="*/ 125 h 179"/>
                  <a:gd name="T32" fmla="*/ 48 w 161"/>
                  <a:gd name="T33" fmla="*/ 131 h 179"/>
                  <a:gd name="T34" fmla="*/ 24 w 161"/>
                  <a:gd name="T35" fmla="*/ 155 h 179"/>
                  <a:gd name="T36" fmla="*/ 12 w 161"/>
                  <a:gd name="T37" fmla="*/ 167 h 179"/>
                  <a:gd name="T38" fmla="*/ 0 w 161"/>
                  <a:gd name="T39" fmla="*/ 173 h 179"/>
                  <a:gd name="T40" fmla="*/ 0 w 161"/>
                  <a:gd name="T41" fmla="*/ 179 h 179"/>
                  <a:gd name="T42" fmla="*/ 6 w 161"/>
                  <a:gd name="T43" fmla="*/ 173 h 179"/>
                  <a:gd name="T44" fmla="*/ 30 w 161"/>
                  <a:gd name="T45" fmla="*/ 155 h 179"/>
                  <a:gd name="T46" fmla="*/ 48 w 161"/>
                  <a:gd name="T47" fmla="*/ 143 h 179"/>
                  <a:gd name="T48" fmla="*/ 71 w 161"/>
                  <a:gd name="T49" fmla="*/ 125 h 179"/>
                  <a:gd name="T50" fmla="*/ 95 w 161"/>
                  <a:gd name="T51" fmla="*/ 107 h 179"/>
                  <a:gd name="T52" fmla="*/ 119 w 161"/>
                  <a:gd name="T53" fmla="*/ 77 h 179"/>
                  <a:gd name="T54" fmla="*/ 131 w 161"/>
                  <a:gd name="T55" fmla="*/ 59 h 179"/>
                  <a:gd name="T56" fmla="*/ 131 w 161"/>
                  <a:gd name="T57" fmla="*/ 53 h 179"/>
                  <a:gd name="T58" fmla="*/ 131 w 161"/>
                  <a:gd name="T59" fmla="*/ 53 h 179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161" h="179">
                    <a:moveTo>
                      <a:pt x="131" y="53"/>
                    </a:moveTo>
                    <a:lnTo>
                      <a:pt x="137" y="53"/>
                    </a:lnTo>
                    <a:lnTo>
                      <a:pt x="143" y="41"/>
                    </a:lnTo>
                    <a:lnTo>
                      <a:pt x="155" y="35"/>
                    </a:lnTo>
                    <a:lnTo>
                      <a:pt x="161" y="24"/>
                    </a:lnTo>
                    <a:lnTo>
                      <a:pt x="161" y="12"/>
                    </a:lnTo>
                    <a:lnTo>
                      <a:pt x="161" y="0"/>
                    </a:lnTo>
                    <a:lnTo>
                      <a:pt x="149" y="24"/>
                    </a:lnTo>
                    <a:lnTo>
                      <a:pt x="143" y="35"/>
                    </a:lnTo>
                    <a:lnTo>
                      <a:pt x="131" y="35"/>
                    </a:lnTo>
                    <a:lnTo>
                      <a:pt x="119" y="41"/>
                    </a:lnTo>
                    <a:lnTo>
                      <a:pt x="125" y="53"/>
                    </a:lnTo>
                    <a:lnTo>
                      <a:pt x="95" y="95"/>
                    </a:lnTo>
                    <a:lnTo>
                      <a:pt x="0" y="137"/>
                    </a:lnTo>
                    <a:lnTo>
                      <a:pt x="60" y="119"/>
                    </a:lnTo>
                    <a:lnTo>
                      <a:pt x="54" y="125"/>
                    </a:lnTo>
                    <a:lnTo>
                      <a:pt x="48" y="131"/>
                    </a:lnTo>
                    <a:lnTo>
                      <a:pt x="24" y="155"/>
                    </a:lnTo>
                    <a:lnTo>
                      <a:pt x="12" y="167"/>
                    </a:lnTo>
                    <a:lnTo>
                      <a:pt x="0" y="173"/>
                    </a:lnTo>
                    <a:lnTo>
                      <a:pt x="0" y="179"/>
                    </a:lnTo>
                    <a:lnTo>
                      <a:pt x="6" y="173"/>
                    </a:lnTo>
                    <a:lnTo>
                      <a:pt x="30" y="155"/>
                    </a:lnTo>
                    <a:lnTo>
                      <a:pt x="48" y="143"/>
                    </a:lnTo>
                    <a:lnTo>
                      <a:pt x="71" y="125"/>
                    </a:lnTo>
                    <a:lnTo>
                      <a:pt x="95" y="107"/>
                    </a:lnTo>
                    <a:lnTo>
                      <a:pt x="119" y="77"/>
                    </a:lnTo>
                    <a:lnTo>
                      <a:pt x="131" y="59"/>
                    </a:lnTo>
                    <a:lnTo>
                      <a:pt x="131" y="5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54" name="Freeform 25">
                <a:extLst>
                  <a:ext uri="{FF2B5EF4-FFF2-40B4-BE49-F238E27FC236}">
                    <a16:creationId xmlns:a16="http://schemas.microsoft.com/office/drawing/2014/main" id="{08551BB4-6C2E-3154-7EE0-DB0C7E6778C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737" y="2763"/>
                <a:ext cx="73" cy="54"/>
              </a:xfrm>
              <a:custGeom>
                <a:avLst/>
                <a:gdLst>
                  <a:gd name="T0" fmla="*/ 24 w 72"/>
                  <a:gd name="T1" fmla="*/ 36 h 54"/>
                  <a:gd name="T2" fmla="*/ 49 w 72"/>
                  <a:gd name="T3" fmla="*/ 24 h 54"/>
                  <a:gd name="T4" fmla="*/ 61 w 72"/>
                  <a:gd name="T5" fmla="*/ 12 h 54"/>
                  <a:gd name="T6" fmla="*/ 67 w 72"/>
                  <a:gd name="T7" fmla="*/ 6 h 54"/>
                  <a:gd name="T8" fmla="*/ 73 w 72"/>
                  <a:gd name="T9" fmla="*/ 0 h 54"/>
                  <a:gd name="T10" fmla="*/ 43 w 72"/>
                  <a:gd name="T11" fmla="*/ 18 h 54"/>
                  <a:gd name="T12" fmla="*/ 30 w 72"/>
                  <a:gd name="T13" fmla="*/ 24 h 54"/>
                  <a:gd name="T14" fmla="*/ 24 w 72"/>
                  <a:gd name="T15" fmla="*/ 24 h 54"/>
                  <a:gd name="T16" fmla="*/ 18 w 72"/>
                  <a:gd name="T17" fmla="*/ 18 h 54"/>
                  <a:gd name="T18" fmla="*/ 12 w 72"/>
                  <a:gd name="T19" fmla="*/ 12 h 54"/>
                  <a:gd name="T20" fmla="*/ 0 w 72"/>
                  <a:gd name="T21" fmla="*/ 54 h 54"/>
                  <a:gd name="T22" fmla="*/ 12 w 72"/>
                  <a:gd name="T23" fmla="*/ 42 h 54"/>
                  <a:gd name="T24" fmla="*/ 24 w 72"/>
                  <a:gd name="T25" fmla="*/ 36 h 54"/>
                  <a:gd name="T26" fmla="*/ 24 w 72"/>
                  <a:gd name="T27" fmla="*/ 36 h 5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54">
                    <a:moveTo>
                      <a:pt x="24" y="36"/>
                    </a:moveTo>
                    <a:lnTo>
                      <a:pt x="48" y="24"/>
                    </a:lnTo>
                    <a:lnTo>
                      <a:pt x="60" y="12"/>
                    </a:lnTo>
                    <a:lnTo>
                      <a:pt x="66" y="6"/>
                    </a:lnTo>
                    <a:lnTo>
                      <a:pt x="72" y="0"/>
                    </a:lnTo>
                    <a:lnTo>
                      <a:pt x="42" y="18"/>
                    </a:lnTo>
                    <a:lnTo>
                      <a:pt x="30" y="24"/>
                    </a:lnTo>
                    <a:lnTo>
                      <a:pt x="24" y="24"/>
                    </a:lnTo>
                    <a:lnTo>
                      <a:pt x="18" y="18"/>
                    </a:lnTo>
                    <a:lnTo>
                      <a:pt x="12" y="12"/>
                    </a:lnTo>
                    <a:lnTo>
                      <a:pt x="0" y="54"/>
                    </a:lnTo>
                    <a:lnTo>
                      <a:pt x="12" y="42"/>
                    </a:lnTo>
                    <a:lnTo>
                      <a:pt x="24" y="3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55" name="Freeform 26">
                <a:extLst>
                  <a:ext uri="{FF2B5EF4-FFF2-40B4-BE49-F238E27FC236}">
                    <a16:creationId xmlns:a16="http://schemas.microsoft.com/office/drawing/2014/main" id="{D15DC070-D873-5748-3178-3B810857D29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624" y="2889"/>
                <a:ext cx="12" cy="54"/>
              </a:xfrm>
              <a:custGeom>
                <a:avLst/>
                <a:gdLst>
                  <a:gd name="T0" fmla="*/ 12 w 12"/>
                  <a:gd name="T1" fmla="*/ 0 h 54"/>
                  <a:gd name="T2" fmla="*/ 0 w 12"/>
                  <a:gd name="T3" fmla="*/ 12 h 54"/>
                  <a:gd name="T4" fmla="*/ 0 w 12"/>
                  <a:gd name="T5" fmla="*/ 18 h 54"/>
                  <a:gd name="T6" fmla="*/ 6 w 12"/>
                  <a:gd name="T7" fmla="*/ 54 h 54"/>
                  <a:gd name="T8" fmla="*/ 12 w 12"/>
                  <a:gd name="T9" fmla="*/ 36 h 54"/>
                  <a:gd name="T10" fmla="*/ 12 w 12"/>
                  <a:gd name="T11" fmla="*/ 18 h 54"/>
                  <a:gd name="T12" fmla="*/ 12 w 12"/>
                  <a:gd name="T13" fmla="*/ 6 h 54"/>
                  <a:gd name="T14" fmla="*/ 12 w 12"/>
                  <a:gd name="T15" fmla="*/ 0 h 54"/>
                  <a:gd name="T16" fmla="*/ 12 w 12"/>
                  <a:gd name="T17" fmla="*/ 0 h 5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2" h="54">
                    <a:moveTo>
                      <a:pt x="12" y="0"/>
                    </a:moveTo>
                    <a:lnTo>
                      <a:pt x="0" y="12"/>
                    </a:lnTo>
                    <a:lnTo>
                      <a:pt x="0" y="18"/>
                    </a:lnTo>
                    <a:lnTo>
                      <a:pt x="6" y="54"/>
                    </a:lnTo>
                    <a:lnTo>
                      <a:pt x="12" y="36"/>
                    </a:lnTo>
                    <a:lnTo>
                      <a:pt x="12" y="18"/>
                    </a:lnTo>
                    <a:lnTo>
                      <a:pt x="12" y="6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56" name="Freeform 27">
                <a:extLst>
                  <a:ext uri="{FF2B5EF4-FFF2-40B4-BE49-F238E27FC236}">
                    <a16:creationId xmlns:a16="http://schemas.microsoft.com/office/drawing/2014/main" id="{7EDE5ADE-5F6B-E7F3-4472-B8DC70A49D6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2" y="3021"/>
                <a:ext cx="48" cy="72"/>
              </a:xfrm>
              <a:custGeom>
                <a:avLst/>
                <a:gdLst>
                  <a:gd name="T0" fmla="*/ 48 w 48"/>
                  <a:gd name="T1" fmla="*/ 6 h 72"/>
                  <a:gd name="T2" fmla="*/ 48 w 48"/>
                  <a:gd name="T3" fmla="*/ 6 h 72"/>
                  <a:gd name="T4" fmla="*/ 48 w 48"/>
                  <a:gd name="T5" fmla="*/ 6 h 72"/>
                  <a:gd name="T6" fmla="*/ 48 w 48"/>
                  <a:gd name="T7" fmla="*/ 6 h 72"/>
                  <a:gd name="T8" fmla="*/ 6 w 48"/>
                  <a:gd name="T9" fmla="*/ 0 h 72"/>
                  <a:gd name="T10" fmla="*/ 42 w 48"/>
                  <a:gd name="T11" fmla="*/ 12 h 72"/>
                  <a:gd name="T12" fmla="*/ 42 w 48"/>
                  <a:gd name="T13" fmla="*/ 12 h 72"/>
                  <a:gd name="T14" fmla="*/ 0 w 48"/>
                  <a:gd name="T15" fmla="*/ 72 h 72"/>
                  <a:gd name="T16" fmla="*/ 18 w 48"/>
                  <a:gd name="T17" fmla="*/ 54 h 72"/>
                  <a:gd name="T18" fmla="*/ 18 w 48"/>
                  <a:gd name="T19" fmla="*/ 66 h 72"/>
                  <a:gd name="T20" fmla="*/ 48 w 48"/>
                  <a:gd name="T21" fmla="*/ 6 h 72"/>
                  <a:gd name="T22" fmla="*/ 48 w 48"/>
                  <a:gd name="T23" fmla="*/ 6 h 72"/>
                  <a:gd name="T24" fmla="*/ 48 w 48"/>
                  <a:gd name="T25" fmla="*/ 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8" h="72">
                    <a:moveTo>
                      <a:pt x="48" y="6"/>
                    </a:moveTo>
                    <a:lnTo>
                      <a:pt x="48" y="6"/>
                    </a:lnTo>
                    <a:lnTo>
                      <a:pt x="6" y="0"/>
                    </a:lnTo>
                    <a:lnTo>
                      <a:pt x="42" y="12"/>
                    </a:lnTo>
                    <a:lnTo>
                      <a:pt x="0" y="72"/>
                    </a:lnTo>
                    <a:lnTo>
                      <a:pt x="18" y="54"/>
                    </a:lnTo>
                    <a:lnTo>
                      <a:pt x="18" y="66"/>
                    </a:lnTo>
                    <a:lnTo>
                      <a:pt x="48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57" name="Freeform 28">
                <a:extLst>
                  <a:ext uri="{FF2B5EF4-FFF2-40B4-BE49-F238E27FC236}">
                    <a16:creationId xmlns:a16="http://schemas.microsoft.com/office/drawing/2014/main" id="{5C9C271D-B56F-4508-B92F-8A22A3AE238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37" y="3027"/>
                <a:ext cx="288" cy="84"/>
              </a:xfrm>
              <a:custGeom>
                <a:avLst/>
                <a:gdLst>
                  <a:gd name="T0" fmla="*/ 288 w 287"/>
                  <a:gd name="T1" fmla="*/ 0 h 84"/>
                  <a:gd name="T2" fmla="*/ 0 w 287"/>
                  <a:gd name="T3" fmla="*/ 84 h 84"/>
                  <a:gd name="T4" fmla="*/ 169 w 287"/>
                  <a:gd name="T5" fmla="*/ 36 h 84"/>
                  <a:gd name="T6" fmla="*/ 114 w 287"/>
                  <a:gd name="T7" fmla="*/ 60 h 84"/>
                  <a:gd name="T8" fmla="*/ 277 w 287"/>
                  <a:gd name="T9" fmla="*/ 18 h 84"/>
                  <a:gd name="T10" fmla="*/ 288 w 287"/>
                  <a:gd name="T11" fmla="*/ 0 h 84"/>
                  <a:gd name="T12" fmla="*/ 288 w 287"/>
                  <a:gd name="T13" fmla="*/ 0 h 8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7" h="84">
                    <a:moveTo>
                      <a:pt x="287" y="0"/>
                    </a:moveTo>
                    <a:lnTo>
                      <a:pt x="0" y="84"/>
                    </a:lnTo>
                    <a:lnTo>
                      <a:pt x="168" y="36"/>
                    </a:lnTo>
                    <a:lnTo>
                      <a:pt x="114" y="60"/>
                    </a:lnTo>
                    <a:lnTo>
                      <a:pt x="276" y="18"/>
                    </a:lnTo>
                    <a:lnTo>
                      <a:pt x="287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58" name="Freeform 29">
                <a:extLst>
                  <a:ext uri="{FF2B5EF4-FFF2-40B4-BE49-F238E27FC236}">
                    <a16:creationId xmlns:a16="http://schemas.microsoft.com/office/drawing/2014/main" id="{81D38ECF-F09B-9C7C-58A2-89E061E6608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28" y="3003"/>
                <a:ext cx="66" cy="108"/>
              </a:xfrm>
              <a:custGeom>
                <a:avLst/>
                <a:gdLst>
                  <a:gd name="T0" fmla="*/ 6 w 66"/>
                  <a:gd name="T1" fmla="*/ 0 h 108"/>
                  <a:gd name="T2" fmla="*/ 66 w 66"/>
                  <a:gd name="T3" fmla="*/ 6 h 108"/>
                  <a:gd name="T4" fmla="*/ 0 w 66"/>
                  <a:gd name="T5" fmla="*/ 84 h 108"/>
                  <a:gd name="T6" fmla="*/ 54 w 66"/>
                  <a:gd name="T7" fmla="*/ 24 h 108"/>
                  <a:gd name="T8" fmla="*/ 6 w 66"/>
                  <a:gd name="T9" fmla="*/ 108 h 108"/>
                  <a:gd name="T10" fmla="*/ 66 w 66"/>
                  <a:gd name="T11" fmla="*/ 6 h 108"/>
                  <a:gd name="T12" fmla="*/ 6 w 66"/>
                  <a:gd name="T13" fmla="*/ 0 h 108"/>
                  <a:gd name="T14" fmla="*/ 6 w 66"/>
                  <a:gd name="T15" fmla="*/ 0 h 10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66" h="108">
                    <a:moveTo>
                      <a:pt x="6" y="0"/>
                    </a:moveTo>
                    <a:lnTo>
                      <a:pt x="66" y="6"/>
                    </a:lnTo>
                    <a:lnTo>
                      <a:pt x="0" y="84"/>
                    </a:lnTo>
                    <a:lnTo>
                      <a:pt x="54" y="24"/>
                    </a:lnTo>
                    <a:lnTo>
                      <a:pt x="6" y="108"/>
                    </a:lnTo>
                    <a:lnTo>
                      <a:pt x="66" y="6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59" name="Freeform 30">
                <a:extLst>
                  <a:ext uri="{FF2B5EF4-FFF2-40B4-BE49-F238E27FC236}">
                    <a16:creationId xmlns:a16="http://schemas.microsoft.com/office/drawing/2014/main" id="{3FBBD575-2BC1-19DA-34A0-47BD1FDA05E2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6" y="3111"/>
                <a:ext cx="77" cy="42"/>
              </a:xfrm>
              <a:custGeom>
                <a:avLst/>
                <a:gdLst>
                  <a:gd name="T0" fmla="*/ 36 w 77"/>
                  <a:gd name="T1" fmla="*/ 0 h 42"/>
                  <a:gd name="T2" fmla="*/ 42 w 77"/>
                  <a:gd name="T3" fmla="*/ 0 h 42"/>
                  <a:gd name="T4" fmla="*/ 60 w 77"/>
                  <a:gd name="T5" fmla="*/ 6 h 42"/>
                  <a:gd name="T6" fmla="*/ 48 w 77"/>
                  <a:gd name="T7" fmla="*/ 6 h 42"/>
                  <a:gd name="T8" fmla="*/ 42 w 77"/>
                  <a:gd name="T9" fmla="*/ 6 h 42"/>
                  <a:gd name="T10" fmla="*/ 60 w 77"/>
                  <a:gd name="T11" fmla="*/ 6 h 42"/>
                  <a:gd name="T12" fmla="*/ 0 w 77"/>
                  <a:gd name="T13" fmla="*/ 24 h 42"/>
                  <a:gd name="T14" fmla="*/ 71 w 77"/>
                  <a:gd name="T15" fmla="*/ 6 h 42"/>
                  <a:gd name="T16" fmla="*/ 66 w 77"/>
                  <a:gd name="T17" fmla="*/ 42 h 42"/>
                  <a:gd name="T18" fmla="*/ 77 w 77"/>
                  <a:gd name="T19" fmla="*/ 6 h 42"/>
                  <a:gd name="T20" fmla="*/ 36 w 77"/>
                  <a:gd name="T21" fmla="*/ 0 h 42"/>
                  <a:gd name="T22" fmla="*/ 36 w 77"/>
                  <a:gd name="T23" fmla="*/ 0 h 42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77" h="42">
                    <a:moveTo>
                      <a:pt x="36" y="0"/>
                    </a:moveTo>
                    <a:lnTo>
                      <a:pt x="42" y="0"/>
                    </a:lnTo>
                    <a:lnTo>
                      <a:pt x="60" y="6"/>
                    </a:lnTo>
                    <a:lnTo>
                      <a:pt x="48" y="6"/>
                    </a:lnTo>
                    <a:lnTo>
                      <a:pt x="42" y="6"/>
                    </a:lnTo>
                    <a:lnTo>
                      <a:pt x="60" y="6"/>
                    </a:lnTo>
                    <a:lnTo>
                      <a:pt x="0" y="24"/>
                    </a:lnTo>
                    <a:lnTo>
                      <a:pt x="71" y="6"/>
                    </a:lnTo>
                    <a:lnTo>
                      <a:pt x="66" y="42"/>
                    </a:lnTo>
                    <a:lnTo>
                      <a:pt x="77" y="6"/>
                    </a:lnTo>
                    <a:lnTo>
                      <a:pt x="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0" name="Freeform 31">
                <a:extLst>
                  <a:ext uri="{FF2B5EF4-FFF2-40B4-BE49-F238E27FC236}">
                    <a16:creationId xmlns:a16="http://schemas.microsoft.com/office/drawing/2014/main" id="{8785D1ED-D668-C01B-B725-E113F122498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98" y="3165"/>
                <a:ext cx="66" cy="30"/>
              </a:xfrm>
              <a:custGeom>
                <a:avLst/>
                <a:gdLst>
                  <a:gd name="T0" fmla="*/ 66 w 66"/>
                  <a:gd name="T1" fmla="*/ 6 h 30"/>
                  <a:gd name="T2" fmla="*/ 0 w 66"/>
                  <a:gd name="T3" fmla="*/ 0 h 30"/>
                  <a:gd name="T4" fmla="*/ 54 w 66"/>
                  <a:gd name="T5" fmla="*/ 6 h 30"/>
                  <a:gd name="T6" fmla="*/ 18 w 66"/>
                  <a:gd name="T7" fmla="*/ 18 h 30"/>
                  <a:gd name="T8" fmla="*/ 60 w 66"/>
                  <a:gd name="T9" fmla="*/ 12 h 30"/>
                  <a:gd name="T10" fmla="*/ 60 w 66"/>
                  <a:gd name="T11" fmla="*/ 30 h 30"/>
                  <a:gd name="T12" fmla="*/ 60 w 66"/>
                  <a:gd name="T13" fmla="*/ 30 h 30"/>
                  <a:gd name="T14" fmla="*/ 66 w 66"/>
                  <a:gd name="T15" fmla="*/ 6 h 30"/>
                  <a:gd name="T16" fmla="*/ 66 w 66"/>
                  <a:gd name="T17" fmla="*/ 6 h 3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6" h="30">
                    <a:moveTo>
                      <a:pt x="66" y="6"/>
                    </a:moveTo>
                    <a:lnTo>
                      <a:pt x="0" y="0"/>
                    </a:lnTo>
                    <a:lnTo>
                      <a:pt x="54" y="6"/>
                    </a:lnTo>
                    <a:lnTo>
                      <a:pt x="18" y="18"/>
                    </a:lnTo>
                    <a:lnTo>
                      <a:pt x="60" y="12"/>
                    </a:lnTo>
                    <a:lnTo>
                      <a:pt x="60" y="30"/>
                    </a:lnTo>
                    <a:lnTo>
                      <a:pt x="6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1" name="Freeform 32">
                <a:extLst>
                  <a:ext uri="{FF2B5EF4-FFF2-40B4-BE49-F238E27FC236}">
                    <a16:creationId xmlns:a16="http://schemas.microsoft.com/office/drawing/2014/main" id="{FD9426AA-DFC8-F36F-ED1A-3B9FDFE5E429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40" y="2919"/>
                <a:ext cx="18" cy="60"/>
              </a:xfrm>
              <a:custGeom>
                <a:avLst/>
                <a:gdLst>
                  <a:gd name="T0" fmla="*/ 0 w 18"/>
                  <a:gd name="T1" fmla="*/ 24 h 60"/>
                  <a:gd name="T2" fmla="*/ 12 w 18"/>
                  <a:gd name="T3" fmla="*/ 24 h 60"/>
                  <a:gd name="T4" fmla="*/ 12 w 18"/>
                  <a:gd name="T5" fmla="*/ 60 h 60"/>
                  <a:gd name="T6" fmla="*/ 18 w 18"/>
                  <a:gd name="T7" fmla="*/ 18 h 60"/>
                  <a:gd name="T8" fmla="*/ 18 w 18"/>
                  <a:gd name="T9" fmla="*/ 18 h 60"/>
                  <a:gd name="T10" fmla="*/ 18 w 18"/>
                  <a:gd name="T11" fmla="*/ 0 h 60"/>
                  <a:gd name="T12" fmla="*/ 12 w 18"/>
                  <a:gd name="T13" fmla="*/ 18 h 60"/>
                  <a:gd name="T14" fmla="*/ 0 w 18"/>
                  <a:gd name="T15" fmla="*/ 24 h 60"/>
                  <a:gd name="T16" fmla="*/ 0 w 18"/>
                  <a:gd name="T17" fmla="*/ 24 h 60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8" h="60">
                    <a:moveTo>
                      <a:pt x="0" y="24"/>
                    </a:moveTo>
                    <a:lnTo>
                      <a:pt x="12" y="24"/>
                    </a:lnTo>
                    <a:lnTo>
                      <a:pt x="12" y="60"/>
                    </a:lnTo>
                    <a:lnTo>
                      <a:pt x="18" y="18"/>
                    </a:lnTo>
                    <a:lnTo>
                      <a:pt x="18" y="0"/>
                    </a:lnTo>
                    <a:lnTo>
                      <a:pt x="12" y="18"/>
                    </a:lnTo>
                    <a:lnTo>
                      <a:pt x="0" y="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2" name="Freeform 33">
                <a:extLst>
                  <a:ext uri="{FF2B5EF4-FFF2-40B4-BE49-F238E27FC236}">
                    <a16:creationId xmlns:a16="http://schemas.microsoft.com/office/drawing/2014/main" id="{F534AB7D-8269-6C05-1CE7-268BD911C3C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6" y="3021"/>
                <a:ext cx="6" cy="18"/>
              </a:xfrm>
              <a:custGeom>
                <a:avLst/>
                <a:gdLst>
                  <a:gd name="T0" fmla="*/ 6 w 6"/>
                  <a:gd name="T1" fmla="*/ 0 h 18"/>
                  <a:gd name="T2" fmla="*/ 0 w 6"/>
                  <a:gd name="T3" fmla="*/ 18 h 18"/>
                  <a:gd name="T4" fmla="*/ 6 w 6"/>
                  <a:gd name="T5" fmla="*/ 12 h 18"/>
                  <a:gd name="T6" fmla="*/ 6 w 6"/>
                  <a:gd name="T7" fmla="*/ 0 h 18"/>
                  <a:gd name="T8" fmla="*/ 6 w 6"/>
                  <a:gd name="T9" fmla="*/ 0 h 1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" h="18">
                    <a:moveTo>
                      <a:pt x="6" y="0"/>
                    </a:moveTo>
                    <a:lnTo>
                      <a:pt x="0" y="18"/>
                    </a:lnTo>
                    <a:lnTo>
                      <a:pt x="6" y="12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3" name="Freeform 34">
                <a:extLst>
                  <a:ext uri="{FF2B5EF4-FFF2-40B4-BE49-F238E27FC236}">
                    <a16:creationId xmlns:a16="http://schemas.microsoft.com/office/drawing/2014/main" id="{C52E9081-B5C0-EA13-DD1D-3F5049E3735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4" y="2943"/>
                <a:ext cx="30" cy="78"/>
              </a:xfrm>
              <a:custGeom>
                <a:avLst/>
                <a:gdLst>
                  <a:gd name="T0" fmla="*/ 24 w 30"/>
                  <a:gd name="T1" fmla="*/ 6 h 78"/>
                  <a:gd name="T2" fmla="*/ 18 w 30"/>
                  <a:gd name="T3" fmla="*/ 24 h 78"/>
                  <a:gd name="T4" fmla="*/ 0 w 30"/>
                  <a:gd name="T5" fmla="*/ 18 h 78"/>
                  <a:gd name="T6" fmla="*/ 12 w 30"/>
                  <a:gd name="T7" fmla="*/ 30 h 78"/>
                  <a:gd name="T8" fmla="*/ 6 w 30"/>
                  <a:gd name="T9" fmla="*/ 42 h 78"/>
                  <a:gd name="T10" fmla="*/ 18 w 30"/>
                  <a:gd name="T11" fmla="*/ 78 h 78"/>
                  <a:gd name="T12" fmla="*/ 18 w 30"/>
                  <a:gd name="T13" fmla="*/ 24 h 78"/>
                  <a:gd name="T14" fmla="*/ 24 w 30"/>
                  <a:gd name="T15" fmla="*/ 12 h 78"/>
                  <a:gd name="T16" fmla="*/ 30 w 30"/>
                  <a:gd name="T17" fmla="*/ 6 h 78"/>
                  <a:gd name="T18" fmla="*/ 30 w 30"/>
                  <a:gd name="T19" fmla="*/ 6 h 78"/>
                  <a:gd name="T20" fmla="*/ 12 w 30"/>
                  <a:gd name="T21" fmla="*/ 0 h 78"/>
                  <a:gd name="T22" fmla="*/ 24 w 30"/>
                  <a:gd name="T23" fmla="*/ 6 h 78"/>
                  <a:gd name="T24" fmla="*/ 24 w 30"/>
                  <a:gd name="T25" fmla="*/ 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30" h="78">
                    <a:moveTo>
                      <a:pt x="24" y="6"/>
                    </a:moveTo>
                    <a:lnTo>
                      <a:pt x="18" y="24"/>
                    </a:lnTo>
                    <a:lnTo>
                      <a:pt x="0" y="18"/>
                    </a:lnTo>
                    <a:lnTo>
                      <a:pt x="12" y="30"/>
                    </a:lnTo>
                    <a:lnTo>
                      <a:pt x="6" y="42"/>
                    </a:lnTo>
                    <a:lnTo>
                      <a:pt x="18" y="78"/>
                    </a:lnTo>
                    <a:lnTo>
                      <a:pt x="18" y="24"/>
                    </a:lnTo>
                    <a:lnTo>
                      <a:pt x="24" y="12"/>
                    </a:lnTo>
                    <a:lnTo>
                      <a:pt x="30" y="6"/>
                    </a:lnTo>
                    <a:lnTo>
                      <a:pt x="12" y="0"/>
                    </a:lnTo>
                    <a:lnTo>
                      <a:pt x="24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4" name="Freeform 35">
                <a:extLst>
                  <a:ext uri="{FF2B5EF4-FFF2-40B4-BE49-F238E27FC236}">
                    <a16:creationId xmlns:a16="http://schemas.microsoft.com/office/drawing/2014/main" id="{E9E0345A-6F70-B326-9792-798A32D4965D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40" y="3039"/>
                <a:ext cx="24" cy="24"/>
              </a:xfrm>
              <a:custGeom>
                <a:avLst/>
                <a:gdLst>
                  <a:gd name="T0" fmla="*/ 6 w 24"/>
                  <a:gd name="T1" fmla="*/ 0 h 24"/>
                  <a:gd name="T2" fmla="*/ 0 w 24"/>
                  <a:gd name="T3" fmla="*/ 0 h 24"/>
                  <a:gd name="T4" fmla="*/ 6 w 24"/>
                  <a:gd name="T5" fmla="*/ 0 h 24"/>
                  <a:gd name="T6" fmla="*/ 12 w 24"/>
                  <a:gd name="T7" fmla="*/ 6 h 24"/>
                  <a:gd name="T8" fmla="*/ 24 w 24"/>
                  <a:gd name="T9" fmla="*/ 24 h 24"/>
                  <a:gd name="T10" fmla="*/ 24 w 24"/>
                  <a:gd name="T11" fmla="*/ 18 h 24"/>
                  <a:gd name="T12" fmla="*/ 18 w 24"/>
                  <a:gd name="T13" fmla="*/ 6 h 24"/>
                  <a:gd name="T14" fmla="*/ 12 w 24"/>
                  <a:gd name="T15" fmla="*/ 0 h 24"/>
                  <a:gd name="T16" fmla="*/ 6 w 24"/>
                  <a:gd name="T17" fmla="*/ 0 h 24"/>
                  <a:gd name="T18" fmla="*/ 6 w 24"/>
                  <a:gd name="T19" fmla="*/ 0 h 24"/>
                  <a:gd name="T20" fmla="*/ 6 w 24"/>
                  <a:gd name="T21" fmla="*/ 0 h 2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4" h="24">
                    <a:moveTo>
                      <a:pt x="6" y="0"/>
                    </a:moveTo>
                    <a:lnTo>
                      <a:pt x="0" y="0"/>
                    </a:lnTo>
                    <a:lnTo>
                      <a:pt x="6" y="0"/>
                    </a:lnTo>
                    <a:lnTo>
                      <a:pt x="12" y="6"/>
                    </a:lnTo>
                    <a:lnTo>
                      <a:pt x="24" y="24"/>
                    </a:lnTo>
                    <a:lnTo>
                      <a:pt x="24" y="18"/>
                    </a:lnTo>
                    <a:lnTo>
                      <a:pt x="18" y="6"/>
                    </a:lnTo>
                    <a:lnTo>
                      <a:pt x="12" y="0"/>
                    </a:lnTo>
                    <a:lnTo>
                      <a:pt x="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5" name="Freeform 36">
                <a:extLst>
                  <a:ext uri="{FF2B5EF4-FFF2-40B4-BE49-F238E27FC236}">
                    <a16:creationId xmlns:a16="http://schemas.microsoft.com/office/drawing/2014/main" id="{07158E77-D572-16C3-6095-0BAB1203C1E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801" y="2681"/>
                <a:ext cx="215" cy="216"/>
              </a:xfrm>
              <a:custGeom>
                <a:avLst/>
                <a:gdLst>
                  <a:gd name="T0" fmla="*/ 215 w 215"/>
                  <a:gd name="T1" fmla="*/ 0 h 216"/>
                  <a:gd name="T2" fmla="*/ 147 w 215"/>
                  <a:gd name="T3" fmla="*/ 36 h 216"/>
                  <a:gd name="T4" fmla="*/ 132 w 215"/>
                  <a:gd name="T5" fmla="*/ 49 h 216"/>
                  <a:gd name="T6" fmla="*/ 104 w 215"/>
                  <a:gd name="T7" fmla="*/ 79 h 216"/>
                  <a:gd name="T8" fmla="*/ 87 w 215"/>
                  <a:gd name="T9" fmla="*/ 114 h 216"/>
                  <a:gd name="T10" fmla="*/ 48 w 215"/>
                  <a:gd name="T11" fmla="*/ 156 h 216"/>
                  <a:gd name="T12" fmla="*/ 42 w 215"/>
                  <a:gd name="T13" fmla="*/ 166 h 216"/>
                  <a:gd name="T14" fmla="*/ 29 w 215"/>
                  <a:gd name="T15" fmla="*/ 177 h 216"/>
                  <a:gd name="T16" fmla="*/ 0 w 215"/>
                  <a:gd name="T17" fmla="*/ 208 h 216"/>
                  <a:gd name="T18" fmla="*/ 48 w 215"/>
                  <a:gd name="T19" fmla="*/ 216 h 216"/>
                  <a:gd name="T20" fmla="*/ 215 w 215"/>
                  <a:gd name="T21" fmla="*/ 0 h 2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5" h="216">
                    <a:moveTo>
                      <a:pt x="215" y="0"/>
                    </a:moveTo>
                    <a:lnTo>
                      <a:pt x="147" y="36"/>
                    </a:lnTo>
                    <a:lnTo>
                      <a:pt x="132" y="49"/>
                    </a:lnTo>
                    <a:lnTo>
                      <a:pt x="104" y="79"/>
                    </a:lnTo>
                    <a:lnTo>
                      <a:pt x="87" y="114"/>
                    </a:lnTo>
                    <a:lnTo>
                      <a:pt x="48" y="156"/>
                    </a:lnTo>
                    <a:lnTo>
                      <a:pt x="42" y="166"/>
                    </a:lnTo>
                    <a:lnTo>
                      <a:pt x="29" y="177"/>
                    </a:lnTo>
                    <a:lnTo>
                      <a:pt x="0" y="208"/>
                    </a:lnTo>
                    <a:lnTo>
                      <a:pt x="48" y="216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6" name="Freeform 37">
                <a:extLst>
                  <a:ext uri="{FF2B5EF4-FFF2-40B4-BE49-F238E27FC236}">
                    <a16:creationId xmlns:a16="http://schemas.microsoft.com/office/drawing/2014/main" id="{C5AC1553-298E-DE9E-177C-26A13853C58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536" y="2710"/>
                <a:ext cx="212" cy="179"/>
              </a:xfrm>
              <a:custGeom>
                <a:avLst/>
                <a:gdLst>
                  <a:gd name="T0" fmla="*/ 212 w 212"/>
                  <a:gd name="T1" fmla="*/ 0 h 179"/>
                  <a:gd name="T2" fmla="*/ 144 w 212"/>
                  <a:gd name="T3" fmla="*/ 36 h 179"/>
                  <a:gd name="T4" fmla="*/ 0 w 212"/>
                  <a:gd name="T5" fmla="*/ 179 h 179"/>
                  <a:gd name="T6" fmla="*/ 177 w 212"/>
                  <a:gd name="T7" fmla="*/ 85 h 179"/>
                  <a:gd name="T8" fmla="*/ 212 w 212"/>
                  <a:gd name="T9" fmla="*/ 0 h 17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12" h="179">
                    <a:moveTo>
                      <a:pt x="212" y="0"/>
                    </a:moveTo>
                    <a:lnTo>
                      <a:pt x="144" y="36"/>
                    </a:lnTo>
                    <a:lnTo>
                      <a:pt x="0" y="179"/>
                    </a:lnTo>
                    <a:lnTo>
                      <a:pt x="177" y="85"/>
                    </a:lnTo>
                    <a:lnTo>
                      <a:pt x="212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7" name="Freeform 38">
                <a:extLst>
                  <a:ext uri="{FF2B5EF4-FFF2-40B4-BE49-F238E27FC236}">
                    <a16:creationId xmlns:a16="http://schemas.microsoft.com/office/drawing/2014/main" id="{50139953-0075-215A-13FC-1B0E2CEBA61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037" y="2609"/>
                <a:ext cx="64" cy="79"/>
              </a:xfrm>
              <a:custGeom>
                <a:avLst/>
                <a:gdLst>
                  <a:gd name="T0" fmla="*/ 0 w 64"/>
                  <a:gd name="T1" fmla="*/ 22 h 79"/>
                  <a:gd name="T2" fmla="*/ 64 w 64"/>
                  <a:gd name="T3" fmla="*/ 79 h 79"/>
                  <a:gd name="T4" fmla="*/ 60 w 64"/>
                  <a:gd name="T5" fmla="*/ 0 h 79"/>
                  <a:gd name="T6" fmla="*/ 0 w 64"/>
                  <a:gd name="T7" fmla="*/ 22 h 79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64" h="79">
                    <a:moveTo>
                      <a:pt x="0" y="22"/>
                    </a:moveTo>
                    <a:lnTo>
                      <a:pt x="64" y="79"/>
                    </a:lnTo>
                    <a:lnTo>
                      <a:pt x="60" y="0"/>
                    </a:lnTo>
                    <a:lnTo>
                      <a:pt x="0" y="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8" name="Freeform 39">
                <a:extLst>
                  <a:ext uri="{FF2B5EF4-FFF2-40B4-BE49-F238E27FC236}">
                    <a16:creationId xmlns:a16="http://schemas.microsoft.com/office/drawing/2014/main" id="{BD96EEDF-DEC0-CAE4-6EF0-9CF4D8F7660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67" y="2471"/>
                <a:ext cx="137" cy="207"/>
              </a:xfrm>
              <a:custGeom>
                <a:avLst/>
                <a:gdLst>
                  <a:gd name="T0" fmla="*/ 0 w 137"/>
                  <a:gd name="T1" fmla="*/ 0 h 207"/>
                  <a:gd name="T2" fmla="*/ 17 w 137"/>
                  <a:gd name="T3" fmla="*/ 87 h 207"/>
                  <a:gd name="T4" fmla="*/ 69 w 137"/>
                  <a:gd name="T5" fmla="*/ 154 h 207"/>
                  <a:gd name="T6" fmla="*/ 137 w 137"/>
                  <a:gd name="T7" fmla="*/ 207 h 207"/>
                  <a:gd name="T8" fmla="*/ 0 w 137"/>
                  <a:gd name="T9" fmla="*/ 0 h 20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37" h="207">
                    <a:moveTo>
                      <a:pt x="0" y="0"/>
                    </a:moveTo>
                    <a:lnTo>
                      <a:pt x="17" y="87"/>
                    </a:lnTo>
                    <a:lnTo>
                      <a:pt x="69" y="154"/>
                    </a:lnTo>
                    <a:lnTo>
                      <a:pt x="137" y="20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069" name="Freeform 40">
                <a:extLst>
                  <a:ext uri="{FF2B5EF4-FFF2-40B4-BE49-F238E27FC236}">
                    <a16:creationId xmlns:a16="http://schemas.microsoft.com/office/drawing/2014/main" id="{32A2E38C-3B06-45B4-74D7-343D388DD47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817" y="2507"/>
                <a:ext cx="65" cy="222"/>
              </a:xfrm>
              <a:custGeom>
                <a:avLst/>
                <a:gdLst>
                  <a:gd name="T0" fmla="*/ 0 w 65"/>
                  <a:gd name="T1" fmla="*/ 222 h 222"/>
                  <a:gd name="T2" fmla="*/ 40 w 65"/>
                  <a:gd name="T3" fmla="*/ 142 h 222"/>
                  <a:gd name="T4" fmla="*/ 65 w 65"/>
                  <a:gd name="T5" fmla="*/ 72 h 222"/>
                  <a:gd name="T6" fmla="*/ 7 w 65"/>
                  <a:gd name="T7" fmla="*/ 0 h 222"/>
                  <a:gd name="T8" fmla="*/ 0 w 65"/>
                  <a:gd name="T9" fmla="*/ 222 h 2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5" h="222">
                    <a:moveTo>
                      <a:pt x="0" y="222"/>
                    </a:moveTo>
                    <a:lnTo>
                      <a:pt x="40" y="142"/>
                    </a:lnTo>
                    <a:lnTo>
                      <a:pt x="65" y="72"/>
                    </a:lnTo>
                    <a:lnTo>
                      <a:pt x="7" y="0"/>
                    </a:lnTo>
                    <a:lnTo>
                      <a:pt x="0" y="222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</p:grpSp>
      <p:sp>
        <p:nvSpPr>
          <p:cNvPr id="18473" name="Rectangle 41">
            <a:extLst>
              <a:ext uri="{FF2B5EF4-FFF2-40B4-BE49-F238E27FC236}">
                <a16:creationId xmlns:a16="http://schemas.microsoft.com/office/drawing/2014/main" id="{BF22C7E1-05F3-C6F7-10AE-848CC4DCDB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8750"/>
            <a:ext cx="82296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8474" name="Rectangle 42">
            <a:extLst>
              <a:ext uri="{FF2B5EF4-FFF2-40B4-BE49-F238E27FC236}">
                <a16:creationId xmlns:a16="http://schemas.microsoft.com/office/drawing/2014/main" id="{32F8A359-32BE-E543-08E3-1970566C77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8475" name="Rectangle 43">
            <a:extLst>
              <a:ext uri="{FF2B5EF4-FFF2-40B4-BE49-F238E27FC236}">
                <a16:creationId xmlns:a16="http://schemas.microsoft.com/office/drawing/2014/main" id="{1D019B6D-58C3-1281-D152-65D68A57042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76" name="Rectangle 44">
            <a:extLst>
              <a:ext uri="{FF2B5EF4-FFF2-40B4-BE49-F238E27FC236}">
                <a16:creationId xmlns:a16="http://schemas.microsoft.com/office/drawing/2014/main" id="{9AD2D184-9C73-37A4-F675-2C29E6D9B0D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77" name="Rectangle 45">
            <a:extLst>
              <a:ext uri="{FF2B5EF4-FFF2-40B4-BE49-F238E27FC236}">
                <a16:creationId xmlns:a16="http://schemas.microsoft.com/office/drawing/2014/main" id="{1BDAEF97-CFCE-8821-60C4-20805AA54E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3D35915-AAB7-4378-9642-378C1DA96E03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4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7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7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5">
            <a:extLst>
              <a:ext uri="{FF2B5EF4-FFF2-40B4-BE49-F238E27FC236}">
                <a16:creationId xmlns:a16="http://schemas.microsoft.com/office/drawing/2014/main" id="{D209202D-B638-22FA-4B56-5318A8E343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fld id="{1EB8A905-83F2-4639-874D-3BDD226686AE}" type="slidenum">
              <a:rPr lang="fr-FR" altLang="fr-FR" sz="1000" smtClean="0"/>
              <a:pPr>
                <a:spcBef>
                  <a:spcPct val="0"/>
                </a:spcBef>
                <a:buClrTx/>
                <a:buFontTx/>
                <a:buNone/>
                <a:defRPr/>
              </a:pPr>
              <a:t>1</a:t>
            </a:fld>
            <a:endParaRPr lang="fr-FR" altLang="fr-FR" sz="1000"/>
          </a:p>
        </p:txBody>
      </p:sp>
      <p:sp>
        <p:nvSpPr>
          <p:cNvPr id="63501" name="Rectangle 13">
            <a:extLst>
              <a:ext uri="{FF2B5EF4-FFF2-40B4-BE49-F238E27FC236}">
                <a16:creationId xmlns:a16="http://schemas.microsoft.com/office/drawing/2014/main" id="{F326B12C-86C5-570A-A727-0459A2CB1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908050"/>
            <a:ext cx="5905500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r>
              <a:rPr lang="fr-FR" sz="7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LE CONCOURS DE SAUT EN HAUTEUR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10B3F0F0-693F-B606-7F57-2EC288EF5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fld id="{DD9F6433-66CD-4B1A-AB49-089BCC32741F}" type="slidenum">
              <a:rPr lang="fr-FR" altLang="fr-FR" sz="1000" smtClean="0"/>
              <a:pPr>
                <a:spcBef>
                  <a:spcPct val="0"/>
                </a:spcBef>
                <a:buClrTx/>
                <a:buFontTx/>
                <a:buNone/>
                <a:defRPr/>
              </a:pPr>
              <a:t>10</a:t>
            </a:fld>
            <a:endParaRPr lang="fr-FR" altLang="fr-FR" sz="1000"/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589C1B47-7A1E-1782-CDFA-C54E891FF8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685800"/>
          </a:xfrm>
        </p:spPr>
        <p:txBody>
          <a:bodyPr/>
          <a:lstStyle/>
          <a:p>
            <a:pPr eaLnBrk="1" hangingPunct="1">
              <a:defRPr/>
            </a:pPr>
            <a:r>
              <a:rPr lang="fr-FR"/>
              <a:t>L’APPEL D’UN PIED</a:t>
            </a:r>
          </a:p>
        </p:txBody>
      </p:sp>
      <p:pic>
        <p:nvPicPr>
          <p:cNvPr id="13316" name="Picture 6" descr="fosburyani">
            <a:extLst>
              <a:ext uri="{FF2B5EF4-FFF2-40B4-BE49-F238E27FC236}">
                <a16:creationId xmlns:a16="http://schemas.microsoft.com/office/drawing/2014/main" id="{EB6B5803-5DDA-FEA8-B369-4043740AE10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1143000"/>
            <a:ext cx="6442075" cy="239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C17F861-9750-1815-5448-BDE61C1D83D3}"/>
              </a:ext>
            </a:extLst>
          </p:cNvPr>
          <p:cNvSpPr/>
          <p:nvPr/>
        </p:nvSpPr>
        <p:spPr>
          <a:xfrm>
            <a:off x="2000250" y="4071938"/>
            <a:ext cx="6215063" cy="2428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dirty="0"/>
              <a:t>Appel deux pieds interdit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763D33-D13B-ACF6-CD3F-DF92FD297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dirty="0"/>
              <a:t>Droits du sauteur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FFBC5A-D1FC-FA92-B588-0CBE57B09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z="2400" dirty="0"/>
              <a:t>Le sauteur a droit à 3 essais pour réussir une barre</a:t>
            </a:r>
          </a:p>
          <a:p>
            <a:pPr eaLnBrk="1" hangingPunct="1">
              <a:defRPr/>
            </a:pPr>
            <a:r>
              <a:rPr lang="fr-FR" sz="2400" dirty="0"/>
              <a:t>Après un essai manqué il peut reporter les essais qui lui reste pour une autre hauteur</a:t>
            </a:r>
          </a:p>
          <a:p>
            <a:pPr eaLnBrk="1" hangingPunct="1">
              <a:defRPr/>
            </a:pPr>
            <a:r>
              <a:rPr lang="fr-FR" sz="2400" dirty="0"/>
              <a:t>L’athlète peut commencer à la hauteur qu’il désire sur la grille de hauteur proposée</a:t>
            </a:r>
          </a:p>
          <a:p>
            <a:pPr eaLnBrk="1" hangingPunct="1">
              <a:defRPr/>
            </a:pPr>
            <a:r>
              <a:rPr lang="fr-FR" sz="2400" dirty="0"/>
              <a:t>Il peut renoncer de sauter à une hauteur donnée</a:t>
            </a:r>
          </a:p>
          <a:p>
            <a:pPr eaLnBrk="1" hangingPunct="1">
              <a:defRPr/>
            </a:pPr>
            <a:r>
              <a:rPr lang="fr-FR" sz="2400" dirty="0"/>
              <a:t>Il peut poser des marques au sol pour s’aider dans sa course d’élan mais devra les retirer après son saut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FCC3581-7945-7868-27E8-78137C455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fld id="{BC4338BD-2DF8-48E9-916B-8632AB6CD7D2}" type="slidenum">
              <a:rPr lang="fr-FR" altLang="fr-FR" sz="1000" smtClean="0"/>
              <a:pPr>
                <a:spcBef>
                  <a:spcPct val="0"/>
                </a:spcBef>
                <a:buClrTx/>
                <a:buFontTx/>
                <a:buNone/>
                <a:defRPr/>
              </a:pPr>
              <a:t>11</a:t>
            </a:fld>
            <a:endParaRPr lang="fr-FR" altLang="fr-FR" sz="1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Image 2">
            <a:extLst>
              <a:ext uri="{FF2B5EF4-FFF2-40B4-BE49-F238E27FC236}">
                <a16:creationId xmlns:a16="http://schemas.microsoft.com/office/drawing/2014/main" id="{1982793B-E741-C8BD-9FCF-27FD05EAC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838" y="26988"/>
            <a:ext cx="51435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2F39AC23-3687-0DAA-ABEE-37583F60D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fld id="{BCA525B7-9604-4E97-BABE-8177F335B48A}" type="slidenum">
              <a:rPr lang="fr-FR" altLang="fr-FR" sz="1000" smtClean="0"/>
              <a:pPr>
                <a:spcBef>
                  <a:spcPct val="0"/>
                </a:spcBef>
                <a:buClrTx/>
                <a:buFontTx/>
                <a:buNone/>
                <a:defRPr/>
              </a:pPr>
              <a:t>12</a:t>
            </a:fld>
            <a:endParaRPr lang="fr-FR" altLang="fr-FR" sz="1000"/>
          </a:p>
        </p:txBody>
      </p:sp>
      <p:sp>
        <p:nvSpPr>
          <p:cNvPr id="125962" name="Rectangle 10">
            <a:extLst>
              <a:ext uri="{FF2B5EF4-FFF2-40B4-BE49-F238E27FC236}">
                <a16:creationId xmlns:a16="http://schemas.microsoft.com/office/drawing/2014/main" id="{7D0968BC-22CF-D097-EDA0-05E485E9A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14600"/>
            <a:ext cx="3455988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r>
              <a:rPr lang="fr-FR" sz="9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5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6">
            <a:extLst>
              <a:ext uri="{FF2B5EF4-FFF2-40B4-BE49-F238E27FC236}">
                <a16:creationId xmlns:a16="http://schemas.microsoft.com/office/drawing/2014/main" id="{CB5A286C-3104-716D-EFCF-B8E3746BF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fld id="{BCD161AE-9DFB-475C-A2B2-ADC263A1E719}" type="slidenum">
              <a:rPr lang="fr-FR" altLang="fr-FR" sz="1000" smtClean="0"/>
              <a:pPr>
                <a:spcBef>
                  <a:spcPct val="0"/>
                </a:spcBef>
                <a:buClrTx/>
                <a:buFontTx/>
                <a:buNone/>
                <a:defRPr/>
              </a:pPr>
              <a:t>2</a:t>
            </a:fld>
            <a:endParaRPr lang="fr-FR" altLang="fr-FR" sz="1000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CEBB0D8A-38FE-2628-430C-3EF4A1E83D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603250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/>
              <a:t>Emplacement des POTEAUX</a:t>
            </a:r>
          </a:p>
        </p:txBody>
      </p:sp>
      <p:pic>
        <p:nvPicPr>
          <p:cNvPr id="70673" name="Picture 17" descr="POTEAU TAPIS1">
            <a:extLst>
              <a:ext uri="{FF2B5EF4-FFF2-40B4-BE49-F238E27FC236}">
                <a16:creationId xmlns:a16="http://schemas.microsoft.com/office/drawing/2014/main" id="{9A6AC11A-E3D6-86D5-63FD-EC490FDB3C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838200"/>
            <a:ext cx="2511425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74" name="Picture 18" descr="POTEAU TAPIS2">
            <a:extLst>
              <a:ext uri="{FF2B5EF4-FFF2-40B4-BE49-F238E27FC236}">
                <a16:creationId xmlns:a16="http://schemas.microsoft.com/office/drawing/2014/main" id="{47528C42-7861-ACB9-3E96-0BDB95449F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914400"/>
            <a:ext cx="2506663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76" name="Picture 20" descr="POTEAU TAPIS3">
            <a:extLst>
              <a:ext uri="{FF2B5EF4-FFF2-40B4-BE49-F238E27FC236}">
                <a16:creationId xmlns:a16="http://schemas.microsoft.com/office/drawing/2014/main" id="{43C9A305-8E75-2802-E2E5-4EB291B97B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343400"/>
            <a:ext cx="2506663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677" name="Line 21">
            <a:extLst>
              <a:ext uri="{FF2B5EF4-FFF2-40B4-BE49-F238E27FC236}">
                <a16:creationId xmlns:a16="http://schemas.microsoft.com/office/drawing/2014/main" id="{6AE0AFD2-D5CE-D78B-0D07-0C88ECCAE1C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00200" y="762000"/>
            <a:ext cx="838200" cy="2286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0678" name="Line 22">
            <a:extLst>
              <a:ext uri="{FF2B5EF4-FFF2-40B4-BE49-F238E27FC236}">
                <a16:creationId xmlns:a16="http://schemas.microsoft.com/office/drawing/2014/main" id="{8EF8C7C6-9EFA-7F9D-9408-EC877AA4A3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1143000"/>
            <a:ext cx="838200" cy="304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0679" name="Rectangle 23">
            <a:extLst>
              <a:ext uri="{FF2B5EF4-FFF2-40B4-BE49-F238E27FC236}">
                <a16:creationId xmlns:a16="http://schemas.microsoft.com/office/drawing/2014/main" id="{D3F0F8A8-1359-84CA-2190-24142725DD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0"/>
            <a:ext cx="1600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2400">
                <a:solidFill>
                  <a:schemeClr val="hlink"/>
                </a:solidFill>
              </a:rPr>
              <a:t>10 CM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2400">
                <a:solidFill>
                  <a:schemeClr val="hlink"/>
                </a:solidFill>
              </a:rPr>
              <a:t>au moins</a:t>
            </a:r>
          </a:p>
        </p:txBody>
      </p:sp>
      <p:sp>
        <p:nvSpPr>
          <p:cNvPr id="70680" name="Line 24">
            <a:extLst>
              <a:ext uri="{FF2B5EF4-FFF2-40B4-BE49-F238E27FC236}">
                <a16:creationId xmlns:a16="http://schemas.microsoft.com/office/drawing/2014/main" id="{A978003D-907D-8319-3155-02699CB4889F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2133600"/>
            <a:ext cx="609600" cy="15240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0681" name="Line 25">
            <a:extLst>
              <a:ext uri="{FF2B5EF4-FFF2-40B4-BE49-F238E27FC236}">
                <a16:creationId xmlns:a16="http://schemas.microsoft.com/office/drawing/2014/main" id="{41677A78-2808-37D1-A330-5FF793F90E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10400" y="2133600"/>
            <a:ext cx="457200" cy="15240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70682" name="Rectangle 26">
            <a:extLst>
              <a:ext uri="{FF2B5EF4-FFF2-40B4-BE49-F238E27FC236}">
                <a16:creationId xmlns:a16="http://schemas.microsoft.com/office/drawing/2014/main" id="{02797A87-B427-3274-C264-BFF312A0A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657600"/>
            <a:ext cx="12954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2400">
                <a:solidFill>
                  <a:schemeClr val="hlink"/>
                </a:solidFill>
              </a:rPr>
              <a:t>10 CM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0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0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79" grpId="0" animBg="1"/>
      <p:bldP spid="7068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6">
            <a:extLst>
              <a:ext uri="{FF2B5EF4-FFF2-40B4-BE49-F238E27FC236}">
                <a16:creationId xmlns:a16="http://schemas.microsoft.com/office/drawing/2014/main" id="{CBAD0FCA-7E16-FFA6-704A-40F7B0DA1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fld id="{9A788ED8-2C9A-4FAF-826B-B4100DC0A9BF}" type="slidenum">
              <a:rPr lang="fr-FR" altLang="fr-FR" sz="1000" smtClean="0"/>
              <a:pPr>
                <a:spcBef>
                  <a:spcPct val="0"/>
                </a:spcBef>
                <a:buClrTx/>
                <a:buFontTx/>
                <a:buNone/>
                <a:defRPr/>
              </a:pPr>
              <a:t>3</a:t>
            </a:fld>
            <a:endParaRPr lang="fr-FR" altLang="fr-FR" sz="1000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91628D5E-6440-5E87-C39D-A130B21181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831850"/>
          </a:xfrm>
        </p:spPr>
        <p:txBody>
          <a:bodyPr/>
          <a:lstStyle/>
          <a:p>
            <a:pPr eaLnBrk="1" hangingPunct="1">
              <a:defRPr/>
            </a:pPr>
            <a:r>
              <a:rPr lang="fr-FR" sz="3200" dirty="0"/>
              <a:t>Disposition de la barre sur les Taquets</a:t>
            </a:r>
          </a:p>
        </p:txBody>
      </p:sp>
      <p:pic>
        <p:nvPicPr>
          <p:cNvPr id="71686" name="Picture 6" descr="taquets">
            <a:extLst>
              <a:ext uri="{FF2B5EF4-FFF2-40B4-BE49-F238E27FC236}">
                <a16:creationId xmlns:a16="http://schemas.microsoft.com/office/drawing/2014/main" id="{E41C47A7-7299-7418-EC24-C5FDECB9C862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4375" y="1238250"/>
            <a:ext cx="8048625" cy="53736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70655AE-78E2-00D9-7B20-D23C7B4F1DA4}"/>
              </a:ext>
            </a:extLst>
          </p:cNvPr>
          <p:cNvSpPr/>
          <p:nvPr/>
        </p:nvSpPr>
        <p:spPr>
          <a:xfrm>
            <a:off x="714375" y="1428750"/>
            <a:ext cx="1214438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dirty="0"/>
              <a:t>Poteaux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1F3F2646-E671-FED9-060B-AF85790616CA}"/>
              </a:ext>
            </a:extLst>
          </p:cNvPr>
          <p:cNvCxnSpPr>
            <a:stCxn id="5" idx="2"/>
          </p:cNvCxnSpPr>
          <p:nvPr/>
        </p:nvCxnSpPr>
        <p:spPr>
          <a:xfrm rot="16200000" flipH="1">
            <a:off x="1053306" y="2124869"/>
            <a:ext cx="1214438" cy="67945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FEA3221B-8865-A6D1-750F-84FDE0653869}"/>
              </a:ext>
            </a:extLst>
          </p:cNvPr>
          <p:cNvSpPr/>
          <p:nvPr/>
        </p:nvSpPr>
        <p:spPr>
          <a:xfrm>
            <a:off x="4714875" y="4929188"/>
            <a:ext cx="1500188" cy="428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dirty="0"/>
              <a:t>Taquet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6">
            <a:extLst>
              <a:ext uri="{FF2B5EF4-FFF2-40B4-BE49-F238E27FC236}">
                <a16:creationId xmlns:a16="http://schemas.microsoft.com/office/drawing/2014/main" id="{9FCE2E2B-F1E8-A353-4767-8235E43DC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fld id="{41183841-BB63-4659-92CE-37DB21DEE62D}" type="slidenum">
              <a:rPr lang="fr-FR" altLang="fr-FR" sz="1000" smtClean="0"/>
              <a:pPr>
                <a:spcBef>
                  <a:spcPct val="0"/>
                </a:spcBef>
                <a:buClrTx/>
                <a:buFontTx/>
                <a:buNone/>
                <a:defRPr/>
              </a:pPr>
              <a:t>4</a:t>
            </a:fld>
            <a:endParaRPr lang="fr-FR" altLang="fr-FR" sz="1000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E04DB4E2-D16F-DF1D-E329-A8FF045DA2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749300"/>
          </a:xfrm>
        </p:spPr>
        <p:txBody>
          <a:bodyPr/>
          <a:lstStyle/>
          <a:p>
            <a:pPr eaLnBrk="1" hangingPunct="1">
              <a:defRPr/>
            </a:pPr>
            <a:r>
              <a:rPr lang="fr-FR" sz="4000"/>
              <a:t>CONTRÔLER LE SAUTEUR</a:t>
            </a:r>
          </a:p>
        </p:txBody>
      </p:sp>
      <p:sp>
        <p:nvSpPr>
          <p:cNvPr id="84996" name="Rectangle 4">
            <a:extLst>
              <a:ext uri="{FF2B5EF4-FFF2-40B4-BE49-F238E27FC236}">
                <a16:creationId xmlns:a16="http://schemas.microsoft.com/office/drawing/2014/main" id="{F72FBD2F-8A57-AC6E-6BAD-7C5EB691F1A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79388" y="908050"/>
            <a:ext cx="8785225" cy="1081088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fr-FR" sz="2400" dirty="0"/>
          </a:p>
        </p:txBody>
      </p:sp>
      <p:pic>
        <p:nvPicPr>
          <p:cNvPr id="7173" name="Espace réservé de l'image en ligne 3">
            <a:extLst>
              <a:ext uri="{FF2B5EF4-FFF2-40B4-BE49-F238E27FC236}">
                <a16:creationId xmlns:a16="http://schemas.microsoft.com/office/drawing/2014/main" id="{89E22593-3C3C-098D-FBE0-2CA6C20BF2F5}"/>
              </a:ext>
            </a:extLst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0800" y="1416050"/>
            <a:ext cx="3962400" cy="528320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49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 2">
            <a:extLst>
              <a:ext uri="{FF2B5EF4-FFF2-40B4-BE49-F238E27FC236}">
                <a16:creationId xmlns:a16="http://schemas.microsoft.com/office/drawing/2014/main" id="{55E8349B-1FF2-2875-9E81-EF0659C48F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0"/>
            <a:ext cx="51435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id="{9082DC07-64D6-DB96-CF7A-19E1E1C73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fld id="{132E5BD6-8F8B-47F3-A5E3-E3FDB4771172}" type="slidenum">
              <a:rPr lang="fr-FR" altLang="fr-FR" sz="1000" smtClean="0"/>
              <a:pPr>
                <a:spcBef>
                  <a:spcPct val="0"/>
                </a:spcBef>
                <a:buClrTx/>
                <a:buFontTx/>
                <a:buNone/>
                <a:defRPr/>
              </a:pPr>
              <a:t>5</a:t>
            </a:fld>
            <a:endParaRPr lang="fr-FR" altLang="fr-FR" sz="1000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A1090267-943C-5C02-F399-D4D270377C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8750"/>
            <a:ext cx="8229600" cy="831850"/>
          </a:xfrm>
        </p:spPr>
        <p:txBody>
          <a:bodyPr/>
          <a:lstStyle/>
          <a:p>
            <a:pPr eaLnBrk="1" hangingPunct="1">
              <a:defRPr/>
            </a:pPr>
            <a:r>
              <a:rPr lang="fr-FR"/>
              <a:t>LES POINTS DE CONTRÔLE</a:t>
            </a:r>
          </a:p>
        </p:txBody>
      </p:sp>
      <p:sp>
        <p:nvSpPr>
          <p:cNvPr id="86035" name="Oval 19">
            <a:extLst>
              <a:ext uri="{FF2B5EF4-FFF2-40B4-BE49-F238E27FC236}">
                <a16:creationId xmlns:a16="http://schemas.microsoft.com/office/drawing/2014/main" id="{D97B0F57-AD92-FCC7-6481-70B2A37BD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575" y="1844675"/>
            <a:ext cx="3384550" cy="237648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1800"/>
          </a:p>
        </p:txBody>
      </p:sp>
      <p:sp>
        <p:nvSpPr>
          <p:cNvPr id="86036" name="Line 20">
            <a:extLst>
              <a:ext uri="{FF2B5EF4-FFF2-40B4-BE49-F238E27FC236}">
                <a16:creationId xmlns:a16="http://schemas.microsoft.com/office/drawing/2014/main" id="{F115AEF9-081D-78AB-096D-F675BE129AD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92275" y="2205038"/>
            <a:ext cx="1511300" cy="719137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6037" name="Rectangle 21">
            <a:extLst>
              <a:ext uri="{FF2B5EF4-FFF2-40B4-BE49-F238E27FC236}">
                <a16:creationId xmlns:a16="http://schemas.microsoft.com/office/drawing/2014/main" id="{DEA0FA44-9AA1-49CD-5E1E-65BAD1053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628775"/>
            <a:ext cx="2447925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2400">
                <a:solidFill>
                  <a:schemeClr val="hlink"/>
                </a:solidFill>
              </a:rPr>
              <a:t>LA TENUE</a:t>
            </a:r>
          </a:p>
        </p:txBody>
      </p:sp>
      <p:sp>
        <p:nvSpPr>
          <p:cNvPr id="86038" name="Oval 22">
            <a:extLst>
              <a:ext uri="{FF2B5EF4-FFF2-40B4-BE49-F238E27FC236}">
                <a16:creationId xmlns:a16="http://schemas.microsoft.com/office/drawing/2014/main" id="{847C8B5D-1CDE-A8EC-4592-252827AE6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900" y="2116138"/>
            <a:ext cx="1317625" cy="620712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1800"/>
          </a:p>
        </p:txBody>
      </p:sp>
      <p:sp>
        <p:nvSpPr>
          <p:cNvPr id="86039" name="Line 23">
            <a:extLst>
              <a:ext uri="{FF2B5EF4-FFF2-40B4-BE49-F238E27FC236}">
                <a16:creationId xmlns:a16="http://schemas.microsoft.com/office/drawing/2014/main" id="{6B806B51-9D1C-F028-876C-11A1503FC7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32488" y="1757363"/>
            <a:ext cx="865187" cy="576262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6040" name="Rectangle 24">
            <a:extLst>
              <a:ext uri="{FF2B5EF4-FFF2-40B4-BE49-F238E27FC236}">
                <a16:creationId xmlns:a16="http://schemas.microsoft.com/office/drawing/2014/main" id="{B92CD753-71F3-DA4E-903B-F27E0612A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1412875"/>
            <a:ext cx="2447925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2400">
                <a:solidFill>
                  <a:schemeClr val="hlink"/>
                </a:solidFill>
              </a:rPr>
              <a:t>LE DOSSARD</a:t>
            </a:r>
          </a:p>
        </p:txBody>
      </p:sp>
      <p:sp>
        <p:nvSpPr>
          <p:cNvPr id="86041" name="Oval 25">
            <a:extLst>
              <a:ext uri="{FF2B5EF4-FFF2-40B4-BE49-F238E27FC236}">
                <a16:creationId xmlns:a16="http://schemas.microsoft.com/office/drawing/2014/main" id="{C37D9EF5-B95E-B3E8-E6DE-9BE8FC449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4425" y="3028950"/>
            <a:ext cx="2447925" cy="647700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1800"/>
          </a:p>
        </p:txBody>
      </p:sp>
      <p:sp>
        <p:nvSpPr>
          <p:cNvPr id="86042" name="Line 26">
            <a:extLst>
              <a:ext uri="{FF2B5EF4-FFF2-40B4-BE49-F238E27FC236}">
                <a16:creationId xmlns:a16="http://schemas.microsoft.com/office/drawing/2014/main" id="{497C1354-5C18-6112-A543-BFA278599C3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64163" y="3676650"/>
            <a:ext cx="1836737" cy="1912938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6043" name="Rectangle 27">
            <a:extLst>
              <a:ext uri="{FF2B5EF4-FFF2-40B4-BE49-F238E27FC236}">
                <a16:creationId xmlns:a16="http://schemas.microsoft.com/office/drawing/2014/main" id="{28A48F4B-3FA3-A76B-EAD5-FE2518B19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8013" y="5589588"/>
            <a:ext cx="29527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2400" u="sng">
                <a:solidFill>
                  <a:schemeClr val="hlink"/>
                </a:solidFill>
                <a:hlinkClick r:id="" action="ppaction://noaction"/>
              </a:rPr>
              <a:t>LES</a:t>
            </a:r>
            <a:r>
              <a:rPr lang="fr-FR" altLang="fr-FR" sz="2400">
                <a:solidFill>
                  <a:schemeClr val="hlink"/>
                </a:solidFill>
                <a:hlinkClick r:id="" action="ppaction://noaction"/>
              </a:rPr>
              <a:t> CHAUSSURES</a:t>
            </a:r>
            <a:endParaRPr lang="fr-FR" altLang="fr-FR" sz="240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60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6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6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60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6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6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60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6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6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6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60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6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6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6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60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6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6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6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60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6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6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6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60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6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6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6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60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6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86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6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60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6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35" grpId="0" animBg="1"/>
      <p:bldP spid="86037" grpId="0" animBg="1"/>
      <p:bldP spid="86038" grpId="0" animBg="1"/>
      <p:bldP spid="86040" grpId="0" animBg="1"/>
      <p:bldP spid="86041" grpId="0" animBg="1"/>
      <p:bldP spid="860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>
            <a:extLst>
              <a:ext uri="{FF2B5EF4-FFF2-40B4-BE49-F238E27FC236}">
                <a16:creationId xmlns:a16="http://schemas.microsoft.com/office/drawing/2014/main" id="{E4E5AE0D-1091-02DC-4878-B9C76644E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fld id="{EFB2C21E-598D-4132-857C-B84201F5C9E0}" type="slidenum">
              <a:rPr lang="fr-FR" altLang="fr-FR" sz="1000" smtClean="0"/>
              <a:pPr>
                <a:spcBef>
                  <a:spcPct val="0"/>
                </a:spcBef>
                <a:buClrTx/>
                <a:buFontTx/>
                <a:buNone/>
                <a:defRPr/>
              </a:pPr>
              <a:t>6</a:t>
            </a:fld>
            <a:endParaRPr lang="fr-FR" altLang="fr-FR" sz="1000"/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375B7329-7499-368B-2C5F-441C7901C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352800" y="1600200"/>
            <a:ext cx="53340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FR" dirty="0"/>
              <a:t>Les délais autorisés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dirty="0"/>
              <a:t>La chute de la barre transversale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dirty="0"/>
              <a:t>Le contact avec le sol ou la zone de réception au-delà du plan du bord le plus proche des montants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fr-FR" dirty="0"/>
              <a:t>L’appel des deux pieds</a:t>
            </a:r>
          </a:p>
        </p:txBody>
      </p:sp>
      <p:sp>
        <p:nvSpPr>
          <p:cNvPr id="95236" name="Rectangle 4">
            <a:extLst>
              <a:ext uri="{FF2B5EF4-FFF2-40B4-BE49-F238E27FC236}">
                <a16:creationId xmlns:a16="http://schemas.microsoft.com/office/drawing/2014/main" id="{998E8AE7-D5BD-B3E6-2275-AC4182A344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1850"/>
          </a:xfrm>
        </p:spPr>
        <p:txBody>
          <a:bodyPr/>
          <a:lstStyle/>
          <a:p>
            <a:pPr eaLnBrk="1" hangingPunct="1">
              <a:defRPr/>
            </a:pPr>
            <a:r>
              <a:rPr lang="fr-FR"/>
              <a:t>JUGER LE SAUT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5">
            <a:extLst>
              <a:ext uri="{FF2B5EF4-FFF2-40B4-BE49-F238E27FC236}">
                <a16:creationId xmlns:a16="http://schemas.microsoft.com/office/drawing/2014/main" id="{A5228C2B-BAE3-0C58-8F07-CB6654556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fld id="{C0EAFFDE-30A5-44DC-94E7-A0CD2DA0EF52}" type="slidenum">
              <a:rPr lang="fr-FR" altLang="fr-FR" sz="1000" smtClean="0"/>
              <a:pPr>
                <a:spcBef>
                  <a:spcPct val="0"/>
                </a:spcBef>
                <a:buClrTx/>
                <a:buFontTx/>
                <a:buNone/>
                <a:defRPr/>
              </a:pPr>
              <a:t>7</a:t>
            </a:fld>
            <a:endParaRPr lang="fr-FR" altLang="fr-FR" sz="1000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BCEC0DDA-218F-DB84-C4EB-04D721DCA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755650"/>
          </a:xfrm>
        </p:spPr>
        <p:txBody>
          <a:bodyPr/>
          <a:lstStyle/>
          <a:p>
            <a:pPr eaLnBrk="1" hangingPunct="1">
              <a:defRPr/>
            </a:pPr>
            <a:r>
              <a:rPr lang="fr-FR"/>
              <a:t>LES DELAIS AUTORISES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AA45BEE6-BDA7-9738-971E-DAEEE118D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2971800"/>
            <a:ext cx="28194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endParaRPr lang="fr-FR" sz="4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93189" name="Picture 5" descr="Chrono manuel 1">
            <a:extLst>
              <a:ext uri="{FF2B5EF4-FFF2-40B4-BE49-F238E27FC236}">
                <a16:creationId xmlns:a16="http://schemas.microsoft.com/office/drawing/2014/main" id="{013E3B8A-7565-8146-195C-57B3AC583E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4508500"/>
            <a:ext cx="1668463" cy="201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90" name="Rectangle 6">
            <a:extLst>
              <a:ext uri="{FF2B5EF4-FFF2-40B4-BE49-F238E27FC236}">
                <a16:creationId xmlns:a16="http://schemas.microsoft.com/office/drawing/2014/main" id="{7F5B638A-E603-6C14-11C2-8941C3E8E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1773238"/>
            <a:ext cx="45370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r>
              <a:rPr lang="fr-FR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Délais maxi :</a:t>
            </a:r>
            <a:br>
              <a:rPr lang="fr-FR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fr-FR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 minute</a:t>
            </a:r>
            <a:br>
              <a:rPr lang="fr-FR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fr-FR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 minutes </a:t>
            </a:r>
            <a:r>
              <a:rPr lang="fr-FR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(2 ou 3 athlètes)</a:t>
            </a:r>
            <a:br>
              <a:rPr lang="fr-FR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</a:br>
            <a:r>
              <a:rPr lang="fr-FR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 minutes </a:t>
            </a:r>
            <a:r>
              <a:rPr lang="fr-FR" sz="2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(seul)</a:t>
            </a:r>
          </a:p>
        </p:txBody>
      </p:sp>
      <p:sp>
        <p:nvSpPr>
          <p:cNvPr id="93192" name="AutoShape 8">
            <a:extLst>
              <a:ext uri="{FF2B5EF4-FFF2-40B4-BE49-F238E27FC236}">
                <a16:creationId xmlns:a16="http://schemas.microsoft.com/office/drawing/2014/main" id="{FEA0C9A5-F24F-1FD8-E2AB-D558E01D1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3163" y="4724400"/>
            <a:ext cx="1225550" cy="792163"/>
          </a:xfrm>
          <a:prstGeom prst="wave">
            <a:avLst>
              <a:gd name="adj1" fmla="val 13005"/>
              <a:gd name="adj2" fmla="val 0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1800">
                <a:solidFill>
                  <a:schemeClr val="accent1"/>
                </a:solidFill>
                <a:latin typeface="Eras Bold ITC" panose="020B0907030504020204" pitchFamily="34" charset="0"/>
              </a:rPr>
              <a:t>15 sec</a:t>
            </a:r>
            <a:r>
              <a:rPr lang="fr-FR" altLang="fr-FR" sz="1800">
                <a:solidFill>
                  <a:schemeClr val="accent1"/>
                </a:solidFill>
              </a:rPr>
              <a:t>.</a:t>
            </a:r>
          </a:p>
        </p:txBody>
      </p:sp>
      <p:sp>
        <p:nvSpPr>
          <p:cNvPr id="93193" name="Rectangle 9">
            <a:extLst>
              <a:ext uri="{FF2B5EF4-FFF2-40B4-BE49-F238E27FC236}">
                <a16:creationId xmlns:a16="http://schemas.microsoft.com/office/drawing/2014/main" id="{3D0659EC-A652-611E-9078-0F301981D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1725" y="4797425"/>
            <a:ext cx="73025" cy="158432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1800"/>
          </a:p>
        </p:txBody>
      </p:sp>
      <p:sp>
        <p:nvSpPr>
          <p:cNvPr id="93194" name="AutoShape 10">
            <a:extLst>
              <a:ext uri="{FF2B5EF4-FFF2-40B4-BE49-F238E27FC236}">
                <a16:creationId xmlns:a16="http://schemas.microsoft.com/office/drawing/2014/main" id="{35F2AC5F-5401-E7C8-276C-7D0DE159A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268413"/>
            <a:ext cx="3671888" cy="1223962"/>
          </a:xfrm>
          <a:prstGeom prst="wedgeEllipseCallout">
            <a:avLst>
              <a:gd name="adj1" fmla="val -44597"/>
              <a:gd name="adj2" fmla="val 911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2400">
                <a:latin typeface="Eras Bold ITC" panose="020B0907030504020204" pitchFamily="34" charset="0"/>
              </a:rPr>
              <a:t>CARLOS SOTOMAYOR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90" grpId="0"/>
      <p:bldP spid="93192" grpId="0" animBg="1"/>
      <p:bldP spid="93193" grpId="0" animBg="1"/>
      <p:bldP spid="9319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3AE5B2B4-F9AE-C01B-6B01-314180F05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fld id="{947C5A38-6B5B-4C4F-9377-B1CC0103A2F8}" type="slidenum">
              <a:rPr lang="fr-FR" altLang="fr-FR" sz="1000" smtClean="0"/>
              <a:pPr>
                <a:spcBef>
                  <a:spcPct val="0"/>
                </a:spcBef>
                <a:buClrTx/>
                <a:buFontTx/>
                <a:buNone/>
                <a:defRPr/>
              </a:pPr>
              <a:t>8</a:t>
            </a:fld>
            <a:endParaRPr lang="fr-FR" altLang="fr-FR" sz="1000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9A936F59-A5B3-1522-02BE-CA1FAF71F0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755650"/>
          </a:xfrm>
        </p:spPr>
        <p:txBody>
          <a:bodyPr/>
          <a:lstStyle/>
          <a:p>
            <a:pPr eaLnBrk="1" hangingPunct="1">
              <a:defRPr/>
            </a:pPr>
            <a:r>
              <a:rPr lang="fr-FR"/>
              <a:t>LA CHUTE DE LA BARRE</a:t>
            </a:r>
          </a:p>
        </p:txBody>
      </p:sp>
      <p:sp>
        <p:nvSpPr>
          <p:cNvPr id="96260" name="Rectangle 4">
            <a:extLst>
              <a:ext uri="{FF2B5EF4-FFF2-40B4-BE49-F238E27FC236}">
                <a16:creationId xmlns:a16="http://schemas.microsoft.com/office/drawing/2014/main" id="{4633CC31-2B5E-FABF-EDCE-8CB871DDB3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0" y="1447800"/>
            <a:ext cx="6553200" cy="4953000"/>
          </a:xfrm>
        </p:spPr>
        <p:txBody>
          <a:bodyPr/>
          <a:lstStyle/>
          <a:p>
            <a:pPr eaLnBrk="1" hangingPunct="1">
              <a:defRPr/>
            </a:pPr>
            <a:endParaRPr lang="fr-FR" sz="2000"/>
          </a:p>
          <a:p>
            <a:pPr eaLnBrk="1" hangingPunct="1">
              <a:defRPr/>
            </a:pPr>
            <a:endParaRPr lang="fr-FR" sz="2000"/>
          </a:p>
        </p:txBody>
      </p:sp>
      <p:pic>
        <p:nvPicPr>
          <p:cNvPr id="96264" name="Picture 8" descr="SAUTOIR 1">
            <a:extLst>
              <a:ext uri="{FF2B5EF4-FFF2-40B4-BE49-F238E27FC236}">
                <a16:creationId xmlns:a16="http://schemas.microsoft.com/office/drawing/2014/main" id="{72E8D668-90C2-651B-BF5C-99F595F206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1412875"/>
            <a:ext cx="2341562" cy="237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5" name="Picture 9" descr="SAUTOIR 2">
            <a:extLst>
              <a:ext uri="{FF2B5EF4-FFF2-40B4-BE49-F238E27FC236}">
                <a16:creationId xmlns:a16="http://schemas.microsoft.com/office/drawing/2014/main" id="{C767B088-47E2-950B-A714-D0102C1B7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412875"/>
            <a:ext cx="2346325" cy="239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66" name="Rectangle 10">
            <a:extLst>
              <a:ext uri="{FF2B5EF4-FFF2-40B4-BE49-F238E27FC236}">
                <a16:creationId xmlns:a16="http://schemas.microsoft.com/office/drawing/2014/main" id="{B4B4A045-0021-8E92-BA1C-82A37EEAA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4437063"/>
            <a:ext cx="2881313" cy="20875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2800">
                <a:solidFill>
                  <a:schemeClr val="hlink"/>
                </a:solidFill>
              </a:rPr>
              <a:t>FAUTE</a:t>
            </a:r>
          </a:p>
        </p:txBody>
      </p:sp>
      <p:sp>
        <p:nvSpPr>
          <p:cNvPr id="96267" name="Rectangle 11">
            <a:extLst>
              <a:ext uri="{FF2B5EF4-FFF2-40B4-BE49-F238E27FC236}">
                <a16:creationId xmlns:a16="http://schemas.microsoft.com/office/drawing/2014/main" id="{26065132-9D99-F7C8-F1A1-B2959672F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5963" y="4437063"/>
            <a:ext cx="3168650" cy="20875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2800">
                <a:solidFill>
                  <a:schemeClr val="hlink"/>
                </a:solidFill>
              </a:rPr>
              <a:t>ARRET DES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2800">
                <a:solidFill>
                  <a:schemeClr val="hlink"/>
                </a:solidFill>
              </a:rPr>
              <a:t>VIBRATIONS A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2800">
                <a:solidFill>
                  <a:schemeClr val="hlink"/>
                </a:solidFill>
              </a:rPr>
              <a:t>L’APPRECIATION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FR" altLang="fr-FR" sz="2800">
                <a:solidFill>
                  <a:schemeClr val="hlink"/>
                </a:solidFill>
              </a:rPr>
              <a:t>DU JUGE</a:t>
            </a:r>
          </a:p>
        </p:txBody>
      </p:sp>
      <p:sp>
        <p:nvSpPr>
          <p:cNvPr id="96268" name="Rectangle 12">
            <a:extLst>
              <a:ext uri="{FF2B5EF4-FFF2-40B4-BE49-F238E27FC236}">
                <a16:creationId xmlns:a16="http://schemas.microsoft.com/office/drawing/2014/main" id="{D1B039E2-9376-5414-6374-D4E8F2CA3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1412875"/>
            <a:ext cx="2376487" cy="2376488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1800"/>
          </a:p>
        </p:txBody>
      </p:sp>
      <p:sp>
        <p:nvSpPr>
          <p:cNvPr id="96269" name="Rectangle 13">
            <a:extLst>
              <a:ext uri="{FF2B5EF4-FFF2-40B4-BE49-F238E27FC236}">
                <a16:creationId xmlns:a16="http://schemas.microsoft.com/office/drawing/2014/main" id="{D4C19A42-E5BE-2437-6C2A-9922B97EA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325" y="1412875"/>
            <a:ext cx="2376488" cy="2376488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r-FR" altLang="fr-FR" sz="1800"/>
          </a:p>
        </p:txBody>
      </p:sp>
      <p:sp>
        <p:nvSpPr>
          <p:cNvPr id="96270" name="Line 14">
            <a:extLst>
              <a:ext uri="{FF2B5EF4-FFF2-40B4-BE49-F238E27FC236}">
                <a16:creationId xmlns:a16="http://schemas.microsoft.com/office/drawing/2014/main" id="{A8B3E5E0-4D64-5B98-BA5F-92B83D80E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3789363"/>
            <a:ext cx="0" cy="6477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96271" name="Line 15">
            <a:extLst>
              <a:ext uri="{FF2B5EF4-FFF2-40B4-BE49-F238E27FC236}">
                <a16:creationId xmlns:a16="http://schemas.microsoft.com/office/drawing/2014/main" id="{F5193952-2F22-CD73-6EEF-0FCA72661C3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80288" y="3789363"/>
            <a:ext cx="0" cy="6477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6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6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62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6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6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6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6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6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6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6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6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6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6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6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6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6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62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6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6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6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62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6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6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6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6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6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6" grpId="0" animBg="1"/>
      <p:bldP spid="96267" grpId="0" animBg="1"/>
      <p:bldP spid="96268" grpId="0" animBg="1"/>
      <p:bldP spid="9626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1E8F0402-F32B-5189-3DAB-28065B601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Blip>
                <a:blip r:embed="rId2"/>
              </a:buBlip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  <a:defRPr/>
            </a:pPr>
            <a:fld id="{020EF0F1-0180-48DB-9F32-55F360C28BA9}" type="slidenum">
              <a:rPr lang="fr-FR" altLang="fr-FR" sz="1000" smtClean="0"/>
              <a:pPr>
                <a:spcBef>
                  <a:spcPct val="0"/>
                </a:spcBef>
                <a:buClrTx/>
                <a:buFontTx/>
                <a:buNone/>
                <a:defRPr/>
              </a:pPr>
              <a:t>9</a:t>
            </a:fld>
            <a:endParaRPr lang="fr-FR" altLang="fr-FR" sz="1000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C1E77BF0-E3A4-BB7C-97E3-0488791F8A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610600" cy="1752600"/>
          </a:xfrm>
        </p:spPr>
        <p:txBody>
          <a:bodyPr/>
          <a:lstStyle/>
          <a:p>
            <a:pPr eaLnBrk="1" hangingPunct="1">
              <a:defRPr/>
            </a:pPr>
            <a:r>
              <a:rPr lang="fr-FR" sz="3600"/>
              <a:t>CONTACT AU DELA DU PLAN DU BORD LE PLUS PROCHE DES MONTANTS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D41ABE6A-CDCD-C1AC-5754-F15CC51106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0" y="1447800"/>
            <a:ext cx="6553200" cy="4953000"/>
          </a:xfrm>
        </p:spPr>
        <p:txBody>
          <a:bodyPr/>
          <a:lstStyle/>
          <a:p>
            <a:pPr eaLnBrk="1" hangingPunct="1">
              <a:defRPr/>
            </a:pPr>
            <a:endParaRPr lang="fr-FR" sz="2000"/>
          </a:p>
          <a:p>
            <a:pPr eaLnBrk="1" hangingPunct="1">
              <a:defRPr/>
            </a:pPr>
            <a:endParaRPr lang="fr-FR" sz="2000"/>
          </a:p>
        </p:txBody>
      </p:sp>
      <p:pic>
        <p:nvPicPr>
          <p:cNvPr id="12293" name="Picture 6" descr="sautoir 9">
            <a:extLst>
              <a:ext uri="{FF2B5EF4-FFF2-40B4-BE49-F238E27FC236}">
                <a16:creationId xmlns:a16="http://schemas.microsoft.com/office/drawing/2014/main" id="{6DA68A97-8553-9D95-DCC9-AEF65A9161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989138"/>
            <a:ext cx="8208962" cy="467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mpétition">
  <a:themeElements>
    <a:clrScheme name="Compétition 2">
      <a:dk1>
        <a:srgbClr val="800000"/>
      </a:dk1>
      <a:lt1>
        <a:srgbClr val="FFFFFF"/>
      </a:lt1>
      <a:dk2>
        <a:srgbClr val="FF9900"/>
      </a:dk2>
      <a:lt2>
        <a:srgbClr val="FFFF99"/>
      </a:lt2>
      <a:accent1>
        <a:srgbClr val="FF5050"/>
      </a:accent1>
      <a:accent2>
        <a:srgbClr val="CC3300"/>
      </a:accent2>
      <a:accent3>
        <a:srgbClr val="FFCAAA"/>
      </a:accent3>
      <a:accent4>
        <a:srgbClr val="DADADA"/>
      </a:accent4>
      <a:accent5>
        <a:srgbClr val="FFB3B3"/>
      </a:accent5>
      <a:accent6>
        <a:srgbClr val="B92D00"/>
      </a:accent6>
      <a:hlink>
        <a:srgbClr val="FFFF99"/>
      </a:hlink>
      <a:folHlink>
        <a:srgbClr val="FFCC00"/>
      </a:folHlink>
    </a:clrScheme>
    <a:fontScheme name="Compéti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étition 1">
        <a:dk1>
          <a:srgbClr val="5C1F00"/>
        </a:dk1>
        <a:lt1>
          <a:srgbClr val="FFFFFF"/>
        </a:lt1>
        <a:dk2>
          <a:srgbClr val="990000"/>
        </a:dk2>
        <a:lt2>
          <a:srgbClr val="FFF9BB"/>
        </a:lt2>
        <a:accent1>
          <a:srgbClr val="FF3300"/>
        </a:accent1>
        <a:accent2>
          <a:srgbClr val="B86D52"/>
        </a:accent2>
        <a:accent3>
          <a:srgbClr val="CAAAAA"/>
        </a:accent3>
        <a:accent4>
          <a:srgbClr val="DADADA"/>
        </a:accent4>
        <a:accent5>
          <a:srgbClr val="FFADAA"/>
        </a:accent5>
        <a:accent6>
          <a:srgbClr val="A66249"/>
        </a:accent6>
        <a:hlink>
          <a:srgbClr val="FF9900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étition 2">
        <a:dk1>
          <a:srgbClr val="800000"/>
        </a:dk1>
        <a:lt1>
          <a:srgbClr val="FFFFFF"/>
        </a:lt1>
        <a:dk2>
          <a:srgbClr val="FF9900"/>
        </a:dk2>
        <a:lt2>
          <a:srgbClr val="FFFF99"/>
        </a:lt2>
        <a:accent1>
          <a:srgbClr val="FF5050"/>
        </a:accent1>
        <a:accent2>
          <a:srgbClr val="CC3300"/>
        </a:accent2>
        <a:accent3>
          <a:srgbClr val="FFCAAA"/>
        </a:accent3>
        <a:accent4>
          <a:srgbClr val="DADADA"/>
        </a:accent4>
        <a:accent5>
          <a:srgbClr val="FFB3B3"/>
        </a:accent5>
        <a:accent6>
          <a:srgbClr val="B92D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étition 3">
        <a:dk1>
          <a:srgbClr val="2A5400"/>
        </a:dk1>
        <a:lt1>
          <a:srgbClr val="FFFFFF"/>
        </a:lt1>
        <a:dk2>
          <a:srgbClr val="4A9400"/>
        </a:dk2>
        <a:lt2>
          <a:srgbClr val="F3F2D9"/>
        </a:lt2>
        <a:accent1>
          <a:srgbClr val="99CC00"/>
        </a:accent1>
        <a:accent2>
          <a:srgbClr val="6B4A39"/>
        </a:accent2>
        <a:accent3>
          <a:srgbClr val="B1C8AA"/>
        </a:accent3>
        <a:accent4>
          <a:srgbClr val="DADADA"/>
        </a:accent4>
        <a:accent5>
          <a:srgbClr val="CAE2AA"/>
        </a:accent5>
        <a:accent6>
          <a:srgbClr val="604233"/>
        </a:accent6>
        <a:hlink>
          <a:srgbClr val="E2BC5E"/>
        </a:hlink>
        <a:folHlink>
          <a:srgbClr val="AB7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étition 4">
        <a:dk1>
          <a:srgbClr val="005A58"/>
        </a:dk1>
        <a:lt1>
          <a:srgbClr val="FFFFFF"/>
        </a:lt1>
        <a:dk2>
          <a:srgbClr val="009E9A"/>
        </a:dk2>
        <a:lt2>
          <a:srgbClr val="C5EBE4"/>
        </a:lt2>
        <a:accent1>
          <a:srgbClr val="0099CC"/>
        </a:accent1>
        <a:accent2>
          <a:srgbClr val="339933"/>
        </a:accent2>
        <a:accent3>
          <a:srgbClr val="AACCCA"/>
        </a:accent3>
        <a:accent4>
          <a:srgbClr val="DADADA"/>
        </a:accent4>
        <a:accent5>
          <a:srgbClr val="AACAE2"/>
        </a:accent5>
        <a:accent6>
          <a:srgbClr val="2D8A2D"/>
        </a:accent6>
        <a:hlink>
          <a:srgbClr val="00FF99"/>
        </a:hlink>
        <a:folHlink>
          <a:srgbClr val="4CD2D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étition 5">
        <a:dk1>
          <a:srgbClr val="000070"/>
        </a:dk1>
        <a:lt1>
          <a:srgbClr val="FFFFFF"/>
        </a:lt1>
        <a:dk2>
          <a:srgbClr val="0000FF"/>
        </a:dk2>
        <a:lt2>
          <a:srgbClr val="C5C5FF"/>
        </a:lt2>
        <a:accent1>
          <a:srgbClr val="0099FF"/>
        </a:accent1>
        <a:accent2>
          <a:srgbClr val="7883B4"/>
        </a:accent2>
        <a:accent3>
          <a:srgbClr val="AAAAFF"/>
        </a:accent3>
        <a:accent4>
          <a:srgbClr val="DADADA"/>
        </a:accent4>
        <a:accent5>
          <a:srgbClr val="AACAFF"/>
        </a:accent5>
        <a:accent6>
          <a:srgbClr val="6C76A3"/>
        </a:accent6>
        <a:hlink>
          <a:srgbClr val="00FFFF"/>
        </a:hlink>
        <a:folHlink>
          <a:srgbClr val="2DBF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étition 6">
        <a:dk1>
          <a:srgbClr val="4D4D4D"/>
        </a:dk1>
        <a:lt1>
          <a:srgbClr val="FFFFFF"/>
        </a:lt1>
        <a:dk2>
          <a:srgbClr val="8202E2"/>
        </a:dk2>
        <a:lt2>
          <a:srgbClr val="CCCCFF"/>
        </a:lt2>
        <a:accent1>
          <a:srgbClr val="CC99FF"/>
        </a:accent1>
        <a:accent2>
          <a:srgbClr val="666699"/>
        </a:accent2>
        <a:accent3>
          <a:srgbClr val="C1AAEE"/>
        </a:accent3>
        <a:accent4>
          <a:srgbClr val="DADADA"/>
        </a:accent4>
        <a:accent5>
          <a:srgbClr val="E2CAFF"/>
        </a:accent5>
        <a:accent6>
          <a:srgbClr val="5C5C8A"/>
        </a:accent6>
        <a:hlink>
          <a:srgbClr val="FF7C80"/>
        </a:hlink>
        <a:folHlink>
          <a:srgbClr val="FF505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étition 7">
        <a:dk1>
          <a:srgbClr val="575863"/>
        </a:dk1>
        <a:lt1>
          <a:srgbClr val="FFFFFF"/>
        </a:lt1>
        <a:dk2>
          <a:srgbClr val="818982"/>
        </a:dk2>
        <a:lt2>
          <a:srgbClr val="EAEAEA"/>
        </a:lt2>
        <a:accent1>
          <a:srgbClr val="CC6600"/>
        </a:accent1>
        <a:accent2>
          <a:srgbClr val="A4A686"/>
        </a:accent2>
        <a:accent3>
          <a:srgbClr val="C1C4C1"/>
        </a:accent3>
        <a:accent4>
          <a:srgbClr val="DADADA"/>
        </a:accent4>
        <a:accent5>
          <a:srgbClr val="E2B8AA"/>
        </a:accent5>
        <a:accent6>
          <a:srgbClr val="949679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étition 8">
        <a:dk1>
          <a:srgbClr val="000000"/>
        </a:dk1>
        <a:lt1>
          <a:srgbClr val="FFFFFF"/>
        </a:lt1>
        <a:dk2>
          <a:srgbClr val="000000"/>
        </a:dk2>
        <a:lt2>
          <a:srgbClr val="CDCDCD"/>
        </a:lt2>
        <a:accent1>
          <a:srgbClr val="CDD9F7"/>
        </a:accent1>
        <a:accent2>
          <a:srgbClr val="99FF33"/>
        </a:accent2>
        <a:accent3>
          <a:srgbClr val="FFFFFF"/>
        </a:accent3>
        <a:accent4>
          <a:srgbClr val="000000"/>
        </a:accent4>
        <a:accent5>
          <a:srgbClr val="E3E9FA"/>
        </a:accent5>
        <a:accent6>
          <a:srgbClr val="8AE72D"/>
        </a:accent6>
        <a:hlink>
          <a:srgbClr val="0033CC"/>
        </a:hlink>
        <a:folHlink>
          <a:srgbClr val="66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3CC3B5B3818EF47A6A8C6C248C3D936" ma:contentTypeVersion="1" ma:contentTypeDescription="Crée un document." ma:contentTypeScope="" ma:versionID="37b4c94d8a88bf3500bc03aecdba61f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95920c25a753d552495d0cb4e68a0f1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e de début de planification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Date de fin de planification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E07C95E-8B87-4166-B95D-07482F59F1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DCFBBC-9A34-4E2B-A36A-FA3A10ED07C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Competition</Template>
  <TotalTime>2758</TotalTime>
  <Words>221</Words>
  <Application>Microsoft Office PowerPoint</Application>
  <PresentationFormat>Affichage à l'écran (4:3)</PresentationFormat>
  <Paragraphs>50</Paragraphs>
  <Slides>12</Slides>
  <Notes>0</Notes>
  <HiddenSlides>1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Verdana</vt:lpstr>
      <vt:lpstr>Arial</vt:lpstr>
      <vt:lpstr>Wingdings</vt:lpstr>
      <vt:lpstr>Eras Bold ITC</vt:lpstr>
      <vt:lpstr>Compétition</vt:lpstr>
      <vt:lpstr>Présentation PowerPoint</vt:lpstr>
      <vt:lpstr>Emplacement des POTEAUX</vt:lpstr>
      <vt:lpstr>Disposition de la barre sur les Taquets</vt:lpstr>
      <vt:lpstr>CONTRÔLER LE SAUTEUR</vt:lpstr>
      <vt:lpstr>LES POINTS DE CONTRÔLE</vt:lpstr>
      <vt:lpstr>JUGER LE SAUT</vt:lpstr>
      <vt:lpstr>LES DELAIS AUTORISES</vt:lpstr>
      <vt:lpstr>LA CHUTE DE LA BARRE</vt:lpstr>
      <vt:lpstr>CONTACT AU DELA DU PLAN DU BORD LE PLUS PROCHE DES MONTANTS</vt:lpstr>
      <vt:lpstr>L’APPEL D’UN PIED</vt:lpstr>
      <vt:lpstr>Droits du sauteur</vt:lpstr>
      <vt:lpstr>Présentation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Compétitions sportives SP</dc:title>
  <dc:creator>ROSIQUE Daniel</dc:creator>
  <cp:lastModifiedBy>daniel rosique</cp:lastModifiedBy>
  <cp:revision>87</cp:revision>
  <dcterms:created xsi:type="dcterms:W3CDTF">2004-09-14T13:48:12Z</dcterms:created>
  <dcterms:modified xsi:type="dcterms:W3CDTF">2023-11-23T17:24:34Z</dcterms:modified>
</cp:coreProperties>
</file>