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3"/>
  </p:sldMasterIdLst>
  <p:notesMasterIdLst>
    <p:notesMasterId r:id="rId16"/>
  </p:notesMasterIdLst>
  <p:sldIdLst>
    <p:sldId id="278" r:id="rId4"/>
    <p:sldId id="285" r:id="rId5"/>
    <p:sldId id="286" r:id="rId6"/>
    <p:sldId id="297" r:id="rId7"/>
    <p:sldId id="298" r:id="rId8"/>
    <p:sldId id="306" r:id="rId9"/>
    <p:sldId id="304" r:id="rId10"/>
    <p:sldId id="307" r:id="rId11"/>
    <p:sldId id="308" r:id="rId12"/>
    <p:sldId id="309" r:id="rId13"/>
    <p:sldId id="333" r:id="rId14"/>
    <p:sldId id="332" r:id="rId1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A599DC70-01E3-0725-1B10-467FBB55E6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BB1536AA-415A-9A19-96B3-73F732CA44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E7BF00F-5B22-8346-558D-1C3861A0B72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50B7A679-287C-5C47-6A3B-E291CD9ECA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1862" name="Rectangle 6">
            <a:extLst>
              <a:ext uri="{FF2B5EF4-FFF2-40B4-BE49-F238E27FC236}">
                <a16:creationId xmlns:a16="http://schemas.microsoft.com/office/drawing/2014/main" id="{ED3A65AA-AF1C-FB60-F365-7047551854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1863" name="Rectangle 7">
            <a:extLst>
              <a:ext uri="{FF2B5EF4-FFF2-40B4-BE49-F238E27FC236}">
                <a16:creationId xmlns:a16="http://schemas.microsoft.com/office/drawing/2014/main" id="{AE2C3D8A-09AD-356B-C1CC-0C25A03A5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CCE175-41D3-4930-B866-5D6841B8360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38C4FE4-DE65-E234-8C69-77276C536EE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3DFE698A-84AB-FDBA-38CD-32B7059AB5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6E92C50D-A9E2-C5FB-2082-BEC7F54521B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A8AA1BB3-D4A6-E3A0-7A72-228794382B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44E9BCD9-3C3F-C12E-6756-2A2F7873D19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FC5DF542-1E3A-345E-64B9-28F375A09B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4C24071-7883-2C1F-59A3-84EE757A78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9579C30C-E641-7F3D-0ECE-F7805F2B45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0CE01560-8E56-BF08-BD81-E6B38DEA1F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D121D7B4-BC52-9284-60F8-8CACF040A7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CE90D27C-A827-B76B-AA95-D89A159236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F535EDC0-303C-6C55-6A81-5609E53FD4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4F684D63-3852-1782-4079-F7B0F6BCC0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grpSp>
          <p:nvGrpSpPr>
            <p:cNvPr id="15" name="Group 15">
              <a:extLst>
                <a:ext uri="{FF2B5EF4-FFF2-40B4-BE49-F238E27FC236}">
                  <a16:creationId xmlns:a16="http://schemas.microsoft.com/office/drawing/2014/main" id="{D937E264-4504-967D-5679-19C963E681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B9B3EBAE-AAB6-AC4A-F1B7-2A79F4CB89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F391D5C9-DDF9-BFD2-9988-A8C006F26F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B05B8BEC-DCB4-3CD6-2172-F5195D5AEE6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" name="Freeform 19">
                <a:extLst>
                  <a:ext uri="{FF2B5EF4-FFF2-40B4-BE49-F238E27FC236}">
                    <a16:creationId xmlns:a16="http://schemas.microsoft.com/office/drawing/2014/main" id="{E36DD943-A380-E564-705E-25601FFB00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" name="Freeform 20">
                <a:extLst>
                  <a:ext uri="{FF2B5EF4-FFF2-40B4-BE49-F238E27FC236}">
                    <a16:creationId xmlns:a16="http://schemas.microsoft.com/office/drawing/2014/main" id="{AB4FD7E8-C5B3-446D-9D56-44AF18EC9F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A088C12D-0F93-229C-99D3-5788AC68F2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" name="Freeform 22">
                <a:extLst>
                  <a:ext uri="{FF2B5EF4-FFF2-40B4-BE49-F238E27FC236}">
                    <a16:creationId xmlns:a16="http://schemas.microsoft.com/office/drawing/2014/main" id="{4FC9B437-7BF2-08AE-0AEA-CCA21A0525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Freeform 23">
                <a:extLst>
                  <a:ext uri="{FF2B5EF4-FFF2-40B4-BE49-F238E27FC236}">
                    <a16:creationId xmlns:a16="http://schemas.microsoft.com/office/drawing/2014/main" id="{FE818712-A730-6F2A-E4CD-79190C1D09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Freeform 24">
                <a:extLst>
                  <a:ext uri="{FF2B5EF4-FFF2-40B4-BE49-F238E27FC236}">
                    <a16:creationId xmlns:a16="http://schemas.microsoft.com/office/drawing/2014/main" id="{A699F441-4569-5272-9304-7180635B44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Freeform 25">
                <a:extLst>
                  <a:ext uri="{FF2B5EF4-FFF2-40B4-BE49-F238E27FC236}">
                    <a16:creationId xmlns:a16="http://schemas.microsoft.com/office/drawing/2014/main" id="{125BF437-443F-188E-304B-1CE2B77E4F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Freeform 26">
                <a:extLst>
                  <a:ext uri="{FF2B5EF4-FFF2-40B4-BE49-F238E27FC236}">
                    <a16:creationId xmlns:a16="http://schemas.microsoft.com/office/drawing/2014/main" id="{87DC7FBC-B7A7-4ABD-803C-554FBF4728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" name="Freeform 27">
                <a:extLst>
                  <a:ext uri="{FF2B5EF4-FFF2-40B4-BE49-F238E27FC236}">
                    <a16:creationId xmlns:a16="http://schemas.microsoft.com/office/drawing/2014/main" id="{D41390B2-FD6D-6535-A512-CBE847F4A6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" name="Freeform 28">
                <a:extLst>
                  <a:ext uri="{FF2B5EF4-FFF2-40B4-BE49-F238E27FC236}">
                    <a16:creationId xmlns:a16="http://schemas.microsoft.com/office/drawing/2014/main" id="{2160DC39-6232-8D35-76D6-346D8FDF492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" name="Freeform 29">
                <a:extLst>
                  <a:ext uri="{FF2B5EF4-FFF2-40B4-BE49-F238E27FC236}">
                    <a16:creationId xmlns:a16="http://schemas.microsoft.com/office/drawing/2014/main" id="{4FE70374-AAFA-7D69-7DCC-9D3A89538C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" name="Freeform 30">
                <a:extLst>
                  <a:ext uri="{FF2B5EF4-FFF2-40B4-BE49-F238E27FC236}">
                    <a16:creationId xmlns:a16="http://schemas.microsoft.com/office/drawing/2014/main" id="{1C894034-6C93-CDEB-7113-FDDC63579C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" name="Freeform 31">
                <a:extLst>
                  <a:ext uri="{FF2B5EF4-FFF2-40B4-BE49-F238E27FC236}">
                    <a16:creationId xmlns:a16="http://schemas.microsoft.com/office/drawing/2014/main" id="{D41F3C34-8A56-4CB3-8438-806BB35BCD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88" name="Freeform 32">
                <a:extLst>
                  <a:ext uri="{FF2B5EF4-FFF2-40B4-BE49-F238E27FC236}">
                    <a16:creationId xmlns:a16="http://schemas.microsoft.com/office/drawing/2014/main" id="{DB539156-B289-B516-16C3-974D69DFCC4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89" name="Freeform 33">
                <a:extLst>
                  <a:ext uri="{FF2B5EF4-FFF2-40B4-BE49-F238E27FC236}">
                    <a16:creationId xmlns:a16="http://schemas.microsoft.com/office/drawing/2014/main" id="{63FC0BA5-E758-A7D5-F8ED-ED12726C6B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0" name="Freeform 34">
                <a:extLst>
                  <a:ext uri="{FF2B5EF4-FFF2-40B4-BE49-F238E27FC236}">
                    <a16:creationId xmlns:a16="http://schemas.microsoft.com/office/drawing/2014/main" id="{118CBF8A-85E6-FF4D-B0E5-7108660EDF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1" name="Freeform 35">
                <a:extLst>
                  <a:ext uri="{FF2B5EF4-FFF2-40B4-BE49-F238E27FC236}">
                    <a16:creationId xmlns:a16="http://schemas.microsoft.com/office/drawing/2014/main" id="{6C2414AC-E961-3E59-49D5-6578AD3CBB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2" name="Freeform 36">
                <a:extLst>
                  <a:ext uri="{FF2B5EF4-FFF2-40B4-BE49-F238E27FC236}">
                    <a16:creationId xmlns:a16="http://schemas.microsoft.com/office/drawing/2014/main" id="{29BDF31C-D4C1-6C6E-C3A8-53B65DA2DA8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3" name="Freeform 37">
                <a:extLst>
                  <a:ext uri="{FF2B5EF4-FFF2-40B4-BE49-F238E27FC236}">
                    <a16:creationId xmlns:a16="http://schemas.microsoft.com/office/drawing/2014/main" id="{A1723518-DFB2-0E61-CEF2-D8946EFEEF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4" name="Freeform 38">
                <a:extLst>
                  <a:ext uri="{FF2B5EF4-FFF2-40B4-BE49-F238E27FC236}">
                    <a16:creationId xmlns:a16="http://schemas.microsoft.com/office/drawing/2014/main" id="{E67F9286-1FB5-D5A9-5BF5-A53008DE02C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5" name="Freeform 39">
                <a:extLst>
                  <a:ext uri="{FF2B5EF4-FFF2-40B4-BE49-F238E27FC236}">
                    <a16:creationId xmlns:a16="http://schemas.microsoft.com/office/drawing/2014/main" id="{C0880E95-837D-A0DA-78AB-B7F6F2C448B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6" name="Freeform 40">
                <a:extLst>
                  <a:ext uri="{FF2B5EF4-FFF2-40B4-BE49-F238E27FC236}">
                    <a16:creationId xmlns:a16="http://schemas.microsoft.com/office/drawing/2014/main" id="{319CCF8E-1FA4-0F0C-554B-3F0DB3FCC9A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949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949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9499" name="Rectangle 43">
            <a:extLst>
              <a:ext uri="{FF2B5EF4-FFF2-40B4-BE49-F238E27FC236}">
                <a16:creationId xmlns:a16="http://schemas.microsoft.com/office/drawing/2014/main" id="{96370519-C925-137E-5C64-41D4B7764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500" name="Rectangle 44">
            <a:extLst>
              <a:ext uri="{FF2B5EF4-FFF2-40B4-BE49-F238E27FC236}">
                <a16:creationId xmlns:a16="http://schemas.microsoft.com/office/drawing/2014/main" id="{5D0063C3-B749-B8C4-F64A-2BE14D7C20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501" name="Rectangle 45">
            <a:extLst>
              <a:ext uri="{FF2B5EF4-FFF2-40B4-BE49-F238E27FC236}">
                <a16:creationId xmlns:a16="http://schemas.microsoft.com/office/drawing/2014/main" id="{75214D0D-3862-A75C-0172-968132539D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C8950C-95A3-4A89-98D8-3BE0CED8293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430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2AB5254F-A704-80F6-28E0-7B1E64A21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FEC4117-2DE3-40A4-F96E-D4FBC5DC7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9B32212-5339-B9ED-1B23-13DC148716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19371-3113-4728-8283-E9E0E2D91E7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094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3D3838B1-6E37-56D9-69DA-3E15A25E3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5E7CCFBF-D5ED-C442-D184-B8A82E4083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944E92CB-4195-3CE1-F00F-F20A45D121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3C9CD-980A-47BE-9A85-1B06491CA16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94041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158750"/>
            <a:ext cx="8229600" cy="59721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32AC1615-60B3-312B-019B-CCE51B359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A5C48EAD-9E75-DDFB-DACD-9364631440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54BCAC04-7AC4-8AF9-4337-5E6BA49DA0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250DB-BB23-48CB-8609-B86B87158B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7280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'image de la bibliothèque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3A7C029E-FDB1-B4DF-09AF-A97D77088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7A99525-BDC5-4332-6239-CC386D7DED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7ABE31C-12C3-68F5-0FEA-99F2897700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F867E-6B16-4621-A9E2-EE49F563CB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5002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5CC211F-1F6F-D9FB-DD01-C345B21251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93B1FFB-62C9-3214-5B46-9DD259E62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895DBC5-C163-0904-8EA2-B1086E0714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1C796-F65C-4E6C-8FAD-0186ED4F3CF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21334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392058CC-22BE-EE98-C2F1-A469C1983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894773A-21A9-5F25-153D-13966A234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982D30C8-77F5-77BA-9B38-EC4CECF28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9332A-5432-4736-BE90-C245D73740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511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A2D0BC57-989B-FAC5-BCB4-7249B48B28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DBE2E5C5-692F-FCDF-E580-0F361A636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4B0FD13-EFB5-1822-DEFD-E427EAECD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155EB-FAA7-4232-8CE9-968728D785B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043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116A675B-F237-53EB-2392-2F6A4F2ED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544CC7B-24EB-0DD6-6E6D-59072C0F76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0AABA778-516F-890B-8593-514859C3F5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E2BD-DE39-40EA-B321-A3DBC7A88D8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153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90A2798-BBD6-8577-7FBB-D0186588B1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D514FDD-24B7-8D31-622C-B1D7ACA6E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2868AE8B-3086-9FF9-AC4D-01C5530103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6B808-8F6C-4241-B07A-B95A0419B99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236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AC91A299-6467-DF9A-5425-80B1BB748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E3B6EEFD-02A7-FF26-EB0F-1218A7F78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82B08263-17A8-B5C4-9DEE-C7C2A0DFAF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D8E9F-C4DB-4F35-B28A-7C887E2428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1928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252F1355-676A-F46B-FE80-AE34ABA10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6B34F2AE-372A-6845-A0D8-5B5F7F35C4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1ED8E4B1-97F9-0AFF-7DBA-BCB3EF6CC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7BD08-2C44-4DA0-82A5-3151A6D5DAD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6809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A1FF5422-BDD9-CDDA-03F2-DF32F1167E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8126B205-F7DA-8ED7-7638-279B47F1C3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91201E8A-46A0-035C-825B-89A5E3C8A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B4CB7-43AC-4170-B0D1-26B89CDC75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1848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E35F7A39-E820-1702-0226-FB37F4032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B0573B7D-FC42-EAE6-65E8-71F8F1167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CDF42C16-E61C-218E-A9C5-F45FE153F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49FEC-E852-479A-B6D8-0951181AE2A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08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7AA20BED-85AA-5142-89D0-AD447FF384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3B12D014-7A81-C63A-FBC6-6DFD8E88B7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4CFEED40-5433-D1A4-4314-A9AFDA9BDF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9AB8B-1416-44E2-B431-E9C21019CEF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042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6AD0C10-1FD8-30A1-3E3D-CFA707C7DDE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857ECB8F-260B-F458-10EF-E8971C62AF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3BEFDA64-E21B-5F61-4EF4-664472BD53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0E7F673F-D7AE-3E4C-1233-43FFFFF174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38" name="Freeform 6">
              <a:extLst>
                <a:ext uri="{FF2B5EF4-FFF2-40B4-BE49-F238E27FC236}">
                  <a16:creationId xmlns:a16="http://schemas.microsoft.com/office/drawing/2014/main" id="{5736ADE5-F1B0-8CB3-63DB-AB50527826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B23D55B5-63C2-B74F-2328-48B8B06CB0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85ED010D-AF6C-4CF7-7080-302D0D98AC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C529E7CE-E721-8900-2466-4BD088DD53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52B26599-8681-7E76-B30B-4748FB5BB9D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D9952BA4-16D9-A289-7B5B-5342F83A4E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12">
              <a:extLst>
                <a:ext uri="{FF2B5EF4-FFF2-40B4-BE49-F238E27FC236}">
                  <a16:creationId xmlns:a16="http://schemas.microsoft.com/office/drawing/2014/main" id="{D337DA80-B76C-A535-61B9-B5D5099AB3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236E6AB4-59A3-0373-7665-6C925FFE9D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71FA8F16-033E-FFB9-351B-C191440DB2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grpSp>
          <p:nvGrpSpPr>
            <p:cNvPr id="1044" name="Group 15">
              <a:extLst>
                <a:ext uri="{FF2B5EF4-FFF2-40B4-BE49-F238E27FC236}">
                  <a16:creationId xmlns:a16="http://schemas.microsoft.com/office/drawing/2014/main" id="{5564203A-AA10-6718-1984-EB479E4A8E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>
                <a:extLst>
                  <a:ext uri="{FF2B5EF4-FFF2-40B4-BE49-F238E27FC236}">
                    <a16:creationId xmlns:a16="http://schemas.microsoft.com/office/drawing/2014/main" id="{F0C2712C-CD40-ED2F-91B8-26FD5C9861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6" name="Freeform 17">
                <a:extLst>
                  <a:ext uri="{FF2B5EF4-FFF2-40B4-BE49-F238E27FC236}">
                    <a16:creationId xmlns:a16="http://schemas.microsoft.com/office/drawing/2014/main" id="{DBF504E3-FEE9-9A75-4AB0-443489B5BF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7" name="Freeform 18">
                <a:extLst>
                  <a:ext uri="{FF2B5EF4-FFF2-40B4-BE49-F238E27FC236}">
                    <a16:creationId xmlns:a16="http://schemas.microsoft.com/office/drawing/2014/main" id="{5FB11317-372B-A586-A972-9B20A6F0843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8" name="Freeform 19">
                <a:extLst>
                  <a:ext uri="{FF2B5EF4-FFF2-40B4-BE49-F238E27FC236}">
                    <a16:creationId xmlns:a16="http://schemas.microsoft.com/office/drawing/2014/main" id="{5006AA5A-4B65-A35D-3113-ABF51CCB7D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9" name="Freeform 20">
                <a:extLst>
                  <a:ext uri="{FF2B5EF4-FFF2-40B4-BE49-F238E27FC236}">
                    <a16:creationId xmlns:a16="http://schemas.microsoft.com/office/drawing/2014/main" id="{188E2D27-35A1-3BE9-CB98-5AD1E5CC96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0" name="Freeform 21">
                <a:extLst>
                  <a:ext uri="{FF2B5EF4-FFF2-40B4-BE49-F238E27FC236}">
                    <a16:creationId xmlns:a16="http://schemas.microsoft.com/office/drawing/2014/main" id="{6630058E-8E6B-E931-18B5-2EBF93C244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1" name="Freeform 22">
                <a:extLst>
                  <a:ext uri="{FF2B5EF4-FFF2-40B4-BE49-F238E27FC236}">
                    <a16:creationId xmlns:a16="http://schemas.microsoft.com/office/drawing/2014/main" id="{4B230667-7CB6-E1DC-5EB4-6791D8461C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2" name="Freeform 23">
                <a:extLst>
                  <a:ext uri="{FF2B5EF4-FFF2-40B4-BE49-F238E27FC236}">
                    <a16:creationId xmlns:a16="http://schemas.microsoft.com/office/drawing/2014/main" id="{C4EACB5F-04FB-5564-CACE-7DE9BF3460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3" name="Freeform 24">
                <a:extLst>
                  <a:ext uri="{FF2B5EF4-FFF2-40B4-BE49-F238E27FC236}">
                    <a16:creationId xmlns:a16="http://schemas.microsoft.com/office/drawing/2014/main" id="{7D68D040-AB49-3753-3B5A-1074E1002C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4" name="Freeform 25">
                <a:extLst>
                  <a:ext uri="{FF2B5EF4-FFF2-40B4-BE49-F238E27FC236}">
                    <a16:creationId xmlns:a16="http://schemas.microsoft.com/office/drawing/2014/main" id="{08551BB4-6C2E-3154-7EE0-DB0C7E6778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" name="Freeform 26">
                <a:extLst>
                  <a:ext uri="{FF2B5EF4-FFF2-40B4-BE49-F238E27FC236}">
                    <a16:creationId xmlns:a16="http://schemas.microsoft.com/office/drawing/2014/main" id="{D15DC070-D873-5748-3178-3B810857D2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" name="Freeform 27">
                <a:extLst>
                  <a:ext uri="{FF2B5EF4-FFF2-40B4-BE49-F238E27FC236}">
                    <a16:creationId xmlns:a16="http://schemas.microsoft.com/office/drawing/2014/main" id="{7EDE5ADE-5F6B-E7F3-4472-B8DC70A49D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7" name="Freeform 28">
                <a:extLst>
                  <a:ext uri="{FF2B5EF4-FFF2-40B4-BE49-F238E27FC236}">
                    <a16:creationId xmlns:a16="http://schemas.microsoft.com/office/drawing/2014/main" id="{5C9C271D-B56F-4508-B92F-8A22A3AE23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8" name="Freeform 29">
                <a:extLst>
                  <a:ext uri="{FF2B5EF4-FFF2-40B4-BE49-F238E27FC236}">
                    <a16:creationId xmlns:a16="http://schemas.microsoft.com/office/drawing/2014/main" id="{81D38ECF-F09B-9C7C-58A2-89E061E660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9" name="Freeform 30">
                <a:extLst>
                  <a:ext uri="{FF2B5EF4-FFF2-40B4-BE49-F238E27FC236}">
                    <a16:creationId xmlns:a16="http://schemas.microsoft.com/office/drawing/2014/main" id="{3FBBD575-2BC1-19DA-34A0-47BD1FDA05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0" name="Freeform 31">
                <a:extLst>
                  <a:ext uri="{FF2B5EF4-FFF2-40B4-BE49-F238E27FC236}">
                    <a16:creationId xmlns:a16="http://schemas.microsoft.com/office/drawing/2014/main" id="{8785D1ED-D668-C01B-B725-E113F12249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1" name="Freeform 32">
                <a:extLst>
                  <a:ext uri="{FF2B5EF4-FFF2-40B4-BE49-F238E27FC236}">
                    <a16:creationId xmlns:a16="http://schemas.microsoft.com/office/drawing/2014/main" id="{FD9426AA-DFC8-F36F-ED1A-3B9FDFE5E4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2" name="Freeform 33">
                <a:extLst>
                  <a:ext uri="{FF2B5EF4-FFF2-40B4-BE49-F238E27FC236}">
                    <a16:creationId xmlns:a16="http://schemas.microsoft.com/office/drawing/2014/main" id="{F534AB7D-8269-6C05-1CE7-268BD911C3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3" name="Freeform 34">
                <a:extLst>
                  <a:ext uri="{FF2B5EF4-FFF2-40B4-BE49-F238E27FC236}">
                    <a16:creationId xmlns:a16="http://schemas.microsoft.com/office/drawing/2014/main" id="{C52E9081-B5C0-EA13-DD1D-3F5049E373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4" name="Freeform 35">
                <a:extLst>
                  <a:ext uri="{FF2B5EF4-FFF2-40B4-BE49-F238E27FC236}">
                    <a16:creationId xmlns:a16="http://schemas.microsoft.com/office/drawing/2014/main" id="{E9E0345A-6F70-B326-9792-798A32D496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5" name="Freeform 36">
                <a:extLst>
                  <a:ext uri="{FF2B5EF4-FFF2-40B4-BE49-F238E27FC236}">
                    <a16:creationId xmlns:a16="http://schemas.microsoft.com/office/drawing/2014/main" id="{07158E77-D572-16C3-6095-0BAB1203C1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6" name="Freeform 37">
                <a:extLst>
                  <a:ext uri="{FF2B5EF4-FFF2-40B4-BE49-F238E27FC236}">
                    <a16:creationId xmlns:a16="http://schemas.microsoft.com/office/drawing/2014/main" id="{C5AC1553-298E-DE9E-177C-26A13853C5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7" name="Freeform 38">
                <a:extLst>
                  <a:ext uri="{FF2B5EF4-FFF2-40B4-BE49-F238E27FC236}">
                    <a16:creationId xmlns:a16="http://schemas.microsoft.com/office/drawing/2014/main" id="{50139953-0075-215A-13FC-1B0E2CEBA6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8" name="Freeform 39">
                <a:extLst>
                  <a:ext uri="{FF2B5EF4-FFF2-40B4-BE49-F238E27FC236}">
                    <a16:creationId xmlns:a16="http://schemas.microsoft.com/office/drawing/2014/main" id="{BD96EEDF-DEC0-CAE4-6EF0-9CF4D8F7660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9" name="Freeform 40">
                <a:extLst>
                  <a:ext uri="{FF2B5EF4-FFF2-40B4-BE49-F238E27FC236}">
                    <a16:creationId xmlns:a16="http://schemas.microsoft.com/office/drawing/2014/main" id="{32A2E38C-3B06-45B4-74D7-343D388DD47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8473" name="Rectangle 41">
            <a:extLst>
              <a:ext uri="{FF2B5EF4-FFF2-40B4-BE49-F238E27FC236}">
                <a16:creationId xmlns:a16="http://schemas.microsoft.com/office/drawing/2014/main" id="{BF22C7E1-05F3-C6F7-10AE-848CC4DCDB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8474" name="Rectangle 42">
            <a:extLst>
              <a:ext uri="{FF2B5EF4-FFF2-40B4-BE49-F238E27FC236}">
                <a16:creationId xmlns:a16="http://schemas.microsoft.com/office/drawing/2014/main" id="{32F8A359-32BE-E543-08E3-1970566C7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475" name="Rectangle 43">
            <a:extLst>
              <a:ext uri="{FF2B5EF4-FFF2-40B4-BE49-F238E27FC236}">
                <a16:creationId xmlns:a16="http://schemas.microsoft.com/office/drawing/2014/main" id="{1D019B6D-58C3-1281-D152-65D68A57042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76" name="Rectangle 44">
            <a:extLst>
              <a:ext uri="{FF2B5EF4-FFF2-40B4-BE49-F238E27FC236}">
                <a16:creationId xmlns:a16="http://schemas.microsoft.com/office/drawing/2014/main" id="{9AD2D184-9C73-37A4-F675-2C29E6D9B0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77" name="Rectangle 45">
            <a:extLst>
              <a:ext uri="{FF2B5EF4-FFF2-40B4-BE49-F238E27FC236}">
                <a16:creationId xmlns:a16="http://schemas.microsoft.com/office/drawing/2014/main" id="{1BDAEF97-CFCE-8821-60C4-20805AA54E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3D35915-AAB7-4378-9642-378C1DA96E0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7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5">
            <a:extLst>
              <a:ext uri="{FF2B5EF4-FFF2-40B4-BE49-F238E27FC236}">
                <a16:creationId xmlns:a16="http://schemas.microsoft.com/office/drawing/2014/main" id="{D209202D-B638-22FA-4B56-5318A8E343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1EB8A905-83F2-4639-874D-3BDD226686AE}" type="slidenum">
              <a:rPr lang="fr-FR" altLang="fr-FR" sz="10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1</a:t>
            </a:fld>
            <a:endParaRPr lang="fr-FR" altLang="fr-FR" sz="1000"/>
          </a:p>
        </p:txBody>
      </p:sp>
      <p:sp>
        <p:nvSpPr>
          <p:cNvPr id="63501" name="Rectangle 13">
            <a:extLst>
              <a:ext uri="{FF2B5EF4-FFF2-40B4-BE49-F238E27FC236}">
                <a16:creationId xmlns:a16="http://schemas.microsoft.com/office/drawing/2014/main" id="{F326B12C-86C5-570A-A727-0459A2CB1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908050"/>
            <a:ext cx="59055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fr-FR" sz="7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 CONCOURS DE SAUT EN HAUTEUR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10B3F0F0-693F-B606-7F57-2EC288EF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DD9F6433-66CD-4B1A-AB49-089BCC32741F}" type="slidenum">
              <a:rPr lang="fr-FR" altLang="fr-FR" sz="10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10</a:t>
            </a:fld>
            <a:endParaRPr lang="fr-FR" altLang="fr-FR" sz="1000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589C1B47-7A1E-1782-CDFA-C54E891FF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FR"/>
              <a:t>L’APPEL D’UN PIED</a:t>
            </a:r>
          </a:p>
        </p:txBody>
      </p:sp>
      <p:pic>
        <p:nvPicPr>
          <p:cNvPr id="13316" name="Picture 6" descr="fosburyani">
            <a:extLst>
              <a:ext uri="{FF2B5EF4-FFF2-40B4-BE49-F238E27FC236}">
                <a16:creationId xmlns:a16="http://schemas.microsoft.com/office/drawing/2014/main" id="{EB6B5803-5DDA-FEA8-B369-4043740AE1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143000"/>
            <a:ext cx="6442075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C17F861-9750-1815-5448-BDE61C1D83D3}"/>
              </a:ext>
            </a:extLst>
          </p:cNvPr>
          <p:cNvSpPr/>
          <p:nvPr/>
        </p:nvSpPr>
        <p:spPr>
          <a:xfrm>
            <a:off x="2000250" y="4071938"/>
            <a:ext cx="6215063" cy="2428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dirty="0"/>
              <a:t>Appel deux pieds interdit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763D33-D13B-ACF6-CD3F-DF92FD297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Droits du sauteur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FFBC5A-D1FC-FA92-B588-0CBE57B09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2400" dirty="0"/>
              <a:t>Le sauteur a droit à 3 essais pour réussir une barre</a:t>
            </a:r>
          </a:p>
          <a:p>
            <a:pPr eaLnBrk="1" hangingPunct="1">
              <a:defRPr/>
            </a:pPr>
            <a:r>
              <a:rPr lang="fr-FR" sz="2400" dirty="0"/>
              <a:t>Après un essai manqué il peut reporter les essais qui lui reste pour une autre hauteur</a:t>
            </a:r>
          </a:p>
          <a:p>
            <a:pPr eaLnBrk="1" hangingPunct="1">
              <a:defRPr/>
            </a:pPr>
            <a:r>
              <a:rPr lang="fr-FR" sz="2400" dirty="0"/>
              <a:t>L’athlète peut commencer à la hauteur qu’il désire sur la grille de hauteur proposée</a:t>
            </a:r>
          </a:p>
          <a:p>
            <a:pPr eaLnBrk="1" hangingPunct="1">
              <a:defRPr/>
            </a:pPr>
            <a:r>
              <a:rPr lang="fr-FR" sz="2400" dirty="0"/>
              <a:t>Il peut renoncer de sauter à une hauteur donnée</a:t>
            </a:r>
          </a:p>
          <a:p>
            <a:pPr eaLnBrk="1" hangingPunct="1">
              <a:defRPr/>
            </a:pPr>
            <a:r>
              <a:rPr lang="fr-FR" sz="2400" dirty="0"/>
              <a:t>Il peut poser des marques au sol pour s’aider dans sa course d’élan mais devra les retirer après son saut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CC3581-7945-7868-27E8-78137C45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BC4338BD-2DF8-48E9-916B-8632AB6CD7D2}" type="slidenum">
              <a:rPr lang="fr-FR" altLang="fr-FR" sz="10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11</a:t>
            </a:fld>
            <a:endParaRPr lang="fr-FR" altLang="fr-FR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 2">
            <a:extLst>
              <a:ext uri="{FF2B5EF4-FFF2-40B4-BE49-F238E27FC236}">
                <a16:creationId xmlns:a16="http://schemas.microsoft.com/office/drawing/2014/main" id="{1982793B-E741-C8BD-9FCF-27FD05EAC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26988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F39AC23-3687-0DAA-ABEE-37583F60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BCA525B7-9604-4E97-BABE-8177F335B48A}" type="slidenum">
              <a:rPr lang="fr-FR" altLang="fr-FR" sz="10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12</a:t>
            </a:fld>
            <a:endParaRPr lang="fr-FR" altLang="fr-FR" sz="1000"/>
          </a:p>
        </p:txBody>
      </p:sp>
      <p:sp>
        <p:nvSpPr>
          <p:cNvPr id="125962" name="Rectangle 10">
            <a:extLst>
              <a:ext uri="{FF2B5EF4-FFF2-40B4-BE49-F238E27FC236}">
                <a16:creationId xmlns:a16="http://schemas.microsoft.com/office/drawing/2014/main" id="{7D0968BC-22CF-D097-EDA0-05E485E9A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3455988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fr-FR" sz="9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6">
            <a:extLst>
              <a:ext uri="{FF2B5EF4-FFF2-40B4-BE49-F238E27FC236}">
                <a16:creationId xmlns:a16="http://schemas.microsoft.com/office/drawing/2014/main" id="{CB5A286C-3104-716D-EFCF-B8E3746B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BCD161AE-9DFB-475C-A2B2-ADC263A1E719}" type="slidenum">
              <a:rPr lang="fr-FR" altLang="fr-FR" sz="10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2</a:t>
            </a:fld>
            <a:endParaRPr lang="fr-FR" altLang="fr-FR" sz="1000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CEBB0D8A-38FE-2628-430C-3EF4A1E83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0325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Emplacement des POTEAUX</a:t>
            </a:r>
          </a:p>
        </p:txBody>
      </p:sp>
      <p:pic>
        <p:nvPicPr>
          <p:cNvPr id="70673" name="Picture 17" descr="POTEAU TAPIS1">
            <a:extLst>
              <a:ext uri="{FF2B5EF4-FFF2-40B4-BE49-F238E27FC236}">
                <a16:creationId xmlns:a16="http://schemas.microsoft.com/office/drawing/2014/main" id="{9A6AC11A-E3D6-86D5-63FD-EC490FDB3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838200"/>
            <a:ext cx="251142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74" name="Picture 18" descr="POTEAU TAPIS2">
            <a:extLst>
              <a:ext uri="{FF2B5EF4-FFF2-40B4-BE49-F238E27FC236}">
                <a16:creationId xmlns:a16="http://schemas.microsoft.com/office/drawing/2014/main" id="{47528C42-7861-ACB9-3E96-0BDB95449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25066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76" name="Picture 20" descr="POTEAU TAPIS3">
            <a:extLst>
              <a:ext uri="{FF2B5EF4-FFF2-40B4-BE49-F238E27FC236}">
                <a16:creationId xmlns:a16="http://schemas.microsoft.com/office/drawing/2014/main" id="{43C9A305-8E75-2802-E2E5-4EB291B97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43400"/>
            <a:ext cx="25066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77" name="Line 21">
            <a:extLst>
              <a:ext uri="{FF2B5EF4-FFF2-40B4-BE49-F238E27FC236}">
                <a16:creationId xmlns:a16="http://schemas.microsoft.com/office/drawing/2014/main" id="{6AE0AFD2-D5CE-D78B-0D07-0C88ECCAE1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762000"/>
            <a:ext cx="838200" cy="228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0678" name="Line 22">
            <a:extLst>
              <a:ext uri="{FF2B5EF4-FFF2-40B4-BE49-F238E27FC236}">
                <a16:creationId xmlns:a16="http://schemas.microsoft.com/office/drawing/2014/main" id="{8EF8C7C6-9EFA-7F9D-9408-EC877AA4A3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1143000"/>
            <a:ext cx="838200" cy="304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0679" name="Rectangle 23">
            <a:extLst>
              <a:ext uri="{FF2B5EF4-FFF2-40B4-BE49-F238E27FC236}">
                <a16:creationId xmlns:a16="http://schemas.microsoft.com/office/drawing/2014/main" id="{D3F0F8A8-1359-84CA-2190-24142725D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>
                <a:solidFill>
                  <a:schemeClr val="hlink"/>
                </a:solidFill>
              </a:rPr>
              <a:t>10 CM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>
                <a:solidFill>
                  <a:schemeClr val="hlink"/>
                </a:solidFill>
              </a:rPr>
              <a:t>au moins</a:t>
            </a:r>
          </a:p>
        </p:txBody>
      </p:sp>
      <p:sp>
        <p:nvSpPr>
          <p:cNvPr id="70680" name="Line 24">
            <a:extLst>
              <a:ext uri="{FF2B5EF4-FFF2-40B4-BE49-F238E27FC236}">
                <a16:creationId xmlns:a16="http://schemas.microsoft.com/office/drawing/2014/main" id="{A978003D-907D-8319-3155-02699CB48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133600"/>
            <a:ext cx="609600" cy="1524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0681" name="Line 25">
            <a:extLst>
              <a:ext uri="{FF2B5EF4-FFF2-40B4-BE49-F238E27FC236}">
                <a16:creationId xmlns:a16="http://schemas.microsoft.com/office/drawing/2014/main" id="{41677A78-2808-37D1-A330-5FF793F90E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2133600"/>
            <a:ext cx="457200" cy="1524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0682" name="Rectangle 26">
            <a:extLst>
              <a:ext uri="{FF2B5EF4-FFF2-40B4-BE49-F238E27FC236}">
                <a16:creationId xmlns:a16="http://schemas.microsoft.com/office/drawing/2014/main" id="{02797A87-B427-3274-C264-BFF312A0A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6576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>
                <a:solidFill>
                  <a:schemeClr val="hlink"/>
                </a:solidFill>
              </a:rPr>
              <a:t>10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9" grpId="0" animBg="1"/>
      <p:bldP spid="706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CBAD0FCA-7E16-FFA6-704A-40F7B0DA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9A788ED8-2C9A-4FAF-826B-B4100DC0A9BF}" type="slidenum">
              <a:rPr lang="fr-FR" altLang="fr-FR" sz="10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3</a:t>
            </a:fld>
            <a:endParaRPr lang="fr-FR" altLang="fr-FR" sz="1000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91628D5E-6440-5E87-C39D-A130B2118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31850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dirty="0"/>
              <a:t>Disposition de la barre sur les Taquets</a:t>
            </a:r>
          </a:p>
        </p:txBody>
      </p:sp>
      <p:pic>
        <p:nvPicPr>
          <p:cNvPr id="71686" name="Picture 6" descr="taquets">
            <a:extLst>
              <a:ext uri="{FF2B5EF4-FFF2-40B4-BE49-F238E27FC236}">
                <a16:creationId xmlns:a16="http://schemas.microsoft.com/office/drawing/2014/main" id="{E41C47A7-7299-7418-EC24-C5FDECB9C862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375" y="1238250"/>
            <a:ext cx="8048625" cy="537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70655AE-78E2-00D9-7B20-D23C7B4F1DA4}"/>
              </a:ext>
            </a:extLst>
          </p:cNvPr>
          <p:cNvSpPr/>
          <p:nvPr/>
        </p:nvSpPr>
        <p:spPr>
          <a:xfrm>
            <a:off x="714375" y="1428750"/>
            <a:ext cx="1214438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dirty="0"/>
              <a:t>Poteaux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F3F2646-E671-FED9-060B-AF85790616CA}"/>
              </a:ext>
            </a:extLst>
          </p:cNvPr>
          <p:cNvCxnSpPr>
            <a:stCxn id="5" idx="2"/>
          </p:cNvCxnSpPr>
          <p:nvPr/>
        </p:nvCxnSpPr>
        <p:spPr>
          <a:xfrm rot="16200000" flipH="1">
            <a:off x="1053306" y="2124869"/>
            <a:ext cx="1214438" cy="6794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EA3221B-8865-A6D1-750F-84FDE0653869}"/>
              </a:ext>
            </a:extLst>
          </p:cNvPr>
          <p:cNvSpPr/>
          <p:nvPr/>
        </p:nvSpPr>
        <p:spPr>
          <a:xfrm>
            <a:off x="4714875" y="4929188"/>
            <a:ext cx="1500188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dirty="0"/>
              <a:t>Taquet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9FCE2E2B-F1E8-A353-4767-8235E43D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41183841-BB63-4659-92CE-37DB21DEE62D}" type="slidenum">
              <a:rPr lang="fr-FR" altLang="fr-FR" sz="10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4</a:t>
            </a:fld>
            <a:endParaRPr lang="fr-FR" altLang="fr-FR" sz="1000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E04DB4E2-D16F-DF1D-E329-A8FF045DA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749300"/>
          </a:xfrm>
        </p:spPr>
        <p:txBody>
          <a:bodyPr/>
          <a:lstStyle/>
          <a:p>
            <a:pPr eaLnBrk="1" hangingPunct="1">
              <a:defRPr/>
            </a:pPr>
            <a:r>
              <a:rPr lang="fr-FR" sz="4000"/>
              <a:t>CONTRÔLER LE SAUTEUR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F72FBD2F-8A57-AC6E-6BAD-7C5EB691F1A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908050"/>
            <a:ext cx="8785225" cy="10810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sz="2400" dirty="0"/>
          </a:p>
        </p:txBody>
      </p:sp>
      <p:pic>
        <p:nvPicPr>
          <p:cNvPr id="7173" name="Espace réservé de l'image en ligne 3">
            <a:extLst>
              <a:ext uri="{FF2B5EF4-FFF2-40B4-BE49-F238E27FC236}">
                <a16:creationId xmlns:a16="http://schemas.microsoft.com/office/drawing/2014/main" id="{89E22593-3C3C-098D-FBE0-2CA6C20BF2F5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416050"/>
            <a:ext cx="3962400" cy="52832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 2">
            <a:extLst>
              <a:ext uri="{FF2B5EF4-FFF2-40B4-BE49-F238E27FC236}">
                <a16:creationId xmlns:a16="http://schemas.microsoft.com/office/drawing/2014/main" id="{55E8349B-1FF2-2875-9E81-EF0659C48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9082DC07-64D6-DB96-CF7A-19E1E1C73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132E5BD6-8F8B-47F3-A5E3-E3FDB4771172}" type="slidenum">
              <a:rPr lang="fr-FR" altLang="fr-FR" sz="10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5</a:t>
            </a:fld>
            <a:endParaRPr lang="fr-FR" altLang="fr-FR" sz="1000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A1090267-943C-5C02-F399-D4D270377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31850"/>
          </a:xfrm>
        </p:spPr>
        <p:txBody>
          <a:bodyPr/>
          <a:lstStyle/>
          <a:p>
            <a:pPr eaLnBrk="1" hangingPunct="1">
              <a:defRPr/>
            </a:pPr>
            <a:r>
              <a:rPr lang="fr-FR"/>
              <a:t>LES POINTS DE CONTRÔLE</a:t>
            </a:r>
          </a:p>
        </p:txBody>
      </p:sp>
      <p:sp>
        <p:nvSpPr>
          <p:cNvPr id="86035" name="Oval 19">
            <a:extLst>
              <a:ext uri="{FF2B5EF4-FFF2-40B4-BE49-F238E27FC236}">
                <a16:creationId xmlns:a16="http://schemas.microsoft.com/office/drawing/2014/main" id="{D97B0F57-AD92-FCC7-6481-70B2A37BD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1844675"/>
            <a:ext cx="3384550" cy="23764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800"/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F115AEF9-081D-78AB-096D-F675BE129A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2275" y="2205038"/>
            <a:ext cx="1511300" cy="71913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6037" name="Rectangle 21">
            <a:extLst>
              <a:ext uri="{FF2B5EF4-FFF2-40B4-BE49-F238E27FC236}">
                <a16:creationId xmlns:a16="http://schemas.microsoft.com/office/drawing/2014/main" id="{DEA0FA44-9AA1-49CD-5E1E-65BAD1053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628775"/>
            <a:ext cx="24479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>
                <a:solidFill>
                  <a:schemeClr val="hlink"/>
                </a:solidFill>
              </a:rPr>
              <a:t>LA TENUE</a:t>
            </a:r>
          </a:p>
        </p:txBody>
      </p:sp>
      <p:sp>
        <p:nvSpPr>
          <p:cNvPr id="86038" name="Oval 22">
            <a:extLst>
              <a:ext uri="{FF2B5EF4-FFF2-40B4-BE49-F238E27FC236}">
                <a16:creationId xmlns:a16="http://schemas.microsoft.com/office/drawing/2014/main" id="{847C8B5D-1CDE-A8EC-4592-252827AE6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2116138"/>
            <a:ext cx="1317625" cy="6207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800"/>
          </a:p>
        </p:txBody>
      </p:sp>
      <p:sp>
        <p:nvSpPr>
          <p:cNvPr id="86039" name="Line 23">
            <a:extLst>
              <a:ext uri="{FF2B5EF4-FFF2-40B4-BE49-F238E27FC236}">
                <a16:creationId xmlns:a16="http://schemas.microsoft.com/office/drawing/2014/main" id="{6B806B51-9D1C-F028-876C-11A1503FC7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32488" y="1757363"/>
            <a:ext cx="865187" cy="5762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6040" name="Rectangle 24">
            <a:extLst>
              <a:ext uri="{FF2B5EF4-FFF2-40B4-BE49-F238E27FC236}">
                <a16:creationId xmlns:a16="http://schemas.microsoft.com/office/drawing/2014/main" id="{B92CD753-71F3-DA4E-903B-F27E0612A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1412875"/>
            <a:ext cx="24479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>
                <a:solidFill>
                  <a:schemeClr val="hlink"/>
                </a:solidFill>
              </a:rPr>
              <a:t>LE DOSSARD</a:t>
            </a:r>
          </a:p>
        </p:txBody>
      </p:sp>
      <p:sp>
        <p:nvSpPr>
          <p:cNvPr id="86041" name="Oval 25">
            <a:extLst>
              <a:ext uri="{FF2B5EF4-FFF2-40B4-BE49-F238E27FC236}">
                <a16:creationId xmlns:a16="http://schemas.microsoft.com/office/drawing/2014/main" id="{C37D9EF5-B95E-B3E8-E6DE-9BE8FC449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4425" y="3028950"/>
            <a:ext cx="2447925" cy="6477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800"/>
          </a:p>
        </p:txBody>
      </p:sp>
      <p:sp>
        <p:nvSpPr>
          <p:cNvPr id="86042" name="Line 26">
            <a:extLst>
              <a:ext uri="{FF2B5EF4-FFF2-40B4-BE49-F238E27FC236}">
                <a16:creationId xmlns:a16="http://schemas.microsoft.com/office/drawing/2014/main" id="{497C1354-5C18-6112-A543-BFA278599C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64163" y="3676650"/>
            <a:ext cx="1836737" cy="19129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6043" name="Rectangle 27">
            <a:extLst>
              <a:ext uri="{FF2B5EF4-FFF2-40B4-BE49-F238E27FC236}">
                <a16:creationId xmlns:a16="http://schemas.microsoft.com/office/drawing/2014/main" id="{28A48F4B-3FA3-A76B-EAD5-FE2518B19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013" y="5589588"/>
            <a:ext cx="29527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u="sng">
                <a:solidFill>
                  <a:schemeClr val="hlink"/>
                </a:solidFill>
                <a:hlinkClick r:id="" action="ppaction://noaction"/>
              </a:rPr>
              <a:t>LES</a:t>
            </a:r>
            <a:r>
              <a:rPr lang="fr-FR" altLang="fr-FR" sz="2400">
                <a:solidFill>
                  <a:schemeClr val="hlink"/>
                </a:solidFill>
                <a:hlinkClick r:id="" action="ppaction://noaction"/>
              </a:rPr>
              <a:t> CHAUSSURES</a:t>
            </a:r>
            <a:endParaRPr lang="fr-FR" altLang="fr-FR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5" grpId="0" animBg="1"/>
      <p:bldP spid="86037" grpId="0" animBg="1"/>
      <p:bldP spid="86038" grpId="0" animBg="1"/>
      <p:bldP spid="86040" grpId="0" animBg="1"/>
      <p:bldP spid="86041" grpId="0" animBg="1"/>
      <p:bldP spid="860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E4E5AE0D-1091-02DC-4878-B9C76644E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EFB2C21E-598D-4132-857C-B84201F5C9E0}" type="slidenum">
              <a:rPr lang="fr-FR" altLang="fr-FR" sz="10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6</a:t>
            </a:fld>
            <a:endParaRPr lang="fr-FR" altLang="fr-FR" sz="1000"/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375B7329-7499-368B-2C5F-441C7901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52800" y="1600200"/>
            <a:ext cx="53340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/>
              <a:t>Les délais autorisés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dirty="0"/>
              <a:t>La chute de la barre transversale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dirty="0"/>
              <a:t>Le contact avec le sol ou la zone de réception au-delà du plan du bord le plus proche des montants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dirty="0"/>
              <a:t>L’appel des deux pieds</a:t>
            </a: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998E8AE7-D5BD-B3E6-2275-AC4182A344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1850"/>
          </a:xfrm>
        </p:spPr>
        <p:txBody>
          <a:bodyPr/>
          <a:lstStyle/>
          <a:p>
            <a:pPr eaLnBrk="1" hangingPunct="1">
              <a:defRPr/>
            </a:pPr>
            <a:r>
              <a:rPr lang="fr-FR"/>
              <a:t>JUGER LE SAUT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A5228C2B-BAE3-0C58-8F07-CB665455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C0EAFFDE-30A5-44DC-94E7-A0CD2DA0EF52}" type="slidenum">
              <a:rPr lang="fr-FR" altLang="fr-FR" sz="10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7</a:t>
            </a:fld>
            <a:endParaRPr lang="fr-FR" altLang="fr-FR" sz="1000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BCEC0DDA-218F-DB84-C4EB-04D721DCA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55650"/>
          </a:xfrm>
        </p:spPr>
        <p:txBody>
          <a:bodyPr/>
          <a:lstStyle/>
          <a:p>
            <a:pPr eaLnBrk="1" hangingPunct="1">
              <a:defRPr/>
            </a:pPr>
            <a:r>
              <a:rPr lang="fr-FR"/>
              <a:t>LES DELAIS AUTORISES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AA45BEE6-BDA7-9738-971E-DAEEE118D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28194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fr-FR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93189" name="Picture 5" descr="Chrono manuel 1">
            <a:extLst>
              <a:ext uri="{FF2B5EF4-FFF2-40B4-BE49-F238E27FC236}">
                <a16:creationId xmlns:a16="http://schemas.microsoft.com/office/drawing/2014/main" id="{013E3B8A-7565-8146-195C-57B3AC583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508500"/>
            <a:ext cx="1668463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90" name="Rectangle 6">
            <a:extLst>
              <a:ext uri="{FF2B5EF4-FFF2-40B4-BE49-F238E27FC236}">
                <a16:creationId xmlns:a16="http://schemas.microsoft.com/office/drawing/2014/main" id="{7F5B638A-E603-6C14-11C2-8941C3E8E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1773238"/>
            <a:ext cx="45370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fr-FR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Délais maxi :</a:t>
            </a:r>
            <a:br>
              <a:rPr lang="fr-FR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fr-FR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minute</a:t>
            </a:r>
            <a:br>
              <a:rPr lang="fr-FR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fr-FR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minutes </a:t>
            </a:r>
            <a:r>
              <a:rPr lang="fr-FR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(2 ou 3 athlètes)</a:t>
            </a:r>
            <a:br>
              <a:rPr lang="fr-FR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fr-FR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minutes </a:t>
            </a:r>
            <a:r>
              <a:rPr lang="fr-FR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(seul)</a:t>
            </a:r>
          </a:p>
        </p:txBody>
      </p:sp>
      <p:sp>
        <p:nvSpPr>
          <p:cNvPr id="93192" name="AutoShape 8">
            <a:extLst>
              <a:ext uri="{FF2B5EF4-FFF2-40B4-BE49-F238E27FC236}">
                <a16:creationId xmlns:a16="http://schemas.microsoft.com/office/drawing/2014/main" id="{FEA0C9A5-F24F-1FD8-E2AB-D558E01D1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3163" y="4724400"/>
            <a:ext cx="1225550" cy="792163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800">
                <a:solidFill>
                  <a:schemeClr val="accent1"/>
                </a:solidFill>
                <a:latin typeface="Eras Bold ITC" panose="020B0907030504020204" pitchFamily="34" charset="0"/>
              </a:rPr>
              <a:t>15 sec</a:t>
            </a:r>
            <a:r>
              <a:rPr lang="fr-FR" altLang="fr-FR" sz="180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id="{3D0659EC-A652-611E-9078-0F301981D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4797425"/>
            <a:ext cx="73025" cy="15843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800"/>
          </a:p>
        </p:txBody>
      </p:sp>
      <p:sp>
        <p:nvSpPr>
          <p:cNvPr id="93194" name="AutoShape 10">
            <a:extLst>
              <a:ext uri="{FF2B5EF4-FFF2-40B4-BE49-F238E27FC236}">
                <a16:creationId xmlns:a16="http://schemas.microsoft.com/office/drawing/2014/main" id="{35F2AC5F-5401-E7C8-276C-7D0DE159A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268413"/>
            <a:ext cx="3671888" cy="1223962"/>
          </a:xfrm>
          <a:prstGeom prst="wedgeEllipseCallout">
            <a:avLst>
              <a:gd name="adj1" fmla="val -44597"/>
              <a:gd name="adj2" fmla="val 91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>
                <a:latin typeface="Eras Bold ITC" panose="020B0907030504020204" pitchFamily="34" charset="0"/>
              </a:rPr>
              <a:t>CARLOS SOTOMAYOR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/>
      <p:bldP spid="93192" grpId="0" animBg="1"/>
      <p:bldP spid="93193" grpId="0" animBg="1"/>
      <p:bldP spid="931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3AE5B2B4-F9AE-C01B-6B01-314180F0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947C5A38-6B5B-4C4F-9377-B1CC0103A2F8}" type="slidenum">
              <a:rPr lang="fr-FR" altLang="fr-FR" sz="10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8</a:t>
            </a:fld>
            <a:endParaRPr lang="fr-FR" altLang="fr-FR" sz="1000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9A936F59-A5B3-1522-02BE-CA1FAF71F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755650"/>
          </a:xfrm>
        </p:spPr>
        <p:txBody>
          <a:bodyPr/>
          <a:lstStyle/>
          <a:p>
            <a:pPr eaLnBrk="1" hangingPunct="1">
              <a:defRPr/>
            </a:pPr>
            <a:r>
              <a:rPr lang="fr-FR"/>
              <a:t>LA CHUTE DE LA BARRE</a:t>
            </a:r>
          </a:p>
        </p:txBody>
      </p:sp>
      <p:sp>
        <p:nvSpPr>
          <p:cNvPr id="96260" name="Rectangle 4">
            <a:extLst>
              <a:ext uri="{FF2B5EF4-FFF2-40B4-BE49-F238E27FC236}">
                <a16:creationId xmlns:a16="http://schemas.microsoft.com/office/drawing/2014/main" id="{4633CC31-2B5E-FABF-EDCE-8CB871DDB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1447800"/>
            <a:ext cx="6553200" cy="4953000"/>
          </a:xfrm>
        </p:spPr>
        <p:txBody>
          <a:bodyPr/>
          <a:lstStyle/>
          <a:p>
            <a:pPr eaLnBrk="1" hangingPunct="1">
              <a:defRPr/>
            </a:pPr>
            <a:endParaRPr lang="fr-FR" sz="2000"/>
          </a:p>
          <a:p>
            <a:pPr eaLnBrk="1" hangingPunct="1">
              <a:defRPr/>
            </a:pPr>
            <a:endParaRPr lang="fr-FR" sz="2000"/>
          </a:p>
        </p:txBody>
      </p:sp>
      <p:pic>
        <p:nvPicPr>
          <p:cNvPr id="96264" name="Picture 8" descr="SAUTOIR 1">
            <a:extLst>
              <a:ext uri="{FF2B5EF4-FFF2-40B4-BE49-F238E27FC236}">
                <a16:creationId xmlns:a16="http://schemas.microsoft.com/office/drawing/2014/main" id="{72E8D668-90C2-651B-BF5C-99F595F20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412875"/>
            <a:ext cx="2341562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9" descr="SAUTOIR 2">
            <a:extLst>
              <a:ext uri="{FF2B5EF4-FFF2-40B4-BE49-F238E27FC236}">
                <a16:creationId xmlns:a16="http://schemas.microsoft.com/office/drawing/2014/main" id="{C767B088-47E2-950B-A714-D0102C1B7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412875"/>
            <a:ext cx="2346325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6" name="Rectangle 10">
            <a:extLst>
              <a:ext uri="{FF2B5EF4-FFF2-40B4-BE49-F238E27FC236}">
                <a16:creationId xmlns:a16="http://schemas.microsoft.com/office/drawing/2014/main" id="{B4B4A045-0021-8E92-BA1C-82A37EEAA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437063"/>
            <a:ext cx="2881313" cy="20875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FAUTE</a:t>
            </a:r>
          </a:p>
        </p:txBody>
      </p:sp>
      <p:sp>
        <p:nvSpPr>
          <p:cNvPr id="96267" name="Rectangle 11">
            <a:extLst>
              <a:ext uri="{FF2B5EF4-FFF2-40B4-BE49-F238E27FC236}">
                <a16:creationId xmlns:a16="http://schemas.microsoft.com/office/drawing/2014/main" id="{26065132-9D99-F7C8-F1A1-B2959672F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4437063"/>
            <a:ext cx="3168650" cy="20875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ARRET DES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VIBRATIONS 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L’APPRECIATION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DU JUGE</a:t>
            </a:r>
          </a:p>
        </p:txBody>
      </p:sp>
      <p:sp>
        <p:nvSpPr>
          <p:cNvPr id="96268" name="Rectangle 12">
            <a:extLst>
              <a:ext uri="{FF2B5EF4-FFF2-40B4-BE49-F238E27FC236}">
                <a16:creationId xmlns:a16="http://schemas.microsoft.com/office/drawing/2014/main" id="{D1B039E2-9376-5414-6374-D4E8F2CA3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412875"/>
            <a:ext cx="2376487" cy="2376488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800"/>
          </a:p>
        </p:txBody>
      </p:sp>
      <p:sp>
        <p:nvSpPr>
          <p:cNvPr id="96269" name="Rectangle 13">
            <a:extLst>
              <a:ext uri="{FF2B5EF4-FFF2-40B4-BE49-F238E27FC236}">
                <a16:creationId xmlns:a16="http://schemas.microsoft.com/office/drawing/2014/main" id="{D4C19A42-E5BE-2437-6C2A-9922B97EA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1412875"/>
            <a:ext cx="2376488" cy="2376488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800"/>
          </a:p>
        </p:txBody>
      </p:sp>
      <p:sp>
        <p:nvSpPr>
          <p:cNvPr id="96270" name="Line 14">
            <a:extLst>
              <a:ext uri="{FF2B5EF4-FFF2-40B4-BE49-F238E27FC236}">
                <a16:creationId xmlns:a16="http://schemas.microsoft.com/office/drawing/2014/main" id="{A8B3E5E0-4D64-5B98-BA5F-92B83D80E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3789363"/>
            <a:ext cx="0" cy="6477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6271" name="Line 15">
            <a:extLst>
              <a:ext uri="{FF2B5EF4-FFF2-40B4-BE49-F238E27FC236}">
                <a16:creationId xmlns:a16="http://schemas.microsoft.com/office/drawing/2014/main" id="{F5193952-2F22-CD73-6EEF-0FCA72661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0288" y="3789363"/>
            <a:ext cx="0" cy="6477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6" grpId="0" animBg="1"/>
      <p:bldP spid="96267" grpId="0" animBg="1"/>
      <p:bldP spid="96268" grpId="0" animBg="1"/>
      <p:bldP spid="962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1E8F0402-F32B-5189-3DAB-28065B60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020EF0F1-0180-48DB-9F32-55F360C28BA9}" type="slidenum">
              <a:rPr lang="fr-FR" altLang="fr-FR" sz="10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9</a:t>
            </a:fld>
            <a:endParaRPr lang="fr-FR" altLang="fr-FR" sz="1000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C1E77BF0-E3A4-BB7C-97E3-0488791F8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/>
              <a:t>CONTACT AU DELA DU PLAN DU BORD LE PLUS PROCHE DES MONTANTS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D41ABE6A-CDCD-C1AC-5754-F15CC5110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1447800"/>
            <a:ext cx="6553200" cy="4953000"/>
          </a:xfrm>
        </p:spPr>
        <p:txBody>
          <a:bodyPr/>
          <a:lstStyle/>
          <a:p>
            <a:pPr eaLnBrk="1" hangingPunct="1">
              <a:defRPr/>
            </a:pPr>
            <a:endParaRPr lang="fr-FR" sz="2000"/>
          </a:p>
          <a:p>
            <a:pPr eaLnBrk="1" hangingPunct="1">
              <a:defRPr/>
            </a:pPr>
            <a:endParaRPr lang="fr-FR" sz="2000"/>
          </a:p>
        </p:txBody>
      </p:sp>
      <p:pic>
        <p:nvPicPr>
          <p:cNvPr id="12293" name="Picture 6" descr="sautoir 9">
            <a:extLst>
              <a:ext uri="{FF2B5EF4-FFF2-40B4-BE49-F238E27FC236}">
                <a16:creationId xmlns:a16="http://schemas.microsoft.com/office/drawing/2014/main" id="{6DA68A97-8553-9D95-DCC9-AEF65A916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89138"/>
            <a:ext cx="8208962" cy="467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pétition">
  <a:themeElements>
    <a:clrScheme name="Compé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é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é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é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é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é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é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é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é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é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CC3B5B3818EF47A6A8C6C248C3D936" ma:contentTypeVersion="1" ma:contentTypeDescription="Crée un document." ma:contentTypeScope="" ma:versionID="37b4c94d8a88bf3500bc03aecdba61f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95920c25a753d552495d0cb4e68a0f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E07C95E-8B87-4166-B95D-07482F59F1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DCFBBC-9A34-4E2B-A36A-FA3A10ED07C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2758</TotalTime>
  <Words>221</Words>
  <Application>Microsoft Office PowerPoint</Application>
  <PresentationFormat>Affichage à l'écran (4:3)</PresentationFormat>
  <Paragraphs>50</Paragraphs>
  <Slides>12</Slides>
  <Notes>0</Notes>
  <HiddenSlides>1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Verdana</vt:lpstr>
      <vt:lpstr>Arial</vt:lpstr>
      <vt:lpstr>Wingdings</vt:lpstr>
      <vt:lpstr>Eras Bold ITC</vt:lpstr>
      <vt:lpstr>Compétition</vt:lpstr>
      <vt:lpstr>Présentation PowerPoint</vt:lpstr>
      <vt:lpstr>Emplacement des POTEAUX</vt:lpstr>
      <vt:lpstr>Disposition de la barre sur les Taquets</vt:lpstr>
      <vt:lpstr>CONTRÔLER LE SAUTEUR</vt:lpstr>
      <vt:lpstr>LES POINTS DE CONTRÔLE</vt:lpstr>
      <vt:lpstr>JUGER LE SAUT</vt:lpstr>
      <vt:lpstr>LES DELAIS AUTORISES</vt:lpstr>
      <vt:lpstr>LA CHUTE DE LA BARRE</vt:lpstr>
      <vt:lpstr>CONTACT AU DELA DU PLAN DU BORD LE PLUS PROCHE DES MONTANTS</vt:lpstr>
      <vt:lpstr>L’APPEL D’UN PIED</vt:lpstr>
      <vt:lpstr>Droits du sauteur</vt:lpstr>
      <vt:lpstr>Présentation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Compétitions sportives SP</dc:title>
  <dc:creator>ROSIQUE Daniel</dc:creator>
  <cp:lastModifiedBy>daniel rosique</cp:lastModifiedBy>
  <cp:revision>87</cp:revision>
  <dcterms:created xsi:type="dcterms:W3CDTF">2004-09-14T13:48:12Z</dcterms:created>
  <dcterms:modified xsi:type="dcterms:W3CDTF">2023-11-23T17:24:34Z</dcterms:modified>
</cp:coreProperties>
</file>