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0" r:id="rId4"/>
    <p:sldId id="273" r:id="rId5"/>
    <p:sldId id="274" r:id="rId6"/>
    <p:sldId id="275" r:id="rId7"/>
    <p:sldId id="276" r:id="rId8"/>
    <p:sldId id="277" r:id="rId9"/>
    <p:sldId id="278" r:id="rId10"/>
    <p:sldId id="279" r:id="rId11"/>
    <p:sldId id="290" r:id="rId12"/>
    <p:sldId id="291" r:id="rId13"/>
    <p:sldId id="292" r:id="rId14"/>
    <p:sldId id="289" r:id="rId15"/>
    <p:sldId id="294" r:id="rId16"/>
    <p:sldId id="295" r:id="rId17"/>
    <p:sldId id="281" r:id="rId18"/>
    <p:sldId id="296" r:id="rId19"/>
    <p:sldId id="280" r:id="rId20"/>
    <p:sldId id="282" r:id="rId21"/>
    <p:sldId id="297" r:id="rId22"/>
    <p:sldId id="283" r:id="rId23"/>
    <p:sldId id="307" r:id="rId24"/>
    <p:sldId id="306" r:id="rId25"/>
    <p:sldId id="272" r:id="rId26"/>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1" d="100"/>
          <a:sy n="81" d="100"/>
        </p:scale>
        <p:origin x="14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B11D67-A60F-D29A-323B-ED57FB1FCA9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1821B7D5-899B-244B-5A9F-A859301091E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D7517EF7-D167-476F-A1AC-643860BACFFF}" type="datetimeFigureOut">
              <a:rPr lang="fr-FR"/>
              <a:pPr>
                <a:defRPr/>
              </a:pPr>
              <a:t>23/11/2023</a:t>
            </a:fld>
            <a:endParaRPr lang="fr-FR"/>
          </a:p>
        </p:txBody>
      </p:sp>
      <p:sp>
        <p:nvSpPr>
          <p:cNvPr id="4" name="Espace réservé de l'image des diapositives 3">
            <a:extLst>
              <a:ext uri="{FF2B5EF4-FFF2-40B4-BE49-F238E27FC236}">
                <a16:creationId xmlns:a16="http://schemas.microsoft.com/office/drawing/2014/main" id="{A0A8CE76-F6DC-AA7A-638F-830529DAE71F}"/>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29F8B9AD-709C-D429-A728-9916F000AAEB}"/>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ABB84A6-5333-6ABF-1503-F29E10269F90}"/>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6EC7810B-31E0-1E1E-9D01-279E16F6906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7E68425-9E67-4B32-BB15-43D668CCF6F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3DB5184-188A-BB4A-C829-E6ED8124C994}"/>
              </a:ext>
            </a:extLst>
          </p:cNvPr>
          <p:cNvSpPr>
            <a:spLocks noGrp="1"/>
          </p:cNvSpPr>
          <p:nvPr>
            <p:ph type="dt" sz="half" idx="10"/>
          </p:nvPr>
        </p:nvSpPr>
        <p:spPr/>
        <p:txBody>
          <a:bodyPr/>
          <a:lstStyle>
            <a:lvl1pPr>
              <a:defRPr/>
            </a:lvl1pPr>
          </a:lstStyle>
          <a:p>
            <a:pPr>
              <a:defRPr/>
            </a:pPr>
            <a:fld id="{4B309908-AD59-4D3F-90D7-69290810E480}"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4654C5C2-C22E-8D46-8D65-CEC0D8586E3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CB4D966-39C3-6A5B-6468-C446714AFCBD}"/>
              </a:ext>
            </a:extLst>
          </p:cNvPr>
          <p:cNvSpPr>
            <a:spLocks noGrp="1"/>
          </p:cNvSpPr>
          <p:nvPr>
            <p:ph type="sldNum" sz="quarter" idx="12"/>
          </p:nvPr>
        </p:nvSpPr>
        <p:spPr/>
        <p:txBody>
          <a:bodyPr/>
          <a:lstStyle>
            <a:lvl1pPr>
              <a:defRPr/>
            </a:lvl1pPr>
          </a:lstStyle>
          <a:p>
            <a:pPr>
              <a:defRPr/>
            </a:pPr>
            <a:fld id="{2EB97231-6BE8-43C8-8434-C96C559EFC6F}" type="slidenum">
              <a:rPr lang="fr-FR" altLang="fr-FR"/>
              <a:pPr>
                <a:defRPr/>
              </a:pPr>
              <a:t>‹N°›</a:t>
            </a:fld>
            <a:endParaRPr lang="fr-FR" altLang="fr-FR"/>
          </a:p>
        </p:txBody>
      </p:sp>
    </p:spTree>
    <p:extLst>
      <p:ext uri="{BB962C8B-B14F-4D97-AF65-F5344CB8AC3E}">
        <p14:creationId xmlns:p14="http://schemas.microsoft.com/office/powerpoint/2010/main" val="364064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EFA17D-5343-6570-432A-F1D9B370F21C}"/>
              </a:ext>
            </a:extLst>
          </p:cNvPr>
          <p:cNvSpPr>
            <a:spLocks noGrp="1"/>
          </p:cNvSpPr>
          <p:nvPr>
            <p:ph type="dt" sz="half" idx="10"/>
          </p:nvPr>
        </p:nvSpPr>
        <p:spPr/>
        <p:txBody>
          <a:bodyPr/>
          <a:lstStyle>
            <a:lvl1pPr>
              <a:defRPr/>
            </a:lvl1pPr>
          </a:lstStyle>
          <a:p>
            <a:pPr>
              <a:defRPr/>
            </a:pPr>
            <a:fld id="{B8925C7F-1A9B-4B75-8684-9C0082F6F781}"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84B05907-5104-0971-44A7-00EE60A74EC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2B66187-9B35-D8C3-3DC8-742DA8329397}"/>
              </a:ext>
            </a:extLst>
          </p:cNvPr>
          <p:cNvSpPr>
            <a:spLocks noGrp="1"/>
          </p:cNvSpPr>
          <p:nvPr>
            <p:ph type="sldNum" sz="quarter" idx="12"/>
          </p:nvPr>
        </p:nvSpPr>
        <p:spPr/>
        <p:txBody>
          <a:bodyPr/>
          <a:lstStyle>
            <a:lvl1pPr>
              <a:defRPr/>
            </a:lvl1pPr>
          </a:lstStyle>
          <a:p>
            <a:pPr>
              <a:defRPr/>
            </a:pPr>
            <a:fld id="{7C6499E5-DF55-4D4D-85EC-1DBC03E8232A}" type="slidenum">
              <a:rPr lang="fr-FR" altLang="fr-FR"/>
              <a:pPr>
                <a:defRPr/>
              </a:pPr>
              <a:t>‹N°›</a:t>
            </a:fld>
            <a:endParaRPr lang="fr-FR" altLang="fr-FR"/>
          </a:p>
        </p:txBody>
      </p:sp>
    </p:spTree>
    <p:extLst>
      <p:ext uri="{BB962C8B-B14F-4D97-AF65-F5344CB8AC3E}">
        <p14:creationId xmlns:p14="http://schemas.microsoft.com/office/powerpoint/2010/main" val="2838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5C0D2B-5AFC-0852-1676-D8A5B30B83BF}"/>
              </a:ext>
            </a:extLst>
          </p:cNvPr>
          <p:cNvSpPr>
            <a:spLocks noGrp="1"/>
          </p:cNvSpPr>
          <p:nvPr>
            <p:ph type="dt" sz="half" idx="10"/>
          </p:nvPr>
        </p:nvSpPr>
        <p:spPr/>
        <p:txBody>
          <a:bodyPr/>
          <a:lstStyle>
            <a:lvl1pPr>
              <a:defRPr/>
            </a:lvl1pPr>
          </a:lstStyle>
          <a:p>
            <a:pPr>
              <a:defRPr/>
            </a:pPr>
            <a:fld id="{F9351838-9D82-4BCF-AD9E-1B88EAB07C34}"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1AB1F59E-7DF4-473B-7870-10BF892403D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8B4675F-C5B2-7B7A-DE3C-9487F5A9B999}"/>
              </a:ext>
            </a:extLst>
          </p:cNvPr>
          <p:cNvSpPr>
            <a:spLocks noGrp="1"/>
          </p:cNvSpPr>
          <p:nvPr>
            <p:ph type="sldNum" sz="quarter" idx="12"/>
          </p:nvPr>
        </p:nvSpPr>
        <p:spPr/>
        <p:txBody>
          <a:bodyPr/>
          <a:lstStyle>
            <a:lvl1pPr>
              <a:defRPr/>
            </a:lvl1pPr>
          </a:lstStyle>
          <a:p>
            <a:pPr>
              <a:defRPr/>
            </a:pPr>
            <a:fld id="{861FBCE8-27A3-42BE-B84D-908B5E147EAC}" type="slidenum">
              <a:rPr lang="fr-FR" altLang="fr-FR"/>
              <a:pPr>
                <a:defRPr/>
              </a:pPr>
              <a:t>‹N°›</a:t>
            </a:fld>
            <a:endParaRPr lang="fr-FR" altLang="fr-FR"/>
          </a:p>
        </p:txBody>
      </p:sp>
    </p:spTree>
    <p:extLst>
      <p:ext uri="{BB962C8B-B14F-4D97-AF65-F5344CB8AC3E}">
        <p14:creationId xmlns:p14="http://schemas.microsoft.com/office/powerpoint/2010/main" val="158824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9A1420-71E1-5AFB-FB16-04967300C72F}"/>
              </a:ext>
            </a:extLst>
          </p:cNvPr>
          <p:cNvSpPr>
            <a:spLocks noGrp="1"/>
          </p:cNvSpPr>
          <p:nvPr>
            <p:ph type="dt" sz="half" idx="10"/>
          </p:nvPr>
        </p:nvSpPr>
        <p:spPr/>
        <p:txBody>
          <a:bodyPr/>
          <a:lstStyle>
            <a:lvl1pPr>
              <a:defRPr/>
            </a:lvl1pPr>
          </a:lstStyle>
          <a:p>
            <a:pPr>
              <a:defRPr/>
            </a:pPr>
            <a:fld id="{46274FB9-BC64-4C5E-93F1-FF32BC1C4A09}"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BE24EA69-BA51-37AD-1E0F-A83F8DD46E2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0102B1D-9292-AE59-ADAC-8F3CA8118F3D}"/>
              </a:ext>
            </a:extLst>
          </p:cNvPr>
          <p:cNvSpPr>
            <a:spLocks noGrp="1"/>
          </p:cNvSpPr>
          <p:nvPr>
            <p:ph type="sldNum" sz="quarter" idx="12"/>
          </p:nvPr>
        </p:nvSpPr>
        <p:spPr/>
        <p:txBody>
          <a:bodyPr/>
          <a:lstStyle>
            <a:lvl1pPr>
              <a:defRPr/>
            </a:lvl1pPr>
          </a:lstStyle>
          <a:p>
            <a:pPr>
              <a:defRPr/>
            </a:pPr>
            <a:fld id="{3E569773-AF48-4043-ABC6-5E3903FD0E1C}" type="slidenum">
              <a:rPr lang="fr-FR" altLang="fr-FR"/>
              <a:pPr>
                <a:defRPr/>
              </a:pPr>
              <a:t>‹N°›</a:t>
            </a:fld>
            <a:endParaRPr lang="fr-FR" altLang="fr-FR"/>
          </a:p>
        </p:txBody>
      </p:sp>
    </p:spTree>
    <p:extLst>
      <p:ext uri="{BB962C8B-B14F-4D97-AF65-F5344CB8AC3E}">
        <p14:creationId xmlns:p14="http://schemas.microsoft.com/office/powerpoint/2010/main" val="367601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A5D8AC96-C744-6F08-863C-D6C484A17112}"/>
              </a:ext>
            </a:extLst>
          </p:cNvPr>
          <p:cNvSpPr>
            <a:spLocks noGrp="1"/>
          </p:cNvSpPr>
          <p:nvPr>
            <p:ph type="dt" sz="half" idx="10"/>
          </p:nvPr>
        </p:nvSpPr>
        <p:spPr/>
        <p:txBody>
          <a:bodyPr/>
          <a:lstStyle>
            <a:lvl1pPr>
              <a:defRPr/>
            </a:lvl1pPr>
          </a:lstStyle>
          <a:p>
            <a:pPr>
              <a:defRPr/>
            </a:pPr>
            <a:fld id="{0C9EEC88-FEE3-4F73-9ED8-32DE444DB6B2}"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44825C29-AD32-0C16-822B-A0618F504E4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F43E061-A240-F1E4-6508-FA2C7ECA31AA}"/>
              </a:ext>
            </a:extLst>
          </p:cNvPr>
          <p:cNvSpPr>
            <a:spLocks noGrp="1"/>
          </p:cNvSpPr>
          <p:nvPr>
            <p:ph type="sldNum" sz="quarter" idx="12"/>
          </p:nvPr>
        </p:nvSpPr>
        <p:spPr/>
        <p:txBody>
          <a:bodyPr/>
          <a:lstStyle>
            <a:lvl1pPr>
              <a:defRPr/>
            </a:lvl1pPr>
          </a:lstStyle>
          <a:p>
            <a:pPr>
              <a:defRPr/>
            </a:pPr>
            <a:fld id="{40C2C6F9-A44A-4681-B1D4-362D34FF620A}" type="slidenum">
              <a:rPr lang="fr-FR" altLang="fr-FR"/>
              <a:pPr>
                <a:defRPr/>
              </a:pPr>
              <a:t>‹N°›</a:t>
            </a:fld>
            <a:endParaRPr lang="fr-FR" altLang="fr-FR"/>
          </a:p>
        </p:txBody>
      </p:sp>
    </p:spTree>
    <p:extLst>
      <p:ext uri="{BB962C8B-B14F-4D97-AF65-F5344CB8AC3E}">
        <p14:creationId xmlns:p14="http://schemas.microsoft.com/office/powerpoint/2010/main" val="387822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59D146DF-BEDF-E13B-D3CF-223013B0F30E}"/>
              </a:ext>
            </a:extLst>
          </p:cNvPr>
          <p:cNvSpPr>
            <a:spLocks noGrp="1"/>
          </p:cNvSpPr>
          <p:nvPr>
            <p:ph type="dt" sz="half" idx="10"/>
          </p:nvPr>
        </p:nvSpPr>
        <p:spPr/>
        <p:txBody>
          <a:bodyPr/>
          <a:lstStyle>
            <a:lvl1pPr>
              <a:defRPr/>
            </a:lvl1pPr>
          </a:lstStyle>
          <a:p>
            <a:pPr>
              <a:defRPr/>
            </a:pPr>
            <a:fld id="{15330B48-E4B4-4381-8132-4C7A4ED31B0C}"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3AEEDBD0-6A66-5A2A-E7CA-1AAB545140D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1F1E1D2-174B-BB4C-A548-E832C5C42C39}"/>
              </a:ext>
            </a:extLst>
          </p:cNvPr>
          <p:cNvSpPr>
            <a:spLocks noGrp="1"/>
          </p:cNvSpPr>
          <p:nvPr>
            <p:ph type="sldNum" sz="quarter" idx="12"/>
          </p:nvPr>
        </p:nvSpPr>
        <p:spPr/>
        <p:txBody>
          <a:bodyPr/>
          <a:lstStyle>
            <a:lvl1pPr>
              <a:defRPr/>
            </a:lvl1pPr>
          </a:lstStyle>
          <a:p>
            <a:pPr>
              <a:defRPr/>
            </a:pPr>
            <a:fld id="{77165A42-86AD-4B8B-ACFF-E1788C0A5DE7}" type="slidenum">
              <a:rPr lang="fr-FR" altLang="fr-FR"/>
              <a:pPr>
                <a:defRPr/>
              </a:pPr>
              <a:t>‹N°›</a:t>
            </a:fld>
            <a:endParaRPr lang="fr-FR" altLang="fr-FR"/>
          </a:p>
        </p:txBody>
      </p:sp>
    </p:spTree>
    <p:extLst>
      <p:ext uri="{BB962C8B-B14F-4D97-AF65-F5344CB8AC3E}">
        <p14:creationId xmlns:p14="http://schemas.microsoft.com/office/powerpoint/2010/main" val="202073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721BBA04-DAF6-33F8-55D4-550EE7550EB8}"/>
              </a:ext>
            </a:extLst>
          </p:cNvPr>
          <p:cNvSpPr>
            <a:spLocks noGrp="1"/>
          </p:cNvSpPr>
          <p:nvPr>
            <p:ph type="dt" sz="half" idx="10"/>
          </p:nvPr>
        </p:nvSpPr>
        <p:spPr/>
        <p:txBody>
          <a:bodyPr/>
          <a:lstStyle>
            <a:lvl1pPr>
              <a:defRPr/>
            </a:lvl1pPr>
          </a:lstStyle>
          <a:p>
            <a:pPr>
              <a:defRPr/>
            </a:pPr>
            <a:fld id="{33EDD249-1617-4624-8DD0-CF57B6080ECE}" type="datetime1">
              <a:rPr lang="fr-FR"/>
              <a:pPr>
                <a:defRPr/>
              </a:pPr>
              <a:t>23/11/2023</a:t>
            </a:fld>
            <a:endParaRPr lang="fr-FR"/>
          </a:p>
        </p:txBody>
      </p:sp>
      <p:sp>
        <p:nvSpPr>
          <p:cNvPr id="8" name="Espace réservé du pied de page 4">
            <a:extLst>
              <a:ext uri="{FF2B5EF4-FFF2-40B4-BE49-F238E27FC236}">
                <a16:creationId xmlns:a16="http://schemas.microsoft.com/office/drawing/2014/main" id="{F2CF2763-01A5-292D-EF07-7090833914B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70ACD3A-7CCF-6BEB-0D95-F4C336868A01}"/>
              </a:ext>
            </a:extLst>
          </p:cNvPr>
          <p:cNvSpPr>
            <a:spLocks noGrp="1"/>
          </p:cNvSpPr>
          <p:nvPr>
            <p:ph type="sldNum" sz="quarter" idx="12"/>
          </p:nvPr>
        </p:nvSpPr>
        <p:spPr/>
        <p:txBody>
          <a:bodyPr/>
          <a:lstStyle>
            <a:lvl1pPr>
              <a:defRPr/>
            </a:lvl1pPr>
          </a:lstStyle>
          <a:p>
            <a:pPr>
              <a:defRPr/>
            </a:pPr>
            <a:fld id="{38A39A75-ABC1-4648-9834-B565158E3655}" type="slidenum">
              <a:rPr lang="fr-FR" altLang="fr-FR"/>
              <a:pPr>
                <a:defRPr/>
              </a:pPr>
              <a:t>‹N°›</a:t>
            </a:fld>
            <a:endParaRPr lang="fr-FR" altLang="fr-FR"/>
          </a:p>
        </p:txBody>
      </p:sp>
    </p:spTree>
    <p:extLst>
      <p:ext uri="{BB962C8B-B14F-4D97-AF65-F5344CB8AC3E}">
        <p14:creationId xmlns:p14="http://schemas.microsoft.com/office/powerpoint/2010/main" val="18594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2C430FA-2C84-DC1C-148E-31B23A7F9142}"/>
              </a:ext>
            </a:extLst>
          </p:cNvPr>
          <p:cNvSpPr>
            <a:spLocks noGrp="1"/>
          </p:cNvSpPr>
          <p:nvPr>
            <p:ph type="dt" sz="half" idx="10"/>
          </p:nvPr>
        </p:nvSpPr>
        <p:spPr/>
        <p:txBody>
          <a:bodyPr/>
          <a:lstStyle>
            <a:lvl1pPr>
              <a:defRPr/>
            </a:lvl1pPr>
          </a:lstStyle>
          <a:p>
            <a:pPr>
              <a:defRPr/>
            </a:pPr>
            <a:fld id="{367C62E7-9D3C-44A5-A728-CE6C658ABBFE}" type="datetime1">
              <a:rPr lang="fr-FR"/>
              <a:pPr>
                <a:defRPr/>
              </a:pPr>
              <a:t>23/11/2023</a:t>
            </a:fld>
            <a:endParaRPr lang="fr-FR"/>
          </a:p>
        </p:txBody>
      </p:sp>
      <p:sp>
        <p:nvSpPr>
          <p:cNvPr id="4" name="Espace réservé du pied de page 4">
            <a:extLst>
              <a:ext uri="{FF2B5EF4-FFF2-40B4-BE49-F238E27FC236}">
                <a16:creationId xmlns:a16="http://schemas.microsoft.com/office/drawing/2014/main" id="{CB579C29-4C47-7619-0B17-90378FB85F55}"/>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15B369A1-F20E-8C3F-BE9C-F58FD12FA0DA}"/>
              </a:ext>
            </a:extLst>
          </p:cNvPr>
          <p:cNvSpPr>
            <a:spLocks noGrp="1"/>
          </p:cNvSpPr>
          <p:nvPr>
            <p:ph type="sldNum" sz="quarter" idx="12"/>
          </p:nvPr>
        </p:nvSpPr>
        <p:spPr/>
        <p:txBody>
          <a:bodyPr/>
          <a:lstStyle>
            <a:lvl1pPr>
              <a:defRPr/>
            </a:lvl1pPr>
          </a:lstStyle>
          <a:p>
            <a:pPr>
              <a:defRPr/>
            </a:pPr>
            <a:fld id="{80F0C4D3-BEC3-4205-9BF8-AD1FDE49F449}" type="slidenum">
              <a:rPr lang="fr-FR" altLang="fr-FR"/>
              <a:pPr>
                <a:defRPr/>
              </a:pPr>
              <a:t>‹N°›</a:t>
            </a:fld>
            <a:endParaRPr lang="fr-FR" altLang="fr-FR"/>
          </a:p>
        </p:txBody>
      </p:sp>
    </p:spTree>
    <p:extLst>
      <p:ext uri="{BB962C8B-B14F-4D97-AF65-F5344CB8AC3E}">
        <p14:creationId xmlns:p14="http://schemas.microsoft.com/office/powerpoint/2010/main" val="73012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41FB967-8856-9BC8-D386-93E65C626CBD}"/>
              </a:ext>
            </a:extLst>
          </p:cNvPr>
          <p:cNvSpPr>
            <a:spLocks noGrp="1"/>
          </p:cNvSpPr>
          <p:nvPr>
            <p:ph type="dt" sz="half" idx="10"/>
          </p:nvPr>
        </p:nvSpPr>
        <p:spPr/>
        <p:txBody>
          <a:bodyPr/>
          <a:lstStyle>
            <a:lvl1pPr>
              <a:defRPr/>
            </a:lvl1pPr>
          </a:lstStyle>
          <a:p>
            <a:pPr>
              <a:defRPr/>
            </a:pPr>
            <a:fld id="{6F5EED9E-6482-4996-BB4C-57794073F7A3}" type="datetime1">
              <a:rPr lang="fr-FR"/>
              <a:pPr>
                <a:defRPr/>
              </a:pPr>
              <a:t>23/11/2023</a:t>
            </a:fld>
            <a:endParaRPr lang="fr-FR"/>
          </a:p>
        </p:txBody>
      </p:sp>
      <p:sp>
        <p:nvSpPr>
          <p:cNvPr id="3" name="Espace réservé du pied de page 4">
            <a:extLst>
              <a:ext uri="{FF2B5EF4-FFF2-40B4-BE49-F238E27FC236}">
                <a16:creationId xmlns:a16="http://schemas.microsoft.com/office/drawing/2014/main" id="{54332A5F-2B36-A83D-13F4-80A5CCECBC55}"/>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4D1E551-4515-B431-93BB-C050709F819B}"/>
              </a:ext>
            </a:extLst>
          </p:cNvPr>
          <p:cNvSpPr>
            <a:spLocks noGrp="1"/>
          </p:cNvSpPr>
          <p:nvPr>
            <p:ph type="sldNum" sz="quarter" idx="12"/>
          </p:nvPr>
        </p:nvSpPr>
        <p:spPr/>
        <p:txBody>
          <a:bodyPr/>
          <a:lstStyle>
            <a:lvl1pPr>
              <a:defRPr/>
            </a:lvl1pPr>
          </a:lstStyle>
          <a:p>
            <a:pPr>
              <a:defRPr/>
            </a:pPr>
            <a:fld id="{39307455-B526-459F-9EF7-F944906E69D3}" type="slidenum">
              <a:rPr lang="fr-FR" altLang="fr-FR"/>
              <a:pPr>
                <a:defRPr/>
              </a:pPr>
              <a:t>‹N°›</a:t>
            </a:fld>
            <a:endParaRPr lang="fr-FR" altLang="fr-FR"/>
          </a:p>
        </p:txBody>
      </p:sp>
    </p:spTree>
    <p:extLst>
      <p:ext uri="{BB962C8B-B14F-4D97-AF65-F5344CB8AC3E}">
        <p14:creationId xmlns:p14="http://schemas.microsoft.com/office/powerpoint/2010/main" val="8550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2A1E4038-8AFF-1697-5285-313B88C3AE7B}"/>
              </a:ext>
            </a:extLst>
          </p:cNvPr>
          <p:cNvSpPr>
            <a:spLocks noGrp="1"/>
          </p:cNvSpPr>
          <p:nvPr>
            <p:ph type="dt" sz="half" idx="10"/>
          </p:nvPr>
        </p:nvSpPr>
        <p:spPr/>
        <p:txBody>
          <a:bodyPr/>
          <a:lstStyle>
            <a:lvl1pPr>
              <a:defRPr/>
            </a:lvl1pPr>
          </a:lstStyle>
          <a:p>
            <a:pPr>
              <a:defRPr/>
            </a:pPr>
            <a:fld id="{03C4F8DE-F273-4549-B97B-4F1EAF0A3A44}"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514CE109-9EC0-FA3B-38E2-30D7C9F3B6F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2D47723-E247-8C9E-6BFF-5691723CB459}"/>
              </a:ext>
            </a:extLst>
          </p:cNvPr>
          <p:cNvSpPr>
            <a:spLocks noGrp="1"/>
          </p:cNvSpPr>
          <p:nvPr>
            <p:ph type="sldNum" sz="quarter" idx="12"/>
          </p:nvPr>
        </p:nvSpPr>
        <p:spPr/>
        <p:txBody>
          <a:bodyPr/>
          <a:lstStyle>
            <a:lvl1pPr>
              <a:defRPr/>
            </a:lvl1pPr>
          </a:lstStyle>
          <a:p>
            <a:pPr>
              <a:defRPr/>
            </a:pPr>
            <a:fld id="{A62F1AA8-9789-43C4-9164-9D1C5627F840}" type="slidenum">
              <a:rPr lang="fr-FR" altLang="fr-FR"/>
              <a:pPr>
                <a:defRPr/>
              </a:pPr>
              <a:t>‹N°›</a:t>
            </a:fld>
            <a:endParaRPr lang="fr-FR" altLang="fr-FR"/>
          </a:p>
        </p:txBody>
      </p:sp>
    </p:spTree>
    <p:extLst>
      <p:ext uri="{BB962C8B-B14F-4D97-AF65-F5344CB8AC3E}">
        <p14:creationId xmlns:p14="http://schemas.microsoft.com/office/powerpoint/2010/main" val="247742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E112DE3-ABF6-FE47-CB9F-2B642A4358AE}"/>
              </a:ext>
            </a:extLst>
          </p:cNvPr>
          <p:cNvSpPr>
            <a:spLocks noGrp="1"/>
          </p:cNvSpPr>
          <p:nvPr>
            <p:ph type="dt" sz="half" idx="10"/>
          </p:nvPr>
        </p:nvSpPr>
        <p:spPr/>
        <p:txBody>
          <a:bodyPr/>
          <a:lstStyle>
            <a:lvl1pPr>
              <a:defRPr/>
            </a:lvl1pPr>
          </a:lstStyle>
          <a:p>
            <a:pPr>
              <a:defRPr/>
            </a:pPr>
            <a:fld id="{8DE9EFC3-19B2-4348-9B32-CDBC6F7413A6}"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A1999483-47C1-A0CF-BB03-A0C5D28DAC0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675F9C7-6C76-DDD3-FF2C-48584CB04EA7}"/>
              </a:ext>
            </a:extLst>
          </p:cNvPr>
          <p:cNvSpPr>
            <a:spLocks noGrp="1"/>
          </p:cNvSpPr>
          <p:nvPr>
            <p:ph type="sldNum" sz="quarter" idx="12"/>
          </p:nvPr>
        </p:nvSpPr>
        <p:spPr/>
        <p:txBody>
          <a:bodyPr/>
          <a:lstStyle>
            <a:lvl1pPr>
              <a:defRPr/>
            </a:lvl1pPr>
          </a:lstStyle>
          <a:p>
            <a:pPr>
              <a:defRPr/>
            </a:pPr>
            <a:fld id="{8D7555A0-0762-4601-A72F-A139E47F7F6A}" type="slidenum">
              <a:rPr lang="fr-FR" altLang="fr-FR"/>
              <a:pPr>
                <a:defRPr/>
              </a:pPr>
              <a:t>‹N°›</a:t>
            </a:fld>
            <a:endParaRPr lang="fr-FR" altLang="fr-FR"/>
          </a:p>
        </p:txBody>
      </p:sp>
    </p:spTree>
    <p:extLst>
      <p:ext uri="{BB962C8B-B14F-4D97-AF65-F5344CB8AC3E}">
        <p14:creationId xmlns:p14="http://schemas.microsoft.com/office/powerpoint/2010/main" val="96983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7653F98-4BFA-1AEF-5AFA-F6E2A6B499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0B2E5240-A2C9-5BCF-7BFB-78FBB89ABF0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298F81AF-87DB-BB68-4266-D1650F03B1B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F24DA64-EE80-4A7A-871D-C3DD7D1D0D40}"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5284102B-33ED-7CEA-2352-2F12EE65FE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EF8C4A22-D370-245B-F9F6-C3766F97EB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panose="020B0503030403020204" pitchFamily="34" charset="0"/>
              </a:defRPr>
            </a:lvl1pPr>
          </a:lstStyle>
          <a:p>
            <a:pPr>
              <a:defRPr/>
            </a:pPr>
            <a:fld id="{09EDD346-3D94-471E-8545-F7E744C1667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http://www.risquesetsavoirs.fr/local/cache-vignettes/L258xH200/rs4_article3_8-518af.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2429B4E-E962-73A7-3E79-565FE6E13A4E}"/>
              </a:ext>
            </a:extLst>
          </p:cNvPr>
          <p:cNvSpPr>
            <a:spLocks noGrp="1"/>
          </p:cNvSpPr>
          <p:nvPr>
            <p:ph type="title"/>
          </p:nvPr>
        </p:nvSpPr>
        <p:spPr>
          <a:xfrm>
            <a:off x="1187450" y="4445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Missions des SDIS</a:t>
            </a:r>
          </a:p>
        </p:txBody>
      </p:sp>
      <p:sp>
        <p:nvSpPr>
          <p:cNvPr id="3075" name="ZoneTexte 5">
            <a:extLst>
              <a:ext uri="{FF2B5EF4-FFF2-40B4-BE49-F238E27FC236}">
                <a16:creationId xmlns:a16="http://schemas.microsoft.com/office/drawing/2014/main" id="{035E3AE3-9978-1D1A-0F96-B12B7A6B6C88}"/>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1200" b="1">
                <a:solidFill>
                  <a:srgbClr val="441202"/>
                </a:solidFill>
              </a:rPr>
              <a:t>ADMJSP/ </a:t>
            </a:r>
            <a:r>
              <a:rPr lang="fr-FR" altLang="fr-FR" sz="1200">
                <a:solidFill>
                  <a:srgbClr val="441202"/>
                </a:solidFill>
              </a:rPr>
              <a:t>pôle numérisation – 2017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2C9E1EFD-1113-1966-1DAA-1D10B78A6BD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2291" name="Espace réservé du numéro de diapositive 4">
            <a:extLst>
              <a:ext uri="{FF2B5EF4-FFF2-40B4-BE49-F238E27FC236}">
                <a16:creationId xmlns:a16="http://schemas.microsoft.com/office/drawing/2014/main" id="{A1693985-957B-77B2-27AC-30C71DB6870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D814214-5C72-426F-9551-04B495A9A2C5}" type="slidenum">
              <a:rPr lang="fr-FR" altLang="fr-FR" sz="2000">
                <a:solidFill>
                  <a:srgbClr val="984807"/>
                </a:solidFill>
              </a:rPr>
              <a:pPr>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6F73AF56-B92C-9D77-659E-7A7C664BF022}"/>
              </a:ext>
            </a:extLst>
          </p:cNvPr>
          <p:cNvSpPr>
            <a:spLocks noChangeArrowheads="1"/>
          </p:cNvSpPr>
          <p:nvPr/>
        </p:nvSpPr>
        <p:spPr bwMode="auto">
          <a:xfrm>
            <a:off x="395288" y="13414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accidents de la voie publique (particuliers, transports, tourisme, etc.),</a:t>
            </a:r>
          </a:p>
        </p:txBody>
      </p:sp>
      <p:pic>
        <p:nvPicPr>
          <p:cNvPr id="12293" name="Picture 2" descr="AVP">
            <a:extLst>
              <a:ext uri="{FF2B5EF4-FFF2-40B4-BE49-F238E27FC236}">
                <a16:creationId xmlns:a16="http://schemas.microsoft.com/office/drawing/2014/main" id="{F85BF898-0C29-6138-1D11-E0A6F26E6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99" r="12364"/>
          <a:stretch>
            <a:fillRect/>
          </a:stretch>
        </p:blipFill>
        <p:spPr bwMode="auto">
          <a:xfrm>
            <a:off x="5580063" y="1911350"/>
            <a:ext cx="277018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 1">
            <a:extLst>
              <a:ext uri="{FF2B5EF4-FFF2-40B4-BE49-F238E27FC236}">
                <a16:creationId xmlns:a16="http://schemas.microsoft.com/office/drawing/2014/main" id="{02EF1299-3135-FAD9-76B2-D4A9FC023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933825"/>
            <a:ext cx="32464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2">
            <a:extLst>
              <a:ext uri="{FF2B5EF4-FFF2-40B4-BE49-F238E27FC236}">
                <a16:creationId xmlns:a16="http://schemas.microsoft.com/office/drawing/2014/main" id="{3CB29818-BBD9-C0E4-A353-1250A6E61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1463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AF0472D5-C727-4A3D-BA4E-464E3B42E41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3315" name="Espace réservé du numéro de diapositive 4">
            <a:extLst>
              <a:ext uri="{FF2B5EF4-FFF2-40B4-BE49-F238E27FC236}">
                <a16:creationId xmlns:a16="http://schemas.microsoft.com/office/drawing/2014/main" id="{6E94F235-F4E0-37CD-AB61-7A5D4D19BF8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6A17876-F5CC-4CB7-ABC3-0C06F4F094C4}" type="slidenum">
              <a:rPr lang="fr-FR" altLang="fr-FR" sz="2000">
                <a:solidFill>
                  <a:srgbClr val="984807"/>
                </a:solidFill>
              </a:rPr>
              <a:pPr>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A593B1BC-97E3-9469-917C-016936ECE988}"/>
              </a:ext>
            </a:extLst>
          </p:cNvPr>
          <p:cNvSpPr>
            <a:spLocks noChangeArrowheads="1"/>
          </p:cNvSpPr>
          <p:nvPr/>
        </p:nvSpPr>
        <p:spPr bwMode="auto">
          <a:xfrm>
            <a:off x="539750" y="1341438"/>
            <a:ext cx="8189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accidents de travail, de la vie domestique, des activités sportives, de loisirs,</a:t>
            </a:r>
          </a:p>
        </p:txBody>
      </p:sp>
      <p:pic>
        <p:nvPicPr>
          <p:cNvPr id="13317" name="Image 4">
            <a:extLst>
              <a:ext uri="{FF2B5EF4-FFF2-40B4-BE49-F238E27FC236}">
                <a16:creationId xmlns:a16="http://schemas.microsoft.com/office/drawing/2014/main" id="{05798183-80D2-1EA2-7147-19B39D4EA7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36838"/>
            <a:ext cx="295116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 5">
            <a:extLst>
              <a:ext uri="{FF2B5EF4-FFF2-40B4-BE49-F238E27FC236}">
                <a16:creationId xmlns:a16="http://schemas.microsoft.com/office/drawing/2014/main" id="{086EBD47-B6FE-F3CF-040F-192784F4C4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349500"/>
            <a:ext cx="328295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5C28B5C3-C772-8D05-F61B-1B804804A05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4339" name="Espace réservé du numéro de diapositive 4">
            <a:extLst>
              <a:ext uri="{FF2B5EF4-FFF2-40B4-BE49-F238E27FC236}">
                <a16:creationId xmlns:a16="http://schemas.microsoft.com/office/drawing/2014/main" id="{068E2143-65E6-E6CD-0985-E68505C598B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7520A58-698E-464F-A32D-26E6D63386F5}" type="slidenum">
              <a:rPr lang="fr-FR" altLang="fr-FR" sz="2000">
                <a:solidFill>
                  <a:srgbClr val="984807"/>
                </a:solidFill>
              </a:rPr>
              <a:pPr>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B548429F-4E36-35ED-ADCF-DC93FB74B04A}"/>
              </a:ext>
            </a:extLst>
          </p:cNvPr>
          <p:cNvSpPr>
            <a:spLocks noChangeArrowheads="1"/>
          </p:cNvSpPr>
          <p:nvPr/>
        </p:nvSpPr>
        <p:spPr bwMode="auto">
          <a:xfrm>
            <a:off x="395288" y="1341438"/>
            <a:ext cx="81899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 secours aux personnes en général (malaises, traumatismes, blessures, brûlures,…etc.), </a:t>
            </a:r>
          </a:p>
        </p:txBody>
      </p:sp>
      <p:pic>
        <p:nvPicPr>
          <p:cNvPr id="14341" name="Image 2">
            <a:extLst>
              <a:ext uri="{FF2B5EF4-FFF2-40B4-BE49-F238E27FC236}">
                <a16:creationId xmlns:a16="http://schemas.microsoft.com/office/drawing/2014/main" id="{0818BE6A-B405-F119-D093-E20F1428D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2422525"/>
            <a:ext cx="2322513"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4">
            <a:extLst>
              <a:ext uri="{FF2B5EF4-FFF2-40B4-BE49-F238E27FC236}">
                <a16:creationId xmlns:a16="http://schemas.microsoft.com/office/drawing/2014/main" id="{39F09E4D-C618-5305-BA91-765A36B2E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2405063"/>
            <a:ext cx="23336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6">
            <a:extLst>
              <a:ext uri="{FF2B5EF4-FFF2-40B4-BE49-F238E27FC236}">
                <a16:creationId xmlns:a16="http://schemas.microsoft.com/office/drawing/2014/main" id="{7558383B-E78F-55FE-FEFB-6C96A94E2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2405063"/>
            <a:ext cx="23336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CB3593F5-CD03-CC4D-3CEB-AA3C49E3A77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5363" name="Espace réservé du numéro de diapositive 4">
            <a:extLst>
              <a:ext uri="{FF2B5EF4-FFF2-40B4-BE49-F238E27FC236}">
                <a16:creationId xmlns:a16="http://schemas.microsoft.com/office/drawing/2014/main" id="{E96CEA69-ED53-9D3E-D53D-148D3679D65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93D05FB-B1C5-46CC-B4F5-21D15D102EAB}" type="slidenum">
              <a:rPr lang="fr-FR" altLang="fr-FR" sz="2000">
                <a:solidFill>
                  <a:srgbClr val="984807"/>
                </a:solidFill>
              </a:rPr>
              <a:pPr>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073EBCA3-09F2-5715-9918-1B622D85B6CE}"/>
              </a:ext>
            </a:extLst>
          </p:cNvPr>
          <p:cNvSpPr>
            <a:spLocks noChangeArrowheads="1"/>
          </p:cNvSpPr>
          <p:nvPr/>
        </p:nvSpPr>
        <p:spPr bwMode="auto">
          <a:xfrm>
            <a:off x="395288" y="13414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sauvetages d’animaux,</a:t>
            </a:r>
          </a:p>
        </p:txBody>
      </p:sp>
      <p:pic>
        <p:nvPicPr>
          <p:cNvPr id="15365" name="Picture 1" descr="17634717_1389362644462771_1981576196709345963_n">
            <a:extLst>
              <a:ext uri="{FF2B5EF4-FFF2-40B4-BE49-F238E27FC236}">
                <a16:creationId xmlns:a16="http://schemas.microsoft.com/office/drawing/2014/main" id="{834433B0-0B41-1064-6517-EF3888BEB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38" y="3573463"/>
            <a:ext cx="366712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1">
            <a:extLst>
              <a:ext uri="{FF2B5EF4-FFF2-40B4-BE49-F238E27FC236}">
                <a16:creationId xmlns:a16="http://schemas.microsoft.com/office/drawing/2014/main" id="{4A99AB3B-53B9-D799-1B35-F389B6AED4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84388"/>
            <a:ext cx="38528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69E3AAF3-818D-1F8E-AF5A-ED678039F2C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6387" name="Espace réservé du numéro de diapositive 4">
            <a:extLst>
              <a:ext uri="{FF2B5EF4-FFF2-40B4-BE49-F238E27FC236}">
                <a16:creationId xmlns:a16="http://schemas.microsoft.com/office/drawing/2014/main" id="{68DC216B-9651-4EC6-504F-E917FAA261A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F593D6E-C599-47C5-A9AE-A5371D1A1313}" type="slidenum">
              <a:rPr lang="fr-FR" altLang="fr-FR" sz="2000">
                <a:solidFill>
                  <a:srgbClr val="984807"/>
                </a:solidFill>
              </a:rPr>
              <a:pPr>
                <a:spcBef>
                  <a:spcPct val="0"/>
                </a:spcBef>
                <a:buFontTx/>
                <a:buNone/>
              </a:pPr>
              <a:t>14</a:t>
            </a:fld>
            <a:endParaRPr lang="fr-FR" altLang="fr-FR" sz="2000">
              <a:solidFill>
                <a:srgbClr val="984807"/>
              </a:solidFill>
            </a:endParaRPr>
          </a:p>
        </p:txBody>
      </p:sp>
      <p:sp>
        <p:nvSpPr>
          <p:cNvPr id="6148" name="Rectangle 1">
            <a:extLst>
              <a:ext uri="{FF2B5EF4-FFF2-40B4-BE49-F238E27FC236}">
                <a16:creationId xmlns:a16="http://schemas.microsoft.com/office/drawing/2014/main" id="{BB5A3FC0-257C-24BF-D428-61F3412F63F3}"/>
              </a:ext>
            </a:extLst>
          </p:cNvPr>
          <p:cNvSpPr>
            <a:spLocks noChangeArrowheads="1"/>
          </p:cNvSpPr>
          <p:nvPr/>
        </p:nvSpPr>
        <p:spPr bwMode="auto">
          <a:xfrm>
            <a:off x="395288" y="1341438"/>
            <a:ext cx="8189912" cy="29225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La prévention, la protection et les sauvetages de personnes dans les catastrophes :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Accidentelles, </a:t>
            </a:r>
          </a:p>
          <a:p>
            <a:pPr marL="3429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Naturelles, </a:t>
            </a:r>
          </a:p>
          <a:p>
            <a:pPr marL="3429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Technologiques, </a:t>
            </a:r>
          </a:p>
          <a:p>
            <a:pPr marL="342900" indent="-342900">
              <a:buFont typeface="Wingdings" panose="05000000000000000000" pitchFamily="2" charset="2"/>
              <a:buChar char="Ø"/>
              <a:defRPr/>
            </a:pPr>
            <a:endParaRPr lang="fr-F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fr-FR" sz="2000" dirty="0">
                <a:latin typeface="Times New Roman" panose="02020603050405020304" pitchFamily="18" charset="0"/>
                <a:cs typeface="Times New Roman" panose="02020603050405020304" pitchFamily="18" charset="0"/>
              </a:rPr>
              <a:t>Les pollutions en général, </a:t>
            </a:r>
          </a:p>
        </p:txBody>
      </p:sp>
      <p:pic>
        <p:nvPicPr>
          <p:cNvPr id="16389" name="Picture 1" descr="polmar">
            <a:extLst>
              <a:ext uri="{FF2B5EF4-FFF2-40B4-BE49-F238E27FC236}">
                <a16:creationId xmlns:a16="http://schemas.microsoft.com/office/drawing/2014/main" id="{367A7946-45C5-2BAE-8DCA-94A66E41C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565400"/>
            <a:ext cx="35575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1A858B7C-4C95-0D11-F694-6A78835439C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7411" name="Espace réservé du numéro de diapositive 4">
            <a:extLst>
              <a:ext uri="{FF2B5EF4-FFF2-40B4-BE49-F238E27FC236}">
                <a16:creationId xmlns:a16="http://schemas.microsoft.com/office/drawing/2014/main" id="{E5AA9341-CB52-7354-CABE-7281809DB9B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1A17C4E-46EE-424E-A329-5998EACEF6EE}" type="slidenum">
              <a:rPr lang="fr-FR" altLang="fr-FR" sz="2000">
                <a:solidFill>
                  <a:srgbClr val="984807"/>
                </a:solidFill>
              </a:rPr>
              <a:pPr>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B8C1DC98-184D-CEDA-A1AC-B017F939E9EE}"/>
              </a:ext>
            </a:extLst>
          </p:cNvPr>
          <p:cNvSpPr>
            <a:spLocks noChangeArrowheads="1"/>
          </p:cNvSpPr>
          <p:nvPr/>
        </p:nvSpPr>
        <p:spPr bwMode="auto">
          <a:xfrm>
            <a:off x="395288" y="13414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Wingdings" panose="05000000000000000000" pitchFamily="2" charset="2"/>
              <a:buChar char="q"/>
            </a:pPr>
            <a:r>
              <a:rPr lang="fr-FR" altLang="fr-FR" sz="2000">
                <a:latin typeface="Times New Roman" panose="02020603050405020304" pitchFamily="18" charset="0"/>
                <a:cs typeface="Times New Roman" panose="02020603050405020304" pitchFamily="18" charset="0"/>
              </a:rPr>
              <a:t>Les effondrements et les éboulements de terrain et/ou de construction, </a:t>
            </a:r>
          </a:p>
        </p:txBody>
      </p:sp>
      <p:pic>
        <p:nvPicPr>
          <p:cNvPr id="17413" name="Picture 1">
            <a:extLst>
              <a:ext uri="{FF2B5EF4-FFF2-40B4-BE49-F238E27FC236}">
                <a16:creationId xmlns:a16="http://schemas.microsoft.com/office/drawing/2014/main" id="{94A3A3F2-78BD-9661-4F89-603169C64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1" t="52385" r="73521" b="25151"/>
          <a:stretch>
            <a:fillRect/>
          </a:stretch>
        </p:blipFill>
        <p:spPr bwMode="auto">
          <a:xfrm>
            <a:off x="4962525" y="2060575"/>
            <a:ext cx="3622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JPEG - 31.8 ko">
            <a:extLst>
              <a:ext uri="{FF2B5EF4-FFF2-40B4-BE49-F238E27FC236}">
                <a16:creationId xmlns:a16="http://schemas.microsoft.com/office/drawing/2014/main" id="{22AECD6A-53B2-1913-ABD7-137445FD4F9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9763" y="1911350"/>
            <a:ext cx="23320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201w059EP">
            <a:extLst>
              <a:ext uri="{FF2B5EF4-FFF2-40B4-BE49-F238E27FC236}">
                <a16:creationId xmlns:a16="http://schemas.microsoft.com/office/drawing/2014/main" id="{5CB0D21B-761A-5958-C2D3-DE45D98CF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586163"/>
            <a:ext cx="393065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1B6CC140-2C12-CF06-DAF7-6C80F6E5B41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8435" name="Espace réservé du numéro de diapositive 4">
            <a:extLst>
              <a:ext uri="{FF2B5EF4-FFF2-40B4-BE49-F238E27FC236}">
                <a16:creationId xmlns:a16="http://schemas.microsoft.com/office/drawing/2014/main" id="{B3B2F32A-C97A-E523-D30F-2999B2D0CA0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0E78D17-B39D-424F-BBB7-07AD7C42A3CC}" type="slidenum">
              <a:rPr lang="fr-FR" altLang="fr-FR" sz="2000">
                <a:solidFill>
                  <a:srgbClr val="984807"/>
                </a:solidFill>
              </a:rPr>
              <a:pPr>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0B338B49-57C6-83E8-D393-E60BB6B18B7A}"/>
              </a:ext>
            </a:extLst>
          </p:cNvPr>
          <p:cNvSpPr>
            <a:spLocks noChangeArrowheads="1"/>
          </p:cNvSpPr>
          <p:nvPr/>
        </p:nvSpPr>
        <p:spPr bwMode="auto">
          <a:xfrm>
            <a:off x="395288" y="13414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inondations de voiries et de locaux, </a:t>
            </a:r>
          </a:p>
        </p:txBody>
      </p:sp>
      <p:pic>
        <p:nvPicPr>
          <p:cNvPr id="18437" name="Image 2">
            <a:extLst>
              <a:ext uri="{FF2B5EF4-FFF2-40B4-BE49-F238E27FC236}">
                <a16:creationId xmlns:a16="http://schemas.microsoft.com/office/drawing/2014/main" id="{47E2AA20-2777-3A9C-4C38-967B820D5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54659" y="1277108"/>
            <a:ext cx="3834681" cy="511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DCC83E9B-B5A1-150C-A413-6C653E59430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9459" name="Espace réservé du numéro de diapositive 4">
            <a:extLst>
              <a:ext uri="{FF2B5EF4-FFF2-40B4-BE49-F238E27FC236}">
                <a16:creationId xmlns:a16="http://schemas.microsoft.com/office/drawing/2014/main" id="{6861B148-F66E-91D3-54D8-A10E4EE0283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BFEF020-A2B9-4412-BDD3-DEF4E13AE40D}" type="slidenum">
              <a:rPr lang="fr-FR" altLang="fr-FR" sz="2000">
                <a:solidFill>
                  <a:srgbClr val="984807"/>
                </a:solidFill>
              </a:rPr>
              <a:pPr>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E27D7739-9DC6-3047-12AA-3C5EC188F310}"/>
              </a:ext>
            </a:extLst>
          </p:cNvPr>
          <p:cNvSpPr>
            <a:spLocks noChangeArrowheads="1"/>
          </p:cNvSpPr>
          <p:nvPr/>
        </p:nvSpPr>
        <p:spPr bwMode="auto">
          <a:xfrm>
            <a:off x="414338" y="1316038"/>
            <a:ext cx="8189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interventions pour prévenir les risques, tel que :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Objets menaçant de tomber sur la voie publique,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Destruction d’hyménoptères (abeille, guêpes, frelons, etc.) sur le domaine public,</a:t>
            </a:r>
          </a:p>
        </p:txBody>
      </p:sp>
      <p:pic>
        <p:nvPicPr>
          <p:cNvPr id="19461" name="Image 1">
            <a:extLst>
              <a:ext uri="{FF2B5EF4-FFF2-40B4-BE49-F238E27FC236}">
                <a16:creationId xmlns:a16="http://schemas.microsoft.com/office/drawing/2014/main" id="{44F60D80-0488-785C-243A-0B267B0B32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997200"/>
            <a:ext cx="44878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B738114B-04D5-FE17-AB6F-BAEF1185D02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20483" name="Espace réservé du numéro de diapositive 4">
            <a:extLst>
              <a:ext uri="{FF2B5EF4-FFF2-40B4-BE49-F238E27FC236}">
                <a16:creationId xmlns:a16="http://schemas.microsoft.com/office/drawing/2014/main" id="{61AAF594-5AF2-3313-3D25-1BA84C05838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36743F9-AC1B-4EE6-BAC0-25CE3106FCFE}" type="slidenum">
              <a:rPr lang="fr-FR" altLang="fr-FR" sz="2000">
                <a:solidFill>
                  <a:srgbClr val="984807"/>
                </a:solidFill>
              </a:rPr>
              <a:pPr>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07A71EB1-FA28-30E5-06E5-9EC39268CC86}"/>
              </a:ext>
            </a:extLst>
          </p:cNvPr>
          <p:cNvSpPr>
            <a:spLocks noChangeArrowheads="1"/>
          </p:cNvSpPr>
          <p:nvPr/>
        </p:nvSpPr>
        <p:spPr bwMode="auto">
          <a:xfrm>
            <a:off x="414338" y="1316038"/>
            <a:ext cx="8189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interventions pour prévenir les risques, tel que :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Dégagement de chaussée encombrée obstruée (arbres, poteau électriques, etc.),</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Récupération de produits et matières dangereuses, </a:t>
            </a:r>
          </a:p>
        </p:txBody>
      </p:sp>
      <p:pic>
        <p:nvPicPr>
          <p:cNvPr id="20485" name="Image 1">
            <a:extLst>
              <a:ext uri="{FF2B5EF4-FFF2-40B4-BE49-F238E27FC236}">
                <a16:creationId xmlns:a16="http://schemas.microsoft.com/office/drawing/2014/main" id="{A88098E4-43AC-920F-F84C-2A1FE0F6708A}"/>
              </a:ext>
            </a:extLst>
          </p:cNvPr>
          <p:cNvPicPr>
            <a:picLocks noChangeAspect="1"/>
          </p:cNvPicPr>
          <p:nvPr/>
        </p:nvPicPr>
        <p:blipFill>
          <a:blip r:embed="rId2">
            <a:extLst>
              <a:ext uri="{28A0092B-C50C-407E-A947-70E740481C1C}">
                <a14:useLocalDpi xmlns:a14="http://schemas.microsoft.com/office/drawing/2010/main" val="0"/>
              </a:ext>
            </a:extLst>
          </a:blip>
          <a:srcRect b="16405"/>
          <a:stretch>
            <a:fillRect/>
          </a:stretch>
        </p:blipFill>
        <p:spPr bwMode="auto">
          <a:xfrm>
            <a:off x="611188" y="3233738"/>
            <a:ext cx="357505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 2">
            <a:extLst>
              <a:ext uri="{FF2B5EF4-FFF2-40B4-BE49-F238E27FC236}">
                <a16:creationId xmlns:a16="http://schemas.microsoft.com/office/drawing/2014/main" id="{B8DF4B6F-8A71-42F0-ACA4-AA4701974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467100"/>
            <a:ext cx="3698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7E1A92D8-0315-7A10-E770-CF695B92EE7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21507" name="Espace réservé du numéro de diapositive 4">
            <a:extLst>
              <a:ext uri="{FF2B5EF4-FFF2-40B4-BE49-F238E27FC236}">
                <a16:creationId xmlns:a16="http://schemas.microsoft.com/office/drawing/2014/main" id="{117FA8EF-B3C9-327F-6B95-D89C26CED26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F64AB76-A331-4989-9EAB-72BE47F7F1C6}" type="slidenum">
              <a:rPr lang="fr-FR" altLang="fr-FR" sz="2000">
                <a:solidFill>
                  <a:srgbClr val="984807"/>
                </a:solidFill>
              </a:rPr>
              <a:pPr>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DD51CA71-186E-C2D6-8244-BA65BEBB38D2}"/>
              </a:ext>
            </a:extLst>
          </p:cNvPr>
          <p:cNvSpPr>
            <a:spLocks noChangeArrowheads="1"/>
          </p:cNvSpPr>
          <p:nvPr/>
        </p:nvSpPr>
        <p:spPr bwMode="auto">
          <a:xfrm>
            <a:off x="414338" y="1316038"/>
            <a:ext cx="833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interventions provoquées par les carences d’autres services,</a:t>
            </a:r>
          </a:p>
        </p:txBody>
      </p:sp>
      <p:pic>
        <p:nvPicPr>
          <p:cNvPr id="21509" name="Image 1">
            <a:extLst>
              <a:ext uri="{FF2B5EF4-FFF2-40B4-BE49-F238E27FC236}">
                <a16:creationId xmlns:a16="http://schemas.microsoft.com/office/drawing/2014/main" id="{9B6BBB5C-7B16-E4B8-130C-24B289FD7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060575"/>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 2">
            <a:extLst>
              <a:ext uri="{FF2B5EF4-FFF2-40B4-BE49-F238E27FC236}">
                <a16:creationId xmlns:a16="http://schemas.microsoft.com/office/drawing/2014/main" id="{48740A95-FA02-0D74-078E-1CF17CAE6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841500"/>
            <a:ext cx="31321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age 3">
            <a:extLst>
              <a:ext uri="{FF2B5EF4-FFF2-40B4-BE49-F238E27FC236}">
                <a16:creationId xmlns:a16="http://schemas.microsoft.com/office/drawing/2014/main" id="{2E2358C7-125B-DD9E-440C-6EEDF8F35D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716338"/>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249040C3-007B-BF3C-4CAD-136B8A38254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SDIS</a:t>
            </a:r>
          </a:p>
        </p:txBody>
      </p:sp>
      <p:sp>
        <p:nvSpPr>
          <p:cNvPr id="4099" name="Espace réservé du numéro de diapositive 4">
            <a:extLst>
              <a:ext uri="{FF2B5EF4-FFF2-40B4-BE49-F238E27FC236}">
                <a16:creationId xmlns:a16="http://schemas.microsoft.com/office/drawing/2014/main" id="{E9BF91FE-89CA-4A23-80EE-36D2064EEAB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871C19-DA84-4A99-97D7-D3C89783377F}"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DA31E7B0-54D7-5695-A0F3-E25FB4DFB946}"/>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E4F6D478-DEFB-9A4E-F85B-F82233737802}"/>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518DF517-38EF-D9D6-0269-8B11837268C9}"/>
              </a:ext>
            </a:extLst>
          </p:cNvPr>
          <p:cNvSpPr txBox="1">
            <a:spLocks noChangeArrowheads="1"/>
          </p:cNvSpPr>
          <p:nvPr/>
        </p:nvSpPr>
        <p:spPr bwMode="auto">
          <a:xfrm>
            <a:off x="4802188" y="2552700"/>
            <a:ext cx="3821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différentes missions des SDIS. </a:t>
            </a:r>
          </a:p>
        </p:txBody>
      </p:sp>
      <p:sp>
        <p:nvSpPr>
          <p:cNvPr id="4103" name="ZoneTexte 15">
            <a:extLst>
              <a:ext uri="{FF2B5EF4-FFF2-40B4-BE49-F238E27FC236}">
                <a16:creationId xmlns:a16="http://schemas.microsoft.com/office/drawing/2014/main" id="{6A087CDB-B025-D73A-B98B-BEC39289F361}"/>
              </a:ext>
            </a:extLst>
          </p:cNvPr>
          <p:cNvSpPr txBox="1">
            <a:spLocks noChangeArrowheads="1"/>
          </p:cNvSpPr>
          <p:nvPr/>
        </p:nvSpPr>
        <p:spPr bwMode="auto">
          <a:xfrm>
            <a:off x="539750" y="2125663"/>
            <a:ext cx="3429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Missions obligatoires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Interventions ne se rattachant pas directement à l’exercice des missions de service public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91D1CCAE-BF1C-AF22-FBB9-3F5660BCDCF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22531" name="Espace réservé du numéro de diapositive 4">
            <a:extLst>
              <a:ext uri="{FF2B5EF4-FFF2-40B4-BE49-F238E27FC236}">
                <a16:creationId xmlns:a16="http://schemas.microsoft.com/office/drawing/2014/main" id="{16D7FD91-FC68-9958-70B7-FAC550E258B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03D6BE9-8EB8-4AFE-A844-4784C87AB9EF}" type="slidenum">
              <a:rPr lang="fr-FR" altLang="fr-FR" sz="2000">
                <a:solidFill>
                  <a:srgbClr val="984807"/>
                </a:solidFill>
              </a:rPr>
              <a:pPr>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DD39DD0C-9B4E-44FF-8371-5BD3FB558733}"/>
              </a:ext>
            </a:extLst>
          </p:cNvPr>
          <p:cNvSpPr>
            <a:spLocks noChangeArrowheads="1"/>
          </p:cNvSpPr>
          <p:nvPr/>
        </p:nvSpPr>
        <p:spPr bwMode="auto">
          <a:xfrm>
            <a:off x="414338" y="1316038"/>
            <a:ext cx="81899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 ces interventions immédiates et urgentes, il faut rajouter d’autres missions les mesures de prévision et prévention du danger : </a:t>
            </a:r>
            <a:r>
              <a:rPr lang="fr-FR" altLang="fr-FR" sz="2000" u="sng">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SP vérifient les bouches et les poteaux d’incendie, et font des plans d’intervention pour certains établissements classés dangereux (mission de prévision) ;</a:t>
            </a:r>
          </a:p>
        </p:txBody>
      </p:sp>
      <p:pic>
        <p:nvPicPr>
          <p:cNvPr id="22533" name="Image 1">
            <a:extLst>
              <a:ext uri="{FF2B5EF4-FFF2-40B4-BE49-F238E27FC236}">
                <a16:creationId xmlns:a16="http://schemas.microsoft.com/office/drawing/2014/main" id="{01210C68-A43B-1823-67EE-B7D677253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7" r="25793"/>
          <a:stretch>
            <a:fillRect/>
          </a:stretch>
        </p:blipFill>
        <p:spPr bwMode="auto">
          <a:xfrm>
            <a:off x="4643438" y="3378200"/>
            <a:ext cx="2743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oi">
            <a:extLst>
              <a:ext uri="{FF2B5EF4-FFF2-40B4-BE49-F238E27FC236}">
                <a16:creationId xmlns:a16="http://schemas.microsoft.com/office/drawing/2014/main" id="{3196B4F6-6703-7C40-1C1B-7CDE50C8C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25875"/>
            <a:ext cx="22256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A21913A9-4E2D-BA85-3816-D1CE221C735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23555" name="Espace réservé du numéro de diapositive 4">
            <a:extLst>
              <a:ext uri="{FF2B5EF4-FFF2-40B4-BE49-F238E27FC236}">
                <a16:creationId xmlns:a16="http://schemas.microsoft.com/office/drawing/2014/main" id="{B0D1C66A-1EA6-0C8E-7791-1E6281BDF11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576EE96-C24D-4FBB-BA41-D86068C3F8EE}" type="slidenum">
              <a:rPr lang="fr-FR" altLang="fr-FR" sz="2000">
                <a:solidFill>
                  <a:srgbClr val="984807"/>
                </a:solidFill>
              </a:rPr>
              <a:pPr>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03701010-A204-0765-8551-99F43ED3847B}"/>
              </a:ext>
            </a:extLst>
          </p:cNvPr>
          <p:cNvSpPr>
            <a:spLocks noChangeArrowheads="1"/>
          </p:cNvSpPr>
          <p:nvPr/>
        </p:nvSpPr>
        <p:spPr bwMode="auto">
          <a:xfrm>
            <a:off x="414338" y="1316038"/>
            <a:ext cx="81899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 ces interventions immédiates et urgentes, il faut rajouter d’autres missions les mesures de prévision et prévention du danger : </a:t>
            </a:r>
            <a:r>
              <a:rPr lang="fr-FR" altLang="fr-FR" sz="2000" u="sng">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officiers sont appelés à formuler un avis sur l’élaboration des plans de secours, les conditions de sécurité des bâtiments recevant du public, les installations dangereuses, ainsi que sur les permis de construire délivrés par le maire (mission de prévention).</a:t>
            </a:r>
          </a:p>
        </p:txBody>
      </p:sp>
      <p:pic>
        <p:nvPicPr>
          <p:cNvPr id="23557" name="Image 1">
            <a:extLst>
              <a:ext uri="{FF2B5EF4-FFF2-40B4-BE49-F238E27FC236}">
                <a16:creationId xmlns:a16="http://schemas.microsoft.com/office/drawing/2014/main" id="{67A21EE4-DBFF-2F7C-A56D-D51623F57D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787775"/>
            <a:ext cx="23050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 2">
            <a:extLst>
              <a:ext uri="{FF2B5EF4-FFF2-40B4-BE49-F238E27FC236}">
                <a16:creationId xmlns:a16="http://schemas.microsoft.com/office/drawing/2014/main" id="{589E33E6-FE72-D441-8457-AD303CCC7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686175"/>
            <a:ext cx="39751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DD73136B-E420-4EF5-880F-AB7A28F31103}"/>
              </a:ext>
            </a:extLst>
          </p:cNvPr>
          <p:cNvSpPr>
            <a:spLocks noGrp="1"/>
          </p:cNvSpPr>
          <p:nvPr>
            <p:ph type="title"/>
          </p:nvPr>
        </p:nvSpPr>
        <p:spPr>
          <a:xfrm>
            <a:off x="1116013" y="274638"/>
            <a:ext cx="7742237" cy="939800"/>
          </a:xfrm>
        </p:spPr>
        <p:txBody>
          <a:bodyPr/>
          <a:lstStyle/>
          <a:p>
            <a:pPr eaLnBrk="1" hangingPunct="1"/>
            <a:r>
              <a:rPr lang="fr-FR" altLang="fr-FR" sz="2800" b="1">
                <a:solidFill>
                  <a:srgbClr val="984807"/>
                </a:solidFill>
              </a:rPr>
              <a:t>Missions ne se rattachant pas directement</a:t>
            </a:r>
          </a:p>
        </p:txBody>
      </p:sp>
      <p:sp>
        <p:nvSpPr>
          <p:cNvPr id="24579" name="Espace réservé du numéro de diapositive 4">
            <a:extLst>
              <a:ext uri="{FF2B5EF4-FFF2-40B4-BE49-F238E27FC236}">
                <a16:creationId xmlns:a16="http://schemas.microsoft.com/office/drawing/2014/main" id="{9B63CA18-A0A4-2DD7-EF1A-88023F4573E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F1294E4-0F3C-45D3-BCBF-2310A5B066A1}" type="slidenum">
              <a:rPr lang="fr-FR" altLang="fr-FR" sz="2000">
                <a:solidFill>
                  <a:srgbClr val="984807"/>
                </a:solidFill>
              </a:rPr>
              <a:pPr>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2D68D5B6-0CE7-11FC-BD32-582ACB2FEDE8}"/>
              </a:ext>
            </a:extLst>
          </p:cNvPr>
          <p:cNvSpPr>
            <a:spLocks noChangeArrowheads="1"/>
          </p:cNvSpPr>
          <p:nvPr/>
        </p:nvSpPr>
        <p:spPr bwMode="auto">
          <a:xfrm>
            <a:off x="395288" y="1989138"/>
            <a:ext cx="81899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 SDIS n’est tenu de procéder qu’aux seules interventions qui se rattachent directement à ses missions de service public définies ci-dessus.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S’il a procédé à des interventions ne se rattachant pas directement à l’exercice de ses missions, il peut demander aux personnes bénéficiaires une participation aux frais dans les conditions déterminées par délibération du conseil d’administration (article L.1424-42 du CGCT).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8D88468F-0FA8-2EAB-9C04-8328292375A1}"/>
              </a:ext>
            </a:extLst>
          </p:cNvPr>
          <p:cNvSpPr>
            <a:spLocks noGrp="1"/>
          </p:cNvSpPr>
          <p:nvPr>
            <p:ph type="title"/>
          </p:nvPr>
        </p:nvSpPr>
        <p:spPr>
          <a:xfrm>
            <a:off x="1116013" y="274638"/>
            <a:ext cx="7742237" cy="939800"/>
          </a:xfrm>
        </p:spPr>
        <p:txBody>
          <a:bodyPr/>
          <a:lstStyle/>
          <a:p>
            <a:pPr eaLnBrk="1" hangingPunct="1"/>
            <a:r>
              <a:rPr lang="fr-FR" altLang="fr-FR" sz="2800" b="1">
                <a:solidFill>
                  <a:srgbClr val="984807"/>
                </a:solidFill>
              </a:rPr>
              <a:t>Missions ne se rattachant pas directement</a:t>
            </a:r>
          </a:p>
        </p:txBody>
      </p:sp>
      <p:sp>
        <p:nvSpPr>
          <p:cNvPr id="25603" name="Espace réservé du numéro de diapositive 4">
            <a:extLst>
              <a:ext uri="{FF2B5EF4-FFF2-40B4-BE49-F238E27FC236}">
                <a16:creationId xmlns:a16="http://schemas.microsoft.com/office/drawing/2014/main" id="{40B737C7-02AB-CC95-4CF4-49B5E7FC815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423852B-354E-4119-9BBB-346E5F4C7D36}" type="slidenum">
              <a:rPr lang="fr-FR" altLang="fr-FR" sz="2000">
                <a:solidFill>
                  <a:srgbClr val="984807"/>
                </a:solidFill>
              </a:rPr>
              <a:pPr>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C4E38473-3474-AE24-F297-ABE043401B5D}"/>
              </a:ext>
            </a:extLst>
          </p:cNvPr>
          <p:cNvSpPr>
            <a:spLocks noChangeArrowheads="1"/>
          </p:cNvSpPr>
          <p:nvPr/>
        </p:nvSpPr>
        <p:spPr bwMode="auto">
          <a:xfrm>
            <a:off x="395288" y="1341438"/>
            <a:ext cx="81899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De plus, les interventions effectuées par les SDIS à la demande de la régulation médicale du centre 15, en cas de carence des transporteurs sanitaires privés, et qui ne relèvent pas de l'article L.1424-2 font désormais l'objet d'une prise en charge financière par les établissements de santé sièges des SAMU, dans des conditions fixées par une convention entre le SDIS et l'hôpital siège du SAMU (article L.1424-42, 3</a:t>
            </a:r>
            <a:r>
              <a:rPr lang="fr-FR" altLang="fr-FR" sz="2000" baseline="30000">
                <a:latin typeface="Times New Roman" panose="02020603050405020304" pitchFamily="18" charset="0"/>
                <a:cs typeface="Times New Roman" panose="02020603050405020304" pitchFamily="18" charset="0"/>
              </a:rPr>
              <a:t>ème</a:t>
            </a:r>
            <a:r>
              <a:rPr lang="fr-FR" altLang="fr-FR" sz="2000">
                <a:latin typeface="Times New Roman" panose="02020603050405020304" pitchFamily="18" charset="0"/>
                <a:cs typeface="Times New Roman" panose="02020603050405020304" pitchFamily="18" charset="0"/>
              </a:rPr>
              <a:t> et 4</a:t>
            </a:r>
            <a:r>
              <a:rPr lang="fr-FR" altLang="fr-FR" sz="2000" baseline="30000">
                <a:latin typeface="Times New Roman" panose="02020603050405020304" pitchFamily="18" charset="0"/>
                <a:cs typeface="Times New Roman" panose="02020603050405020304" pitchFamily="18" charset="0"/>
              </a:rPr>
              <a:t>ème</a:t>
            </a:r>
            <a:r>
              <a:rPr lang="fr-FR" altLang="fr-FR" sz="2000">
                <a:latin typeface="Times New Roman" panose="02020603050405020304" pitchFamily="18" charset="0"/>
                <a:cs typeface="Times New Roman" panose="02020603050405020304" pitchFamily="18" charset="0"/>
              </a:rPr>
              <a:t>  alinéas).</a:t>
            </a:r>
          </a:p>
        </p:txBody>
      </p:sp>
      <p:pic>
        <p:nvPicPr>
          <p:cNvPr id="25605" name="Image 4">
            <a:extLst>
              <a:ext uri="{FF2B5EF4-FFF2-40B4-BE49-F238E27FC236}">
                <a16:creationId xmlns:a16="http://schemas.microsoft.com/office/drawing/2014/main" id="{5A04C706-1FA4-A9E0-4322-35557A7E06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573463"/>
            <a:ext cx="313213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 5">
            <a:extLst>
              <a:ext uri="{FF2B5EF4-FFF2-40B4-BE49-F238E27FC236}">
                <a16:creationId xmlns:a16="http://schemas.microsoft.com/office/drawing/2014/main" id="{00E03F40-B5EF-46FF-DFD9-A2945B2971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3430588"/>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524F2E09-C8ED-F3A4-74FB-D29F95CAAB5C}"/>
              </a:ext>
            </a:extLst>
          </p:cNvPr>
          <p:cNvSpPr>
            <a:spLocks noGrp="1"/>
          </p:cNvSpPr>
          <p:nvPr>
            <p:ph type="title"/>
          </p:nvPr>
        </p:nvSpPr>
        <p:spPr>
          <a:xfrm>
            <a:off x="1116013" y="274638"/>
            <a:ext cx="7742237" cy="939800"/>
          </a:xfrm>
        </p:spPr>
        <p:txBody>
          <a:bodyPr/>
          <a:lstStyle/>
          <a:p>
            <a:pPr eaLnBrk="1" hangingPunct="1"/>
            <a:r>
              <a:rPr lang="fr-FR" altLang="fr-FR" sz="2800" b="1">
                <a:solidFill>
                  <a:srgbClr val="984807"/>
                </a:solidFill>
              </a:rPr>
              <a:t>Missions ne se rattachant pas directement</a:t>
            </a:r>
          </a:p>
        </p:txBody>
      </p:sp>
      <p:sp>
        <p:nvSpPr>
          <p:cNvPr id="26627" name="Espace réservé du numéro de diapositive 4">
            <a:extLst>
              <a:ext uri="{FF2B5EF4-FFF2-40B4-BE49-F238E27FC236}">
                <a16:creationId xmlns:a16="http://schemas.microsoft.com/office/drawing/2014/main" id="{AFE16891-1DE8-69E8-2A1C-EDBC0522A6B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0FBEEBB-7A02-49EB-9095-ECA2F5CC46FB}" type="slidenum">
              <a:rPr lang="fr-FR" altLang="fr-FR" sz="2000">
                <a:solidFill>
                  <a:srgbClr val="984807"/>
                </a:solidFill>
              </a:rPr>
              <a:pPr>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6C3E7F97-2921-BF1A-24FB-4C40DEBE7D9A}"/>
              </a:ext>
            </a:extLst>
          </p:cNvPr>
          <p:cNvSpPr>
            <a:spLocks noChangeArrowheads="1"/>
          </p:cNvSpPr>
          <p:nvPr/>
        </p:nvSpPr>
        <p:spPr bwMode="auto">
          <a:xfrm>
            <a:off x="414338" y="1316038"/>
            <a:ext cx="8189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De même, les 3 derniers alinéas de cet article permettent la prise en charge par les sociétés concessionnaires d'ouvrages routiers et autoroutiers des interventions effectuées par les SDIS sur le réseau routier et autoroutier concédé, par convention entre l'établissement public et ces sociétés. </a:t>
            </a:r>
          </a:p>
        </p:txBody>
      </p:sp>
      <p:pic>
        <p:nvPicPr>
          <p:cNvPr id="26629" name="Picture 1" descr="autoroute">
            <a:extLst>
              <a:ext uri="{FF2B5EF4-FFF2-40B4-BE49-F238E27FC236}">
                <a16:creationId xmlns:a16="http://schemas.microsoft.com/office/drawing/2014/main" id="{95995F8A-8068-EB60-0C6B-8F7B4021C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068638"/>
            <a:ext cx="39068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C9E6556F-75AB-734C-9444-74925216A57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27651" name="Espace réservé du numéro de diapositive 4">
            <a:extLst>
              <a:ext uri="{FF2B5EF4-FFF2-40B4-BE49-F238E27FC236}">
                <a16:creationId xmlns:a16="http://schemas.microsoft.com/office/drawing/2014/main" id="{19DF1FA6-55F1-681D-E2FD-5A174CDC691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3DC6AC-269B-4280-9FD6-3A0D60BBD39C}"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B756D194-7E07-D000-5E85-5B0478E4130B}"/>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653" name="ZoneTexte 12">
            <a:extLst>
              <a:ext uri="{FF2B5EF4-FFF2-40B4-BE49-F238E27FC236}">
                <a16:creationId xmlns:a16="http://schemas.microsoft.com/office/drawing/2014/main" id="{CBD16505-BA00-6090-F985-AEA615720EEF}"/>
              </a:ext>
            </a:extLst>
          </p:cNvPr>
          <p:cNvSpPr txBox="1">
            <a:spLocks noChangeArrowheads="1"/>
          </p:cNvSpPr>
          <p:nvPr/>
        </p:nvSpPr>
        <p:spPr bwMode="auto">
          <a:xfrm>
            <a:off x="4711700" y="2133600"/>
            <a:ext cx="4037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2017</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27654" name="ZoneTexte 15">
            <a:extLst>
              <a:ext uri="{FF2B5EF4-FFF2-40B4-BE49-F238E27FC236}">
                <a16:creationId xmlns:a16="http://schemas.microsoft.com/office/drawing/2014/main" id="{82B3587E-6CED-B46D-AEE9-D237F3C10F7E}"/>
              </a:ext>
            </a:extLst>
          </p:cNvPr>
          <p:cNvSpPr txBox="1">
            <a:spLocks noChangeArrowheads="1"/>
          </p:cNvSpPr>
          <p:nvPr/>
        </p:nvSpPr>
        <p:spPr bwMode="auto">
          <a:xfrm>
            <a:off x="539750" y="2125663"/>
            <a:ext cx="3429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Missions obligatoires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Interventions ne se rattachant pas directement à l’exercice des missions de service public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C70DB8F0-909E-62CF-11FD-11ADD77DE25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5123" name="Espace réservé du numéro de diapositive 4">
            <a:extLst>
              <a:ext uri="{FF2B5EF4-FFF2-40B4-BE49-F238E27FC236}">
                <a16:creationId xmlns:a16="http://schemas.microsoft.com/office/drawing/2014/main" id="{009822D0-62E4-09D7-EE09-67CBD89D558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A39DB8D-AB41-42C8-ADE3-47032B2748CB}"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DD99FC96-8D87-DD74-BF5D-34D06EB6319C}"/>
              </a:ext>
            </a:extLst>
          </p:cNvPr>
          <p:cNvSpPr>
            <a:spLocks noChangeArrowheads="1"/>
          </p:cNvSpPr>
          <p:nvPr/>
        </p:nvSpPr>
        <p:spPr bwMode="auto">
          <a:xfrm>
            <a:off x="414338" y="1316038"/>
            <a:ext cx="552608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L’article 1424-2 du code général des collectivités territoriales s’énonce ainsi : </a:t>
            </a:r>
          </a:p>
          <a:p>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Les services d’incendie et de secours sont chargés de la prévention, de la protection et de la lutte contre les incendies.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Ils concourent, avec les autres services et professionnels concernés, à la protection et à la lutte contre les autres accidents, sinistres et catastrophes, à l’évaluation et à la prévention des risques technologiques ou naturels ainsi qu’aux secours d’urgence ».</a:t>
            </a:r>
          </a:p>
        </p:txBody>
      </p:sp>
      <p:pic>
        <p:nvPicPr>
          <p:cNvPr id="5125" name="Picture 5" descr="CGCT">
            <a:extLst>
              <a:ext uri="{FF2B5EF4-FFF2-40B4-BE49-F238E27FC236}">
                <a16:creationId xmlns:a16="http://schemas.microsoft.com/office/drawing/2014/main" id="{9207C290-1AF8-F001-AA08-AF27FBF9F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1700213"/>
            <a:ext cx="21891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BA0CFD44-EF75-FA29-8314-CF1DBDFC68B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6147" name="Espace réservé du numéro de diapositive 4">
            <a:extLst>
              <a:ext uri="{FF2B5EF4-FFF2-40B4-BE49-F238E27FC236}">
                <a16:creationId xmlns:a16="http://schemas.microsoft.com/office/drawing/2014/main" id="{C03F1D7C-3D33-D766-5F62-0F9AB60A4CB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8D215ED-D159-4F6D-B536-966A7FB9436F}" type="slidenum">
              <a:rPr lang="fr-FR" altLang="fr-FR" sz="200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02BC3334-C0AC-3922-1DD4-E1FF715C6FF5}"/>
              </a:ext>
            </a:extLst>
          </p:cNvPr>
          <p:cNvSpPr>
            <a:spLocks noChangeArrowheads="1"/>
          </p:cNvSpPr>
          <p:nvPr/>
        </p:nvSpPr>
        <p:spPr bwMode="auto">
          <a:xfrm>
            <a:off x="414338" y="1316038"/>
            <a:ext cx="8189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La prévention et l’évaluation des risques de sécurité civile :</a:t>
            </a:r>
            <a:r>
              <a:rPr lang="fr-FR" altLang="fr-FR" sz="2000">
                <a:latin typeface="Times New Roman" panose="02020603050405020304" pitchFamily="18" charset="0"/>
                <a:cs typeface="Times New Roman" panose="02020603050405020304" pitchFamily="18" charset="0"/>
              </a:rPr>
              <a:t> il s’agit de participer à l’élaboration des différents plans de secours.</a:t>
            </a:r>
          </a:p>
        </p:txBody>
      </p:sp>
      <p:pic>
        <p:nvPicPr>
          <p:cNvPr id="6149" name="Picture 5" descr="imagesCA5VZ9NC">
            <a:extLst>
              <a:ext uri="{FF2B5EF4-FFF2-40B4-BE49-F238E27FC236}">
                <a16:creationId xmlns:a16="http://schemas.microsoft.com/office/drawing/2014/main" id="{46337A4D-7F00-A504-0B69-9B1C3CB4E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38" y="4184650"/>
            <a:ext cx="32956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poi">
            <a:extLst>
              <a:ext uri="{FF2B5EF4-FFF2-40B4-BE49-F238E27FC236}">
                <a16:creationId xmlns:a16="http://schemas.microsoft.com/office/drawing/2014/main" id="{9F817DB0-CE5E-DAC3-A9FD-D65E260A0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2024063"/>
            <a:ext cx="22256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20" descr="INDUS004">
            <a:extLst>
              <a:ext uri="{FF2B5EF4-FFF2-40B4-BE49-F238E27FC236}">
                <a16:creationId xmlns:a16="http://schemas.microsoft.com/office/drawing/2014/main" id="{23F18C20-F579-866E-CC9D-B1C5AE773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127500"/>
            <a:ext cx="2403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descr="imagesCAGUDVTJ">
            <a:extLst>
              <a:ext uri="{FF2B5EF4-FFF2-40B4-BE49-F238E27FC236}">
                <a16:creationId xmlns:a16="http://schemas.microsoft.com/office/drawing/2014/main" id="{8727A1BD-9404-11A2-704C-4D76CB280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2519362"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8A978C7A-612D-503F-02C0-07EB9020EA9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7171" name="Espace réservé du numéro de diapositive 4">
            <a:extLst>
              <a:ext uri="{FF2B5EF4-FFF2-40B4-BE49-F238E27FC236}">
                <a16:creationId xmlns:a16="http://schemas.microsoft.com/office/drawing/2014/main" id="{F4C9353A-359B-4200-A23B-2CCBA22531A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A8E95C4-81A2-4327-8D01-587336212584}"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BFB95D78-661F-47C6-AF7F-DCDB03CCA5C5}"/>
              </a:ext>
            </a:extLst>
          </p:cNvPr>
          <p:cNvSpPr>
            <a:spLocks noChangeArrowheads="1"/>
          </p:cNvSpPr>
          <p:nvPr/>
        </p:nvSpPr>
        <p:spPr bwMode="auto">
          <a:xfrm>
            <a:off x="414338" y="1316038"/>
            <a:ext cx="8189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La préparation des mesures de sauvegarde et l’organisation des moyens de secours</a:t>
            </a:r>
            <a:r>
              <a:rPr lang="fr-FR" altLang="fr-FR" sz="2000">
                <a:latin typeface="Times New Roman" panose="02020603050405020304" pitchFamily="18" charset="0"/>
                <a:cs typeface="Times New Roman" panose="02020603050405020304" pitchFamily="18" charset="0"/>
              </a:rPr>
              <a:t> : les SDIS se sont vus confier la mission d’élaborer les SDACR, qui ont pour but de définir la meilleure adéquation possible entre les risques et les moyens pré-positionnés sur le terrain. </a:t>
            </a:r>
          </a:p>
        </p:txBody>
      </p:sp>
      <p:pic>
        <p:nvPicPr>
          <p:cNvPr id="7173" name="Picture 1" descr="couve-sdis91-sdacr-2012-350">
            <a:extLst>
              <a:ext uri="{FF2B5EF4-FFF2-40B4-BE49-F238E27FC236}">
                <a16:creationId xmlns:a16="http://schemas.microsoft.com/office/drawing/2014/main" id="{BD4CC071-CB3B-D360-1F19-65E4B8735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040" b="40804"/>
          <a:stretch>
            <a:fillRect/>
          </a:stretch>
        </p:blipFill>
        <p:spPr bwMode="auto">
          <a:xfrm>
            <a:off x="4414838" y="2876550"/>
            <a:ext cx="40020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
            <a:extLst>
              <a:ext uri="{FF2B5EF4-FFF2-40B4-BE49-F238E27FC236}">
                <a16:creationId xmlns:a16="http://schemas.microsoft.com/office/drawing/2014/main" id="{76EF70E1-6ACB-A41F-1064-C405CB4860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835275"/>
            <a:ext cx="25463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3976B645-B5B0-D688-1EF9-5F35F64BEFA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8195" name="Espace réservé du numéro de diapositive 4">
            <a:extLst>
              <a:ext uri="{FF2B5EF4-FFF2-40B4-BE49-F238E27FC236}">
                <a16:creationId xmlns:a16="http://schemas.microsoft.com/office/drawing/2014/main" id="{531A7BFF-BE9A-4AEE-2BE3-7C9F7DC1723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93D3F63-5729-47DC-8886-23247909C6D6}" type="slidenum">
              <a:rPr lang="fr-FR" altLang="fr-FR" sz="2000">
                <a:solidFill>
                  <a:srgbClr val="984807"/>
                </a:solidFill>
              </a:rPr>
              <a:pPr>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1B1933EF-C8A2-8909-B7B9-D0314399C1B3}"/>
              </a:ext>
            </a:extLst>
          </p:cNvPr>
          <p:cNvSpPr>
            <a:spLocks noChangeArrowheads="1"/>
          </p:cNvSpPr>
          <p:nvPr/>
        </p:nvSpPr>
        <p:spPr bwMode="auto">
          <a:xfrm>
            <a:off x="414338" y="1316038"/>
            <a:ext cx="818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La protection des personnes, des biens et de l’environnement</a:t>
            </a:r>
            <a:r>
              <a:rPr lang="fr-FR" altLang="fr-FR" sz="2000">
                <a:latin typeface="Times New Roman" panose="02020603050405020304" pitchFamily="18" charset="0"/>
                <a:cs typeface="Times New Roman" panose="02020603050405020304" pitchFamily="18" charset="0"/>
              </a:rPr>
              <a:t> : partie intégrante des missions des sapeurs-pompiers, la protection de l’environnement est plus que jamais à l’ordre du jour.</a:t>
            </a:r>
          </a:p>
        </p:txBody>
      </p:sp>
      <p:pic>
        <p:nvPicPr>
          <p:cNvPr id="8197" name="Picture 1" descr="polmar">
            <a:extLst>
              <a:ext uri="{FF2B5EF4-FFF2-40B4-BE49-F238E27FC236}">
                <a16:creationId xmlns:a16="http://schemas.microsoft.com/office/drawing/2014/main" id="{23721B52-B1DF-12C7-B3C6-69C098710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997200"/>
            <a:ext cx="35575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1">
            <a:extLst>
              <a:ext uri="{FF2B5EF4-FFF2-40B4-BE49-F238E27FC236}">
                <a16:creationId xmlns:a16="http://schemas.microsoft.com/office/drawing/2014/main" id="{6491584F-7C0C-52EE-DDE9-3B3EC0D57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36838"/>
            <a:ext cx="36179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9AA96B57-7993-F496-14F1-69EC5454D25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9219" name="Espace réservé du numéro de diapositive 4">
            <a:extLst>
              <a:ext uri="{FF2B5EF4-FFF2-40B4-BE49-F238E27FC236}">
                <a16:creationId xmlns:a16="http://schemas.microsoft.com/office/drawing/2014/main" id="{B63B4EA5-19C9-E1C0-4EF1-E222F3F6D6C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FDD326C-B37E-4015-94B3-FEF58752B143}" type="slidenum">
              <a:rPr lang="fr-FR" altLang="fr-FR" sz="200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730AF928-D8C7-14CF-29BA-1F05F36A76CC}"/>
              </a:ext>
            </a:extLst>
          </p:cNvPr>
          <p:cNvSpPr>
            <a:spLocks noChangeArrowheads="1"/>
          </p:cNvSpPr>
          <p:nvPr/>
        </p:nvSpPr>
        <p:spPr bwMode="auto">
          <a:xfrm>
            <a:off x="414338" y="1316038"/>
            <a:ext cx="818991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cs typeface="Times New Roman" panose="02020603050405020304" pitchFamily="18" charset="0"/>
              </a:rPr>
              <a:t>Les secours d’urgence aux personnes victimes d’accidents, de sinistres ou de catastrophes ainsi que de leur évacuation :</a:t>
            </a:r>
            <a:r>
              <a:rPr lang="fr-FR" altLang="fr-FR" sz="2000">
                <a:latin typeface="Times New Roman" panose="02020603050405020304" pitchFamily="18" charset="0"/>
                <a:cs typeface="Times New Roman" panose="02020603050405020304" pitchFamily="18" charset="0"/>
              </a:rPr>
              <a:t> les textes distinguent les interventions de secours aux victimes selon qu’elles ont lieu à domicile ou sur la voie ou dans un lieu public.  Les SP n’ont en charge que cette dernière catégorie de secours, à l’exception des interventions à domicile pour des détresses vitales.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21" name="Picture 1" descr="AVP">
            <a:extLst>
              <a:ext uri="{FF2B5EF4-FFF2-40B4-BE49-F238E27FC236}">
                <a16:creationId xmlns:a16="http://schemas.microsoft.com/office/drawing/2014/main" id="{0CE69115-8A32-E376-1F33-5B14E2C87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99" r="12364"/>
          <a:stretch>
            <a:fillRect/>
          </a:stretch>
        </p:blipFill>
        <p:spPr bwMode="auto">
          <a:xfrm>
            <a:off x="5795963" y="3213100"/>
            <a:ext cx="27717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unnamed-600x356">
            <a:extLst>
              <a:ext uri="{FF2B5EF4-FFF2-40B4-BE49-F238E27FC236}">
                <a16:creationId xmlns:a16="http://schemas.microsoft.com/office/drawing/2014/main" id="{D79E3229-4671-EEF4-B520-8A722B551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487738"/>
            <a:ext cx="4027487"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4227153B-D9B9-E074-DE50-931DBACF376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0243" name="Espace réservé du numéro de diapositive 4">
            <a:extLst>
              <a:ext uri="{FF2B5EF4-FFF2-40B4-BE49-F238E27FC236}">
                <a16:creationId xmlns:a16="http://schemas.microsoft.com/office/drawing/2014/main" id="{FEF9DFCC-5EAE-6AF5-073B-4FE7ACDDB19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0383E7C-088B-4CFE-AA69-45B3F1CC21A7}" type="slidenum">
              <a:rPr lang="fr-FR" altLang="fr-FR" sz="2000">
                <a:solidFill>
                  <a:srgbClr val="984807"/>
                </a:solidFill>
              </a:rPr>
              <a:pPr>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C9A70BD2-C598-690C-2747-70FDECF56D68}"/>
              </a:ext>
            </a:extLst>
          </p:cNvPr>
          <p:cNvSpPr>
            <a:spLocks noChangeArrowheads="1"/>
          </p:cNvSpPr>
          <p:nvPr/>
        </p:nvSpPr>
        <p:spPr bwMode="auto">
          <a:xfrm>
            <a:off x="395288" y="1700213"/>
            <a:ext cx="81899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Lorsque la situation exige la mise en œuvre des moyens médicaux et de sauvetage, les services départementaux d’incendie et de secours interviennent, sous l’autorité du préfet et selon ses directives, avec leurs propres moyens, en liaison avec ceux mis en œuvre par les Services d’Aide Médicale d’Urgence (SAMU).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Au travers de cette réglementation, on trouve les missions suivantes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CD06C581-503D-0620-A641-4E70EBA88C8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obligatoires</a:t>
            </a:r>
          </a:p>
        </p:txBody>
      </p:sp>
      <p:sp>
        <p:nvSpPr>
          <p:cNvPr id="11267" name="Espace réservé du numéro de diapositive 4">
            <a:extLst>
              <a:ext uri="{FF2B5EF4-FFF2-40B4-BE49-F238E27FC236}">
                <a16:creationId xmlns:a16="http://schemas.microsoft.com/office/drawing/2014/main" id="{6F79C8CC-7D42-13EF-5F54-10661FCE8B3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97B3E93-E050-4AFF-BF85-187D4EE0C803}" type="slidenum">
              <a:rPr lang="fr-FR" altLang="fr-FR" sz="2000">
                <a:solidFill>
                  <a:srgbClr val="984807"/>
                </a:solidFill>
              </a:rPr>
              <a:pPr>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1600F88F-5F9D-3CD2-12B3-358C35C601C8}"/>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La lutte et la protection contre les incendies et les explosions,</a:t>
            </a:r>
          </a:p>
        </p:txBody>
      </p:sp>
      <p:pic>
        <p:nvPicPr>
          <p:cNvPr id="11269" name="Picture 1" descr="FEU">
            <a:extLst>
              <a:ext uri="{FF2B5EF4-FFF2-40B4-BE49-F238E27FC236}">
                <a16:creationId xmlns:a16="http://schemas.microsoft.com/office/drawing/2014/main" id="{FADF7B39-739B-0C37-B4EB-60E5C0BC3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405288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1">
            <a:extLst>
              <a:ext uri="{FF2B5EF4-FFF2-40B4-BE49-F238E27FC236}">
                <a16:creationId xmlns:a16="http://schemas.microsoft.com/office/drawing/2014/main" id="{9D48879C-75FF-B90B-04ED-17F1BD3C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429000"/>
            <a:ext cx="381635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693</TotalTime>
  <Words>989</Words>
  <Application>Microsoft Office PowerPoint</Application>
  <PresentationFormat>Affichage à l'écran (4:3)</PresentationFormat>
  <Paragraphs>111</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Myriad Pro</vt:lpstr>
      <vt:lpstr>Times New Roman</vt:lpstr>
      <vt:lpstr>Wingdings</vt:lpstr>
      <vt:lpstr>GCCAR</vt:lpstr>
      <vt:lpstr>Missions des SDIS</vt:lpstr>
      <vt:lpstr>Missions des SDIS</vt:lpstr>
      <vt:lpstr>Généralités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obligatoires</vt:lpstr>
      <vt:lpstr>Missions ne se rattachant pas directement</vt:lpstr>
      <vt:lpstr>Missions ne se rattachant pas directement</vt:lpstr>
      <vt:lpstr>Missions ne se rattachant pas directement</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65</cp:revision>
  <cp:lastPrinted>2015-08-06T08:01:37Z</cp:lastPrinted>
  <dcterms:created xsi:type="dcterms:W3CDTF">2015-08-05T10:19:35Z</dcterms:created>
  <dcterms:modified xsi:type="dcterms:W3CDTF">2023-11-23T17:37:27Z</dcterms:modified>
</cp:coreProperties>
</file>