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6" r:id="rId2"/>
    <p:sldId id="271" r:id="rId3"/>
    <p:sldId id="270" r:id="rId4"/>
    <p:sldId id="390" r:id="rId5"/>
    <p:sldId id="284" r:id="rId6"/>
    <p:sldId id="285" r:id="rId7"/>
    <p:sldId id="286" r:id="rId8"/>
    <p:sldId id="273" r:id="rId9"/>
    <p:sldId id="371" r:id="rId10"/>
    <p:sldId id="372" r:id="rId11"/>
    <p:sldId id="287" r:id="rId12"/>
    <p:sldId id="277" r:id="rId13"/>
    <p:sldId id="274" r:id="rId14"/>
    <p:sldId id="391" r:id="rId15"/>
    <p:sldId id="288" r:id="rId16"/>
    <p:sldId id="296" r:id="rId17"/>
    <p:sldId id="297" r:id="rId18"/>
    <p:sldId id="298" r:id="rId19"/>
    <p:sldId id="375" r:id="rId20"/>
    <p:sldId id="392" r:id="rId21"/>
    <p:sldId id="383" r:id="rId22"/>
    <p:sldId id="384" r:id="rId23"/>
    <p:sldId id="379" r:id="rId24"/>
    <p:sldId id="299" r:id="rId25"/>
    <p:sldId id="382" r:id="rId26"/>
    <p:sldId id="381" r:id="rId27"/>
    <p:sldId id="373" r:id="rId28"/>
    <p:sldId id="386" r:id="rId29"/>
    <p:sldId id="393" r:id="rId30"/>
    <p:sldId id="388" r:id="rId31"/>
    <p:sldId id="387" r:id="rId32"/>
    <p:sldId id="394" r:id="rId33"/>
    <p:sldId id="395" r:id="rId34"/>
    <p:sldId id="292" r:id="rId35"/>
    <p:sldId id="396" r:id="rId36"/>
    <p:sldId id="293" r:id="rId37"/>
    <p:sldId id="308" r:id="rId38"/>
    <p:sldId id="309" r:id="rId39"/>
    <p:sldId id="310" r:id="rId40"/>
    <p:sldId id="311" r:id="rId41"/>
    <p:sldId id="360" r:id="rId42"/>
    <p:sldId id="361" r:id="rId43"/>
    <p:sldId id="362" r:id="rId44"/>
    <p:sldId id="363" r:id="rId45"/>
    <p:sldId id="389" r:id="rId46"/>
    <p:sldId id="313" r:id="rId47"/>
    <p:sldId id="397" r:id="rId48"/>
    <p:sldId id="330" r:id="rId49"/>
    <p:sldId id="369" r:id="rId50"/>
    <p:sldId id="398" r:id="rId51"/>
    <p:sldId id="331" r:id="rId52"/>
    <p:sldId id="322" r:id="rId53"/>
    <p:sldId id="323" r:id="rId54"/>
    <p:sldId id="399" r:id="rId55"/>
    <p:sldId id="332" r:id="rId56"/>
    <p:sldId id="290" r:id="rId57"/>
    <p:sldId id="329" r:id="rId58"/>
    <p:sldId id="385" r:id="rId59"/>
    <p:sldId id="354" r:id="rId60"/>
    <p:sldId id="355" r:id="rId61"/>
    <p:sldId id="356" r:id="rId62"/>
    <p:sldId id="357" r:id="rId63"/>
    <p:sldId id="358" r:id="rId64"/>
    <p:sldId id="370" r:id="rId65"/>
    <p:sldId id="272" r:id="rId66"/>
  </p:sldIdLst>
  <p:sldSz cx="9144000" cy="6858000" type="screen4x3"/>
  <p:notesSz cx="6797675" cy="9926638"/>
  <p:defaultTextStyle>
    <a:defPPr>
      <a:defRPr lang="fr-FR"/>
    </a:defPPr>
    <a:lvl1pPr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441202"/>
    <a:srgbClr val="FF3300"/>
    <a:srgbClr val="0B2C91"/>
    <a:srgbClr val="5BE4FF"/>
    <a:srgbClr val="6F2C91"/>
    <a:srgbClr val="C8B2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53" autoAdjust="0"/>
  </p:normalViewPr>
  <p:slideViewPr>
    <p:cSldViewPr>
      <p:cViewPr varScale="1">
        <p:scale>
          <a:sx n="85" d="100"/>
          <a:sy n="85" d="100"/>
        </p:scale>
        <p:origin x="1363"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037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72D8BFDA-7142-51E6-600F-D5D7C98FAD33}"/>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defRPr>
            </a:lvl1pPr>
          </a:lstStyle>
          <a:p>
            <a:pPr>
              <a:defRPr/>
            </a:pPr>
            <a:endParaRPr lang="fr-FR"/>
          </a:p>
        </p:txBody>
      </p:sp>
      <p:sp>
        <p:nvSpPr>
          <p:cNvPr id="3" name="Espace réservé de la date 2">
            <a:extLst>
              <a:ext uri="{FF2B5EF4-FFF2-40B4-BE49-F238E27FC236}">
                <a16:creationId xmlns:a16="http://schemas.microsoft.com/office/drawing/2014/main" id="{8894D314-5795-5955-D3A5-609480F64B01}"/>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eaLnBrk="1" hangingPunct="1">
              <a:defRPr sz="1200">
                <a:latin typeface="Arial" charset="0"/>
              </a:defRPr>
            </a:lvl1pPr>
          </a:lstStyle>
          <a:p>
            <a:pPr>
              <a:defRPr/>
            </a:pPr>
            <a:fld id="{FB3AB2B1-BAEB-4795-82A9-99214D9BD263}" type="datetimeFigureOut">
              <a:rPr lang="fr-FR"/>
              <a:pPr>
                <a:defRPr/>
              </a:pPr>
              <a:t>14/01/2025</a:t>
            </a:fld>
            <a:endParaRPr lang="fr-FR"/>
          </a:p>
        </p:txBody>
      </p:sp>
      <p:sp>
        <p:nvSpPr>
          <p:cNvPr id="4" name="Espace réservé de l'image des diapositives 3">
            <a:extLst>
              <a:ext uri="{FF2B5EF4-FFF2-40B4-BE49-F238E27FC236}">
                <a16:creationId xmlns:a16="http://schemas.microsoft.com/office/drawing/2014/main" id="{BCFD1FD7-DBA9-ADE6-05C3-3EAC12E6542E}"/>
              </a:ext>
            </a:extLst>
          </p:cNvPr>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a:extLst>
              <a:ext uri="{FF2B5EF4-FFF2-40B4-BE49-F238E27FC236}">
                <a16:creationId xmlns:a16="http://schemas.microsoft.com/office/drawing/2014/main" id="{5DDA6040-1603-8CB0-1E2D-BC9EFF807157}"/>
              </a:ext>
            </a:extLst>
          </p:cNvPr>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a:extLst>
              <a:ext uri="{FF2B5EF4-FFF2-40B4-BE49-F238E27FC236}">
                <a16:creationId xmlns:a16="http://schemas.microsoft.com/office/drawing/2014/main" id="{C4A26E62-EB28-EB6B-46F9-051B7DC30B48}"/>
              </a:ext>
            </a:extLst>
          </p:cNvPr>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fr-FR"/>
          </a:p>
        </p:txBody>
      </p:sp>
      <p:sp>
        <p:nvSpPr>
          <p:cNvPr id="7" name="Espace réservé du numéro de diapositive 6">
            <a:extLst>
              <a:ext uri="{FF2B5EF4-FFF2-40B4-BE49-F238E27FC236}">
                <a16:creationId xmlns:a16="http://schemas.microsoft.com/office/drawing/2014/main" id="{E83B0637-8079-B8C7-63B4-5026AF2CD3AE}"/>
              </a:ext>
            </a:extLst>
          </p:cNvPr>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4781F01-3AB7-4680-82AF-BAB74305A7D1}"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F7FCC81A-91A3-5FDE-4F1B-A252F76557CF}"/>
              </a:ext>
            </a:extLst>
          </p:cNvPr>
          <p:cNvSpPr>
            <a:spLocks noGrp="1"/>
          </p:cNvSpPr>
          <p:nvPr>
            <p:ph type="dt" sz="half" idx="10"/>
          </p:nvPr>
        </p:nvSpPr>
        <p:spPr/>
        <p:txBody>
          <a:bodyPr/>
          <a:lstStyle>
            <a:lvl1pPr>
              <a:defRPr/>
            </a:lvl1pPr>
          </a:lstStyle>
          <a:p>
            <a:pPr>
              <a:defRPr/>
            </a:pPr>
            <a:fld id="{6FD93489-1256-4FA9-9EC8-BC00D08E2A49}"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63B2FE54-048A-FAC3-4C5E-71D1BBFF3E37}"/>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8434C28E-11DF-DA2A-EDF6-7B33A414F77F}"/>
              </a:ext>
            </a:extLst>
          </p:cNvPr>
          <p:cNvSpPr>
            <a:spLocks noGrp="1"/>
          </p:cNvSpPr>
          <p:nvPr>
            <p:ph type="sldNum" sz="quarter" idx="12"/>
          </p:nvPr>
        </p:nvSpPr>
        <p:spPr/>
        <p:txBody>
          <a:bodyPr/>
          <a:lstStyle>
            <a:lvl1pPr>
              <a:defRPr/>
            </a:lvl1pPr>
          </a:lstStyle>
          <a:p>
            <a:pPr>
              <a:defRPr/>
            </a:pPr>
            <a:fld id="{15D2E405-BEE2-4254-89A8-08707D516E2D}" type="slidenum">
              <a:rPr lang="fr-FR" altLang="fr-FR"/>
              <a:pPr>
                <a:defRPr/>
              </a:pPr>
              <a:t>‹N°›</a:t>
            </a:fld>
            <a:endParaRPr lang="fr-FR" altLang="fr-FR"/>
          </a:p>
        </p:txBody>
      </p:sp>
    </p:spTree>
    <p:extLst>
      <p:ext uri="{BB962C8B-B14F-4D97-AF65-F5344CB8AC3E}">
        <p14:creationId xmlns:p14="http://schemas.microsoft.com/office/powerpoint/2010/main" val="2883604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539ABD2-CBA6-BB00-C183-4B52B7EFFC94}"/>
              </a:ext>
            </a:extLst>
          </p:cNvPr>
          <p:cNvSpPr>
            <a:spLocks noGrp="1"/>
          </p:cNvSpPr>
          <p:nvPr>
            <p:ph type="dt" sz="half" idx="10"/>
          </p:nvPr>
        </p:nvSpPr>
        <p:spPr/>
        <p:txBody>
          <a:bodyPr/>
          <a:lstStyle>
            <a:lvl1pPr>
              <a:defRPr/>
            </a:lvl1pPr>
          </a:lstStyle>
          <a:p>
            <a:pPr>
              <a:defRPr/>
            </a:pPr>
            <a:fld id="{67553C90-F1EB-4F8B-8DB1-8DAA2B912860}"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D8895227-5237-8527-BD54-EAF970A7BE02}"/>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7AE5622F-4A15-36A5-369F-99B2415A7DB8}"/>
              </a:ext>
            </a:extLst>
          </p:cNvPr>
          <p:cNvSpPr>
            <a:spLocks noGrp="1"/>
          </p:cNvSpPr>
          <p:nvPr>
            <p:ph type="sldNum" sz="quarter" idx="12"/>
          </p:nvPr>
        </p:nvSpPr>
        <p:spPr/>
        <p:txBody>
          <a:bodyPr/>
          <a:lstStyle>
            <a:lvl1pPr>
              <a:defRPr/>
            </a:lvl1pPr>
          </a:lstStyle>
          <a:p>
            <a:pPr>
              <a:defRPr/>
            </a:pPr>
            <a:fld id="{53480464-941D-4317-9CFD-6714970ABB37}" type="slidenum">
              <a:rPr lang="fr-FR" altLang="fr-FR"/>
              <a:pPr>
                <a:defRPr/>
              </a:pPr>
              <a:t>‹N°›</a:t>
            </a:fld>
            <a:endParaRPr lang="fr-FR" altLang="fr-FR"/>
          </a:p>
        </p:txBody>
      </p:sp>
    </p:spTree>
    <p:extLst>
      <p:ext uri="{BB962C8B-B14F-4D97-AF65-F5344CB8AC3E}">
        <p14:creationId xmlns:p14="http://schemas.microsoft.com/office/powerpoint/2010/main" val="3169892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9AB7CF9-850E-C818-547B-B7ECB1F7530E}"/>
              </a:ext>
            </a:extLst>
          </p:cNvPr>
          <p:cNvSpPr>
            <a:spLocks noGrp="1"/>
          </p:cNvSpPr>
          <p:nvPr>
            <p:ph type="dt" sz="half" idx="10"/>
          </p:nvPr>
        </p:nvSpPr>
        <p:spPr/>
        <p:txBody>
          <a:bodyPr/>
          <a:lstStyle>
            <a:lvl1pPr>
              <a:defRPr/>
            </a:lvl1pPr>
          </a:lstStyle>
          <a:p>
            <a:pPr>
              <a:defRPr/>
            </a:pPr>
            <a:fld id="{359CC099-C7D6-4F00-B8F8-ECEC8ADD37C8}"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0358F9C6-0F4A-A8D2-A7DA-9341E17C6B8F}"/>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BA6665E2-2371-0C68-EE82-521646FB7B64}"/>
              </a:ext>
            </a:extLst>
          </p:cNvPr>
          <p:cNvSpPr>
            <a:spLocks noGrp="1"/>
          </p:cNvSpPr>
          <p:nvPr>
            <p:ph type="sldNum" sz="quarter" idx="12"/>
          </p:nvPr>
        </p:nvSpPr>
        <p:spPr/>
        <p:txBody>
          <a:bodyPr/>
          <a:lstStyle>
            <a:lvl1pPr>
              <a:defRPr/>
            </a:lvl1pPr>
          </a:lstStyle>
          <a:p>
            <a:pPr>
              <a:defRPr/>
            </a:pPr>
            <a:fld id="{D9B317A7-6A74-48B9-92A4-E67503CEA02B}" type="slidenum">
              <a:rPr lang="fr-FR" altLang="fr-FR"/>
              <a:pPr>
                <a:defRPr/>
              </a:pPr>
              <a:t>‹N°›</a:t>
            </a:fld>
            <a:endParaRPr lang="fr-FR" altLang="fr-FR"/>
          </a:p>
        </p:txBody>
      </p:sp>
    </p:spTree>
    <p:extLst>
      <p:ext uri="{BB962C8B-B14F-4D97-AF65-F5344CB8AC3E}">
        <p14:creationId xmlns:p14="http://schemas.microsoft.com/office/powerpoint/2010/main" val="3741503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7FF8744-6A7C-AA96-B1B4-1E20F66C7D2D}"/>
              </a:ext>
            </a:extLst>
          </p:cNvPr>
          <p:cNvSpPr>
            <a:spLocks noGrp="1"/>
          </p:cNvSpPr>
          <p:nvPr>
            <p:ph type="dt" sz="half" idx="10"/>
          </p:nvPr>
        </p:nvSpPr>
        <p:spPr/>
        <p:txBody>
          <a:bodyPr/>
          <a:lstStyle>
            <a:lvl1pPr>
              <a:defRPr/>
            </a:lvl1pPr>
          </a:lstStyle>
          <a:p>
            <a:pPr>
              <a:defRPr/>
            </a:pPr>
            <a:fld id="{FE5F6E0A-AA93-4A72-BDA5-1F6F05FA1B5E}"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71D7F54A-4786-172B-403E-280D3FCF82A9}"/>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28F43E29-9F6A-D55B-B33C-D2DE804C80C1}"/>
              </a:ext>
            </a:extLst>
          </p:cNvPr>
          <p:cNvSpPr>
            <a:spLocks noGrp="1"/>
          </p:cNvSpPr>
          <p:nvPr>
            <p:ph type="sldNum" sz="quarter" idx="12"/>
          </p:nvPr>
        </p:nvSpPr>
        <p:spPr/>
        <p:txBody>
          <a:bodyPr/>
          <a:lstStyle>
            <a:lvl1pPr>
              <a:defRPr/>
            </a:lvl1pPr>
          </a:lstStyle>
          <a:p>
            <a:pPr>
              <a:defRPr/>
            </a:pPr>
            <a:fld id="{8BAC6B63-B385-4177-B0B5-02246ECE7FC1}" type="slidenum">
              <a:rPr lang="fr-FR" altLang="fr-FR"/>
              <a:pPr>
                <a:defRPr/>
              </a:pPr>
              <a:t>‹N°›</a:t>
            </a:fld>
            <a:endParaRPr lang="fr-FR" altLang="fr-FR"/>
          </a:p>
        </p:txBody>
      </p:sp>
    </p:spTree>
    <p:extLst>
      <p:ext uri="{BB962C8B-B14F-4D97-AF65-F5344CB8AC3E}">
        <p14:creationId xmlns:p14="http://schemas.microsoft.com/office/powerpoint/2010/main" val="3096052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a:extLst>
              <a:ext uri="{FF2B5EF4-FFF2-40B4-BE49-F238E27FC236}">
                <a16:creationId xmlns:a16="http://schemas.microsoft.com/office/drawing/2014/main" id="{1B8D2A76-693C-FD36-F1B7-4437C0598F69}"/>
              </a:ext>
            </a:extLst>
          </p:cNvPr>
          <p:cNvSpPr>
            <a:spLocks noGrp="1"/>
          </p:cNvSpPr>
          <p:nvPr>
            <p:ph type="dt" sz="half" idx="10"/>
          </p:nvPr>
        </p:nvSpPr>
        <p:spPr/>
        <p:txBody>
          <a:bodyPr/>
          <a:lstStyle>
            <a:lvl1pPr>
              <a:defRPr/>
            </a:lvl1pPr>
          </a:lstStyle>
          <a:p>
            <a:pPr>
              <a:defRPr/>
            </a:pPr>
            <a:fld id="{B4E3EF99-4114-4683-935F-045441B53C7F}"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89F56924-69E2-CC07-2A17-4F664FD84784}"/>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A7FD3113-D500-E920-454A-D40792325AF3}"/>
              </a:ext>
            </a:extLst>
          </p:cNvPr>
          <p:cNvSpPr>
            <a:spLocks noGrp="1"/>
          </p:cNvSpPr>
          <p:nvPr>
            <p:ph type="sldNum" sz="quarter" idx="12"/>
          </p:nvPr>
        </p:nvSpPr>
        <p:spPr/>
        <p:txBody>
          <a:bodyPr/>
          <a:lstStyle>
            <a:lvl1pPr>
              <a:defRPr/>
            </a:lvl1pPr>
          </a:lstStyle>
          <a:p>
            <a:pPr>
              <a:defRPr/>
            </a:pPr>
            <a:fld id="{04861948-6345-4BF0-85CF-B6A3E6165D70}" type="slidenum">
              <a:rPr lang="fr-FR" altLang="fr-FR"/>
              <a:pPr>
                <a:defRPr/>
              </a:pPr>
              <a:t>‹N°›</a:t>
            </a:fld>
            <a:endParaRPr lang="fr-FR" altLang="fr-FR"/>
          </a:p>
        </p:txBody>
      </p:sp>
    </p:spTree>
    <p:extLst>
      <p:ext uri="{BB962C8B-B14F-4D97-AF65-F5344CB8AC3E}">
        <p14:creationId xmlns:p14="http://schemas.microsoft.com/office/powerpoint/2010/main" val="256798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a:extLst>
              <a:ext uri="{FF2B5EF4-FFF2-40B4-BE49-F238E27FC236}">
                <a16:creationId xmlns:a16="http://schemas.microsoft.com/office/drawing/2014/main" id="{993DC3F9-2FFD-BF4A-D9DA-364959D3076B}"/>
              </a:ext>
            </a:extLst>
          </p:cNvPr>
          <p:cNvSpPr>
            <a:spLocks noGrp="1"/>
          </p:cNvSpPr>
          <p:nvPr>
            <p:ph type="dt" sz="half" idx="10"/>
          </p:nvPr>
        </p:nvSpPr>
        <p:spPr/>
        <p:txBody>
          <a:bodyPr/>
          <a:lstStyle>
            <a:lvl1pPr>
              <a:defRPr/>
            </a:lvl1pPr>
          </a:lstStyle>
          <a:p>
            <a:pPr>
              <a:defRPr/>
            </a:pPr>
            <a:fld id="{F4A1E9DA-F739-4025-8B13-A599DD28703A}" type="datetime1">
              <a:rPr lang="fr-FR"/>
              <a:pPr>
                <a:defRPr/>
              </a:pPr>
              <a:t>14/01/2025</a:t>
            </a:fld>
            <a:endParaRPr lang="fr-FR"/>
          </a:p>
        </p:txBody>
      </p:sp>
      <p:sp>
        <p:nvSpPr>
          <p:cNvPr id="6" name="Espace réservé du pied de page 4">
            <a:extLst>
              <a:ext uri="{FF2B5EF4-FFF2-40B4-BE49-F238E27FC236}">
                <a16:creationId xmlns:a16="http://schemas.microsoft.com/office/drawing/2014/main" id="{1D323579-4DDE-E1B1-1EF6-7CD362433CE7}"/>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BCD7B736-FDCB-A281-AC24-C3A64D014688}"/>
              </a:ext>
            </a:extLst>
          </p:cNvPr>
          <p:cNvSpPr>
            <a:spLocks noGrp="1"/>
          </p:cNvSpPr>
          <p:nvPr>
            <p:ph type="sldNum" sz="quarter" idx="12"/>
          </p:nvPr>
        </p:nvSpPr>
        <p:spPr/>
        <p:txBody>
          <a:bodyPr/>
          <a:lstStyle>
            <a:lvl1pPr>
              <a:defRPr/>
            </a:lvl1pPr>
          </a:lstStyle>
          <a:p>
            <a:pPr>
              <a:defRPr/>
            </a:pPr>
            <a:fld id="{DFC95AA1-C74F-4AF3-B543-149A58CBA6A4}" type="slidenum">
              <a:rPr lang="fr-FR" altLang="fr-FR"/>
              <a:pPr>
                <a:defRPr/>
              </a:pPr>
              <a:t>‹N°›</a:t>
            </a:fld>
            <a:endParaRPr lang="fr-FR" altLang="fr-FR"/>
          </a:p>
        </p:txBody>
      </p:sp>
    </p:spTree>
    <p:extLst>
      <p:ext uri="{BB962C8B-B14F-4D97-AF65-F5344CB8AC3E}">
        <p14:creationId xmlns:p14="http://schemas.microsoft.com/office/powerpoint/2010/main" val="4165231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a:extLst>
              <a:ext uri="{FF2B5EF4-FFF2-40B4-BE49-F238E27FC236}">
                <a16:creationId xmlns:a16="http://schemas.microsoft.com/office/drawing/2014/main" id="{89787691-F8A8-28B3-DFD5-A9C9C762BD50}"/>
              </a:ext>
            </a:extLst>
          </p:cNvPr>
          <p:cNvSpPr>
            <a:spLocks noGrp="1"/>
          </p:cNvSpPr>
          <p:nvPr>
            <p:ph type="dt" sz="half" idx="10"/>
          </p:nvPr>
        </p:nvSpPr>
        <p:spPr/>
        <p:txBody>
          <a:bodyPr/>
          <a:lstStyle>
            <a:lvl1pPr>
              <a:defRPr/>
            </a:lvl1pPr>
          </a:lstStyle>
          <a:p>
            <a:pPr>
              <a:defRPr/>
            </a:pPr>
            <a:fld id="{EF9DFCD7-A0E5-4F1B-9FDE-A02AFF54E483}" type="datetime1">
              <a:rPr lang="fr-FR"/>
              <a:pPr>
                <a:defRPr/>
              </a:pPr>
              <a:t>14/01/2025</a:t>
            </a:fld>
            <a:endParaRPr lang="fr-FR"/>
          </a:p>
        </p:txBody>
      </p:sp>
      <p:sp>
        <p:nvSpPr>
          <p:cNvPr id="8" name="Espace réservé du pied de page 4">
            <a:extLst>
              <a:ext uri="{FF2B5EF4-FFF2-40B4-BE49-F238E27FC236}">
                <a16:creationId xmlns:a16="http://schemas.microsoft.com/office/drawing/2014/main" id="{27401315-33EF-7364-BAD1-81969B1FFEEA}"/>
              </a:ext>
            </a:extLst>
          </p:cNvPr>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a:extLst>
              <a:ext uri="{FF2B5EF4-FFF2-40B4-BE49-F238E27FC236}">
                <a16:creationId xmlns:a16="http://schemas.microsoft.com/office/drawing/2014/main" id="{DA7B4E45-A2DB-11FD-D259-F2B167F2216B}"/>
              </a:ext>
            </a:extLst>
          </p:cNvPr>
          <p:cNvSpPr>
            <a:spLocks noGrp="1"/>
          </p:cNvSpPr>
          <p:nvPr>
            <p:ph type="sldNum" sz="quarter" idx="12"/>
          </p:nvPr>
        </p:nvSpPr>
        <p:spPr/>
        <p:txBody>
          <a:bodyPr/>
          <a:lstStyle>
            <a:lvl1pPr>
              <a:defRPr/>
            </a:lvl1pPr>
          </a:lstStyle>
          <a:p>
            <a:pPr>
              <a:defRPr/>
            </a:pPr>
            <a:fld id="{96146700-E6AD-4A84-952D-FF53509F1DFE}" type="slidenum">
              <a:rPr lang="fr-FR" altLang="fr-FR"/>
              <a:pPr>
                <a:defRPr/>
              </a:pPr>
              <a:t>‹N°›</a:t>
            </a:fld>
            <a:endParaRPr lang="fr-FR" altLang="fr-FR"/>
          </a:p>
        </p:txBody>
      </p:sp>
    </p:spTree>
    <p:extLst>
      <p:ext uri="{BB962C8B-B14F-4D97-AF65-F5344CB8AC3E}">
        <p14:creationId xmlns:p14="http://schemas.microsoft.com/office/powerpoint/2010/main" val="488264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a:extLst>
              <a:ext uri="{FF2B5EF4-FFF2-40B4-BE49-F238E27FC236}">
                <a16:creationId xmlns:a16="http://schemas.microsoft.com/office/drawing/2014/main" id="{B795B00E-E3CD-71DD-0334-46E06A176095}"/>
              </a:ext>
            </a:extLst>
          </p:cNvPr>
          <p:cNvSpPr>
            <a:spLocks noGrp="1"/>
          </p:cNvSpPr>
          <p:nvPr>
            <p:ph type="dt" sz="half" idx="10"/>
          </p:nvPr>
        </p:nvSpPr>
        <p:spPr/>
        <p:txBody>
          <a:bodyPr/>
          <a:lstStyle>
            <a:lvl1pPr>
              <a:defRPr/>
            </a:lvl1pPr>
          </a:lstStyle>
          <a:p>
            <a:pPr>
              <a:defRPr/>
            </a:pPr>
            <a:fld id="{D44FEFCA-7042-46E5-BBD3-A56345F3A127}" type="datetime1">
              <a:rPr lang="fr-FR"/>
              <a:pPr>
                <a:defRPr/>
              </a:pPr>
              <a:t>14/01/2025</a:t>
            </a:fld>
            <a:endParaRPr lang="fr-FR"/>
          </a:p>
        </p:txBody>
      </p:sp>
      <p:sp>
        <p:nvSpPr>
          <p:cNvPr id="4" name="Espace réservé du pied de page 4">
            <a:extLst>
              <a:ext uri="{FF2B5EF4-FFF2-40B4-BE49-F238E27FC236}">
                <a16:creationId xmlns:a16="http://schemas.microsoft.com/office/drawing/2014/main" id="{8BB78D5D-454B-269D-01E0-40B97E125B95}"/>
              </a:ext>
            </a:extLst>
          </p:cNvPr>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a:extLst>
              <a:ext uri="{FF2B5EF4-FFF2-40B4-BE49-F238E27FC236}">
                <a16:creationId xmlns:a16="http://schemas.microsoft.com/office/drawing/2014/main" id="{8D7FB055-E4B4-0E81-804E-A396C71C4A11}"/>
              </a:ext>
            </a:extLst>
          </p:cNvPr>
          <p:cNvSpPr>
            <a:spLocks noGrp="1"/>
          </p:cNvSpPr>
          <p:nvPr>
            <p:ph type="sldNum" sz="quarter" idx="12"/>
          </p:nvPr>
        </p:nvSpPr>
        <p:spPr/>
        <p:txBody>
          <a:bodyPr/>
          <a:lstStyle>
            <a:lvl1pPr>
              <a:defRPr/>
            </a:lvl1pPr>
          </a:lstStyle>
          <a:p>
            <a:pPr>
              <a:defRPr/>
            </a:pPr>
            <a:fld id="{EDA960C0-E3CD-4CA4-A37A-D0DCDC405275}" type="slidenum">
              <a:rPr lang="fr-FR" altLang="fr-FR"/>
              <a:pPr>
                <a:defRPr/>
              </a:pPr>
              <a:t>‹N°›</a:t>
            </a:fld>
            <a:endParaRPr lang="fr-FR" altLang="fr-FR"/>
          </a:p>
        </p:txBody>
      </p:sp>
    </p:spTree>
    <p:extLst>
      <p:ext uri="{BB962C8B-B14F-4D97-AF65-F5344CB8AC3E}">
        <p14:creationId xmlns:p14="http://schemas.microsoft.com/office/powerpoint/2010/main" val="1463634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DEDA47A2-E944-DF1F-1580-1D0E84ED3E5E}"/>
              </a:ext>
            </a:extLst>
          </p:cNvPr>
          <p:cNvSpPr>
            <a:spLocks noGrp="1"/>
          </p:cNvSpPr>
          <p:nvPr>
            <p:ph type="dt" sz="half" idx="10"/>
          </p:nvPr>
        </p:nvSpPr>
        <p:spPr/>
        <p:txBody>
          <a:bodyPr/>
          <a:lstStyle>
            <a:lvl1pPr>
              <a:defRPr/>
            </a:lvl1pPr>
          </a:lstStyle>
          <a:p>
            <a:pPr>
              <a:defRPr/>
            </a:pPr>
            <a:fld id="{7A8F5CC4-BEF2-40E2-9059-5592CAB94F31}" type="datetime1">
              <a:rPr lang="fr-FR"/>
              <a:pPr>
                <a:defRPr/>
              </a:pPr>
              <a:t>14/01/2025</a:t>
            </a:fld>
            <a:endParaRPr lang="fr-FR"/>
          </a:p>
        </p:txBody>
      </p:sp>
      <p:sp>
        <p:nvSpPr>
          <p:cNvPr id="3" name="Espace réservé du pied de page 4">
            <a:extLst>
              <a:ext uri="{FF2B5EF4-FFF2-40B4-BE49-F238E27FC236}">
                <a16:creationId xmlns:a16="http://schemas.microsoft.com/office/drawing/2014/main" id="{4472BD16-CF78-0224-2AC7-C3A62A48344C}"/>
              </a:ext>
            </a:extLst>
          </p:cNvPr>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a:extLst>
              <a:ext uri="{FF2B5EF4-FFF2-40B4-BE49-F238E27FC236}">
                <a16:creationId xmlns:a16="http://schemas.microsoft.com/office/drawing/2014/main" id="{21D1C9ED-0D27-6B8D-1C23-8DACA591D224}"/>
              </a:ext>
            </a:extLst>
          </p:cNvPr>
          <p:cNvSpPr>
            <a:spLocks noGrp="1"/>
          </p:cNvSpPr>
          <p:nvPr>
            <p:ph type="sldNum" sz="quarter" idx="12"/>
          </p:nvPr>
        </p:nvSpPr>
        <p:spPr/>
        <p:txBody>
          <a:bodyPr/>
          <a:lstStyle>
            <a:lvl1pPr>
              <a:defRPr/>
            </a:lvl1pPr>
          </a:lstStyle>
          <a:p>
            <a:pPr>
              <a:defRPr/>
            </a:pPr>
            <a:fld id="{E772FE14-4881-4D3D-A5B2-C7FDADD31A49}" type="slidenum">
              <a:rPr lang="fr-FR" altLang="fr-FR"/>
              <a:pPr>
                <a:defRPr/>
              </a:pPr>
              <a:t>‹N°›</a:t>
            </a:fld>
            <a:endParaRPr lang="fr-FR" altLang="fr-FR"/>
          </a:p>
        </p:txBody>
      </p:sp>
    </p:spTree>
    <p:extLst>
      <p:ext uri="{BB962C8B-B14F-4D97-AF65-F5344CB8AC3E}">
        <p14:creationId xmlns:p14="http://schemas.microsoft.com/office/powerpoint/2010/main" val="64415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a:extLst>
              <a:ext uri="{FF2B5EF4-FFF2-40B4-BE49-F238E27FC236}">
                <a16:creationId xmlns:a16="http://schemas.microsoft.com/office/drawing/2014/main" id="{F4B76A46-E8E8-1CE1-CFAB-7F46F3B57243}"/>
              </a:ext>
            </a:extLst>
          </p:cNvPr>
          <p:cNvSpPr>
            <a:spLocks noGrp="1"/>
          </p:cNvSpPr>
          <p:nvPr>
            <p:ph type="dt" sz="half" idx="10"/>
          </p:nvPr>
        </p:nvSpPr>
        <p:spPr/>
        <p:txBody>
          <a:bodyPr/>
          <a:lstStyle>
            <a:lvl1pPr>
              <a:defRPr/>
            </a:lvl1pPr>
          </a:lstStyle>
          <a:p>
            <a:pPr>
              <a:defRPr/>
            </a:pPr>
            <a:fld id="{9EFED9B4-F685-4D05-966E-AE0901A40078}" type="datetime1">
              <a:rPr lang="fr-FR"/>
              <a:pPr>
                <a:defRPr/>
              </a:pPr>
              <a:t>14/01/2025</a:t>
            </a:fld>
            <a:endParaRPr lang="fr-FR"/>
          </a:p>
        </p:txBody>
      </p:sp>
      <p:sp>
        <p:nvSpPr>
          <p:cNvPr id="6" name="Espace réservé du pied de page 4">
            <a:extLst>
              <a:ext uri="{FF2B5EF4-FFF2-40B4-BE49-F238E27FC236}">
                <a16:creationId xmlns:a16="http://schemas.microsoft.com/office/drawing/2014/main" id="{3632EE5C-0344-DFF8-8394-9688EEE1AC36}"/>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9B63EBAA-B263-663A-66EF-25B96728080C}"/>
              </a:ext>
            </a:extLst>
          </p:cNvPr>
          <p:cNvSpPr>
            <a:spLocks noGrp="1"/>
          </p:cNvSpPr>
          <p:nvPr>
            <p:ph type="sldNum" sz="quarter" idx="12"/>
          </p:nvPr>
        </p:nvSpPr>
        <p:spPr/>
        <p:txBody>
          <a:bodyPr/>
          <a:lstStyle>
            <a:lvl1pPr>
              <a:defRPr/>
            </a:lvl1pPr>
          </a:lstStyle>
          <a:p>
            <a:pPr>
              <a:defRPr/>
            </a:pPr>
            <a:fld id="{228EED79-9C9C-400A-81D0-EA18A86C5532}" type="slidenum">
              <a:rPr lang="fr-FR" altLang="fr-FR"/>
              <a:pPr>
                <a:defRPr/>
              </a:pPr>
              <a:t>‹N°›</a:t>
            </a:fld>
            <a:endParaRPr lang="fr-FR" altLang="fr-FR"/>
          </a:p>
        </p:txBody>
      </p:sp>
    </p:spTree>
    <p:extLst>
      <p:ext uri="{BB962C8B-B14F-4D97-AF65-F5344CB8AC3E}">
        <p14:creationId xmlns:p14="http://schemas.microsoft.com/office/powerpoint/2010/main" val="1810196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a:extLst>
              <a:ext uri="{FF2B5EF4-FFF2-40B4-BE49-F238E27FC236}">
                <a16:creationId xmlns:a16="http://schemas.microsoft.com/office/drawing/2014/main" id="{809C8493-A0E7-AE5F-849B-C620440AD025}"/>
              </a:ext>
            </a:extLst>
          </p:cNvPr>
          <p:cNvSpPr>
            <a:spLocks noGrp="1"/>
          </p:cNvSpPr>
          <p:nvPr>
            <p:ph type="dt" sz="half" idx="10"/>
          </p:nvPr>
        </p:nvSpPr>
        <p:spPr/>
        <p:txBody>
          <a:bodyPr/>
          <a:lstStyle>
            <a:lvl1pPr>
              <a:defRPr/>
            </a:lvl1pPr>
          </a:lstStyle>
          <a:p>
            <a:pPr>
              <a:defRPr/>
            </a:pPr>
            <a:fld id="{9ABDFEB7-CFCC-4A0A-AA84-DA2A0E48496E}" type="datetime1">
              <a:rPr lang="fr-FR"/>
              <a:pPr>
                <a:defRPr/>
              </a:pPr>
              <a:t>14/01/2025</a:t>
            </a:fld>
            <a:endParaRPr lang="fr-FR"/>
          </a:p>
        </p:txBody>
      </p:sp>
      <p:sp>
        <p:nvSpPr>
          <p:cNvPr id="6" name="Espace réservé du pied de page 4">
            <a:extLst>
              <a:ext uri="{FF2B5EF4-FFF2-40B4-BE49-F238E27FC236}">
                <a16:creationId xmlns:a16="http://schemas.microsoft.com/office/drawing/2014/main" id="{74AAB37C-E012-028F-405C-3E2BEC3643D8}"/>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0809E70C-28E5-E0B3-B461-1D88738FFD03}"/>
              </a:ext>
            </a:extLst>
          </p:cNvPr>
          <p:cNvSpPr>
            <a:spLocks noGrp="1"/>
          </p:cNvSpPr>
          <p:nvPr>
            <p:ph type="sldNum" sz="quarter" idx="12"/>
          </p:nvPr>
        </p:nvSpPr>
        <p:spPr/>
        <p:txBody>
          <a:bodyPr/>
          <a:lstStyle>
            <a:lvl1pPr>
              <a:defRPr/>
            </a:lvl1pPr>
          </a:lstStyle>
          <a:p>
            <a:pPr>
              <a:defRPr/>
            </a:pPr>
            <a:fld id="{9581FAB0-F4B0-40DB-8FC7-74B46DA32BFB}" type="slidenum">
              <a:rPr lang="fr-FR" altLang="fr-FR"/>
              <a:pPr>
                <a:defRPr/>
              </a:pPr>
              <a:t>‹N°›</a:t>
            </a:fld>
            <a:endParaRPr lang="fr-FR" altLang="fr-FR"/>
          </a:p>
        </p:txBody>
      </p:sp>
    </p:spTree>
    <p:extLst>
      <p:ext uri="{BB962C8B-B14F-4D97-AF65-F5344CB8AC3E}">
        <p14:creationId xmlns:p14="http://schemas.microsoft.com/office/powerpoint/2010/main" val="367691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Espace réservé du titre 1">
            <a:extLst>
              <a:ext uri="{FF2B5EF4-FFF2-40B4-BE49-F238E27FC236}">
                <a16:creationId xmlns:a16="http://schemas.microsoft.com/office/drawing/2014/main" id="{A51D2AC9-FF30-E489-B63D-2742CC56ADA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027" name="Espace réservé du texte 2">
            <a:extLst>
              <a:ext uri="{FF2B5EF4-FFF2-40B4-BE49-F238E27FC236}">
                <a16:creationId xmlns:a16="http://schemas.microsoft.com/office/drawing/2014/main" id="{78E5F46D-D503-2D66-FFF3-161081FA174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a:extLst>
              <a:ext uri="{FF2B5EF4-FFF2-40B4-BE49-F238E27FC236}">
                <a16:creationId xmlns:a16="http://schemas.microsoft.com/office/drawing/2014/main" id="{C51195A8-231A-428E-7387-660A38C61410}"/>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49FEB17F-E8D8-4DF2-8353-42F120186804}"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9A5CA1CA-6E2B-8DCC-65EF-C99B74563ED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fr-FR"/>
          </a:p>
        </p:txBody>
      </p:sp>
      <p:sp>
        <p:nvSpPr>
          <p:cNvPr id="6" name="Espace réservé du numéro de diapositive 5">
            <a:extLst>
              <a:ext uri="{FF2B5EF4-FFF2-40B4-BE49-F238E27FC236}">
                <a16:creationId xmlns:a16="http://schemas.microsoft.com/office/drawing/2014/main" id="{B3755F20-1141-8619-CB51-ECE6842F79F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Myriad Pro"/>
              </a:defRPr>
            </a:lvl1pPr>
          </a:lstStyle>
          <a:p>
            <a:pPr>
              <a:defRPr/>
            </a:pPr>
            <a:fld id="{2447CFDB-8F56-44D5-9A6A-797AB2CAD5EC}"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CE1AC46D-C132-BF40-77BF-2EFDD854D0A3}"/>
              </a:ext>
            </a:extLst>
          </p:cNvPr>
          <p:cNvSpPr>
            <a:spLocks noGrp="1"/>
          </p:cNvSpPr>
          <p:nvPr>
            <p:ph type="title"/>
          </p:nvPr>
        </p:nvSpPr>
        <p:spPr>
          <a:xfrm>
            <a:off x="1187450" y="44450"/>
            <a:ext cx="7705725" cy="1152525"/>
          </a:xfrm>
        </p:spPr>
        <p:txBody>
          <a:bodyPr/>
          <a:lstStyle/>
          <a:p>
            <a:pPr eaLnBrk="1" hangingPunct="1">
              <a:defRPr/>
            </a:pPr>
            <a:r>
              <a:rPr lang="fr-FR" altLang="fr-FR">
                <a:solidFill>
                  <a:schemeClr val="bg1"/>
                </a:solidFill>
                <a:effectLst>
                  <a:outerShdw blurRad="38100" dist="38100" dir="2700000" algn="tl">
                    <a:srgbClr val="C0C0C0"/>
                  </a:outerShdw>
                </a:effectLst>
              </a:rPr>
              <a:t>Rôle de l'équipier BREC</a:t>
            </a:r>
          </a:p>
        </p:txBody>
      </p:sp>
      <p:sp>
        <p:nvSpPr>
          <p:cNvPr id="3075" name="ZoneTexte 5">
            <a:extLst>
              <a:ext uri="{FF2B5EF4-FFF2-40B4-BE49-F238E27FC236}">
                <a16:creationId xmlns:a16="http://schemas.microsoft.com/office/drawing/2014/main" id="{127D152A-19FF-8B96-5AED-2EDDC15B601E}"/>
              </a:ext>
            </a:extLst>
          </p:cNvPr>
          <p:cNvSpPr txBox="1">
            <a:spLocks noChangeArrowheads="1"/>
          </p:cNvSpPr>
          <p:nvPr/>
        </p:nvSpPr>
        <p:spPr bwMode="auto">
          <a:xfrm>
            <a:off x="0" y="6248400"/>
            <a:ext cx="914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1200" b="1">
                <a:solidFill>
                  <a:srgbClr val="441202"/>
                </a:solidFill>
                <a:latin typeface="Times New Roman" panose="02020603050405020304" pitchFamily="18" charset="0"/>
              </a:rPr>
              <a:t>ADMJSP / </a:t>
            </a:r>
            <a:r>
              <a:rPr lang="fr-FR" altLang="fr-FR" sz="1200">
                <a:solidFill>
                  <a:srgbClr val="441202"/>
                </a:solidFill>
                <a:latin typeface="Times New Roman" panose="02020603050405020304" pitchFamily="18" charset="0"/>
              </a:rPr>
              <a:t>Pôle pédagogie – 2024 – version 4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re 8">
            <a:extLst>
              <a:ext uri="{FF2B5EF4-FFF2-40B4-BE49-F238E27FC236}">
                <a16:creationId xmlns:a16="http://schemas.microsoft.com/office/drawing/2014/main" id="{B59A6FD9-70EF-2926-7FDF-3FAB8E767846}"/>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Objectifs des reconnaissances</a:t>
            </a:r>
          </a:p>
        </p:txBody>
      </p:sp>
      <p:sp>
        <p:nvSpPr>
          <p:cNvPr id="12291" name="Espace réservé du numéro de diapositive 4">
            <a:extLst>
              <a:ext uri="{FF2B5EF4-FFF2-40B4-BE49-F238E27FC236}">
                <a16:creationId xmlns:a16="http://schemas.microsoft.com/office/drawing/2014/main" id="{7EB12973-1518-275B-0024-A92EBD0E16B3}"/>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153CBAF3-DC83-474B-831C-B6FB53B550E5}" type="slidenum">
              <a:rPr lang="fr-FR" altLang="fr-FR" sz="2000" smtClean="0">
                <a:solidFill>
                  <a:srgbClr val="984807"/>
                </a:solidFill>
              </a:rPr>
              <a:pPr>
                <a:spcBef>
                  <a:spcPct val="0"/>
                </a:spcBef>
                <a:buFontTx/>
                <a:buNone/>
              </a:pPr>
              <a:t>10</a:t>
            </a:fld>
            <a:endParaRPr lang="fr-FR" altLang="fr-FR" sz="2000">
              <a:solidFill>
                <a:srgbClr val="984807"/>
              </a:solidFill>
            </a:endParaRPr>
          </a:p>
        </p:txBody>
      </p:sp>
      <p:pic>
        <p:nvPicPr>
          <p:cNvPr id="12292" name="Picture 1" descr="dmeu_peas_l_r21_eas_1_std_lang_all">
            <a:extLst>
              <a:ext uri="{FF2B5EF4-FFF2-40B4-BE49-F238E27FC236}">
                <a16:creationId xmlns:a16="http://schemas.microsoft.com/office/drawing/2014/main" id="{D0BA431B-65C5-F14B-8C99-EA89C55684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1709738"/>
            <a:ext cx="482123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ectangle 1">
            <a:extLst>
              <a:ext uri="{FF2B5EF4-FFF2-40B4-BE49-F238E27FC236}">
                <a16:creationId xmlns:a16="http://schemas.microsoft.com/office/drawing/2014/main" id="{71A61AF1-416E-DD11-58E4-0C31E78CCB3E}"/>
              </a:ext>
            </a:extLst>
          </p:cNvPr>
          <p:cNvSpPr>
            <a:spLocks noChangeArrowheads="1"/>
          </p:cNvSpPr>
          <p:nvPr/>
        </p:nvSpPr>
        <p:spPr bwMode="auto">
          <a:xfrm>
            <a:off x="754063" y="4643438"/>
            <a:ext cx="7416800" cy="468312"/>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fr-FR" altLang="fr-FR" sz="24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à visiter en priorité et à évacuer selon la situation.</a:t>
            </a:r>
            <a:endParaRPr lang="fr-FR" altLang="fr-FR" sz="240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re 8">
            <a:extLst>
              <a:ext uri="{FF2B5EF4-FFF2-40B4-BE49-F238E27FC236}">
                <a16:creationId xmlns:a16="http://schemas.microsoft.com/office/drawing/2014/main" id="{94D1564E-DFA2-AACA-9E86-3A1DD8EC073C}"/>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Objectifs des reconnaissances</a:t>
            </a:r>
          </a:p>
        </p:txBody>
      </p:sp>
      <p:sp>
        <p:nvSpPr>
          <p:cNvPr id="13315" name="Espace réservé du numéro de diapositive 4">
            <a:extLst>
              <a:ext uri="{FF2B5EF4-FFF2-40B4-BE49-F238E27FC236}">
                <a16:creationId xmlns:a16="http://schemas.microsoft.com/office/drawing/2014/main" id="{C76A6001-E5A6-692F-B29F-FCCAD8C871A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483EEBF-61D1-42E5-A368-BB00BB6B1AC5}" type="slidenum">
              <a:rPr lang="fr-FR" altLang="fr-FR" sz="2000">
                <a:solidFill>
                  <a:srgbClr val="984807"/>
                </a:solidFill>
              </a:rPr>
              <a:pPr algn="r" eaLnBrk="1" hangingPunct="1">
                <a:spcBef>
                  <a:spcPct val="0"/>
                </a:spcBef>
                <a:buFontTx/>
                <a:buNone/>
              </a:pPr>
              <a:t>11</a:t>
            </a:fld>
            <a:endParaRPr lang="fr-FR" altLang="fr-FR" sz="2000">
              <a:solidFill>
                <a:srgbClr val="984807"/>
              </a:solidFill>
            </a:endParaRPr>
          </a:p>
        </p:txBody>
      </p:sp>
      <p:sp>
        <p:nvSpPr>
          <p:cNvPr id="13316" name="Rectangle 1">
            <a:extLst>
              <a:ext uri="{FF2B5EF4-FFF2-40B4-BE49-F238E27FC236}">
                <a16:creationId xmlns:a16="http://schemas.microsoft.com/office/drawing/2014/main" id="{5F367DFE-71BA-B746-CB3C-1052060F5044}"/>
              </a:ext>
            </a:extLst>
          </p:cNvPr>
          <p:cNvSpPr>
            <a:spLocks noChangeArrowheads="1"/>
          </p:cNvSpPr>
          <p:nvPr/>
        </p:nvSpPr>
        <p:spPr bwMode="auto">
          <a:xfrm>
            <a:off x="457200" y="1447800"/>
            <a:ext cx="8189913"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Caméra thermique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localisation du foyer, volumes touchés par les gaz chauds. </a:t>
            </a:r>
          </a:p>
        </p:txBody>
      </p:sp>
      <p:pic>
        <p:nvPicPr>
          <p:cNvPr id="13317" name="Image 1">
            <a:extLst>
              <a:ext uri="{FF2B5EF4-FFF2-40B4-BE49-F238E27FC236}">
                <a16:creationId xmlns:a16="http://schemas.microsoft.com/office/drawing/2014/main" id="{E736BFBC-9B29-8AE3-E311-6A36E39619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3025" y="2879725"/>
            <a:ext cx="391795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8">
            <a:extLst>
              <a:ext uri="{FF2B5EF4-FFF2-40B4-BE49-F238E27FC236}">
                <a16:creationId xmlns:a16="http://schemas.microsoft.com/office/drawing/2014/main" id="{41F64473-9B21-EB86-9EF8-F609CCF245F1}"/>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Accès aux locaux à visiter</a:t>
            </a:r>
          </a:p>
        </p:txBody>
      </p:sp>
      <p:sp>
        <p:nvSpPr>
          <p:cNvPr id="14339" name="Espace réservé du numéro de diapositive 4">
            <a:extLst>
              <a:ext uri="{FF2B5EF4-FFF2-40B4-BE49-F238E27FC236}">
                <a16:creationId xmlns:a16="http://schemas.microsoft.com/office/drawing/2014/main" id="{3292AF06-2DA0-8284-64D4-C1B9B3267B9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EFF8194-48A2-4160-A549-C1373854A72C}" type="slidenum">
              <a:rPr lang="fr-FR" altLang="fr-FR" sz="2000">
                <a:solidFill>
                  <a:srgbClr val="984807"/>
                </a:solidFill>
              </a:rPr>
              <a:pPr algn="r" eaLnBrk="1" hangingPunct="1">
                <a:spcBef>
                  <a:spcPct val="0"/>
                </a:spcBef>
                <a:buFontTx/>
                <a:buNone/>
              </a:pPr>
              <a:t>12</a:t>
            </a:fld>
            <a:endParaRPr lang="fr-FR" altLang="fr-FR" sz="2000">
              <a:solidFill>
                <a:srgbClr val="984807"/>
              </a:solidFill>
            </a:endParaRPr>
          </a:p>
        </p:txBody>
      </p:sp>
      <p:sp>
        <p:nvSpPr>
          <p:cNvPr id="14340" name="Rectangle 1">
            <a:extLst>
              <a:ext uri="{FF2B5EF4-FFF2-40B4-BE49-F238E27FC236}">
                <a16:creationId xmlns:a16="http://schemas.microsoft.com/office/drawing/2014/main" id="{33FE0093-4F4E-12E8-D8F0-B5EA0E323F2D}"/>
              </a:ext>
            </a:extLst>
          </p:cNvPr>
          <p:cNvSpPr>
            <a:spLocks noChangeArrowheads="1"/>
          </p:cNvSpPr>
          <p:nvPr/>
        </p:nvSpPr>
        <p:spPr bwMode="auto">
          <a:xfrm>
            <a:off x="379413" y="15573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Accéder aux locaux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matériel de forcement. </a:t>
            </a:r>
          </a:p>
        </p:txBody>
      </p:sp>
      <p:pic>
        <p:nvPicPr>
          <p:cNvPr id="14341" name="Image 1">
            <a:extLst>
              <a:ext uri="{FF2B5EF4-FFF2-40B4-BE49-F238E27FC236}">
                <a16:creationId xmlns:a16="http://schemas.microsoft.com/office/drawing/2014/main" id="{4676D814-C72A-D7DF-51DA-9EF9766E07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2271713"/>
            <a:ext cx="4095750" cy="389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8">
            <a:extLst>
              <a:ext uri="{FF2B5EF4-FFF2-40B4-BE49-F238E27FC236}">
                <a16:creationId xmlns:a16="http://schemas.microsoft.com/office/drawing/2014/main" id="{613F98D5-6063-8443-D907-DAD1CAEE6A3F}"/>
              </a:ext>
            </a:extLst>
          </p:cNvPr>
          <p:cNvSpPr>
            <a:spLocks noGrp="1"/>
          </p:cNvSpPr>
          <p:nvPr>
            <p:ph type="title" idx="4294967295"/>
          </p:nvPr>
        </p:nvSpPr>
        <p:spPr>
          <a:xfrm>
            <a:off x="539750" y="2781300"/>
            <a:ext cx="7742238" cy="939800"/>
          </a:xfrm>
        </p:spPr>
        <p:txBody>
          <a:bodyPr/>
          <a:lstStyle/>
          <a:p>
            <a:pPr eaLnBrk="1" hangingPunct="1"/>
            <a:r>
              <a:rPr lang="fr-FR" altLang="fr-FR" sz="3200" b="1">
                <a:solidFill>
                  <a:srgbClr val="984807"/>
                </a:solidFill>
              </a:rPr>
              <a:t>Qui ?</a:t>
            </a:r>
          </a:p>
        </p:txBody>
      </p:sp>
      <p:sp>
        <p:nvSpPr>
          <p:cNvPr id="15363" name="Espace réservé du numéro de diapositive 4">
            <a:extLst>
              <a:ext uri="{FF2B5EF4-FFF2-40B4-BE49-F238E27FC236}">
                <a16:creationId xmlns:a16="http://schemas.microsoft.com/office/drawing/2014/main" id="{6E1FE283-9B66-2B0C-6180-6B466AEC37B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873DF2C-FF98-4249-A6DD-682468A82AC3}" type="slidenum">
              <a:rPr lang="fr-FR" altLang="fr-FR" sz="2000">
                <a:solidFill>
                  <a:srgbClr val="984807"/>
                </a:solidFill>
              </a:rPr>
              <a:pPr algn="r" eaLnBrk="1" hangingPunct="1">
                <a:spcBef>
                  <a:spcPct val="0"/>
                </a:spcBef>
                <a:buFontTx/>
                <a:buNone/>
              </a:pPr>
              <a:t>13</a:t>
            </a:fld>
            <a:endParaRPr lang="fr-FR" altLang="fr-FR" sz="2000">
              <a:solidFill>
                <a:srgbClr val="984807"/>
              </a:solidFill>
            </a:endParaRPr>
          </a:p>
        </p:txBody>
      </p:sp>
      <p:sp>
        <p:nvSpPr>
          <p:cNvPr id="15364" name="Rectangle 1032">
            <a:extLst>
              <a:ext uri="{FF2B5EF4-FFF2-40B4-BE49-F238E27FC236}">
                <a16:creationId xmlns:a16="http://schemas.microsoft.com/office/drawing/2014/main" id="{CDA0DE7F-4989-6241-5898-F6AB0F88034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re 8">
            <a:extLst>
              <a:ext uri="{FF2B5EF4-FFF2-40B4-BE49-F238E27FC236}">
                <a16:creationId xmlns:a16="http://schemas.microsoft.com/office/drawing/2014/main" id="{5BD82D97-76A6-7CB2-A764-461C10CDD2E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Qui ?</a:t>
            </a:r>
          </a:p>
        </p:txBody>
      </p:sp>
      <p:sp>
        <p:nvSpPr>
          <p:cNvPr id="16387" name="Espace réservé du numéro de diapositive 4">
            <a:extLst>
              <a:ext uri="{FF2B5EF4-FFF2-40B4-BE49-F238E27FC236}">
                <a16:creationId xmlns:a16="http://schemas.microsoft.com/office/drawing/2014/main" id="{610BC20E-27AA-BD80-13DA-B51F61C22DF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D138034-DDE6-47EB-BBC4-FCAF40511B55}" type="slidenum">
              <a:rPr lang="fr-FR" altLang="fr-FR" sz="2000">
                <a:solidFill>
                  <a:srgbClr val="984807"/>
                </a:solidFill>
              </a:rPr>
              <a:pPr algn="r" eaLnBrk="1" hangingPunct="1">
                <a:spcBef>
                  <a:spcPct val="0"/>
                </a:spcBef>
                <a:buFontTx/>
                <a:buNone/>
              </a:pPr>
              <a:t>14</a:t>
            </a:fld>
            <a:endParaRPr lang="fr-FR" altLang="fr-FR" sz="2000">
              <a:solidFill>
                <a:srgbClr val="984807"/>
              </a:solidFill>
            </a:endParaRPr>
          </a:p>
        </p:txBody>
      </p:sp>
      <p:sp>
        <p:nvSpPr>
          <p:cNvPr id="16388" name="Rectangle 1">
            <a:extLst>
              <a:ext uri="{FF2B5EF4-FFF2-40B4-BE49-F238E27FC236}">
                <a16:creationId xmlns:a16="http://schemas.microsoft.com/office/drawing/2014/main" id="{419950A2-B437-8826-DFFA-BF542760E2BC}"/>
              </a:ext>
            </a:extLst>
          </p:cNvPr>
          <p:cNvSpPr>
            <a:spLocks noChangeArrowheads="1"/>
          </p:cNvSpPr>
          <p:nvPr/>
        </p:nvSpPr>
        <p:spPr bwMode="auto">
          <a:xfrm>
            <a:off x="457200" y="1524000"/>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COS lui-même ou d’autres CA. </a:t>
            </a:r>
          </a:p>
        </p:txBody>
      </p:sp>
      <p:sp>
        <p:nvSpPr>
          <p:cNvPr id="16389" name="Rectangle 1032">
            <a:extLst>
              <a:ext uri="{FF2B5EF4-FFF2-40B4-BE49-F238E27FC236}">
                <a16:creationId xmlns:a16="http://schemas.microsoft.com/office/drawing/2014/main" id="{353FDC02-9EF7-5DE7-37BC-10C154CBC7E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pic>
        <p:nvPicPr>
          <p:cNvPr id="16390" name="Picture 1031" descr="GTOD INC_Livre 3 - Les reconnaissances - nov2020_Page_018">
            <a:extLst>
              <a:ext uri="{FF2B5EF4-FFF2-40B4-BE49-F238E27FC236}">
                <a16:creationId xmlns:a16="http://schemas.microsoft.com/office/drawing/2014/main" id="{49B91A9E-AE9B-FD9F-7C91-D8AB50B5D7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255" t="23039" r="67004" b="58279"/>
          <a:stretch>
            <a:fillRect/>
          </a:stretch>
        </p:blipFill>
        <p:spPr bwMode="auto">
          <a:xfrm>
            <a:off x="2916238" y="2438400"/>
            <a:ext cx="2914650"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ce réservé du numéro de diapositive 4">
            <a:extLst>
              <a:ext uri="{FF2B5EF4-FFF2-40B4-BE49-F238E27FC236}">
                <a16:creationId xmlns:a16="http://schemas.microsoft.com/office/drawing/2014/main" id="{EB0C7884-B95F-5606-09CE-AD6B50C20F3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BD2AED2-FC22-446E-ABDE-C5FFDE538BC2}" type="slidenum">
              <a:rPr lang="fr-FR" altLang="fr-FR" sz="2000">
                <a:solidFill>
                  <a:srgbClr val="984807"/>
                </a:solidFill>
              </a:rPr>
              <a:pPr algn="r" eaLnBrk="1" hangingPunct="1">
                <a:spcBef>
                  <a:spcPct val="0"/>
                </a:spcBef>
                <a:buFontTx/>
                <a:buNone/>
              </a:pPr>
              <a:t>15</a:t>
            </a:fld>
            <a:endParaRPr lang="fr-FR" altLang="fr-FR" sz="2000">
              <a:solidFill>
                <a:srgbClr val="984807"/>
              </a:solidFill>
            </a:endParaRPr>
          </a:p>
        </p:txBody>
      </p:sp>
      <p:sp>
        <p:nvSpPr>
          <p:cNvPr id="17411" name="Rectangle 1">
            <a:extLst>
              <a:ext uri="{FF2B5EF4-FFF2-40B4-BE49-F238E27FC236}">
                <a16:creationId xmlns:a16="http://schemas.microsoft.com/office/drawing/2014/main" id="{A6C233A2-62CB-3B29-990F-646426F9EBDC}"/>
              </a:ext>
            </a:extLst>
          </p:cNvPr>
          <p:cNvSpPr>
            <a:spLocks noChangeArrowheads="1"/>
          </p:cNvSpPr>
          <p:nvPr/>
        </p:nvSpPr>
        <p:spPr bwMode="auto">
          <a:xfrm>
            <a:off x="323850" y="1489075"/>
            <a:ext cx="8189913"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Binôme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S</a:t>
            </a:r>
            <a:r>
              <a:rPr lang="fr-FR" altLang="fr-FR" sz="2400">
                <a:latin typeface="Times New Roman" panose="02020603050405020304" pitchFamily="18" charset="0"/>
                <a:ea typeface="Calibri" panose="020F0502020204030204" pitchFamily="34" charset="0"/>
                <a:cs typeface="Times New Roman" panose="02020603050405020304" pitchFamily="18" charset="0"/>
              </a:rPr>
              <a:t>ans matériel spécifique dans les zones de danger mineur. </a:t>
            </a:r>
          </a:p>
        </p:txBody>
      </p:sp>
      <p:sp>
        <p:nvSpPr>
          <p:cNvPr id="17412" name="Rectangle 2056">
            <a:extLst>
              <a:ext uri="{FF2B5EF4-FFF2-40B4-BE49-F238E27FC236}">
                <a16:creationId xmlns:a16="http://schemas.microsoft.com/office/drawing/2014/main" id="{7E31237C-E93B-3CF4-0A16-0E808460FA9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pic>
        <p:nvPicPr>
          <p:cNvPr id="17413" name="Picture 2055" descr="GTOD INC_Livre 3 - Les reconnaissances - nov2020_Page_018">
            <a:extLst>
              <a:ext uri="{FF2B5EF4-FFF2-40B4-BE49-F238E27FC236}">
                <a16:creationId xmlns:a16="http://schemas.microsoft.com/office/drawing/2014/main" id="{3A50CDBC-A3F3-54D2-1214-4228311435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3631" t="23039" r="11015" b="56784"/>
          <a:stretch>
            <a:fillRect/>
          </a:stretch>
        </p:blipFill>
        <p:spPr bwMode="auto">
          <a:xfrm>
            <a:off x="2916238" y="2487613"/>
            <a:ext cx="3167062"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itre 8">
            <a:extLst>
              <a:ext uri="{FF2B5EF4-FFF2-40B4-BE49-F238E27FC236}">
                <a16:creationId xmlns:a16="http://schemas.microsoft.com/office/drawing/2014/main" id="{DFA5A602-B265-533E-8500-5CC0DDC672F0}"/>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Qui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u numéro de diapositive 4">
            <a:extLst>
              <a:ext uri="{FF2B5EF4-FFF2-40B4-BE49-F238E27FC236}">
                <a16:creationId xmlns:a16="http://schemas.microsoft.com/office/drawing/2014/main" id="{E19FD232-DC5D-5724-DDF2-90DC6CBEEDE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9E28EAE-5774-43B7-A09B-2C2BFB86D490}" type="slidenum">
              <a:rPr lang="fr-FR" altLang="fr-FR" sz="2000">
                <a:solidFill>
                  <a:srgbClr val="984807"/>
                </a:solidFill>
              </a:rPr>
              <a:pPr algn="r" eaLnBrk="1" hangingPunct="1">
                <a:spcBef>
                  <a:spcPct val="0"/>
                </a:spcBef>
                <a:buFontTx/>
                <a:buNone/>
              </a:pPr>
              <a:t>16</a:t>
            </a:fld>
            <a:endParaRPr lang="fr-FR" altLang="fr-FR" sz="2000">
              <a:solidFill>
                <a:srgbClr val="984807"/>
              </a:solidFill>
            </a:endParaRPr>
          </a:p>
        </p:txBody>
      </p:sp>
      <p:sp>
        <p:nvSpPr>
          <p:cNvPr id="18435" name="Rectangle 1">
            <a:extLst>
              <a:ext uri="{FF2B5EF4-FFF2-40B4-BE49-F238E27FC236}">
                <a16:creationId xmlns:a16="http://schemas.microsoft.com/office/drawing/2014/main" id="{84F1F42A-C1A7-E9A6-4CCD-8A63CE7864A8}"/>
              </a:ext>
            </a:extLst>
          </p:cNvPr>
          <p:cNvSpPr>
            <a:spLocks noChangeArrowheads="1"/>
          </p:cNvSpPr>
          <p:nvPr/>
        </p:nvSpPr>
        <p:spPr bwMode="auto">
          <a:xfrm>
            <a:off x="395288" y="1489075"/>
            <a:ext cx="81899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Binôme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ARI (masque en attente) dans les zones confinées qui pourront être touchées par les fumées, gaz... </a:t>
            </a:r>
          </a:p>
        </p:txBody>
      </p:sp>
      <p:sp>
        <p:nvSpPr>
          <p:cNvPr id="18436" name="Rectangle 8">
            <a:extLst>
              <a:ext uri="{FF2B5EF4-FFF2-40B4-BE49-F238E27FC236}">
                <a16:creationId xmlns:a16="http://schemas.microsoft.com/office/drawing/2014/main" id="{9C6A0C87-F749-234A-6A27-4C9CB024EBC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pic>
        <p:nvPicPr>
          <p:cNvPr id="18437" name="Picture 7" descr="GTOD INC_Livre 3 - Les reconnaissances - nov2020_Page_018">
            <a:extLst>
              <a:ext uri="{FF2B5EF4-FFF2-40B4-BE49-F238E27FC236}">
                <a16:creationId xmlns:a16="http://schemas.microsoft.com/office/drawing/2014/main" id="{5DB21A46-DFBB-D489-EEC2-1C73FB1026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9971" t="50688" r="5733" b="29881"/>
          <a:stretch>
            <a:fillRect/>
          </a:stretch>
        </p:blipFill>
        <p:spPr bwMode="auto">
          <a:xfrm>
            <a:off x="2627313" y="2492375"/>
            <a:ext cx="3240087" cy="366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itre 8">
            <a:extLst>
              <a:ext uri="{FF2B5EF4-FFF2-40B4-BE49-F238E27FC236}">
                <a16:creationId xmlns:a16="http://schemas.microsoft.com/office/drawing/2014/main" id="{F59830A8-79AF-15C8-C473-68B39AB98A40}"/>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Qui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u numéro de diapositive 4">
            <a:extLst>
              <a:ext uri="{FF2B5EF4-FFF2-40B4-BE49-F238E27FC236}">
                <a16:creationId xmlns:a16="http://schemas.microsoft.com/office/drawing/2014/main" id="{01013AFA-F73B-8688-37A4-5D41A6FD53B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63D833F-BC17-441D-A031-3000B61709D4}" type="slidenum">
              <a:rPr lang="fr-FR" altLang="fr-FR" sz="2000">
                <a:solidFill>
                  <a:srgbClr val="984807"/>
                </a:solidFill>
              </a:rPr>
              <a:pPr algn="r" eaLnBrk="1" hangingPunct="1">
                <a:spcBef>
                  <a:spcPct val="0"/>
                </a:spcBef>
                <a:buFontTx/>
                <a:buNone/>
              </a:pPr>
              <a:t>17</a:t>
            </a:fld>
            <a:endParaRPr lang="fr-FR" altLang="fr-FR" sz="2000">
              <a:solidFill>
                <a:srgbClr val="984807"/>
              </a:solidFill>
            </a:endParaRPr>
          </a:p>
        </p:txBody>
      </p:sp>
      <p:sp>
        <p:nvSpPr>
          <p:cNvPr id="19459" name="Rectangle 1">
            <a:extLst>
              <a:ext uri="{FF2B5EF4-FFF2-40B4-BE49-F238E27FC236}">
                <a16:creationId xmlns:a16="http://schemas.microsoft.com/office/drawing/2014/main" id="{7223F248-51F9-B858-5C04-AC7553741723}"/>
              </a:ext>
            </a:extLst>
          </p:cNvPr>
          <p:cNvSpPr>
            <a:spLocks noChangeArrowheads="1"/>
          </p:cNvSpPr>
          <p:nvPr/>
        </p:nvSpPr>
        <p:spPr bwMode="auto">
          <a:xfrm>
            <a:off x="395288" y="1355725"/>
            <a:ext cx="81899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Binôme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ARI coiffés dans les zones touchées par les fumées et gaz avec de la visibilité. </a:t>
            </a:r>
          </a:p>
        </p:txBody>
      </p:sp>
      <p:sp>
        <p:nvSpPr>
          <p:cNvPr id="19460" name="Rectangle 10">
            <a:extLst>
              <a:ext uri="{FF2B5EF4-FFF2-40B4-BE49-F238E27FC236}">
                <a16:creationId xmlns:a16="http://schemas.microsoft.com/office/drawing/2014/main" id="{E8EDE1F7-C775-C5EB-A397-8E9EF72463B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pic>
        <p:nvPicPr>
          <p:cNvPr id="19461" name="Picture 9" descr="GTOD INC_Livre 3 - Les reconnaissances - nov2020_Page_018">
            <a:extLst>
              <a:ext uri="{FF2B5EF4-FFF2-40B4-BE49-F238E27FC236}">
                <a16:creationId xmlns:a16="http://schemas.microsoft.com/office/drawing/2014/main" id="{5C532EA0-58A9-0C6F-1985-F7E14F146A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642" t="47237" r="70174" b="34081"/>
          <a:stretch>
            <a:fillRect/>
          </a:stretch>
        </p:blipFill>
        <p:spPr bwMode="auto">
          <a:xfrm>
            <a:off x="3635375" y="2352675"/>
            <a:ext cx="3313113"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itre 8">
            <a:extLst>
              <a:ext uri="{FF2B5EF4-FFF2-40B4-BE49-F238E27FC236}">
                <a16:creationId xmlns:a16="http://schemas.microsoft.com/office/drawing/2014/main" id="{504EFF0A-09F4-14EA-556A-2680A2DDA6C7}"/>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Qui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u numéro de diapositive 4">
            <a:extLst>
              <a:ext uri="{FF2B5EF4-FFF2-40B4-BE49-F238E27FC236}">
                <a16:creationId xmlns:a16="http://schemas.microsoft.com/office/drawing/2014/main" id="{C9FB32B8-E1DE-24A0-39A4-5A70DAEA7D1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F5DB1F1-FD5C-42F7-BEBC-877E685CAB67}" type="slidenum">
              <a:rPr lang="fr-FR" altLang="fr-FR" sz="2000">
                <a:solidFill>
                  <a:srgbClr val="984807"/>
                </a:solidFill>
              </a:rPr>
              <a:pPr algn="r" eaLnBrk="1" hangingPunct="1">
                <a:spcBef>
                  <a:spcPct val="0"/>
                </a:spcBef>
                <a:buFontTx/>
                <a:buNone/>
              </a:pPr>
              <a:t>18</a:t>
            </a:fld>
            <a:endParaRPr lang="fr-FR" altLang="fr-FR" sz="2000">
              <a:solidFill>
                <a:srgbClr val="984807"/>
              </a:solidFill>
            </a:endParaRPr>
          </a:p>
        </p:txBody>
      </p:sp>
      <p:sp>
        <p:nvSpPr>
          <p:cNvPr id="20483" name="Rectangle 1">
            <a:extLst>
              <a:ext uri="{FF2B5EF4-FFF2-40B4-BE49-F238E27FC236}">
                <a16:creationId xmlns:a16="http://schemas.microsoft.com/office/drawing/2014/main" id="{713113D0-1CB2-8065-372E-525B6E66BDBC}"/>
              </a:ext>
            </a:extLst>
          </p:cNvPr>
          <p:cNvSpPr>
            <a:spLocks noChangeArrowheads="1"/>
          </p:cNvSpPr>
          <p:nvPr/>
        </p:nvSpPr>
        <p:spPr bwMode="auto">
          <a:xfrm>
            <a:off x="368300" y="1417638"/>
            <a:ext cx="8189913"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Binôme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ARI coiffés, ligne guide et liaison personnelle, caméra thermique, dans les zones confinées et enfumées sans visibilité.</a:t>
            </a:r>
          </a:p>
        </p:txBody>
      </p:sp>
      <p:sp>
        <p:nvSpPr>
          <p:cNvPr id="20484" name="Rectangle 8">
            <a:extLst>
              <a:ext uri="{FF2B5EF4-FFF2-40B4-BE49-F238E27FC236}">
                <a16:creationId xmlns:a16="http://schemas.microsoft.com/office/drawing/2014/main" id="{04842A84-67E1-8CD8-4954-CA6F28E4CA7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pic>
        <p:nvPicPr>
          <p:cNvPr id="20485" name="Picture 7" descr="GTOD INC_Livre 3 - Les reconnaissances - nov2020_Page_018">
            <a:extLst>
              <a:ext uri="{FF2B5EF4-FFF2-40B4-BE49-F238E27FC236}">
                <a16:creationId xmlns:a16="http://schemas.microsoft.com/office/drawing/2014/main" id="{4D13F015-BE2E-6088-1223-0A617592B9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9333" t="72360" r="35313" b="17178"/>
          <a:stretch>
            <a:fillRect/>
          </a:stretch>
        </p:blipFill>
        <p:spPr bwMode="auto">
          <a:xfrm>
            <a:off x="1763713" y="2925763"/>
            <a:ext cx="5400675"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itre 8">
            <a:extLst>
              <a:ext uri="{FF2B5EF4-FFF2-40B4-BE49-F238E27FC236}">
                <a16:creationId xmlns:a16="http://schemas.microsoft.com/office/drawing/2014/main" id="{FA5B2579-DBB0-5B59-0B19-4E226F2EC90D}"/>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Qui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re 8">
            <a:extLst>
              <a:ext uri="{FF2B5EF4-FFF2-40B4-BE49-F238E27FC236}">
                <a16:creationId xmlns:a16="http://schemas.microsoft.com/office/drawing/2014/main" id="{4BFCF9A5-7F17-3F47-FA61-7BE12043E526}"/>
              </a:ext>
            </a:extLst>
          </p:cNvPr>
          <p:cNvSpPr>
            <a:spLocks noGrp="1"/>
          </p:cNvSpPr>
          <p:nvPr>
            <p:ph type="title" idx="4294967295"/>
          </p:nvPr>
        </p:nvSpPr>
        <p:spPr>
          <a:xfrm>
            <a:off x="827088" y="2708275"/>
            <a:ext cx="7742237" cy="939800"/>
          </a:xfrm>
        </p:spPr>
        <p:txBody>
          <a:bodyPr/>
          <a:lstStyle/>
          <a:p>
            <a:pPr eaLnBrk="1" hangingPunct="1"/>
            <a:r>
              <a:rPr lang="fr-FR" altLang="fr-FR" sz="3200" b="1">
                <a:solidFill>
                  <a:srgbClr val="984807"/>
                </a:solidFill>
              </a:rPr>
              <a:t>Différentes reconnaissances</a:t>
            </a:r>
          </a:p>
        </p:txBody>
      </p:sp>
      <p:sp>
        <p:nvSpPr>
          <p:cNvPr id="21507" name="Espace réservé du numéro de diapositive 4">
            <a:extLst>
              <a:ext uri="{FF2B5EF4-FFF2-40B4-BE49-F238E27FC236}">
                <a16:creationId xmlns:a16="http://schemas.microsoft.com/office/drawing/2014/main" id="{864A34DE-9B7E-F3C3-F3E9-FD86EF9270A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84A73A9-3D75-49F1-BCE3-8019D13C66EE}" type="slidenum">
              <a:rPr lang="fr-FR" altLang="fr-FR" sz="2000">
                <a:solidFill>
                  <a:srgbClr val="984807"/>
                </a:solidFill>
              </a:rPr>
              <a:pPr algn="r" eaLnBrk="1" hangingPunct="1">
                <a:spcBef>
                  <a:spcPct val="0"/>
                </a:spcBef>
                <a:buFontTx/>
                <a:buNone/>
              </a:pPr>
              <a:t>19</a:t>
            </a:fld>
            <a:endParaRPr lang="fr-FR" altLang="fr-FR" sz="2000">
              <a:solidFill>
                <a:srgbClr val="984807"/>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8">
            <a:extLst>
              <a:ext uri="{FF2B5EF4-FFF2-40B4-BE49-F238E27FC236}">
                <a16:creationId xmlns:a16="http://schemas.microsoft.com/office/drawing/2014/main" id="{1FF428CB-1CDE-6831-39C4-CD794BC0E12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Rôle de l'équipier BREC</a:t>
            </a:r>
          </a:p>
        </p:txBody>
      </p:sp>
      <p:sp>
        <p:nvSpPr>
          <p:cNvPr id="4099" name="Espace réservé du numéro de diapositive 4">
            <a:extLst>
              <a:ext uri="{FF2B5EF4-FFF2-40B4-BE49-F238E27FC236}">
                <a16:creationId xmlns:a16="http://schemas.microsoft.com/office/drawing/2014/main" id="{515FDB5B-0092-ED3E-705B-7FC9D0FF666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56FC327-6BE9-44B1-A57C-374697CFC83E}" type="slidenum">
              <a:rPr lang="fr-FR" altLang="fr-FR" sz="2000">
                <a:solidFill>
                  <a:srgbClr val="984807"/>
                </a:solidFill>
              </a:rPr>
              <a:pPr algn="r" eaLnBrk="1" hangingPunct="1">
                <a:spcBef>
                  <a:spcPct val="0"/>
                </a:spcBef>
                <a:buFontTx/>
                <a:buNone/>
              </a:pPr>
              <a:t>2</a:t>
            </a:fld>
            <a:endParaRPr lang="fr-FR" altLang="fr-FR" sz="2000">
              <a:solidFill>
                <a:srgbClr val="984807"/>
              </a:solidFill>
            </a:endParaRPr>
          </a:p>
        </p:txBody>
      </p:sp>
      <p:cxnSp>
        <p:nvCxnSpPr>
          <p:cNvPr id="5" name="Connecteur droit 4">
            <a:extLst>
              <a:ext uri="{FF2B5EF4-FFF2-40B4-BE49-F238E27FC236}">
                <a16:creationId xmlns:a16="http://schemas.microsoft.com/office/drawing/2014/main" id="{AE5B0B00-4368-7B64-A2F2-D86F3423CC2B}"/>
              </a:ext>
            </a:extLst>
          </p:cNvPr>
          <p:cNvCxnSpPr/>
          <p:nvPr/>
        </p:nvCxnSpPr>
        <p:spPr>
          <a:xfrm rot="5400000">
            <a:off x="2143125" y="3721100"/>
            <a:ext cx="4859338" cy="1588"/>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101" name="ZoneTexte 16">
            <a:extLst>
              <a:ext uri="{FF2B5EF4-FFF2-40B4-BE49-F238E27FC236}">
                <a16:creationId xmlns:a16="http://schemas.microsoft.com/office/drawing/2014/main" id="{7F75E727-F236-5DD5-211A-5D13D7E0046E}"/>
              </a:ext>
            </a:extLst>
          </p:cNvPr>
          <p:cNvSpPr txBox="1">
            <a:spLocks noChangeArrowheads="1"/>
          </p:cNvSpPr>
          <p:nvPr/>
        </p:nvSpPr>
        <p:spPr bwMode="auto">
          <a:xfrm>
            <a:off x="4572000" y="1916113"/>
            <a:ext cx="4300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latin typeface="Times New Roman" panose="02020603050405020304" pitchFamily="18" charset="0"/>
                <a:cs typeface="Arial" panose="020B0604020202020204" pitchFamily="34" charset="0"/>
              </a:rPr>
              <a:t>Objectifs</a:t>
            </a:r>
          </a:p>
        </p:txBody>
      </p:sp>
      <p:sp>
        <p:nvSpPr>
          <p:cNvPr id="4102" name="ZoneTexte 20">
            <a:extLst>
              <a:ext uri="{FF2B5EF4-FFF2-40B4-BE49-F238E27FC236}">
                <a16:creationId xmlns:a16="http://schemas.microsoft.com/office/drawing/2014/main" id="{2E2B9AF6-F2CD-B758-0430-E0F08B2332E7}"/>
              </a:ext>
            </a:extLst>
          </p:cNvPr>
          <p:cNvSpPr txBox="1">
            <a:spLocks noChangeArrowheads="1"/>
          </p:cNvSpPr>
          <p:nvPr/>
        </p:nvSpPr>
        <p:spPr bwMode="auto">
          <a:xfrm>
            <a:off x="4811713" y="2632075"/>
            <a:ext cx="3821112"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90000"/>
              </a:lnSpc>
              <a:spcBef>
                <a:spcPct val="0"/>
              </a:spcBef>
              <a:buClr>
                <a:schemeClr val="hlink"/>
              </a:buClr>
              <a:buFontTx/>
              <a:buChar char=" "/>
            </a:pPr>
            <a:r>
              <a:rPr lang="fr-FR" altLang="fr-FR" sz="2000">
                <a:latin typeface="Times New Roman" panose="02020603050405020304" pitchFamily="18" charset="0"/>
                <a:cs typeface="Arial" panose="020B0604020202020204" pitchFamily="34" charset="0"/>
              </a:rPr>
              <a:t>A la fin de cette partie, vous serez capable de connaître votre rôle au sein du binôme de reconnaissance lors des différentes reconnaissances possibles.</a:t>
            </a:r>
          </a:p>
        </p:txBody>
      </p:sp>
      <p:sp>
        <p:nvSpPr>
          <p:cNvPr id="4103" name="ZoneTexte 15">
            <a:extLst>
              <a:ext uri="{FF2B5EF4-FFF2-40B4-BE49-F238E27FC236}">
                <a16:creationId xmlns:a16="http://schemas.microsoft.com/office/drawing/2014/main" id="{D4475ADA-C9A4-3CD8-52BA-E58E186462D2}"/>
              </a:ext>
            </a:extLst>
          </p:cNvPr>
          <p:cNvSpPr txBox="1">
            <a:spLocks noChangeArrowheads="1"/>
          </p:cNvSpPr>
          <p:nvPr/>
        </p:nvSpPr>
        <p:spPr bwMode="auto">
          <a:xfrm>
            <a:off x="457200" y="1676400"/>
            <a:ext cx="3886200"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latin typeface="Times New Roman" panose="02020603050405020304" pitchFamily="18" charset="0"/>
              </a:rPr>
              <a:t>Objectifs des reconnaissances</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Accès aux locaux à visiter</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Différentes reconnaissances</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Repérer les accès – les itinéraires</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Équipement de base</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Méthodes de reconnaissance</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Rôle de l'équipier BREC</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8">
            <a:extLst>
              <a:ext uri="{FF2B5EF4-FFF2-40B4-BE49-F238E27FC236}">
                <a16:creationId xmlns:a16="http://schemas.microsoft.com/office/drawing/2014/main" id="{4A1536D5-F145-A43C-325E-53627A17675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Différentes reconnaissances</a:t>
            </a:r>
          </a:p>
        </p:txBody>
      </p:sp>
      <p:sp>
        <p:nvSpPr>
          <p:cNvPr id="22531" name="Espace réservé du numéro de diapositive 4">
            <a:extLst>
              <a:ext uri="{FF2B5EF4-FFF2-40B4-BE49-F238E27FC236}">
                <a16:creationId xmlns:a16="http://schemas.microsoft.com/office/drawing/2014/main" id="{7BBAC759-4E74-8551-63E1-319F5F79349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117D0AE-EAD4-4063-B153-C37CAC869B1B}" type="slidenum">
              <a:rPr lang="fr-FR" altLang="fr-FR" sz="2000">
                <a:solidFill>
                  <a:srgbClr val="984807"/>
                </a:solidFill>
              </a:rPr>
              <a:pPr algn="r" eaLnBrk="1" hangingPunct="1">
                <a:spcBef>
                  <a:spcPct val="0"/>
                </a:spcBef>
                <a:buFontTx/>
                <a:buNone/>
              </a:pPr>
              <a:t>20</a:t>
            </a:fld>
            <a:endParaRPr lang="fr-FR" altLang="fr-FR" sz="2000">
              <a:solidFill>
                <a:srgbClr val="984807"/>
              </a:solidFill>
            </a:endParaRPr>
          </a:p>
        </p:txBody>
      </p:sp>
      <p:sp>
        <p:nvSpPr>
          <p:cNvPr id="2" name="Rectangle 1">
            <a:extLst>
              <a:ext uri="{FF2B5EF4-FFF2-40B4-BE49-F238E27FC236}">
                <a16:creationId xmlns:a16="http://schemas.microsoft.com/office/drawing/2014/main" id="{88678BAC-CA4D-22A5-D689-B9C476167C1D}"/>
              </a:ext>
            </a:extLst>
          </p:cNvPr>
          <p:cNvSpPr/>
          <p:nvPr/>
        </p:nvSpPr>
        <p:spPr>
          <a:xfrm>
            <a:off x="468313" y="1557338"/>
            <a:ext cx="8207375" cy="3416300"/>
          </a:xfrm>
          <a:prstGeom prst="rect">
            <a:avLst/>
          </a:prstGeom>
        </p:spPr>
        <p:txBody>
          <a:bodyPr>
            <a:spAutoFit/>
          </a:bodyPr>
          <a:lstStyle/>
          <a:p>
            <a:pPr algn="just">
              <a:spcAft>
                <a:spcPts val="0"/>
              </a:spcAft>
              <a:defRPr/>
            </a:pPr>
            <a:r>
              <a:rPr lang="fr-FR"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Avec ligne guide :</a:t>
            </a:r>
            <a:r>
              <a:rPr lang="fr-FR" sz="2400" dirty="0">
                <a:latin typeface="Times New Roman" panose="02020603050405020304" pitchFamily="18" charset="0"/>
                <a:ea typeface="Calibri" panose="020F0502020204030204" pitchFamily="34" charset="0"/>
                <a:cs typeface="Times New Roman" panose="02020603050405020304" pitchFamily="18" charset="0"/>
              </a:rPr>
              <a:t> </a:t>
            </a:r>
          </a:p>
          <a:p>
            <a:pPr algn="just">
              <a:spcAft>
                <a:spcPts val="0"/>
              </a:spcAft>
              <a:defRPr/>
            </a:pPr>
            <a:endPar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marL="342900" indent="-342900" algn="just">
              <a:spcAft>
                <a:spcPts val="0"/>
              </a:spcAft>
              <a:buFont typeface="Wingdings" panose="05000000000000000000" pitchFamily="2" charset="2"/>
              <a:buChar char="è"/>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Réalisées par 1 ou des équipes</a:t>
            </a:r>
          </a:p>
          <a:p>
            <a:pPr marL="342900" indent="-342900" algn="just">
              <a:spcAft>
                <a:spcPts val="0"/>
              </a:spcAft>
              <a:buFont typeface="Wingdings" panose="05000000000000000000" pitchFamily="2" charset="2"/>
              <a:buChar char="è"/>
              <a:defRPr/>
            </a:pP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spcAft>
                <a:spcPts val="0"/>
              </a:spcAft>
              <a:buFont typeface="Wingdings" panose="05000000000000000000" pitchFamily="2" charset="2"/>
              <a:buChar char="è"/>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Rechercher des foyers, des victimes dans les locaux touchés par l'incendie.</a:t>
            </a:r>
          </a:p>
          <a:p>
            <a:pPr>
              <a:spcAft>
                <a:spcPts val="0"/>
              </a:spcAft>
              <a:defRPr/>
            </a:pPr>
            <a:r>
              <a:rPr lang="fr-FR" sz="2400" b="1" cap="all" dirty="0">
                <a:latin typeface="Times New Roman" panose="02020603050405020304" pitchFamily="18" charset="0"/>
                <a:ea typeface="Calibri" panose="020F0502020204030204" pitchFamily="34" charset="0"/>
                <a:cs typeface="Times New Roman" panose="02020603050405020304" pitchFamily="18" charset="0"/>
              </a:rPr>
              <a:t> </a:t>
            </a:r>
          </a:p>
          <a:p>
            <a:pPr>
              <a:spcAft>
                <a:spcPts val="0"/>
              </a:spcAft>
              <a:defRPr/>
            </a:pP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Choix du type de reconnaissance </a:t>
            </a: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sz="2400" dirty="0">
                <a:latin typeface="Times New Roman" panose="02020603050405020304" pitchFamily="18" charset="0"/>
                <a:ea typeface="Calibri" panose="020F0502020204030204" pitchFamily="34" charset="0"/>
                <a:cs typeface="Times New Roman" panose="02020603050405020304" pitchFamily="18" charset="0"/>
              </a:rPr>
              <a:t>COS.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re 8">
            <a:extLst>
              <a:ext uri="{FF2B5EF4-FFF2-40B4-BE49-F238E27FC236}">
                <a16:creationId xmlns:a16="http://schemas.microsoft.com/office/drawing/2014/main" id="{5524D7A4-A395-3936-4589-02B51E7FF29D}"/>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Différentes reconnaissances</a:t>
            </a:r>
          </a:p>
        </p:txBody>
      </p:sp>
      <p:sp>
        <p:nvSpPr>
          <p:cNvPr id="23555" name="Espace réservé du numéro de diapositive 4">
            <a:extLst>
              <a:ext uri="{FF2B5EF4-FFF2-40B4-BE49-F238E27FC236}">
                <a16:creationId xmlns:a16="http://schemas.microsoft.com/office/drawing/2014/main" id="{7CA5378E-4D8A-E972-60CB-A3989EF2CBE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C3F384A-BD94-4F2F-80E2-DEE3D634FEA1}" type="slidenum">
              <a:rPr lang="fr-FR" altLang="fr-FR" sz="2000">
                <a:solidFill>
                  <a:srgbClr val="984807"/>
                </a:solidFill>
              </a:rPr>
              <a:pPr algn="r" eaLnBrk="1" hangingPunct="1">
                <a:spcBef>
                  <a:spcPct val="0"/>
                </a:spcBef>
                <a:buFontTx/>
                <a:buNone/>
              </a:pPr>
              <a:t>21</a:t>
            </a:fld>
            <a:endParaRPr lang="fr-FR" altLang="fr-FR" sz="2000">
              <a:solidFill>
                <a:srgbClr val="984807"/>
              </a:solidFill>
            </a:endParaRPr>
          </a:p>
        </p:txBody>
      </p:sp>
      <p:sp>
        <p:nvSpPr>
          <p:cNvPr id="23556" name="Rectangle 1">
            <a:extLst>
              <a:ext uri="{FF2B5EF4-FFF2-40B4-BE49-F238E27FC236}">
                <a16:creationId xmlns:a16="http://schemas.microsoft.com/office/drawing/2014/main" id="{697343FB-4814-5AF8-B065-B3C67C55DF71}"/>
              </a:ext>
            </a:extLst>
          </p:cNvPr>
          <p:cNvSpPr>
            <a:spLocks noChangeArrowheads="1"/>
          </p:cNvSpPr>
          <p:nvPr/>
        </p:nvSpPr>
        <p:spPr bwMode="auto">
          <a:xfrm>
            <a:off x="250825" y="1265238"/>
            <a:ext cx="82089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b="1" u="sng">
                <a:solidFill>
                  <a:srgbClr val="441202"/>
                </a:solidFill>
                <a:latin typeface="Times New Roman" panose="02020603050405020304" pitchFamily="18" charset="0"/>
                <a:ea typeface="Calibri" panose="020F0502020204030204" pitchFamily="34" charset="0"/>
                <a:cs typeface="Times New Roman" panose="02020603050405020304" pitchFamily="18" charset="0"/>
              </a:rPr>
              <a:t>Avec ligne guide : équipement de base</a:t>
            </a:r>
            <a:endParaRPr lang="fr-FR" altLang="fr-FR" sz="2000" u="sng">
              <a:solidFill>
                <a:srgbClr val="441202"/>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3557" name="Rectangle 2">
            <a:extLst>
              <a:ext uri="{FF2B5EF4-FFF2-40B4-BE49-F238E27FC236}">
                <a16:creationId xmlns:a16="http://schemas.microsoft.com/office/drawing/2014/main" id="{58CBBB5A-4DBE-8896-6032-55D8328EF0F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sp>
        <p:nvSpPr>
          <p:cNvPr id="23558" name="Rectangle 2">
            <a:extLst>
              <a:ext uri="{FF2B5EF4-FFF2-40B4-BE49-F238E27FC236}">
                <a16:creationId xmlns:a16="http://schemas.microsoft.com/office/drawing/2014/main" id="{E3FC882B-0745-E9CE-3D43-3BA0743CBBC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pic>
        <p:nvPicPr>
          <p:cNvPr id="23559" name="Picture 1" descr="GTOD INC_Livre 3 - Les reconnaissances - nov2020_Page_055">
            <a:extLst>
              <a:ext uri="{FF2B5EF4-FFF2-40B4-BE49-F238E27FC236}">
                <a16:creationId xmlns:a16="http://schemas.microsoft.com/office/drawing/2014/main" id="{B32E5F06-53B4-185F-E0C7-72F2986CB5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146" t="32182" r="69324" b="49944"/>
          <a:stretch>
            <a:fillRect/>
          </a:stretch>
        </p:blipFill>
        <p:spPr bwMode="auto">
          <a:xfrm>
            <a:off x="468313" y="1846263"/>
            <a:ext cx="3197225"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60" name="Group 56">
            <a:extLst>
              <a:ext uri="{FF2B5EF4-FFF2-40B4-BE49-F238E27FC236}">
                <a16:creationId xmlns:a16="http://schemas.microsoft.com/office/drawing/2014/main" id="{4D5D7569-A2F6-EC30-6FAF-1F735F88646B}"/>
              </a:ext>
            </a:extLst>
          </p:cNvPr>
          <p:cNvGrpSpPr>
            <a:grpSpLocks/>
          </p:cNvGrpSpPr>
          <p:nvPr/>
        </p:nvGrpSpPr>
        <p:grpSpPr bwMode="auto">
          <a:xfrm>
            <a:off x="3957638" y="1714500"/>
            <a:ext cx="4862512" cy="4465638"/>
            <a:chOff x="-3" y="-3"/>
            <a:chExt cx="2103" cy="2813"/>
          </a:xfrm>
        </p:grpSpPr>
        <p:grpSp>
          <p:nvGrpSpPr>
            <p:cNvPr id="23561" name="Group 54">
              <a:extLst>
                <a:ext uri="{FF2B5EF4-FFF2-40B4-BE49-F238E27FC236}">
                  <a16:creationId xmlns:a16="http://schemas.microsoft.com/office/drawing/2014/main" id="{C55BED81-0F2F-8987-1DEB-C5BE1A54ECAF}"/>
                </a:ext>
              </a:extLst>
            </p:cNvPr>
            <p:cNvGrpSpPr>
              <a:grpSpLocks/>
            </p:cNvGrpSpPr>
            <p:nvPr/>
          </p:nvGrpSpPr>
          <p:grpSpPr bwMode="auto">
            <a:xfrm>
              <a:off x="0" y="0"/>
              <a:ext cx="2097" cy="2807"/>
              <a:chOff x="0" y="0"/>
              <a:chExt cx="2097" cy="2807"/>
            </a:xfrm>
          </p:grpSpPr>
          <p:grpSp>
            <p:nvGrpSpPr>
              <p:cNvPr id="23563" name="Group 25">
                <a:extLst>
                  <a:ext uri="{FF2B5EF4-FFF2-40B4-BE49-F238E27FC236}">
                    <a16:creationId xmlns:a16="http://schemas.microsoft.com/office/drawing/2014/main" id="{D7F2B9E3-5CFD-D571-56CF-9FCCD8FF6139}"/>
                  </a:ext>
                </a:extLst>
              </p:cNvPr>
              <p:cNvGrpSpPr>
                <a:grpSpLocks/>
              </p:cNvGrpSpPr>
              <p:nvPr/>
            </p:nvGrpSpPr>
            <p:grpSpPr bwMode="auto">
              <a:xfrm>
                <a:off x="0" y="0"/>
                <a:ext cx="1149" cy="346"/>
                <a:chOff x="0" y="0"/>
                <a:chExt cx="1149" cy="346"/>
              </a:xfrm>
            </p:grpSpPr>
            <p:sp>
              <p:nvSpPr>
                <p:cNvPr id="23605" name="Rectangle 24">
                  <a:extLst>
                    <a:ext uri="{FF2B5EF4-FFF2-40B4-BE49-F238E27FC236}">
                      <a16:creationId xmlns:a16="http://schemas.microsoft.com/office/drawing/2014/main" id="{2891992F-CF9E-F3A4-D0D2-DB1F4C8E92EE}"/>
                    </a:ext>
                  </a:extLst>
                </p:cNvPr>
                <p:cNvSpPr>
                  <a:spLocks noChangeArrowheads="1"/>
                </p:cNvSpPr>
                <p:nvPr/>
              </p:nvSpPr>
              <p:spPr bwMode="auto">
                <a:xfrm>
                  <a:off x="0" y="0"/>
                  <a:ext cx="1149" cy="346"/>
                </a:xfrm>
                <a:prstGeom prst="rect">
                  <a:avLst/>
                </a:prstGeom>
                <a:solidFill>
                  <a:srgbClr val="92D05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nvGrpSpPr>
                <p:cNvPr id="23606" name="Group 23">
                  <a:extLst>
                    <a:ext uri="{FF2B5EF4-FFF2-40B4-BE49-F238E27FC236}">
                      <a16:creationId xmlns:a16="http://schemas.microsoft.com/office/drawing/2014/main" id="{53A5CCB9-99FE-FF21-9F24-02C4CC7FFD1A}"/>
                    </a:ext>
                  </a:extLst>
                </p:cNvPr>
                <p:cNvGrpSpPr>
                  <a:grpSpLocks/>
                </p:cNvGrpSpPr>
                <p:nvPr/>
              </p:nvGrpSpPr>
              <p:grpSpPr bwMode="auto">
                <a:xfrm>
                  <a:off x="0" y="0"/>
                  <a:ext cx="1149" cy="346"/>
                  <a:chOff x="0" y="0"/>
                  <a:chExt cx="1149" cy="346"/>
                </a:xfrm>
              </p:grpSpPr>
              <p:sp>
                <p:nvSpPr>
                  <p:cNvPr id="23607" name="Rectangle 8">
                    <a:extLst>
                      <a:ext uri="{FF2B5EF4-FFF2-40B4-BE49-F238E27FC236}">
                        <a16:creationId xmlns:a16="http://schemas.microsoft.com/office/drawing/2014/main" id="{0BE4DE99-D3EE-F97D-5E7D-106FB23DD7A6}"/>
                      </a:ext>
                    </a:extLst>
                  </p:cNvPr>
                  <p:cNvSpPr>
                    <a:spLocks noChangeArrowheads="1"/>
                  </p:cNvSpPr>
                  <p:nvPr/>
                </p:nvSpPr>
                <p:spPr bwMode="auto">
                  <a:xfrm>
                    <a:off x="43" y="0"/>
                    <a:ext cx="1063" cy="346"/>
                  </a:xfrm>
                  <a:prstGeom prst="rect">
                    <a:avLst/>
                  </a:prstGeom>
                  <a:solidFill>
                    <a:srgbClr val="92D05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Chef</a:t>
                    </a:r>
                    <a:endParaRPr lang="fr-FR" altLang="fr-FR" sz="2000">
                      <a:latin typeface="Times New Roman" panose="02020603050405020304" pitchFamily="18" charset="0"/>
                    </a:endParaRPr>
                  </a:p>
                </p:txBody>
              </p:sp>
              <p:sp>
                <p:nvSpPr>
                  <p:cNvPr id="23608" name="Rectangle 22">
                    <a:extLst>
                      <a:ext uri="{FF2B5EF4-FFF2-40B4-BE49-F238E27FC236}">
                        <a16:creationId xmlns:a16="http://schemas.microsoft.com/office/drawing/2014/main" id="{635EA098-B52F-DC5A-F471-87CB2CA49834}"/>
                      </a:ext>
                    </a:extLst>
                  </p:cNvPr>
                  <p:cNvSpPr>
                    <a:spLocks noChangeArrowheads="1"/>
                  </p:cNvSpPr>
                  <p:nvPr/>
                </p:nvSpPr>
                <p:spPr bwMode="auto">
                  <a:xfrm>
                    <a:off x="0" y="0"/>
                    <a:ext cx="1149"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grpSp>
            <p:nvGrpSpPr>
              <p:cNvPr id="23564" name="Group 29">
                <a:extLst>
                  <a:ext uri="{FF2B5EF4-FFF2-40B4-BE49-F238E27FC236}">
                    <a16:creationId xmlns:a16="http://schemas.microsoft.com/office/drawing/2014/main" id="{13EC220F-FB74-5A2B-4650-FDBAE99A0AD4}"/>
                  </a:ext>
                </a:extLst>
              </p:cNvPr>
              <p:cNvGrpSpPr>
                <a:grpSpLocks/>
              </p:cNvGrpSpPr>
              <p:nvPr/>
            </p:nvGrpSpPr>
            <p:grpSpPr bwMode="auto">
              <a:xfrm>
                <a:off x="1149" y="0"/>
                <a:ext cx="948" cy="346"/>
                <a:chOff x="1149" y="0"/>
                <a:chExt cx="948" cy="346"/>
              </a:xfrm>
            </p:grpSpPr>
            <p:sp>
              <p:nvSpPr>
                <p:cNvPr id="23601" name="Rectangle 28">
                  <a:extLst>
                    <a:ext uri="{FF2B5EF4-FFF2-40B4-BE49-F238E27FC236}">
                      <a16:creationId xmlns:a16="http://schemas.microsoft.com/office/drawing/2014/main" id="{A0AEECC3-63B8-ECF9-8D96-91736FC86281}"/>
                    </a:ext>
                  </a:extLst>
                </p:cNvPr>
                <p:cNvSpPr>
                  <a:spLocks noChangeArrowheads="1"/>
                </p:cNvSpPr>
                <p:nvPr/>
              </p:nvSpPr>
              <p:spPr bwMode="auto">
                <a:xfrm>
                  <a:off x="1149" y="0"/>
                  <a:ext cx="948" cy="346"/>
                </a:xfrm>
                <a:prstGeom prst="rect">
                  <a:avLst/>
                </a:prstGeom>
                <a:solidFill>
                  <a:srgbClr val="92D05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nvGrpSpPr>
                <p:cNvPr id="23602" name="Group 27">
                  <a:extLst>
                    <a:ext uri="{FF2B5EF4-FFF2-40B4-BE49-F238E27FC236}">
                      <a16:creationId xmlns:a16="http://schemas.microsoft.com/office/drawing/2014/main" id="{AD38B40A-9912-C30D-2F88-D94E08123FC6}"/>
                    </a:ext>
                  </a:extLst>
                </p:cNvPr>
                <p:cNvGrpSpPr>
                  <a:grpSpLocks/>
                </p:cNvGrpSpPr>
                <p:nvPr/>
              </p:nvGrpSpPr>
              <p:grpSpPr bwMode="auto">
                <a:xfrm>
                  <a:off x="1149" y="0"/>
                  <a:ext cx="948" cy="346"/>
                  <a:chOff x="1149" y="0"/>
                  <a:chExt cx="948" cy="346"/>
                </a:xfrm>
              </p:grpSpPr>
              <p:sp>
                <p:nvSpPr>
                  <p:cNvPr id="23603" name="Rectangle 9">
                    <a:extLst>
                      <a:ext uri="{FF2B5EF4-FFF2-40B4-BE49-F238E27FC236}">
                        <a16:creationId xmlns:a16="http://schemas.microsoft.com/office/drawing/2014/main" id="{5C1D6E1E-5B01-A468-8C60-2C8EE1688A34}"/>
                      </a:ext>
                    </a:extLst>
                  </p:cNvPr>
                  <p:cNvSpPr>
                    <a:spLocks noChangeArrowheads="1"/>
                  </p:cNvSpPr>
                  <p:nvPr/>
                </p:nvSpPr>
                <p:spPr bwMode="auto">
                  <a:xfrm>
                    <a:off x="1192" y="0"/>
                    <a:ext cx="862" cy="346"/>
                  </a:xfrm>
                  <a:prstGeom prst="rect">
                    <a:avLst/>
                  </a:prstGeom>
                  <a:solidFill>
                    <a:srgbClr val="92D05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Equipier</a:t>
                    </a:r>
                    <a:endParaRPr lang="fr-FR" altLang="fr-FR" sz="2000">
                      <a:latin typeface="Times New Roman" panose="02020603050405020304" pitchFamily="18" charset="0"/>
                      <a:cs typeface="Calibri" panose="020F0502020204030204" pitchFamily="34" charset="0"/>
                    </a:endParaRPr>
                  </a:p>
                </p:txBody>
              </p:sp>
              <p:sp>
                <p:nvSpPr>
                  <p:cNvPr id="23604" name="Rectangle 26">
                    <a:extLst>
                      <a:ext uri="{FF2B5EF4-FFF2-40B4-BE49-F238E27FC236}">
                        <a16:creationId xmlns:a16="http://schemas.microsoft.com/office/drawing/2014/main" id="{B6DBC24D-9614-B4A8-826D-EB4CD82AE3BB}"/>
                      </a:ext>
                    </a:extLst>
                  </p:cNvPr>
                  <p:cNvSpPr>
                    <a:spLocks noChangeArrowheads="1"/>
                  </p:cNvSpPr>
                  <p:nvPr/>
                </p:nvSpPr>
                <p:spPr bwMode="auto">
                  <a:xfrm>
                    <a:off x="1149" y="0"/>
                    <a:ext cx="94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grpSp>
            <p:nvGrpSpPr>
              <p:cNvPr id="23565" name="Group 31">
                <a:extLst>
                  <a:ext uri="{FF2B5EF4-FFF2-40B4-BE49-F238E27FC236}">
                    <a16:creationId xmlns:a16="http://schemas.microsoft.com/office/drawing/2014/main" id="{C19834C1-D99C-021D-97A3-BA571BC2DB22}"/>
                  </a:ext>
                </a:extLst>
              </p:cNvPr>
              <p:cNvGrpSpPr>
                <a:grpSpLocks/>
              </p:cNvGrpSpPr>
              <p:nvPr/>
            </p:nvGrpSpPr>
            <p:grpSpPr bwMode="auto">
              <a:xfrm>
                <a:off x="0" y="346"/>
                <a:ext cx="1149" cy="346"/>
                <a:chOff x="0" y="346"/>
                <a:chExt cx="1149" cy="346"/>
              </a:xfrm>
            </p:grpSpPr>
            <p:sp>
              <p:nvSpPr>
                <p:cNvPr id="23599" name="Rectangle 10">
                  <a:extLst>
                    <a:ext uri="{FF2B5EF4-FFF2-40B4-BE49-F238E27FC236}">
                      <a16:creationId xmlns:a16="http://schemas.microsoft.com/office/drawing/2014/main" id="{5787F174-C610-6C5E-1DB3-7876A3AFD5EC}"/>
                    </a:ext>
                  </a:extLst>
                </p:cNvPr>
                <p:cNvSpPr>
                  <a:spLocks noChangeArrowheads="1"/>
                </p:cNvSpPr>
                <p:nvPr/>
              </p:nvSpPr>
              <p:spPr bwMode="auto">
                <a:xfrm>
                  <a:off x="43" y="346"/>
                  <a:ext cx="1063"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A.R.I.</a:t>
                  </a:r>
                  <a:endParaRPr lang="fr-FR" altLang="fr-FR" sz="2000">
                    <a:latin typeface="Times New Roman" panose="02020603050405020304" pitchFamily="18" charset="0"/>
                  </a:endParaRPr>
                </a:p>
              </p:txBody>
            </p:sp>
            <p:sp>
              <p:nvSpPr>
                <p:cNvPr id="23600" name="Rectangle 30">
                  <a:extLst>
                    <a:ext uri="{FF2B5EF4-FFF2-40B4-BE49-F238E27FC236}">
                      <a16:creationId xmlns:a16="http://schemas.microsoft.com/office/drawing/2014/main" id="{9B232080-19AD-F57E-694B-0FB829C1AD14}"/>
                    </a:ext>
                  </a:extLst>
                </p:cNvPr>
                <p:cNvSpPr>
                  <a:spLocks noChangeArrowheads="1"/>
                </p:cNvSpPr>
                <p:nvPr/>
              </p:nvSpPr>
              <p:spPr bwMode="auto">
                <a:xfrm>
                  <a:off x="0" y="346"/>
                  <a:ext cx="1149"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3566" name="Group 33">
                <a:extLst>
                  <a:ext uri="{FF2B5EF4-FFF2-40B4-BE49-F238E27FC236}">
                    <a16:creationId xmlns:a16="http://schemas.microsoft.com/office/drawing/2014/main" id="{25A268A8-BFF3-8481-D322-650874BFBD63}"/>
                  </a:ext>
                </a:extLst>
              </p:cNvPr>
              <p:cNvGrpSpPr>
                <a:grpSpLocks/>
              </p:cNvGrpSpPr>
              <p:nvPr/>
            </p:nvGrpSpPr>
            <p:grpSpPr bwMode="auto">
              <a:xfrm>
                <a:off x="1149" y="346"/>
                <a:ext cx="948" cy="346"/>
                <a:chOff x="1149" y="346"/>
                <a:chExt cx="948" cy="346"/>
              </a:xfrm>
            </p:grpSpPr>
            <p:sp>
              <p:nvSpPr>
                <p:cNvPr id="23597" name="Rectangle 11">
                  <a:extLst>
                    <a:ext uri="{FF2B5EF4-FFF2-40B4-BE49-F238E27FC236}">
                      <a16:creationId xmlns:a16="http://schemas.microsoft.com/office/drawing/2014/main" id="{19BF96E8-8D30-C567-C276-5A55FD2D5841}"/>
                    </a:ext>
                  </a:extLst>
                </p:cNvPr>
                <p:cNvSpPr>
                  <a:spLocks noChangeArrowheads="1"/>
                </p:cNvSpPr>
                <p:nvPr/>
              </p:nvSpPr>
              <p:spPr bwMode="auto">
                <a:xfrm>
                  <a:off x="1192" y="346"/>
                  <a:ext cx="86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A.R.I.</a:t>
                  </a:r>
                  <a:endParaRPr lang="fr-FR" altLang="fr-FR" sz="2000">
                    <a:latin typeface="Times New Roman" panose="02020603050405020304" pitchFamily="18" charset="0"/>
                  </a:endParaRPr>
                </a:p>
              </p:txBody>
            </p:sp>
            <p:sp>
              <p:nvSpPr>
                <p:cNvPr id="23598" name="Rectangle 32">
                  <a:extLst>
                    <a:ext uri="{FF2B5EF4-FFF2-40B4-BE49-F238E27FC236}">
                      <a16:creationId xmlns:a16="http://schemas.microsoft.com/office/drawing/2014/main" id="{C9A4A597-B89C-BCFA-ED3B-E378D33EE8C3}"/>
                    </a:ext>
                  </a:extLst>
                </p:cNvPr>
                <p:cNvSpPr>
                  <a:spLocks noChangeArrowheads="1"/>
                </p:cNvSpPr>
                <p:nvPr/>
              </p:nvSpPr>
              <p:spPr bwMode="auto">
                <a:xfrm>
                  <a:off x="1149" y="346"/>
                  <a:ext cx="94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3567" name="Group 35">
                <a:extLst>
                  <a:ext uri="{FF2B5EF4-FFF2-40B4-BE49-F238E27FC236}">
                    <a16:creationId xmlns:a16="http://schemas.microsoft.com/office/drawing/2014/main" id="{D5FAA8E1-6B73-5795-2E4B-24A57B2CAC5F}"/>
                  </a:ext>
                </a:extLst>
              </p:cNvPr>
              <p:cNvGrpSpPr>
                <a:grpSpLocks/>
              </p:cNvGrpSpPr>
              <p:nvPr/>
            </p:nvGrpSpPr>
            <p:grpSpPr bwMode="auto">
              <a:xfrm>
                <a:off x="0" y="692"/>
                <a:ext cx="1149" cy="481"/>
                <a:chOff x="0" y="692"/>
                <a:chExt cx="1149" cy="481"/>
              </a:xfrm>
            </p:grpSpPr>
            <p:sp>
              <p:nvSpPr>
                <p:cNvPr id="23595" name="Rectangle 12">
                  <a:extLst>
                    <a:ext uri="{FF2B5EF4-FFF2-40B4-BE49-F238E27FC236}">
                      <a16:creationId xmlns:a16="http://schemas.microsoft.com/office/drawing/2014/main" id="{C74C9198-8607-1F86-28A4-0714C7D3A517}"/>
                    </a:ext>
                  </a:extLst>
                </p:cNvPr>
                <p:cNvSpPr>
                  <a:spLocks noChangeArrowheads="1"/>
                </p:cNvSpPr>
                <p:nvPr/>
              </p:nvSpPr>
              <p:spPr bwMode="auto">
                <a:xfrm>
                  <a:off x="43" y="692"/>
                  <a:ext cx="1063" cy="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Radio + </a:t>
                  </a:r>
                  <a:endParaRPr lang="fr-FR" altLang="fr-FR" sz="2000">
                    <a:latin typeface="Times New Roman" panose="02020603050405020304" pitchFamily="18" charset="0"/>
                    <a:cs typeface="Calibri" panose="020F0502020204030204" pitchFamily="34" charset="0"/>
                  </a:endParaRPr>
                </a:p>
                <a:p>
                  <a:pPr algn="ctr">
                    <a:spcBef>
                      <a:spcPct val="0"/>
                    </a:spcBef>
                    <a:buFontTx/>
                    <a:buNone/>
                  </a:pPr>
                  <a:r>
                    <a:rPr lang="fr-FR" altLang="fr-FR" sz="2000">
                      <a:latin typeface="Times New Roman" panose="02020603050405020304" pitchFamily="18" charset="0"/>
                      <a:cs typeface="Times New Roman" panose="02020603050405020304" pitchFamily="18" charset="0"/>
                    </a:rPr>
                    <a:t>équipement de tête</a:t>
                  </a:r>
                  <a:endParaRPr lang="fr-FR" altLang="fr-FR" sz="2000">
                    <a:latin typeface="Times New Roman" panose="02020603050405020304" pitchFamily="18" charset="0"/>
                  </a:endParaRPr>
                </a:p>
              </p:txBody>
            </p:sp>
            <p:sp>
              <p:nvSpPr>
                <p:cNvPr id="23596" name="Rectangle 34">
                  <a:extLst>
                    <a:ext uri="{FF2B5EF4-FFF2-40B4-BE49-F238E27FC236}">
                      <a16:creationId xmlns:a16="http://schemas.microsoft.com/office/drawing/2014/main" id="{8600C87D-0947-5D85-FB44-8C9AD4383C3C}"/>
                    </a:ext>
                  </a:extLst>
                </p:cNvPr>
                <p:cNvSpPr>
                  <a:spLocks noChangeArrowheads="1"/>
                </p:cNvSpPr>
                <p:nvPr/>
              </p:nvSpPr>
              <p:spPr bwMode="auto">
                <a:xfrm>
                  <a:off x="0" y="692"/>
                  <a:ext cx="1149" cy="48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3568" name="Group 37">
                <a:extLst>
                  <a:ext uri="{FF2B5EF4-FFF2-40B4-BE49-F238E27FC236}">
                    <a16:creationId xmlns:a16="http://schemas.microsoft.com/office/drawing/2014/main" id="{1DEA77E5-4370-7CD9-A3B5-CE8FF2A84D65}"/>
                  </a:ext>
                </a:extLst>
              </p:cNvPr>
              <p:cNvGrpSpPr>
                <a:grpSpLocks/>
              </p:cNvGrpSpPr>
              <p:nvPr/>
            </p:nvGrpSpPr>
            <p:grpSpPr bwMode="auto">
              <a:xfrm>
                <a:off x="1149" y="692"/>
                <a:ext cx="948" cy="481"/>
                <a:chOff x="1149" y="692"/>
                <a:chExt cx="948" cy="481"/>
              </a:xfrm>
            </p:grpSpPr>
            <p:sp>
              <p:nvSpPr>
                <p:cNvPr id="23593" name="Rectangle 13">
                  <a:extLst>
                    <a:ext uri="{FF2B5EF4-FFF2-40B4-BE49-F238E27FC236}">
                      <a16:creationId xmlns:a16="http://schemas.microsoft.com/office/drawing/2014/main" id="{DE0D509D-BD9C-D492-ACEE-2886EE3C1B6F}"/>
                    </a:ext>
                  </a:extLst>
                </p:cNvPr>
                <p:cNvSpPr>
                  <a:spLocks noChangeArrowheads="1"/>
                </p:cNvSpPr>
                <p:nvPr/>
              </p:nvSpPr>
              <p:spPr bwMode="auto">
                <a:xfrm>
                  <a:off x="1192" y="692"/>
                  <a:ext cx="862" cy="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 </a:t>
                  </a:r>
                </a:p>
                <a:p>
                  <a:pPr algn="ctr">
                    <a:spcBef>
                      <a:spcPct val="0"/>
                    </a:spcBef>
                    <a:buFontTx/>
                    <a:buNone/>
                  </a:pPr>
                  <a:endParaRPr lang="fr-FR" altLang="fr-FR" sz="2000">
                    <a:latin typeface="Times New Roman" panose="02020603050405020304" pitchFamily="18" charset="0"/>
                  </a:endParaRPr>
                </a:p>
              </p:txBody>
            </p:sp>
            <p:sp>
              <p:nvSpPr>
                <p:cNvPr id="23594" name="Rectangle 36">
                  <a:extLst>
                    <a:ext uri="{FF2B5EF4-FFF2-40B4-BE49-F238E27FC236}">
                      <a16:creationId xmlns:a16="http://schemas.microsoft.com/office/drawing/2014/main" id="{77256CD0-2684-A2F6-E388-0348F34D1D7A}"/>
                    </a:ext>
                  </a:extLst>
                </p:cNvPr>
                <p:cNvSpPr>
                  <a:spLocks noChangeArrowheads="1"/>
                </p:cNvSpPr>
                <p:nvPr/>
              </p:nvSpPr>
              <p:spPr bwMode="auto">
                <a:xfrm>
                  <a:off x="1149" y="692"/>
                  <a:ext cx="948" cy="48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3569" name="Group 39">
                <a:extLst>
                  <a:ext uri="{FF2B5EF4-FFF2-40B4-BE49-F238E27FC236}">
                    <a16:creationId xmlns:a16="http://schemas.microsoft.com/office/drawing/2014/main" id="{FC70EB9C-602A-08ED-1D7C-CFA0C5F4E0A3}"/>
                  </a:ext>
                </a:extLst>
              </p:cNvPr>
              <p:cNvGrpSpPr>
                <a:grpSpLocks/>
              </p:cNvGrpSpPr>
              <p:nvPr/>
            </p:nvGrpSpPr>
            <p:grpSpPr bwMode="auto">
              <a:xfrm>
                <a:off x="0" y="1173"/>
                <a:ext cx="1149" cy="481"/>
                <a:chOff x="0" y="1173"/>
                <a:chExt cx="1149" cy="481"/>
              </a:xfrm>
            </p:grpSpPr>
            <p:sp>
              <p:nvSpPr>
                <p:cNvPr id="23591" name="Rectangle 14">
                  <a:extLst>
                    <a:ext uri="{FF2B5EF4-FFF2-40B4-BE49-F238E27FC236}">
                      <a16:creationId xmlns:a16="http://schemas.microsoft.com/office/drawing/2014/main" id="{3A38481B-9CC8-44D1-08DE-98FE1050C268}"/>
                    </a:ext>
                  </a:extLst>
                </p:cNvPr>
                <p:cNvSpPr>
                  <a:spLocks noChangeArrowheads="1"/>
                </p:cNvSpPr>
                <p:nvPr/>
              </p:nvSpPr>
              <p:spPr bwMode="auto">
                <a:xfrm>
                  <a:off x="43" y="1173"/>
                  <a:ext cx="1063" cy="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Cagoule de fuite</a:t>
                  </a:r>
                  <a:endParaRPr lang="fr-FR" altLang="fr-FR" sz="2000">
                    <a:latin typeface="Times New Roman" panose="02020603050405020304" pitchFamily="18" charset="0"/>
                  </a:endParaRPr>
                </a:p>
              </p:txBody>
            </p:sp>
            <p:sp>
              <p:nvSpPr>
                <p:cNvPr id="23592" name="Rectangle 38">
                  <a:extLst>
                    <a:ext uri="{FF2B5EF4-FFF2-40B4-BE49-F238E27FC236}">
                      <a16:creationId xmlns:a16="http://schemas.microsoft.com/office/drawing/2014/main" id="{24A8A95D-8EAA-106E-2741-3F6323F5F245}"/>
                    </a:ext>
                  </a:extLst>
                </p:cNvPr>
                <p:cNvSpPr>
                  <a:spLocks noChangeArrowheads="1"/>
                </p:cNvSpPr>
                <p:nvPr/>
              </p:nvSpPr>
              <p:spPr bwMode="auto">
                <a:xfrm>
                  <a:off x="0" y="1173"/>
                  <a:ext cx="1149" cy="48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3570" name="Group 41">
                <a:extLst>
                  <a:ext uri="{FF2B5EF4-FFF2-40B4-BE49-F238E27FC236}">
                    <a16:creationId xmlns:a16="http://schemas.microsoft.com/office/drawing/2014/main" id="{A68B850D-1DC8-79C6-6C77-CFFBEB39CAE7}"/>
                  </a:ext>
                </a:extLst>
              </p:cNvPr>
              <p:cNvGrpSpPr>
                <a:grpSpLocks/>
              </p:cNvGrpSpPr>
              <p:nvPr/>
            </p:nvGrpSpPr>
            <p:grpSpPr bwMode="auto">
              <a:xfrm>
                <a:off x="1149" y="1173"/>
                <a:ext cx="948" cy="481"/>
                <a:chOff x="1149" y="1173"/>
                <a:chExt cx="948" cy="481"/>
              </a:xfrm>
            </p:grpSpPr>
            <p:sp>
              <p:nvSpPr>
                <p:cNvPr id="23589" name="Rectangle 15">
                  <a:extLst>
                    <a:ext uri="{FF2B5EF4-FFF2-40B4-BE49-F238E27FC236}">
                      <a16:creationId xmlns:a16="http://schemas.microsoft.com/office/drawing/2014/main" id="{C141A680-0A67-18E0-F5E4-CDA85016030C}"/>
                    </a:ext>
                  </a:extLst>
                </p:cNvPr>
                <p:cNvSpPr>
                  <a:spLocks noChangeArrowheads="1"/>
                </p:cNvSpPr>
                <p:nvPr/>
              </p:nvSpPr>
              <p:spPr bwMode="auto">
                <a:xfrm>
                  <a:off x="1192" y="1173"/>
                  <a:ext cx="862" cy="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 </a:t>
                  </a:r>
                </a:p>
                <a:p>
                  <a:pPr algn="ctr">
                    <a:spcBef>
                      <a:spcPct val="0"/>
                    </a:spcBef>
                    <a:buFontTx/>
                    <a:buNone/>
                  </a:pPr>
                  <a:endParaRPr lang="fr-FR" altLang="fr-FR" sz="2000">
                    <a:latin typeface="Times New Roman" panose="02020603050405020304" pitchFamily="18" charset="0"/>
                  </a:endParaRPr>
                </a:p>
              </p:txBody>
            </p:sp>
            <p:sp>
              <p:nvSpPr>
                <p:cNvPr id="23590" name="Rectangle 40">
                  <a:extLst>
                    <a:ext uri="{FF2B5EF4-FFF2-40B4-BE49-F238E27FC236}">
                      <a16:creationId xmlns:a16="http://schemas.microsoft.com/office/drawing/2014/main" id="{8A76E7C4-D25E-244E-F5B3-E987ADBC717C}"/>
                    </a:ext>
                  </a:extLst>
                </p:cNvPr>
                <p:cNvSpPr>
                  <a:spLocks noChangeArrowheads="1"/>
                </p:cNvSpPr>
                <p:nvPr/>
              </p:nvSpPr>
              <p:spPr bwMode="auto">
                <a:xfrm>
                  <a:off x="1149" y="1173"/>
                  <a:ext cx="948" cy="48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3571" name="Group 43">
                <a:extLst>
                  <a:ext uri="{FF2B5EF4-FFF2-40B4-BE49-F238E27FC236}">
                    <a16:creationId xmlns:a16="http://schemas.microsoft.com/office/drawing/2014/main" id="{BF7F5E5B-84A6-EB68-C4CA-721DB5D0DE3E}"/>
                  </a:ext>
                </a:extLst>
              </p:cNvPr>
              <p:cNvGrpSpPr>
                <a:grpSpLocks/>
              </p:cNvGrpSpPr>
              <p:nvPr/>
            </p:nvGrpSpPr>
            <p:grpSpPr bwMode="auto">
              <a:xfrm>
                <a:off x="0" y="1654"/>
                <a:ext cx="1149" cy="346"/>
                <a:chOff x="0" y="1654"/>
                <a:chExt cx="1149" cy="346"/>
              </a:xfrm>
            </p:grpSpPr>
            <p:sp>
              <p:nvSpPr>
                <p:cNvPr id="23587" name="Rectangle 16">
                  <a:extLst>
                    <a:ext uri="{FF2B5EF4-FFF2-40B4-BE49-F238E27FC236}">
                      <a16:creationId xmlns:a16="http://schemas.microsoft.com/office/drawing/2014/main" id="{ED271FC6-A07A-8E37-EDB1-F313C468942B}"/>
                    </a:ext>
                  </a:extLst>
                </p:cNvPr>
                <p:cNvSpPr>
                  <a:spLocks noChangeArrowheads="1"/>
                </p:cNvSpPr>
                <p:nvPr/>
              </p:nvSpPr>
              <p:spPr bwMode="auto">
                <a:xfrm>
                  <a:off x="43" y="1654"/>
                  <a:ext cx="1063"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Lampe</a:t>
                  </a:r>
                  <a:endParaRPr lang="fr-FR" altLang="fr-FR" sz="2000">
                    <a:latin typeface="Times New Roman" panose="02020603050405020304" pitchFamily="18" charset="0"/>
                  </a:endParaRPr>
                </a:p>
              </p:txBody>
            </p:sp>
            <p:sp>
              <p:nvSpPr>
                <p:cNvPr id="23588" name="Rectangle 42">
                  <a:extLst>
                    <a:ext uri="{FF2B5EF4-FFF2-40B4-BE49-F238E27FC236}">
                      <a16:creationId xmlns:a16="http://schemas.microsoft.com/office/drawing/2014/main" id="{C1B4B36F-2B1E-AB34-5AE4-6FFE2D9F1B81}"/>
                    </a:ext>
                  </a:extLst>
                </p:cNvPr>
                <p:cNvSpPr>
                  <a:spLocks noChangeArrowheads="1"/>
                </p:cNvSpPr>
                <p:nvPr/>
              </p:nvSpPr>
              <p:spPr bwMode="auto">
                <a:xfrm>
                  <a:off x="0" y="1654"/>
                  <a:ext cx="1149"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3572" name="Group 45">
                <a:extLst>
                  <a:ext uri="{FF2B5EF4-FFF2-40B4-BE49-F238E27FC236}">
                    <a16:creationId xmlns:a16="http://schemas.microsoft.com/office/drawing/2014/main" id="{4C32A9D3-A612-61A0-43CA-6D5BB35B7E82}"/>
                  </a:ext>
                </a:extLst>
              </p:cNvPr>
              <p:cNvGrpSpPr>
                <a:grpSpLocks/>
              </p:cNvGrpSpPr>
              <p:nvPr/>
            </p:nvGrpSpPr>
            <p:grpSpPr bwMode="auto">
              <a:xfrm>
                <a:off x="1149" y="1654"/>
                <a:ext cx="948" cy="346"/>
                <a:chOff x="1149" y="1654"/>
                <a:chExt cx="948" cy="346"/>
              </a:xfrm>
            </p:grpSpPr>
            <p:sp>
              <p:nvSpPr>
                <p:cNvPr id="23585" name="Rectangle 17">
                  <a:extLst>
                    <a:ext uri="{FF2B5EF4-FFF2-40B4-BE49-F238E27FC236}">
                      <a16:creationId xmlns:a16="http://schemas.microsoft.com/office/drawing/2014/main" id="{61294D75-2052-161E-679C-246B89E3C7D0}"/>
                    </a:ext>
                  </a:extLst>
                </p:cNvPr>
                <p:cNvSpPr>
                  <a:spLocks noChangeArrowheads="1"/>
                </p:cNvSpPr>
                <p:nvPr/>
              </p:nvSpPr>
              <p:spPr bwMode="auto">
                <a:xfrm>
                  <a:off x="1192" y="1654"/>
                  <a:ext cx="86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Lampe </a:t>
                  </a:r>
                  <a:endParaRPr lang="fr-FR" altLang="fr-FR" sz="2000">
                    <a:latin typeface="Times New Roman" panose="02020603050405020304" pitchFamily="18" charset="0"/>
                    <a:cs typeface="Calibri" panose="020F0502020204030204" pitchFamily="34" charset="0"/>
                  </a:endParaRPr>
                </a:p>
              </p:txBody>
            </p:sp>
            <p:sp>
              <p:nvSpPr>
                <p:cNvPr id="23586" name="Rectangle 44">
                  <a:extLst>
                    <a:ext uri="{FF2B5EF4-FFF2-40B4-BE49-F238E27FC236}">
                      <a16:creationId xmlns:a16="http://schemas.microsoft.com/office/drawing/2014/main" id="{22B3AB48-0817-C721-01C6-0AF57DA19C3D}"/>
                    </a:ext>
                  </a:extLst>
                </p:cNvPr>
                <p:cNvSpPr>
                  <a:spLocks noChangeArrowheads="1"/>
                </p:cNvSpPr>
                <p:nvPr/>
              </p:nvSpPr>
              <p:spPr bwMode="auto">
                <a:xfrm>
                  <a:off x="1149" y="1654"/>
                  <a:ext cx="94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3573" name="Group 47">
                <a:extLst>
                  <a:ext uri="{FF2B5EF4-FFF2-40B4-BE49-F238E27FC236}">
                    <a16:creationId xmlns:a16="http://schemas.microsoft.com/office/drawing/2014/main" id="{04BFB359-F34E-E913-27F3-1361A40AB457}"/>
                  </a:ext>
                </a:extLst>
              </p:cNvPr>
              <p:cNvGrpSpPr>
                <a:grpSpLocks/>
              </p:cNvGrpSpPr>
              <p:nvPr/>
            </p:nvGrpSpPr>
            <p:grpSpPr bwMode="auto">
              <a:xfrm>
                <a:off x="0" y="2000"/>
                <a:ext cx="1149" cy="461"/>
                <a:chOff x="0" y="2000"/>
                <a:chExt cx="1149" cy="461"/>
              </a:xfrm>
            </p:grpSpPr>
            <p:sp>
              <p:nvSpPr>
                <p:cNvPr id="23583" name="Rectangle 18">
                  <a:extLst>
                    <a:ext uri="{FF2B5EF4-FFF2-40B4-BE49-F238E27FC236}">
                      <a16:creationId xmlns:a16="http://schemas.microsoft.com/office/drawing/2014/main" id="{FA8F551B-0803-3EF0-58F1-02A17A8951BF}"/>
                    </a:ext>
                  </a:extLst>
                </p:cNvPr>
                <p:cNvSpPr>
                  <a:spLocks noChangeArrowheads="1"/>
                </p:cNvSpPr>
                <p:nvPr/>
              </p:nvSpPr>
              <p:spPr bwMode="auto">
                <a:xfrm>
                  <a:off x="43" y="2000"/>
                  <a:ext cx="1063"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Liaison personnelle</a:t>
                  </a:r>
                  <a:endParaRPr lang="fr-FR" altLang="fr-FR" sz="2000">
                    <a:latin typeface="Times New Roman" panose="02020603050405020304" pitchFamily="18" charset="0"/>
                  </a:endParaRPr>
                </a:p>
              </p:txBody>
            </p:sp>
            <p:sp>
              <p:nvSpPr>
                <p:cNvPr id="23584" name="Rectangle 46">
                  <a:extLst>
                    <a:ext uri="{FF2B5EF4-FFF2-40B4-BE49-F238E27FC236}">
                      <a16:creationId xmlns:a16="http://schemas.microsoft.com/office/drawing/2014/main" id="{62C9C039-76B2-DD3D-FC91-11429748ABFD}"/>
                    </a:ext>
                  </a:extLst>
                </p:cNvPr>
                <p:cNvSpPr>
                  <a:spLocks noChangeArrowheads="1"/>
                </p:cNvSpPr>
                <p:nvPr/>
              </p:nvSpPr>
              <p:spPr bwMode="auto">
                <a:xfrm>
                  <a:off x="0" y="2000"/>
                  <a:ext cx="1149"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3574" name="Group 49">
                <a:extLst>
                  <a:ext uri="{FF2B5EF4-FFF2-40B4-BE49-F238E27FC236}">
                    <a16:creationId xmlns:a16="http://schemas.microsoft.com/office/drawing/2014/main" id="{E9BBA9DF-FEDC-704F-B2C8-8101BF2E25C5}"/>
                  </a:ext>
                </a:extLst>
              </p:cNvPr>
              <p:cNvGrpSpPr>
                <a:grpSpLocks/>
              </p:cNvGrpSpPr>
              <p:nvPr/>
            </p:nvGrpSpPr>
            <p:grpSpPr bwMode="auto">
              <a:xfrm>
                <a:off x="1149" y="2000"/>
                <a:ext cx="948" cy="461"/>
                <a:chOff x="1149" y="2000"/>
                <a:chExt cx="948" cy="461"/>
              </a:xfrm>
            </p:grpSpPr>
            <p:sp>
              <p:nvSpPr>
                <p:cNvPr id="23581" name="Rectangle 19">
                  <a:extLst>
                    <a:ext uri="{FF2B5EF4-FFF2-40B4-BE49-F238E27FC236}">
                      <a16:creationId xmlns:a16="http://schemas.microsoft.com/office/drawing/2014/main" id="{5439E860-2D84-439F-707A-E0E46F321342}"/>
                    </a:ext>
                  </a:extLst>
                </p:cNvPr>
                <p:cNvSpPr>
                  <a:spLocks noChangeArrowheads="1"/>
                </p:cNvSpPr>
                <p:nvPr/>
              </p:nvSpPr>
              <p:spPr bwMode="auto">
                <a:xfrm>
                  <a:off x="1192" y="2000"/>
                  <a:ext cx="862"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Liaison personnelle</a:t>
                  </a:r>
                  <a:endParaRPr lang="fr-FR" altLang="fr-FR" sz="2000">
                    <a:latin typeface="Times New Roman" panose="02020603050405020304" pitchFamily="18" charset="0"/>
                  </a:endParaRPr>
                </a:p>
              </p:txBody>
            </p:sp>
            <p:sp>
              <p:nvSpPr>
                <p:cNvPr id="23582" name="Rectangle 48">
                  <a:extLst>
                    <a:ext uri="{FF2B5EF4-FFF2-40B4-BE49-F238E27FC236}">
                      <a16:creationId xmlns:a16="http://schemas.microsoft.com/office/drawing/2014/main" id="{DBF47F6D-8A56-C02B-B3BA-F8FDFE1A1F12}"/>
                    </a:ext>
                  </a:extLst>
                </p:cNvPr>
                <p:cNvSpPr>
                  <a:spLocks noChangeArrowheads="1"/>
                </p:cNvSpPr>
                <p:nvPr/>
              </p:nvSpPr>
              <p:spPr bwMode="auto">
                <a:xfrm>
                  <a:off x="1149" y="2000"/>
                  <a:ext cx="948"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3575" name="Group 51">
                <a:extLst>
                  <a:ext uri="{FF2B5EF4-FFF2-40B4-BE49-F238E27FC236}">
                    <a16:creationId xmlns:a16="http://schemas.microsoft.com/office/drawing/2014/main" id="{E7C998BE-28D6-BC13-36D6-9038C6D34E83}"/>
                  </a:ext>
                </a:extLst>
              </p:cNvPr>
              <p:cNvGrpSpPr>
                <a:grpSpLocks/>
              </p:cNvGrpSpPr>
              <p:nvPr/>
            </p:nvGrpSpPr>
            <p:grpSpPr bwMode="auto">
              <a:xfrm>
                <a:off x="0" y="2461"/>
                <a:ext cx="1149" cy="346"/>
                <a:chOff x="0" y="2461"/>
                <a:chExt cx="1149" cy="346"/>
              </a:xfrm>
            </p:grpSpPr>
            <p:sp>
              <p:nvSpPr>
                <p:cNvPr id="23579" name="Rectangle 20">
                  <a:extLst>
                    <a:ext uri="{FF2B5EF4-FFF2-40B4-BE49-F238E27FC236}">
                      <a16:creationId xmlns:a16="http://schemas.microsoft.com/office/drawing/2014/main" id="{BE3B7131-8EF0-91A2-1790-8DF96E20594D}"/>
                    </a:ext>
                  </a:extLst>
                </p:cNvPr>
                <p:cNvSpPr>
                  <a:spLocks noChangeArrowheads="1"/>
                </p:cNvSpPr>
                <p:nvPr/>
              </p:nvSpPr>
              <p:spPr bwMode="auto">
                <a:xfrm>
                  <a:off x="43" y="2461"/>
                  <a:ext cx="1063"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Caméra thermique</a:t>
                  </a:r>
                  <a:endParaRPr lang="fr-FR" altLang="fr-FR" sz="2000">
                    <a:latin typeface="Times New Roman" panose="02020603050405020304" pitchFamily="18" charset="0"/>
                  </a:endParaRPr>
                </a:p>
              </p:txBody>
            </p:sp>
            <p:sp>
              <p:nvSpPr>
                <p:cNvPr id="23580" name="Rectangle 50">
                  <a:extLst>
                    <a:ext uri="{FF2B5EF4-FFF2-40B4-BE49-F238E27FC236}">
                      <a16:creationId xmlns:a16="http://schemas.microsoft.com/office/drawing/2014/main" id="{25D16F23-2611-9D8C-110D-EAB6C23EA303}"/>
                    </a:ext>
                  </a:extLst>
                </p:cNvPr>
                <p:cNvSpPr>
                  <a:spLocks noChangeArrowheads="1"/>
                </p:cNvSpPr>
                <p:nvPr/>
              </p:nvSpPr>
              <p:spPr bwMode="auto">
                <a:xfrm>
                  <a:off x="0" y="2461"/>
                  <a:ext cx="1149"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3576" name="Group 53">
                <a:extLst>
                  <a:ext uri="{FF2B5EF4-FFF2-40B4-BE49-F238E27FC236}">
                    <a16:creationId xmlns:a16="http://schemas.microsoft.com/office/drawing/2014/main" id="{E92F4556-76AF-E452-2DA9-32F64C81C806}"/>
                  </a:ext>
                </a:extLst>
              </p:cNvPr>
              <p:cNvGrpSpPr>
                <a:grpSpLocks/>
              </p:cNvGrpSpPr>
              <p:nvPr/>
            </p:nvGrpSpPr>
            <p:grpSpPr bwMode="auto">
              <a:xfrm>
                <a:off x="1149" y="2461"/>
                <a:ext cx="948" cy="346"/>
                <a:chOff x="1149" y="2461"/>
                <a:chExt cx="948" cy="346"/>
              </a:xfrm>
            </p:grpSpPr>
            <p:sp>
              <p:nvSpPr>
                <p:cNvPr id="23577" name="Rectangle 21">
                  <a:extLst>
                    <a:ext uri="{FF2B5EF4-FFF2-40B4-BE49-F238E27FC236}">
                      <a16:creationId xmlns:a16="http://schemas.microsoft.com/office/drawing/2014/main" id="{EBF289F2-3B52-ADFE-6682-1BEB58676428}"/>
                    </a:ext>
                  </a:extLst>
                </p:cNvPr>
                <p:cNvSpPr>
                  <a:spLocks noChangeArrowheads="1"/>
                </p:cNvSpPr>
                <p:nvPr/>
              </p:nvSpPr>
              <p:spPr bwMode="auto">
                <a:xfrm>
                  <a:off x="1192" y="2461"/>
                  <a:ext cx="86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Ligne guide</a:t>
                  </a:r>
                  <a:endParaRPr lang="fr-FR" altLang="fr-FR" sz="2000">
                    <a:latin typeface="Times New Roman" panose="02020603050405020304" pitchFamily="18" charset="0"/>
                  </a:endParaRPr>
                </a:p>
              </p:txBody>
            </p:sp>
            <p:sp>
              <p:nvSpPr>
                <p:cNvPr id="23578" name="Rectangle 52">
                  <a:extLst>
                    <a:ext uri="{FF2B5EF4-FFF2-40B4-BE49-F238E27FC236}">
                      <a16:creationId xmlns:a16="http://schemas.microsoft.com/office/drawing/2014/main" id="{EB22C2CC-87C5-9666-BE88-F19E7CC498DF}"/>
                    </a:ext>
                  </a:extLst>
                </p:cNvPr>
                <p:cNvSpPr>
                  <a:spLocks noChangeArrowheads="1"/>
                </p:cNvSpPr>
                <p:nvPr/>
              </p:nvSpPr>
              <p:spPr bwMode="auto">
                <a:xfrm>
                  <a:off x="1149" y="2461"/>
                  <a:ext cx="94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sp>
          <p:nvSpPr>
            <p:cNvPr id="23562" name="Rectangle 55">
              <a:extLst>
                <a:ext uri="{FF2B5EF4-FFF2-40B4-BE49-F238E27FC236}">
                  <a16:creationId xmlns:a16="http://schemas.microsoft.com/office/drawing/2014/main" id="{A0CD7DDE-8AC8-B7F2-F860-E42BE459685B}"/>
                </a:ext>
              </a:extLst>
            </p:cNvPr>
            <p:cNvSpPr>
              <a:spLocks noChangeArrowheads="1"/>
            </p:cNvSpPr>
            <p:nvPr/>
          </p:nvSpPr>
          <p:spPr bwMode="auto">
            <a:xfrm>
              <a:off x="-3" y="-3"/>
              <a:ext cx="2103" cy="2813"/>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re 8">
            <a:extLst>
              <a:ext uri="{FF2B5EF4-FFF2-40B4-BE49-F238E27FC236}">
                <a16:creationId xmlns:a16="http://schemas.microsoft.com/office/drawing/2014/main" id="{41871DDE-9836-F56D-CABF-92BF520BF67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Différentes reconnaissances</a:t>
            </a:r>
          </a:p>
        </p:txBody>
      </p:sp>
      <p:sp>
        <p:nvSpPr>
          <p:cNvPr id="24579" name="Espace réservé du numéro de diapositive 4">
            <a:extLst>
              <a:ext uri="{FF2B5EF4-FFF2-40B4-BE49-F238E27FC236}">
                <a16:creationId xmlns:a16="http://schemas.microsoft.com/office/drawing/2014/main" id="{A078B02A-8FD8-F347-C353-772ED35298C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92DE679-83FC-488B-841F-77C8AE019B9A}" type="slidenum">
              <a:rPr lang="fr-FR" altLang="fr-FR" sz="2000">
                <a:solidFill>
                  <a:srgbClr val="984807"/>
                </a:solidFill>
              </a:rPr>
              <a:pPr algn="r" eaLnBrk="1" hangingPunct="1">
                <a:spcBef>
                  <a:spcPct val="0"/>
                </a:spcBef>
                <a:buFontTx/>
                <a:buNone/>
              </a:pPr>
              <a:t>22</a:t>
            </a:fld>
            <a:endParaRPr lang="fr-FR" altLang="fr-FR" sz="2000">
              <a:solidFill>
                <a:srgbClr val="984807"/>
              </a:solidFill>
            </a:endParaRPr>
          </a:p>
        </p:txBody>
      </p:sp>
      <p:sp>
        <p:nvSpPr>
          <p:cNvPr id="24580" name="Rectangle 1">
            <a:extLst>
              <a:ext uri="{FF2B5EF4-FFF2-40B4-BE49-F238E27FC236}">
                <a16:creationId xmlns:a16="http://schemas.microsoft.com/office/drawing/2014/main" id="{9662D0EE-FA2A-34A9-AC82-07CFF768184B}"/>
              </a:ext>
            </a:extLst>
          </p:cNvPr>
          <p:cNvSpPr>
            <a:spLocks noChangeArrowheads="1"/>
          </p:cNvSpPr>
          <p:nvPr/>
        </p:nvSpPr>
        <p:spPr bwMode="auto">
          <a:xfrm>
            <a:off x="277813" y="1189038"/>
            <a:ext cx="82089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b="1" u="sng">
                <a:solidFill>
                  <a:srgbClr val="441202"/>
                </a:solidFill>
                <a:latin typeface="Times New Roman" panose="02020603050405020304" pitchFamily="18" charset="0"/>
                <a:ea typeface="Calibri" panose="020F0502020204030204" pitchFamily="34" charset="0"/>
                <a:cs typeface="Times New Roman" panose="02020603050405020304" pitchFamily="18" charset="0"/>
              </a:rPr>
              <a:t>Avec Ets. Hydraulique : équipement de base</a:t>
            </a:r>
            <a:endParaRPr lang="fr-FR" altLang="fr-FR" sz="2000" u="sng">
              <a:solidFill>
                <a:srgbClr val="441202"/>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4581" name="Picture 1" descr="GTOD INC_Livre 3 - Les reconnaissances - nov2020_Page_065">
            <a:extLst>
              <a:ext uri="{FF2B5EF4-FFF2-40B4-BE49-F238E27FC236}">
                <a16:creationId xmlns:a16="http://schemas.microsoft.com/office/drawing/2014/main" id="{0835F169-4A4B-AE57-5A84-C845DEE5C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671" t="25957" r="67471" b="53819"/>
          <a:stretch>
            <a:fillRect/>
          </a:stretch>
        </p:blipFill>
        <p:spPr bwMode="auto">
          <a:xfrm>
            <a:off x="5535613" y="1920875"/>
            <a:ext cx="3322637" cy="412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82" name="Group 56">
            <a:extLst>
              <a:ext uri="{FF2B5EF4-FFF2-40B4-BE49-F238E27FC236}">
                <a16:creationId xmlns:a16="http://schemas.microsoft.com/office/drawing/2014/main" id="{44462B6A-7698-D28A-8A93-9D62A299AF62}"/>
              </a:ext>
            </a:extLst>
          </p:cNvPr>
          <p:cNvGrpSpPr>
            <a:grpSpLocks/>
          </p:cNvGrpSpPr>
          <p:nvPr/>
        </p:nvGrpSpPr>
        <p:grpSpPr bwMode="auto">
          <a:xfrm>
            <a:off x="457200" y="1828800"/>
            <a:ext cx="4978400" cy="4251325"/>
            <a:chOff x="-3" y="-3"/>
            <a:chExt cx="2103" cy="2678"/>
          </a:xfrm>
        </p:grpSpPr>
        <p:grpSp>
          <p:nvGrpSpPr>
            <p:cNvPr id="24583" name="Group 54">
              <a:extLst>
                <a:ext uri="{FF2B5EF4-FFF2-40B4-BE49-F238E27FC236}">
                  <a16:creationId xmlns:a16="http://schemas.microsoft.com/office/drawing/2014/main" id="{2A5933DD-85DF-C361-F195-72A88A08FB24}"/>
                </a:ext>
              </a:extLst>
            </p:cNvPr>
            <p:cNvGrpSpPr>
              <a:grpSpLocks/>
            </p:cNvGrpSpPr>
            <p:nvPr/>
          </p:nvGrpSpPr>
          <p:grpSpPr bwMode="auto">
            <a:xfrm>
              <a:off x="0" y="0"/>
              <a:ext cx="2097" cy="2672"/>
              <a:chOff x="0" y="0"/>
              <a:chExt cx="2097" cy="2672"/>
            </a:xfrm>
          </p:grpSpPr>
          <p:grpSp>
            <p:nvGrpSpPr>
              <p:cNvPr id="24585" name="Group 25">
                <a:extLst>
                  <a:ext uri="{FF2B5EF4-FFF2-40B4-BE49-F238E27FC236}">
                    <a16:creationId xmlns:a16="http://schemas.microsoft.com/office/drawing/2014/main" id="{9A1068C2-2726-FB63-B98D-00F2B14A083F}"/>
                  </a:ext>
                </a:extLst>
              </p:cNvPr>
              <p:cNvGrpSpPr>
                <a:grpSpLocks/>
              </p:cNvGrpSpPr>
              <p:nvPr/>
            </p:nvGrpSpPr>
            <p:grpSpPr bwMode="auto">
              <a:xfrm>
                <a:off x="0" y="0"/>
                <a:ext cx="1149" cy="346"/>
                <a:chOff x="0" y="0"/>
                <a:chExt cx="1149" cy="346"/>
              </a:xfrm>
            </p:grpSpPr>
            <p:sp>
              <p:nvSpPr>
                <p:cNvPr id="24627" name="Rectangle 24">
                  <a:extLst>
                    <a:ext uri="{FF2B5EF4-FFF2-40B4-BE49-F238E27FC236}">
                      <a16:creationId xmlns:a16="http://schemas.microsoft.com/office/drawing/2014/main" id="{09D8AA27-289D-3EB3-619A-86DAE1C97878}"/>
                    </a:ext>
                  </a:extLst>
                </p:cNvPr>
                <p:cNvSpPr>
                  <a:spLocks noChangeArrowheads="1"/>
                </p:cNvSpPr>
                <p:nvPr/>
              </p:nvSpPr>
              <p:spPr bwMode="auto">
                <a:xfrm>
                  <a:off x="0" y="0"/>
                  <a:ext cx="1149" cy="346"/>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nvGrpSpPr>
                <p:cNvPr id="24628" name="Group 23">
                  <a:extLst>
                    <a:ext uri="{FF2B5EF4-FFF2-40B4-BE49-F238E27FC236}">
                      <a16:creationId xmlns:a16="http://schemas.microsoft.com/office/drawing/2014/main" id="{986BC786-3A96-F69B-5952-8633EB667C15}"/>
                    </a:ext>
                  </a:extLst>
                </p:cNvPr>
                <p:cNvGrpSpPr>
                  <a:grpSpLocks/>
                </p:cNvGrpSpPr>
                <p:nvPr/>
              </p:nvGrpSpPr>
              <p:grpSpPr bwMode="auto">
                <a:xfrm>
                  <a:off x="0" y="0"/>
                  <a:ext cx="1149" cy="346"/>
                  <a:chOff x="0" y="0"/>
                  <a:chExt cx="1149" cy="346"/>
                </a:xfrm>
              </p:grpSpPr>
              <p:sp>
                <p:nvSpPr>
                  <p:cNvPr id="24629" name="Rectangle 8">
                    <a:extLst>
                      <a:ext uri="{FF2B5EF4-FFF2-40B4-BE49-F238E27FC236}">
                        <a16:creationId xmlns:a16="http://schemas.microsoft.com/office/drawing/2014/main" id="{CC2A4A0C-E1A7-610D-F6A2-F19A15369DE9}"/>
                      </a:ext>
                    </a:extLst>
                  </p:cNvPr>
                  <p:cNvSpPr>
                    <a:spLocks noChangeArrowheads="1"/>
                  </p:cNvSpPr>
                  <p:nvPr/>
                </p:nvSpPr>
                <p:spPr bwMode="auto">
                  <a:xfrm>
                    <a:off x="43" y="0"/>
                    <a:ext cx="1063" cy="346"/>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Chef</a:t>
                    </a:r>
                    <a:endParaRPr lang="fr-FR" altLang="fr-FR" sz="2000">
                      <a:latin typeface="Times New Roman" panose="02020603050405020304" pitchFamily="18" charset="0"/>
                    </a:endParaRPr>
                  </a:p>
                </p:txBody>
              </p:sp>
              <p:sp>
                <p:nvSpPr>
                  <p:cNvPr id="24630" name="Rectangle 22">
                    <a:extLst>
                      <a:ext uri="{FF2B5EF4-FFF2-40B4-BE49-F238E27FC236}">
                        <a16:creationId xmlns:a16="http://schemas.microsoft.com/office/drawing/2014/main" id="{F34017B0-7023-DEC0-7390-33F32A6E397E}"/>
                      </a:ext>
                    </a:extLst>
                  </p:cNvPr>
                  <p:cNvSpPr>
                    <a:spLocks noChangeArrowheads="1"/>
                  </p:cNvSpPr>
                  <p:nvPr/>
                </p:nvSpPr>
                <p:spPr bwMode="auto">
                  <a:xfrm>
                    <a:off x="0" y="0"/>
                    <a:ext cx="1149"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grpSp>
            <p:nvGrpSpPr>
              <p:cNvPr id="24586" name="Group 29">
                <a:extLst>
                  <a:ext uri="{FF2B5EF4-FFF2-40B4-BE49-F238E27FC236}">
                    <a16:creationId xmlns:a16="http://schemas.microsoft.com/office/drawing/2014/main" id="{19427789-FA00-5120-C093-5EC68621A7DC}"/>
                  </a:ext>
                </a:extLst>
              </p:cNvPr>
              <p:cNvGrpSpPr>
                <a:grpSpLocks/>
              </p:cNvGrpSpPr>
              <p:nvPr/>
            </p:nvGrpSpPr>
            <p:grpSpPr bwMode="auto">
              <a:xfrm>
                <a:off x="1149" y="0"/>
                <a:ext cx="948" cy="346"/>
                <a:chOff x="1149" y="0"/>
                <a:chExt cx="948" cy="346"/>
              </a:xfrm>
            </p:grpSpPr>
            <p:sp>
              <p:nvSpPr>
                <p:cNvPr id="24623" name="Rectangle 28">
                  <a:extLst>
                    <a:ext uri="{FF2B5EF4-FFF2-40B4-BE49-F238E27FC236}">
                      <a16:creationId xmlns:a16="http://schemas.microsoft.com/office/drawing/2014/main" id="{C8036B21-1DAD-DE00-643E-D7E71C4C60A0}"/>
                    </a:ext>
                  </a:extLst>
                </p:cNvPr>
                <p:cNvSpPr>
                  <a:spLocks noChangeArrowheads="1"/>
                </p:cNvSpPr>
                <p:nvPr/>
              </p:nvSpPr>
              <p:spPr bwMode="auto">
                <a:xfrm>
                  <a:off x="1149" y="0"/>
                  <a:ext cx="948" cy="346"/>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nvGrpSpPr>
                <p:cNvPr id="24624" name="Group 27">
                  <a:extLst>
                    <a:ext uri="{FF2B5EF4-FFF2-40B4-BE49-F238E27FC236}">
                      <a16:creationId xmlns:a16="http://schemas.microsoft.com/office/drawing/2014/main" id="{AE766A05-EEA4-EEE1-356F-6C0B74936993}"/>
                    </a:ext>
                  </a:extLst>
                </p:cNvPr>
                <p:cNvGrpSpPr>
                  <a:grpSpLocks/>
                </p:cNvGrpSpPr>
                <p:nvPr/>
              </p:nvGrpSpPr>
              <p:grpSpPr bwMode="auto">
                <a:xfrm>
                  <a:off x="1149" y="0"/>
                  <a:ext cx="948" cy="346"/>
                  <a:chOff x="1149" y="0"/>
                  <a:chExt cx="948" cy="346"/>
                </a:xfrm>
              </p:grpSpPr>
              <p:sp>
                <p:nvSpPr>
                  <p:cNvPr id="24625" name="Rectangle 9">
                    <a:extLst>
                      <a:ext uri="{FF2B5EF4-FFF2-40B4-BE49-F238E27FC236}">
                        <a16:creationId xmlns:a16="http://schemas.microsoft.com/office/drawing/2014/main" id="{68582786-07A1-2077-A500-83E4E550B1FB}"/>
                      </a:ext>
                    </a:extLst>
                  </p:cNvPr>
                  <p:cNvSpPr>
                    <a:spLocks noChangeArrowheads="1"/>
                  </p:cNvSpPr>
                  <p:nvPr/>
                </p:nvSpPr>
                <p:spPr bwMode="auto">
                  <a:xfrm>
                    <a:off x="1192" y="0"/>
                    <a:ext cx="862" cy="346"/>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Equipier</a:t>
                    </a:r>
                    <a:endParaRPr lang="fr-FR" altLang="fr-FR" sz="2000">
                      <a:latin typeface="Times New Roman" panose="02020603050405020304" pitchFamily="18" charset="0"/>
                    </a:endParaRPr>
                  </a:p>
                </p:txBody>
              </p:sp>
              <p:sp>
                <p:nvSpPr>
                  <p:cNvPr id="24626" name="Rectangle 26">
                    <a:extLst>
                      <a:ext uri="{FF2B5EF4-FFF2-40B4-BE49-F238E27FC236}">
                        <a16:creationId xmlns:a16="http://schemas.microsoft.com/office/drawing/2014/main" id="{F20438C5-745D-733D-D398-9E7BB54B2DAF}"/>
                      </a:ext>
                    </a:extLst>
                  </p:cNvPr>
                  <p:cNvSpPr>
                    <a:spLocks noChangeArrowheads="1"/>
                  </p:cNvSpPr>
                  <p:nvPr/>
                </p:nvSpPr>
                <p:spPr bwMode="auto">
                  <a:xfrm>
                    <a:off x="1149" y="0"/>
                    <a:ext cx="94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grpSp>
            <p:nvGrpSpPr>
              <p:cNvPr id="24587" name="Group 31">
                <a:extLst>
                  <a:ext uri="{FF2B5EF4-FFF2-40B4-BE49-F238E27FC236}">
                    <a16:creationId xmlns:a16="http://schemas.microsoft.com/office/drawing/2014/main" id="{BF60A5B0-A5F4-DE9F-3B15-A2C12F88DE60}"/>
                  </a:ext>
                </a:extLst>
              </p:cNvPr>
              <p:cNvGrpSpPr>
                <a:grpSpLocks/>
              </p:cNvGrpSpPr>
              <p:nvPr/>
            </p:nvGrpSpPr>
            <p:grpSpPr bwMode="auto">
              <a:xfrm>
                <a:off x="0" y="346"/>
                <a:ext cx="1149" cy="346"/>
                <a:chOff x="0" y="346"/>
                <a:chExt cx="1149" cy="346"/>
              </a:xfrm>
            </p:grpSpPr>
            <p:sp>
              <p:nvSpPr>
                <p:cNvPr id="24621" name="Rectangle 10">
                  <a:extLst>
                    <a:ext uri="{FF2B5EF4-FFF2-40B4-BE49-F238E27FC236}">
                      <a16:creationId xmlns:a16="http://schemas.microsoft.com/office/drawing/2014/main" id="{2605B672-7B58-7DBF-75D2-37F3C8F70548}"/>
                    </a:ext>
                  </a:extLst>
                </p:cNvPr>
                <p:cNvSpPr>
                  <a:spLocks noChangeArrowheads="1"/>
                </p:cNvSpPr>
                <p:nvPr/>
              </p:nvSpPr>
              <p:spPr bwMode="auto">
                <a:xfrm>
                  <a:off x="43" y="346"/>
                  <a:ext cx="1063"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A.R.I.</a:t>
                  </a:r>
                  <a:endParaRPr lang="fr-FR" altLang="fr-FR" sz="2000">
                    <a:latin typeface="Times New Roman" panose="02020603050405020304" pitchFamily="18" charset="0"/>
                  </a:endParaRPr>
                </a:p>
              </p:txBody>
            </p:sp>
            <p:sp>
              <p:nvSpPr>
                <p:cNvPr id="24622" name="Rectangle 30">
                  <a:extLst>
                    <a:ext uri="{FF2B5EF4-FFF2-40B4-BE49-F238E27FC236}">
                      <a16:creationId xmlns:a16="http://schemas.microsoft.com/office/drawing/2014/main" id="{0E206B2C-108C-F5B2-FD1E-0478F9BFDDAF}"/>
                    </a:ext>
                  </a:extLst>
                </p:cNvPr>
                <p:cNvSpPr>
                  <a:spLocks noChangeArrowheads="1"/>
                </p:cNvSpPr>
                <p:nvPr/>
              </p:nvSpPr>
              <p:spPr bwMode="auto">
                <a:xfrm>
                  <a:off x="0" y="346"/>
                  <a:ext cx="1149"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4588" name="Group 33">
                <a:extLst>
                  <a:ext uri="{FF2B5EF4-FFF2-40B4-BE49-F238E27FC236}">
                    <a16:creationId xmlns:a16="http://schemas.microsoft.com/office/drawing/2014/main" id="{075171FB-E523-44EE-1714-5ABE1FA0C2C8}"/>
                  </a:ext>
                </a:extLst>
              </p:cNvPr>
              <p:cNvGrpSpPr>
                <a:grpSpLocks/>
              </p:cNvGrpSpPr>
              <p:nvPr/>
            </p:nvGrpSpPr>
            <p:grpSpPr bwMode="auto">
              <a:xfrm>
                <a:off x="1149" y="346"/>
                <a:ext cx="948" cy="346"/>
                <a:chOff x="1149" y="346"/>
                <a:chExt cx="948" cy="346"/>
              </a:xfrm>
            </p:grpSpPr>
            <p:sp>
              <p:nvSpPr>
                <p:cNvPr id="24619" name="Rectangle 11">
                  <a:extLst>
                    <a:ext uri="{FF2B5EF4-FFF2-40B4-BE49-F238E27FC236}">
                      <a16:creationId xmlns:a16="http://schemas.microsoft.com/office/drawing/2014/main" id="{D344E9AF-CC0F-EF65-8E9B-452D8CA17168}"/>
                    </a:ext>
                  </a:extLst>
                </p:cNvPr>
                <p:cNvSpPr>
                  <a:spLocks noChangeArrowheads="1"/>
                </p:cNvSpPr>
                <p:nvPr/>
              </p:nvSpPr>
              <p:spPr bwMode="auto">
                <a:xfrm>
                  <a:off x="1192" y="346"/>
                  <a:ext cx="86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A.R.I.</a:t>
                  </a:r>
                  <a:endParaRPr lang="fr-FR" altLang="fr-FR" sz="2000">
                    <a:latin typeface="Times New Roman" panose="02020603050405020304" pitchFamily="18" charset="0"/>
                  </a:endParaRPr>
                </a:p>
              </p:txBody>
            </p:sp>
            <p:sp>
              <p:nvSpPr>
                <p:cNvPr id="24620" name="Rectangle 32">
                  <a:extLst>
                    <a:ext uri="{FF2B5EF4-FFF2-40B4-BE49-F238E27FC236}">
                      <a16:creationId xmlns:a16="http://schemas.microsoft.com/office/drawing/2014/main" id="{6CC513B2-6343-46E3-B847-B855F2C570C9}"/>
                    </a:ext>
                  </a:extLst>
                </p:cNvPr>
                <p:cNvSpPr>
                  <a:spLocks noChangeArrowheads="1"/>
                </p:cNvSpPr>
                <p:nvPr/>
              </p:nvSpPr>
              <p:spPr bwMode="auto">
                <a:xfrm>
                  <a:off x="1149" y="346"/>
                  <a:ext cx="94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4589" name="Group 35">
                <a:extLst>
                  <a:ext uri="{FF2B5EF4-FFF2-40B4-BE49-F238E27FC236}">
                    <a16:creationId xmlns:a16="http://schemas.microsoft.com/office/drawing/2014/main" id="{F2375A75-E20D-CE20-1FAC-AB3672460861}"/>
                  </a:ext>
                </a:extLst>
              </p:cNvPr>
              <p:cNvGrpSpPr>
                <a:grpSpLocks/>
              </p:cNvGrpSpPr>
              <p:nvPr/>
            </p:nvGrpSpPr>
            <p:grpSpPr bwMode="auto">
              <a:xfrm>
                <a:off x="0" y="692"/>
                <a:ext cx="1149" cy="481"/>
                <a:chOff x="0" y="692"/>
                <a:chExt cx="1149" cy="481"/>
              </a:xfrm>
            </p:grpSpPr>
            <p:sp>
              <p:nvSpPr>
                <p:cNvPr id="24617" name="Rectangle 12">
                  <a:extLst>
                    <a:ext uri="{FF2B5EF4-FFF2-40B4-BE49-F238E27FC236}">
                      <a16:creationId xmlns:a16="http://schemas.microsoft.com/office/drawing/2014/main" id="{A0FF8261-4EF6-22B8-D26F-5F7322B0D507}"/>
                    </a:ext>
                  </a:extLst>
                </p:cNvPr>
                <p:cNvSpPr>
                  <a:spLocks noChangeArrowheads="1"/>
                </p:cNvSpPr>
                <p:nvPr/>
              </p:nvSpPr>
              <p:spPr bwMode="auto">
                <a:xfrm>
                  <a:off x="43" y="692"/>
                  <a:ext cx="1063" cy="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Radio + </a:t>
                  </a:r>
                  <a:endParaRPr lang="fr-FR" altLang="fr-FR" sz="2000">
                    <a:latin typeface="Times New Roman" panose="02020603050405020304" pitchFamily="18" charset="0"/>
                    <a:cs typeface="Calibri" panose="020F0502020204030204" pitchFamily="34" charset="0"/>
                  </a:endParaRPr>
                </a:p>
                <a:p>
                  <a:pPr algn="ctr">
                    <a:spcBef>
                      <a:spcPct val="0"/>
                    </a:spcBef>
                    <a:buFontTx/>
                    <a:buNone/>
                  </a:pPr>
                  <a:r>
                    <a:rPr lang="fr-FR" altLang="fr-FR" sz="2000">
                      <a:latin typeface="Times New Roman" panose="02020603050405020304" pitchFamily="18" charset="0"/>
                      <a:cs typeface="Times New Roman" panose="02020603050405020304" pitchFamily="18" charset="0"/>
                    </a:rPr>
                    <a:t>équipement de tête</a:t>
                  </a:r>
                  <a:endParaRPr lang="fr-FR" altLang="fr-FR" sz="2000">
                    <a:latin typeface="Times New Roman" panose="02020603050405020304" pitchFamily="18" charset="0"/>
                  </a:endParaRPr>
                </a:p>
              </p:txBody>
            </p:sp>
            <p:sp>
              <p:nvSpPr>
                <p:cNvPr id="24618" name="Rectangle 34">
                  <a:extLst>
                    <a:ext uri="{FF2B5EF4-FFF2-40B4-BE49-F238E27FC236}">
                      <a16:creationId xmlns:a16="http://schemas.microsoft.com/office/drawing/2014/main" id="{ED0CD3F7-2F93-E918-6249-ADD6D0E165AE}"/>
                    </a:ext>
                  </a:extLst>
                </p:cNvPr>
                <p:cNvSpPr>
                  <a:spLocks noChangeArrowheads="1"/>
                </p:cNvSpPr>
                <p:nvPr/>
              </p:nvSpPr>
              <p:spPr bwMode="auto">
                <a:xfrm>
                  <a:off x="0" y="692"/>
                  <a:ext cx="1149" cy="48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4590" name="Group 37">
                <a:extLst>
                  <a:ext uri="{FF2B5EF4-FFF2-40B4-BE49-F238E27FC236}">
                    <a16:creationId xmlns:a16="http://schemas.microsoft.com/office/drawing/2014/main" id="{035A2E05-26F3-155B-1DB1-99DD68BAC6BB}"/>
                  </a:ext>
                </a:extLst>
              </p:cNvPr>
              <p:cNvGrpSpPr>
                <a:grpSpLocks/>
              </p:cNvGrpSpPr>
              <p:nvPr/>
            </p:nvGrpSpPr>
            <p:grpSpPr bwMode="auto">
              <a:xfrm>
                <a:off x="1149" y="692"/>
                <a:ext cx="948" cy="481"/>
                <a:chOff x="1149" y="692"/>
                <a:chExt cx="948" cy="481"/>
              </a:xfrm>
            </p:grpSpPr>
            <p:sp>
              <p:nvSpPr>
                <p:cNvPr id="24615" name="Rectangle 13">
                  <a:extLst>
                    <a:ext uri="{FF2B5EF4-FFF2-40B4-BE49-F238E27FC236}">
                      <a16:creationId xmlns:a16="http://schemas.microsoft.com/office/drawing/2014/main" id="{6F43CD56-8603-05AE-FE23-BD88C0AA538A}"/>
                    </a:ext>
                  </a:extLst>
                </p:cNvPr>
                <p:cNvSpPr>
                  <a:spLocks noChangeArrowheads="1"/>
                </p:cNvSpPr>
                <p:nvPr/>
              </p:nvSpPr>
              <p:spPr bwMode="auto">
                <a:xfrm>
                  <a:off x="1192" y="692"/>
                  <a:ext cx="862" cy="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 </a:t>
                  </a:r>
                </a:p>
                <a:p>
                  <a:pPr algn="ctr">
                    <a:spcBef>
                      <a:spcPct val="0"/>
                    </a:spcBef>
                    <a:buFontTx/>
                    <a:buNone/>
                  </a:pPr>
                  <a:endParaRPr lang="fr-FR" altLang="fr-FR" sz="2000">
                    <a:latin typeface="Times New Roman" panose="02020603050405020304" pitchFamily="18" charset="0"/>
                  </a:endParaRPr>
                </a:p>
              </p:txBody>
            </p:sp>
            <p:sp>
              <p:nvSpPr>
                <p:cNvPr id="24616" name="Rectangle 36">
                  <a:extLst>
                    <a:ext uri="{FF2B5EF4-FFF2-40B4-BE49-F238E27FC236}">
                      <a16:creationId xmlns:a16="http://schemas.microsoft.com/office/drawing/2014/main" id="{283B8934-35C5-5AED-400F-CE2036BEEBB9}"/>
                    </a:ext>
                  </a:extLst>
                </p:cNvPr>
                <p:cNvSpPr>
                  <a:spLocks noChangeArrowheads="1"/>
                </p:cNvSpPr>
                <p:nvPr/>
              </p:nvSpPr>
              <p:spPr bwMode="auto">
                <a:xfrm>
                  <a:off x="1149" y="692"/>
                  <a:ext cx="948" cy="48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4591" name="Group 39">
                <a:extLst>
                  <a:ext uri="{FF2B5EF4-FFF2-40B4-BE49-F238E27FC236}">
                    <a16:creationId xmlns:a16="http://schemas.microsoft.com/office/drawing/2014/main" id="{3356F31D-EBB8-FB57-BB77-4B888A211E81}"/>
                  </a:ext>
                </a:extLst>
              </p:cNvPr>
              <p:cNvGrpSpPr>
                <a:grpSpLocks/>
              </p:cNvGrpSpPr>
              <p:nvPr/>
            </p:nvGrpSpPr>
            <p:grpSpPr bwMode="auto">
              <a:xfrm>
                <a:off x="0" y="1173"/>
                <a:ext cx="1149" cy="346"/>
                <a:chOff x="0" y="1173"/>
                <a:chExt cx="1149" cy="346"/>
              </a:xfrm>
            </p:grpSpPr>
            <p:sp>
              <p:nvSpPr>
                <p:cNvPr id="24613" name="Rectangle 14">
                  <a:extLst>
                    <a:ext uri="{FF2B5EF4-FFF2-40B4-BE49-F238E27FC236}">
                      <a16:creationId xmlns:a16="http://schemas.microsoft.com/office/drawing/2014/main" id="{90FB98FF-B126-9EDD-066A-22A871CC5DBE}"/>
                    </a:ext>
                  </a:extLst>
                </p:cNvPr>
                <p:cNvSpPr>
                  <a:spLocks noChangeArrowheads="1"/>
                </p:cNvSpPr>
                <p:nvPr/>
              </p:nvSpPr>
              <p:spPr bwMode="auto">
                <a:xfrm>
                  <a:off x="43" y="1173"/>
                  <a:ext cx="1063"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Cagoule de fuite</a:t>
                  </a:r>
                  <a:endParaRPr lang="fr-FR" altLang="fr-FR" sz="2000">
                    <a:latin typeface="Times New Roman" panose="02020603050405020304" pitchFamily="18" charset="0"/>
                  </a:endParaRPr>
                </a:p>
              </p:txBody>
            </p:sp>
            <p:sp>
              <p:nvSpPr>
                <p:cNvPr id="24614" name="Rectangle 38">
                  <a:extLst>
                    <a:ext uri="{FF2B5EF4-FFF2-40B4-BE49-F238E27FC236}">
                      <a16:creationId xmlns:a16="http://schemas.microsoft.com/office/drawing/2014/main" id="{63C226BD-DEB6-DB33-0743-432EB1529291}"/>
                    </a:ext>
                  </a:extLst>
                </p:cNvPr>
                <p:cNvSpPr>
                  <a:spLocks noChangeArrowheads="1"/>
                </p:cNvSpPr>
                <p:nvPr/>
              </p:nvSpPr>
              <p:spPr bwMode="auto">
                <a:xfrm>
                  <a:off x="0" y="1173"/>
                  <a:ext cx="1149"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4592" name="Group 41">
                <a:extLst>
                  <a:ext uri="{FF2B5EF4-FFF2-40B4-BE49-F238E27FC236}">
                    <a16:creationId xmlns:a16="http://schemas.microsoft.com/office/drawing/2014/main" id="{E242F645-F202-ACFC-2F7C-4419B9062543}"/>
                  </a:ext>
                </a:extLst>
              </p:cNvPr>
              <p:cNvGrpSpPr>
                <a:grpSpLocks/>
              </p:cNvGrpSpPr>
              <p:nvPr/>
            </p:nvGrpSpPr>
            <p:grpSpPr bwMode="auto">
              <a:xfrm>
                <a:off x="1149" y="1173"/>
                <a:ext cx="948" cy="346"/>
                <a:chOff x="1149" y="1173"/>
                <a:chExt cx="948" cy="346"/>
              </a:xfrm>
            </p:grpSpPr>
            <p:sp>
              <p:nvSpPr>
                <p:cNvPr id="24611" name="Rectangle 15">
                  <a:extLst>
                    <a:ext uri="{FF2B5EF4-FFF2-40B4-BE49-F238E27FC236}">
                      <a16:creationId xmlns:a16="http://schemas.microsoft.com/office/drawing/2014/main" id="{DE1F5F7A-1403-3050-6E92-9E217F722FC2}"/>
                    </a:ext>
                  </a:extLst>
                </p:cNvPr>
                <p:cNvSpPr>
                  <a:spLocks noChangeArrowheads="1"/>
                </p:cNvSpPr>
                <p:nvPr/>
              </p:nvSpPr>
              <p:spPr bwMode="auto">
                <a:xfrm>
                  <a:off x="1192" y="1173"/>
                  <a:ext cx="86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Commande </a:t>
                  </a:r>
                  <a:endParaRPr lang="fr-FR" altLang="fr-FR" sz="2000">
                    <a:latin typeface="Times New Roman" panose="02020603050405020304" pitchFamily="18" charset="0"/>
                  </a:endParaRPr>
                </a:p>
              </p:txBody>
            </p:sp>
            <p:sp>
              <p:nvSpPr>
                <p:cNvPr id="24612" name="Rectangle 40">
                  <a:extLst>
                    <a:ext uri="{FF2B5EF4-FFF2-40B4-BE49-F238E27FC236}">
                      <a16:creationId xmlns:a16="http://schemas.microsoft.com/office/drawing/2014/main" id="{0263B2BD-F8F9-8296-ECFE-C76E04C846D1}"/>
                    </a:ext>
                  </a:extLst>
                </p:cNvPr>
                <p:cNvSpPr>
                  <a:spLocks noChangeArrowheads="1"/>
                </p:cNvSpPr>
                <p:nvPr/>
              </p:nvSpPr>
              <p:spPr bwMode="auto">
                <a:xfrm>
                  <a:off x="1149" y="1173"/>
                  <a:ext cx="94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4593" name="Group 43">
                <a:extLst>
                  <a:ext uri="{FF2B5EF4-FFF2-40B4-BE49-F238E27FC236}">
                    <a16:creationId xmlns:a16="http://schemas.microsoft.com/office/drawing/2014/main" id="{ADB1F9AE-0DE1-C228-F397-D0E7BD4451CC}"/>
                  </a:ext>
                </a:extLst>
              </p:cNvPr>
              <p:cNvGrpSpPr>
                <a:grpSpLocks/>
              </p:cNvGrpSpPr>
              <p:nvPr/>
            </p:nvGrpSpPr>
            <p:grpSpPr bwMode="auto">
              <a:xfrm>
                <a:off x="0" y="1519"/>
                <a:ext cx="1149" cy="346"/>
                <a:chOff x="0" y="1519"/>
                <a:chExt cx="1149" cy="346"/>
              </a:xfrm>
            </p:grpSpPr>
            <p:sp>
              <p:nvSpPr>
                <p:cNvPr id="24609" name="Rectangle 16">
                  <a:extLst>
                    <a:ext uri="{FF2B5EF4-FFF2-40B4-BE49-F238E27FC236}">
                      <a16:creationId xmlns:a16="http://schemas.microsoft.com/office/drawing/2014/main" id="{409FCAF8-F7E6-F783-E50D-8D33FC8C8636}"/>
                    </a:ext>
                  </a:extLst>
                </p:cNvPr>
                <p:cNvSpPr>
                  <a:spLocks noChangeArrowheads="1"/>
                </p:cNvSpPr>
                <p:nvPr/>
              </p:nvSpPr>
              <p:spPr bwMode="auto">
                <a:xfrm>
                  <a:off x="43" y="1519"/>
                  <a:ext cx="1063"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Lampe</a:t>
                  </a:r>
                  <a:endParaRPr lang="fr-FR" altLang="fr-FR" sz="2000">
                    <a:latin typeface="Times New Roman" panose="02020603050405020304" pitchFamily="18" charset="0"/>
                  </a:endParaRPr>
                </a:p>
              </p:txBody>
            </p:sp>
            <p:sp>
              <p:nvSpPr>
                <p:cNvPr id="24610" name="Rectangle 42">
                  <a:extLst>
                    <a:ext uri="{FF2B5EF4-FFF2-40B4-BE49-F238E27FC236}">
                      <a16:creationId xmlns:a16="http://schemas.microsoft.com/office/drawing/2014/main" id="{1B85DC78-6549-893E-903A-ECCD28C62F66}"/>
                    </a:ext>
                  </a:extLst>
                </p:cNvPr>
                <p:cNvSpPr>
                  <a:spLocks noChangeArrowheads="1"/>
                </p:cNvSpPr>
                <p:nvPr/>
              </p:nvSpPr>
              <p:spPr bwMode="auto">
                <a:xfrm>
                  <a:off x="0" y="1519"/>
                  <a:ext cx="1149"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4594" name="Group 45">
                <a:extLst>
                  <a:ext uri="{FF2B5EF4-FFF2-40B4-BE49-F238E27FC236}">
                    <a16:creationId xmlns:a16="http://schemas.microsoft.com/office/drawing/2014/main" id="{A1B6B36C-06D3-3C15-183B-9DDC3BF6BFA4}"/>
                  </a:ext>
                </a:extLst>
              </p:cNvPr>
              <p:cNvGrpSpPr>
                <a:grpSpLocks/>
              </p:cNvGrpSpPr>
              <p:nvPr/>
            </p:nvGrpSpPr>
            <p:grpSpPr bwMode="auto">
              <a:xfrm>
                <a:off x="1149" y="1519"/>
                <a:ext cx="948" cy="346"/>
                <a:chOff x="1149" y="1519"/>
                <a:chExt cx="948" cy="346"/>
              </a:xfrm>
            </p:grpSpPr>
            <p:sp>
              <p:nvSpPr>
                <p:cNvPr id="24607" name="Rectangle 17">
                  <a:extLst>
                    <a:ext uri="{FF2B5EF4-FFF2-40B4-BE49-F238E27FC236}">
                      <a16:creationId xmlns:a16="http://schemas.microsoft.com/office/drawing/2014/main" id="{FFB523CF-3A2F-5BCA-A87C-8C3A2634BF98}"/>
                    </a:ext>
                  </a:extLst>
                </p:cNvPr>
                <p:cNvSpPr>
                  <a:spLocks noChangeArrowheads="1"/>
                </p:cNvSpPr>
                <p:nvPr/>
              </p:nvSpPr>
              <p:spPr bwMode="auto">
                <a:xfrm>
                  <a:off x="1192" y="1519"/>
                  <a:ext cx="86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Lampe </a:t>
                  </a:r>
                  <a:endParaRPr lang="fr-FR" altLang="fr-FR" sz="2000">
                    <a:latin typeface="Times New Roman" panose="02020603050405020304" pitchFamily="18" charset="0"/>
                  </a:endParaRPr>
                </a:p>
              </p:txBody>
            </p:sp>
            <p:sp>
              <p:nvSpPr>
                <p:cNvPr id="24608" name="Rectangle 44">
                  <a:extLst>
                    <a:ext uri="{FF2B5EF4-FFF2-40B4-BE49-F238E27FC236}">
                      <a16:creationId xmlns:a16="http://schemas.microsoft.com/office/drawing/2014/main" id="{9222F099-824A-61D4-6981-6E4DFA369869}"/>
                    </a:ext>
                  </a:extLst>
                </p:cNvPr>
                <p:cNvSpPr>
                  <a:spLocks noChangeArrowheads="1"/>
                </p:cNvSpPr>
                <p:nvPr/>
              </p:nvSpPr>
              <p:spPr bwMode="auto">
                <a:xfrm>
                  <a:off x="1149" y="1519"/>
                  <a:ext cx="94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4595" name="Group 47">
                <a:extLst>
                  <a:ext uri="{FF2B5EF4-FFF2-40B4-BE49-F238E27FC236}">
                    <a16:creationId xmlns:a16="http://schemas.microsoft.com/office/drawing/2014/main" id="{9158C3FA-CF6F-E26F-EE4F-D78FA7D44531}"/>
                  </a:ext>
                </a:extLst>
              </p:cNvPr>
              <p:cNvGrpSpPr>
                <a:grpSpLocks/>
              </p:cNvGrpSpPr>
              <p:nvPr/>
            </p:nvGrpSpPr>
            <p:grpSpPr bwMode="auto">
              <a:xfrm>
                <a:off x="0" y="1865"/>
                <a:ext cx="1149" cy="461"/>
                <a:chOff x="0" y="1865"/>
                <a:chExt cx="1149" cy="461"/>
              </a:xfrm>
            </p:grpSpPr>
            <p:sp>
              <p:nvSpPr>
                <p:cNvPr id="24605" name="Rectangle 18">
                  <a:extLst>
                    <a:ext uri="{FF2B5EF4-FFF2-40B4-BE49-F238E27FC236}">
                      <a16:creationId xmlns:a16="http://schemas.microsoft.com/office/drawing/2014/main" id="{070CACA4-E60C-C6A5-598F-F25EDF278166}"/>
                    </a:ext>
                  </a:extLst>
                </p:cNvPr>
                <p:cNvSpPr>
                  <a:spLocks noChangeArrowheads="1"/>
                </p:cNvSpPr>
                <p:nvPr/>
              </p:nvSpPr>
              <p:spPr bwMode="auto">
                <a:xfrm>
                  <a:off x="43" y="1865"/>
                  <a:ext cx="1063"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Liaison personnelle</a:t>
                  </a:r>
                  <a:endParaRPr lang="fr-FR" altLang="fr-FR" sz="2000">
                    <a:latin typeface="Times New Roman" panose="02020603050405020304" pitchFamily="18" charset="0"/>
                  </a:endParaRPr>
                </a:p>
              </p:txBody>
            </p:sp>
            <p:sp>
              <p:nvSpPr>
                <p:cNvPr id="24606" name="Rectangle 46">
                  <a:extLst>
                    <a:ext uri="{FF2B5EF4-FFF2-40B4-BE49-F238E27FC236}">
                      <a16:creationId xmlns:a16="http://schemas.microsoft.com/office/drawing/2014/main" id="{3BF08C8E-E77B-608F-5685-C89B668438DB}"/>
                    </a:ext>
                  </a:extLst>
                </p:cNvPr>
                <p:cNvSpPr>
                  <a:spLocks noChangeArrowheads="1"/>
                </p:cNvSpPr>
                <p:nvPr/>
              </p:nvSpPr>
              <p:spPr bwMode="auto">
                <a:xfrm>
                  <a:off x="0" y="1865"/>
                  <a:ext cx="1149"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4596" name="Group 49">
                <a:extLst>
                  <a:ext uri="{FF2B5EF4-FFF2-40B4-BE49-F238E27FC236}">
                    <a16:creationId xmlns:a16="http://schemas.microsoft.com/office/drawing/2014/main" id="{CAE65F05-66C7-6F90-6105-91EC13CD359A}"/>
                  </a:ext>
                </a:extLst>
              </p:cNvPr>
              <p:cNvGrpSpPr>
                <a:grpSpLocks/>
              </p:cNvGrpSpPr>
              <p:nvPr/>
            </p:nvGrpSpPr>
            <p:grpSpPr bwMode="auto">
              <a:xfrm>
                <a:off x="1149" y="1865"/>
                <a:ext cx="948" cy="461"/>
                <a:chOff x="1149" y="1865"/>
                <a:chExt cx="948" cy="461"/>
              </a:xfrm>
            </p:grpSpPr>
            <p:sp>
              <p:nvSpPr>
                <p:cNvPr id="24603" name="Rectangle 19">
                  <a:extLst>
                    <a:ext uri="{FF2B5EF4-FFF2-40B4-BE49-F238E27FC236}">
                      <a16:creationId xmlns:a16="http://schemas.microsoft.com/office/drawing/2014/main" id="{D28D6DF5-8AFC-11FF-A5A2-4AC46ABEA183}"/>
                    </a:ext>
                  </a:extLst>
                </p:cNvPr>
                <p:cNvSpPr>
                  <a:spLocks noChangeArrowheads="1"/>
                </p:cNvSpPr>
                <p:nvPr/>
              </p:nvSpPr>
              <p:spPr bwMode="auto">
                <a:xfrm>
                  <a:off x="1192" y="1865"/>
                  <a:ext cx="862"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Liaison personnelle</a:t>
                  </a:r>
                  <a:endParaRPr lang="fr-FR" altLang="fr-FR" sz="2000">
                    <a:latin typeface="Times New Roman" panose="02020603050405020304" pitchFamily="18" charset="0"/>
                  </a:endParaRPr>
                </a:p>
              </p:txBody>
            </p:sp>
            <p:sp>
              <p:nvSpPr>
                <p:cNvPr id="24604" name="Rectangle 48">
                  <a:extLst>
                    <a:ext uri="{FF2B5EF4-FFF2-40B4-BE49-F238E27FC236}">
                      <a16:creationId xmlns:a16="http://schemas.microsoft.com/office/drawing/2014/main" id="{E5E4FB62-11F8-87EA-685D-D2FE83FDC700}"/>
                    </a:ext>
                  </a:extLst>
                </p:cNvPr>
                <p:cNvSpPr>
                  <a:spLocks noChangeArrowheads="1"/>
                </p:cNvSpPr>
                <p:nvPr/>
              </p:nvSpPr>
              <p:spPr bwMode="auto">
                <a:xfrm>
                  <a:off x="1149" y="1865"/>
                  <a:ext cx="948"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4597" name="Group 51">
                <a:extLst>
                  <a:ext uri="{FF2B5EF4-FFF2-40B4-BE49-F238E27FC236}">
                    <a16:creationId xmlns:a16="http://schemas.microsoft.com/office/drawing/2014/main" id="{7E4F2858-252E-E4DF-2D8E-6EBD2E558FC0}"/>
                  </a:ext>
                </a:extLst>
              </p:cNvPr>
              <p:cNvGrpSpPr>
                <a:grpSpLocks/>
              </p:cNvGrpSpPr>
              <p:nvPr/>
            </p:nvGrpSpPr>
            <p:grpSpPr bwMode="auto">
              <a:xfrm>
                <a:off x="0" y="2326"/>
                <a:ext cx="1149" cy="346"/>
                <a:chOff x="0" y="2326"/>
                <a:chExt cx="1149" cy="346"/>
              </a:xfrm>
            </p:grpSpPr>
            <p:sp>
              <p:nvSpPr>
                <p:cNvPr id="24601" name="Rectangle 20">
                  <a:extLst>
                    <a:ext uri="{FF2B5EF4-FFF2-40B4-BE49-F238E27FC236}">
                      <a16:creationId xmlns:a16="http://schemas.microsoft.com/office/drawing/2014/main" id="{C315AE93-347E-49BC-90E1-A542EEEE3A4F}"/>
                    </a:ext>
                  </a:extLst>
                </p:cNvPr>
                <p:cNvSpPr>
                  <a:spLocks noChangeArrowheads="1"/>
                </p:cNvSpPr>
                <p:nvPr/>
              </p:nvSpPr>
              <p:spPr bwMode="auto">
                <a:xfrm>
                  <a:off x="43" y="2326"/>
                  <a:ext cx="1063"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1 lance + 1 tuyau</a:t>
                  </a:r>
                  <a:endParaRPr lang="fr-FR" altLang="fr-FR" sz="2000">
                    <a:latin typeface="Times New Roman" panose="02020603050405020304" pitchFamily="18" charset="0"/>
                  </a:endParaRPr>
                </a:p>
              </p:txBody>
            </p:sp>
            <p:sp>
              <p:nvSpPr>
                <p:cNvPr id="24602" name="Rectangle 50">
                  <a:extLst>
                    <a:ext uri="{FF2B5EF4-FFF2-40B4-BE49-F238E27FC236}">
                      <a16:creationId xmlns:a16="http://schemas.microsoft.com/office/drawing/2014/main" id="{2B4FC8AE-6E60-3F09-E784-D01000D0CC74}"/>
                    </a:ext>
                  </a:extLst>
                </p:cNvPr>
                <p:cNvSpPr>
                  <a:spLocks noChangeArrowheads="1"/>
                </p:cNvSpPr>
                <p:nvPr/>
              </p:nvSpPr>
              <p:spPr bwMode="auto">
                <a:xfrm>
                  <a:off x="0" y="2326"/>
                  <a:ext cx="1149"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4598" name="Group 53">
                <a:extLst>
                  <a:ext uri="{FF2B5EF4-FFF2-40B4-BE49-F238E27FC236}">
                    <a16:creationId xmlns:a16="http://schemas.microsoft.com/office/drawing/2014/main" id="{CFDF4D71-11A0-8451-7E97-4D3BF4AC42A2}"/>
                  </a:ext>
                </a:extLst>
              </p:cNvPr>
              <p:cNvGrpSpPr>
                <a:grpSpLocks/>
              </p:cNvGrpSpPr>
              <p:nvPr/>
            </p:nvGrpSpPr>
            <p:grpSpPr bwMode="auto">
              <a:xfrm>
                <a:off x="1149" y="2326"/>
                <a:ext cx="948" cy="346"/>
                <a:chOff x="1149" y="2326"/>
                <a:chExt cx="948" cy="346"/>
              </a:xfrm>
            </p:grpSpPr>
            <p:sp>
              <p:nvSpPr>
                <p:cNvPr id="24599" name="Rectangle 21">
                  <a:extLst>
                    <a:ext uri="{FF2B5EF4-FFF2-40B4-BE49-F238E27FC236}">
                      <a16:creationId xmlns:a16="http://schemas.microsoft.com/office/drawing/2014/main" id="{0C4325CB-5F92-D086-37E3-BB06FA2B6EF6}"/>
                    </a:ext>
                  </a:extLst>
                </p:cNvPr>
                <p:cNvSpPr>
                  <a:spLocks noChangeArrowheads="1"/>
                </p:cNvSpPr>
                <p:nvPr/>
              </p:nvSpPr>
              <p:spPr bwMode="auto">
                <a:xfrm>
                  <a:off x="1192" y="2326"/>
                  <a:ext cx="86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2 tuyaux</a:t>
                  </a:r>
                  <a:endParaRPr lang="fr-FR" altLang="fr-FR" sz="2000">
                    <a:latin typeface="Times New Roman" panose="02020603050405020304" pitchFamily="18" charset="0"/>
                  </a:endParaRPr>
                </a:p>
              </p:txBody>
            </p:sp>
            <p:sp>
              <p:nvSpPr>
                <p:cNvPr id="24600" name="Rectangle 52">
                  <a:extLst>
                    <a:ext uri="{FF2B5EF4-FFF2-40B4-BE49-F238E27FC236}">
                      <a16:creationId xmlns:a16="http://schemas.microsoft.com/office/drawing/2014/main" id="{A6CFD328-4738-D941-25D9-56F7403E9F0A}"/>
                    </a:ext>
                  </a:extLst>
                </p:cNvPr>
                <p:cNvSpPr>
                  <a:spLocks noChangeArrowheads="1"/>
                </p:cNvSpPr>
                <p:nvPr/>
              </p:nvSpPr>
              <p:spPr bwMode="auto">
                <a:xfrm>
                  <a:off x="1149" y="2326"/>
                  <a:ext cx="94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sp>
          <p:nvSpPr>
            <p:cNvPr id="24584" name="Rectangle 55">
              <a:extLst>
                <a:ext uri="{FF2B5EF4-FFF2-40B4-BE49-F238E27FC236}">
                  <a16:creationId xmlns:a16="http://schemas.microsoft.com/office/drawing/2014/main" id="{7E6E8E42-BCBF-1D7A-72EF-A4B82F47F444}"/>
                </a:ext>
              </a:extLst>
            </p:cNvPr>
            <p:cNvSpPr>
              <a:spLocks noChangeArrowheads="1"/>
            </p:cNvSpPr>
            <p:nvPr/>
          </p:nvSpPr>
          <p:spPr bwMode="auto">
            <a:xfrm>
              <a:off x="-3" y="-3"/>
              <a:ext cx="2103" cy="2678"/>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re 8">
            <a:extLst>
              <a:ext uri="{FF2B5EF4-FFF2-40B4-BE49-F238E27FC236}">
                <a16:creationId xmlns:a16="http://schemas.microsoft.com/office/drawing/2014/main" id="{930DDC24-9049-98F2-56B3-041021F2C75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Différentes reconnaissances</a:t>
            </a:r>
          </a:p>
        </p:txBody>
      </p:sp>
      <p:sp>
        <p:nvSpPr>
          <p:cNvPr id="25603" name="Espace réservé du numéro de diapositive 4">
            <a:extLst>
              <a:ext uri="{FF2B5EF4-FFF2-40B4-BE49-F238E27FC236}">
                <a16:creationId xmlns:a16="http://schemas.microsoft.com/office/drawing/2014/main" id="{ED1B5100-6A3B-345B-2FB8-5AA3EDB5491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E3D658F-041C-493A-9640-E40BF591372F}" type="slidenum">
              <a:rPr lang="fr-FR" altLang="fr-FR" sz="2000">
                <a:solidFill>
                  <a:srgbClr val="984807"/>
                </a:solidFill>
              </a:rPr>
              <a:pPr algn="r" eaLnBrk="1" hangingPunct="1">
                <a:spcBef>
                  <a:spcPct val="0"/>
                </a:spcBef>
                <a:buFontTx/>
                <a:buNone/>
              </a:pPr>
              <a:t>23</a:t>
            </a:fld>
            <a:endParaRPr lang="fr-FR" altLang="fr-FR" sz="2000">
              <a:solidFill>
                <a:srgbClr val="984807"/>
              </a:solidFill>
            </a:endParaRPr>
          </a:p>
        </p:txBody>
      </p:sp>
      <p:sp>
        <p:nvSpPr>
          <p:cNvPr id="25604" name="Rectangle 1">
            <a:extLst>
              <a:ext uri="{FF2B5EF4-FFF2-40B4-BE49-F238E27FC236}">
                <a16:creationId xmlns:a16="http://schemas.microsoft.com/office/drawing/2014/main" id="{9371B183-053D-4E24-4255-98403A15792A}"/>
              </a:ext>
            </a:extLst>
          </p:cNvPr>
          <p:cNvSpPr>
            <a:spLocks noChangeArrowheads="1"/>
          </p:cNvSpPr>
          <p:nvPr/>
        </p:nvSpPr>
        <p:spPr bwMode="auto">
          <a:xfrm>
            <a:off x="401638" y="1311275"/>
            <a:ext cx="82073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b="1" u="sng">
                <a:solidFill>
                  <a:srgbClr val="441202"/>
                </a:solidFill>
                <a:latin typeface="Times New Roman" panose="02020603050405020304" pitchFamily="18" charset="0"/>
                <a:ea typeface="Calibri" panose="020F0502020204030204" pitchFamily="34" charset="0"/>
                <a:cs typeface="Times New Roman" panose="02020603050405020304" pitchFamily="18" charset="0"/>
              </a:rPr>
              <a:t>Avec ligne guide :</a:t>
            </a:r>
            <a:endParaRPr lang="fr-FR" altLang="fr-FR" sz="2000" u="sng">
              <a:solidFill>
                <a:srgbClr val="441202"/>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5605" name="Rectangle 2">
            <a:extLst>
              <a:ext uri="{FF2B5EF4-FFF2-40B4-BE49-F238E27FC236}">
                <a16:creationId xmlns:a16="http://schemas.microsoft.com/office/drawing/2014/main" id="{101B8EE3-6987-F836-9D96-8521F023FEB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pic>
        <p:nvPicPr>
          <p:cNvPr id="25606" name="Picture 1" descr="GTOD INC_Livre 3 - Les reconnaissances - nov2020_Page_054">
            <a:extLst>
              <a:ext uri="{FF2B5EF4-FFF2-40B4-BE49-F238E27FC236}">
                <a16:creationId xmlns:a16="http://schemas.microsoft.com/office/drawing/2014/main" id="{A4022B6A-AD2C-D8D3-3338-A5783320AE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646" t="61385" r="18678" b="9702"/>
          <a:stretch>
            <a:fillRect/>
          </a:stretch>
        </p:blipFill>
        <p:spPr bwMode="auto">
          <a:xfrm>
            <a:off x="4602163" y="1225550"/>
            <a:ext cx="4089400" cy="382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77C960E-D4BA-128C-DE26-9D8624B433E3}"/>
              </a:ext>
            </a:extLst>
          </p:cNvPr>
          <p:cNvSpPr/>
          <p:nvPr/>
        </p:nvSpPr>
        <p:spPr>
          <a:xfrm>
            <a:off x="4427538" y="3889375"/>
            <a:ext cx="1338262" cy="952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5608" name="Rectangle 2">
            <a:extLst>
              <a:ext uri="{FF2B5EF4-FFF2-40B4-BE49-F238E27FC236}">
                <a16:creationId xmlns:a16="http://schemas.microsoft.com/office/drawing/2014/main" id="{7CBEC27D-64BA-C26C-CB25-943E02C53DFF}"/>
              </a:ext>
            </a:extLst>
          </p:cNvPr>
          <p:cNvSpPr>
            <a:spLocks noChangeArrowheads="1"/>
          </p:cNvSpPr>
          <p:nvPr/>
        </p:nvSpPr>
        <p:spPr bwMode="auto">
          <a:xfrm>
            <a:off x="452438" y="2625725"/>
            <a:ext cx="5473700" cy="16525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 typeface="Wingdings" panose="05000000000000000000" pitchFamily="2" charset="2"/>
              <a:buChar char="è"/>
            </a:pPr>
            <a:r>
              <a:rPr lang="fr-FR" altLang="fr-FR" sz="2400">
                <a:latin typeface="Times New Roman" panose="02020603050405020304" pitchFamily="18" charset="0"/>
                <a:cs typeface="Times New Roman" panose="02020603050405020304" pitchFamily="18" charset="0"/>
                <a:sym typeface="Wingdings" panose="05000000000000000000" pitchFamily="2" charset="2"/>
              </a:rPr>
              <a:t>Développé dans le cours : </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ARICO </a:t>
            </a:r>
            <a:r>
              <a:rPr lang="fr-FR" altLang="fr-FR" sz="2400">
                <a:latin typeface="Times New Roman" panose="02020603050405020304" pitchFamily="18" charset="0"/>
                <a:ea typeface="Calibri" panose="020F0502020204030204" pitchFamily="34" charset="0"/>
                <a:cs typeface="Times New Roman" panose="02020603050405020304" pitchFamily="18" charset="0"/>
              </a:rPr>
              <a:t>Parcours opérationnel</a:t>
            </a:r>
          </a:p>
          <a:p>
            <a:pPr>
              <a:lnSpc>
                <a:spcPct val="107000"/>
              </a:lnSpc>
              <a:spcBef>
                <a:spcPct val="0"/>
              </a:spcBef>
              <a:buFont typeface="Wingdings" panose="05000000000000000000" pitchFamily="2" charset="2"/>
              <a:buChar char="è"/>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 typeface="Wingdings" panose="05000000000000000000" pitchFamily="2" charset="2"/>
              <a:buChar char="è"/>
            </a:pPr>
            <a:r>
              <a:rPr lang="fr-FR" altLang="fr-FR" sz="2400">
                <a:latin typeface="Times New Roman" panose="02020603050405020304" pitchFamily="18" charset="0"/>
                <a:ea typeface="Calibri" panose="020F0502020204030204" pitchFamily="34" charset="0"/>
                <a:cs typeface="Times New Roman" panose="02020603050405020304" pitchFamily="18" charset="0"/>
              </a:rPr>
              <a:t>Mis en application en SEM JSP 4.</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re 8">
            <a:extLst>
              <a:ext uri="{FF2B5EF4-FFF2-40B4-BE49-F238E27FC236}">
                <a16:creationId xmlns:a16="http://schemas.microsoft.com/office/drawing/2014/main" id="{176A74E2-AAB2-0192-64A5-CD1FF08D681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Différentes reconnaissances</a:t>
            </a:r>
          </a:p>
        </p:txBody>
      </p:sp>
      <p:sp>
        <p:nvSpPr>
          <p:cNvPr id="26627" name="Espace réservé du numéro de diapositive 4">
            <a:extLst>
              <a:ext uri="{FF2B5EF4-FFF2-40B4-BE49-F238E27FC236}">
                <a16:creationId xmlns:a16="http://schemas.microsoft.com/office/drawing/2014/main" id="{6C984BEC-004B-51F9-4FC4-F1C1F7E177F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ABB1BF4-C002-40F7-99E6-55E579DE4E33}" type="slidenum">
              <a:rPr lang="fr-FR" altLang="fr-FR" sz="2000">
                <a:solidFill>
                  <a:srgbClr val="984807"/>
                </a:solidFill>
              </a:rPr>
              <a:pPr algn="r" eaLnBrk="1" hangingPunct="1">
                <a:spcBef>
                  <a:spcPct val="0"/>
                </a:spcBef>
                <a:buFontTx/>
                <a:buNone/>
              </a:pPr>
              <a:t>24</a:t>
            </a:fld>
            <a:endParaRPr lang="fr-FR" altLang="fr-FR" sz="2000">
              <a:solidFill>
                <a:srgbClr val="984807"/>
              </a:solidFill>
            </a:endParaRPr>
          </a:p>
        </p:txBody>
      </p:sp>
      <p:sp>
        <p:nvSpPr>
          <p:cNvPr id="26628" name="Rectangle 1">
            <a:extLst>
              <a:ext uri="{FF2B5EF4-FFF2-40B4-BE49-F238E27FC236}">
                <a16:creationId xmlns:a16="http://schemas.microsoft.com/office/drawing/2014/main" id="{945F6053-724E-28FD-9E1C-334CFC57680F}"/>
              </a:ext>
            </a:extLst>
          </p:cNvPr>
          <p:cNvSpPr>
            <a:spLocks noChangeArrowheads="1"/>
          </p:cNvSpPr>
          <p:nvPr/>
        </p:nvSpPr>
        <p:spPr bwMode="auto">
          <a:xfrm>
            <a:off x="468313" y="133826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b="1">
                <a:solidFill>
                  <a:srgbClr val="339966"/>
                </a:solidFill>
                <a:latin typeface="Times New Roman" panose="02020603050405020304" pitchFamily="18" charset="0"/>
                <a:ea typeface="Calibri" panose="020F0502020204030204" pitchFamily="34" charset="0"/>
                <a:cs typeface="Times New Roman" panose="02020603050405020304" pitchFamily="18" charset="0"/>
              </a:rPr>
              <a:t>Sans ligne guide : </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pic>
        <p:nvPicPr>
          <p:cNvPr id="26629" name="Picture 8" descr="GTOD INC_Livre 3 - Les reconnaissances - nov2020_Page_054">
            <a:extLst>
              <a:ext uri="{FF2B5EF4-FFF2-40B4-BE49-F238E27FC236}">
                <a16:creationId xmlns:a16="http://schemas.microsoft.com/office/drawing/2014/main" id="{88822716-6697-1D71-4517-28530E4E1B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653" t="42570" r="10905" b="34048"/>
          <a:stretch>
            <a:fillRect/>
          </a:stretch>
        </p:blipFill>
        <p:spPr bwMode="auto">
          <a:xfrm>
            <a:off x="395288" y="2276475"/>
            <a:ext cx="8353425" cy="361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ADF5C844-584C-4395-4BC1-9A4F662C2332}"/>
              </a:ext>
            </a:extLst>
          </p:cNvPr>
          <p:cNvSpPr/>
          <p:nvPr/>
        </p:nvSpPr>
        <p:spPr>
          <a:xfrm>
            <a:off x="4859338" y="1949450"/>
            <a:ext cx="3209925" cy="655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re 8">
            <a:extLst>
              <a:ext uri="{FF2B5EF4-FFF2-40B4-BE49-F238E27FC236}">
                <a16:creationId xmlns:a16="http://schemas.microsoft.com/office/drawing/2014/main" id="{7A20C105-EDD9-1E70-1B0B-26CC851E9801}"/>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Différentes reconnaissances</a:t>
            </a:r>
          </a:p>
        </p:txBody>
      </p:sp>
      <p:sp>
        <p:nvSpPr>
          <p:cNvPr id="27651" name="Espace réservé du numéro de diapositive 4">
            <a:extLst>
              <a:ext uri="{FF2B5EF4-FFF2-40B4-BE49-F238E27FC236}">
                <a16:creationId xmlns:a16="http://schemas.microsoft.com/office/drawing/2014/main" id="{D1D4B16C-064A-93A9-F6BA-E4843C147F2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16CCCEA-E16A-483E-8F4D-C4AF39B18D41}" type="slidenum">
              <a:rPr lang="fr-FR" altLang="fr-FR" sz="2000">
                <a:solidFill>
                  <a:srgbClr val="984807"/>
                </a:solidFill>
              </a:rPr>
              <a:pPr algn="r" eaLnBrk="1" hangingPunct="1">
                <a:spcBef>
                  <a:spcPct val="0"/>
                </a:spcBef>
                <a:buFontTx/>
                <a:buNone/>
              </a:pPr>
              <a:t>25</a:t>
            </a:fld>
            <a:endParaRPr lang="fr-FR" altLang="fr-FR" sz="2000">
              <a:solidFill>
                <a:srgbClr val="984807"/>
              </a:solidFill>
            </a:endParaRPr>
          </a:p>
        </p:txBody>
      </p:sp>
      <p:sp>
        <p:nvSpPr>
          <p:cNvPr id="27652" name="Rectangle 1">
            <a:extLst>
              <a:ext uri="{FF2B5EF4-FFF2-40B4-BE49-F238E27FC236}">
                <a16:creationId xmlns:a16="http://schemas.microsoft.com/office/drawing/2014/main" id="{27AC4ED1-763D-7F49-81DA-528521956C76}"/>
              </a:ext>
            </a:extLst>
          </p:cNvPr>
          <p:cNvSpPr>
            <a:spLocks noChangeArrowheads="1"/>
          </p:cNvSpPr>
          <p:nvPr/>
        </p:nvSpPr>
        <p:spPr bwMode="auto">
          <a:xfrm>
            <a:off x="292100" y="1277938"/>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b="1">
                <a:solidFill>
                  <a:srgbClr val="441202"/>
                </a:solidFill>
                <a:latin typeface="Times New Roman" panose="02020603050405020304" pitchFamily="18" charset="0"/>
                <a:ea typeface="Calibri" panose="020F0502020204030204" pitchFamily="34" charset="0"/>
                <a:cs typeface="Times New Roman" panose="02020603050405020304" pitchFamily="18" charset="0"/>
              </a:rPr>
              <a:t>Sans ligne guide : équipements de base</a:t>
            </a:r>
            <a:endParaRPr lang="fr-FR" altLang="fr-FR" sz="2000">
              <a:solidFill>
                <a:srgbClr val="441202"/>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7653" name="Rectangle 9">
            <a:extLst>
              <a:ext uri="{FF2B5EF4-FFF2-40B4-BE49-F238E27FC236}">
                <a16:creationId xmlns:a16="http://schemas.microsoft.com/office/drawing/2014/main" id="{70222F73-48F1-C059-7E81-773A1EE4ED1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sp>
        <p:nvSpPr>
          <p:cNvPr id="11" name="Rectangle 10">
            <a:extLst>
              <a:ext uri="{FF2B5EF4-FFF2-40B4-BE49-F238E27FC236}">
                <a16:creationId xmlns:a16="http://schemas.microsoft.com/office/drawing/2014/main" id="{943AA7F8-160D-F56B-6602-8396733DA050}"/>
              </a:ext>
            </a:extLst>
          </p:cNvPr>
          <p:cNvSpPr/>
          <p:nvPr/>
        </p:nvSpPr>
        <p:spPr>
          <a:xfrm>
            <a:off x="4859338" y="2482850"/>
            <a:ext cx="2952750" cy="655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27655" name="Picture 1" descr="GTOD INC_Livre 3 - Les reconnaissances - nov2020_Page_069">
            <a:extLst>
              <a:ext uri="{FF2B5EF4-FFF2-40B4-BE49-F238E27FC236}">
                <a16:creationId xmlns:a16="http://schemas.microsoft.com/office/drawing/2014/main" id="{823F7A87-9738-A6DD-B648-0F1A8FBAC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254" t="16768" r="69049" b="67838"/>
          <a:stretch>
            <a:fillRect/>
          </a:stretch>
        </p:blipFill>
        <p:spPr bwMode="auto">
          <a:xfrm>
            <a:off x="292100" y="2205038"/>
            <a:ext cx="3454400" cy="359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au 1">
            <a:extLst>
              <a:ext uri="{FF2B5EF4-FFF2-40B4-BE49-F238E27FC236}">
                <a16:creationId xmlns:a16="http://schemas.microsoft.com/office/drawing/2014/main" id="{4D69897F-441D-6836-4D27-E670C42E7686}"/>
              </a:ext>
            </a:extLst>
          </p:cNvPr>
          <p:cNvGraphicFramePr>
            <a:graphicFrameLocks noGrp="1"/>
          </p:cNvGraphicFramePr>
          <p:nvPr/>
        </p:nvGraphicFramePr>
        <p:xfrm>
          <a:off x="3851920" y="1739167"/>
          <a:ext cx="4820642" cy="4426136"/>
        </p:xfrm>
        <a:graphic>
          <a:graphicData uri="http://schemas.openxmlformats.org/drawingml/2006/table">
            <a:tbl>
              <a:tblPr firstRow="1" firstCol="1" bandRow="1"/>
              <a:tblGrid>
                <a:gridCol w="2729057">
                  <a:extLst>
                    <a:ext uri="{9D8B030D-6E8A-4147-A177-3AD203B41FA5}">
                      <a16:colId xmlns:a16="http://schemas.microsoft.com/office/drawing/2014/main" val="20000"/>
                    </a:ext>
                  </a:extLst>
                </a:gridCol>
                <a:gridCol w="2091585">
                  <a:extLst>
                    <a:ext uri="{9D8B030D-6E8A-4147-A177-3AD203B41FA5}">
                      <a16:colId xmlns:a16="http://schemas.microsoft.com/office/drawing/2014/main" val="20001"/>
                    </a:ext>
                  </a:extLst>
                </a:gridCol>
              </a:tblGrid>
              <a:tr h="439295">
                <a:tc>
                  <a:txBody>
                    <a:bodyPr/>
                    <a:lstStyle/>
                    <a:p>
                      <a:pPr algn="ctr">
                        <a:lnSpc>
                          <a:spcPct val="107000"/>
                        </a:lnSpc>
                        <a:spcAft>
                          <a:spcPts val="800"/>
                        </a:spcAft>
                      </a:pPr>
                      <a:r>
                        <a:rPr lang="fr-FR" sz="20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Chef</a:t>
                      </a:r>
                      <a:endParaRPr lang="fr-FR" sz="20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spcAft>
                          <a:spcPts val="800"/>
                        </a:spcAft>
                      </a:pPr>
                      <a:r>
                        <a:rPr lang="fr-FR" sz="200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Equipier</a:t>
                      </a:r>
                      <a:endParaRPr lang="fr-FR" sz="200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657974">
                <a:tc>
                  <a:txBody>
                    <a:bodyPr/>
                    <a:lstStyle/>
                    <a:p>
                      <a:pPr algn="ctr">
                        <a:lnSpc>
                          <a:spcPct val="107000"/>
                        </a:lnSpc>
                        <a:spcAft>
                          <a:spcPts val="800"/>
                        </a:spcAft>
                      </a:pP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A.R.I.</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fr-FR" sz="2000">
                          <a:effectLst/>
                          <a:latin typeface="Times New Roman" panose="02020603050405020304" pitchFamily="18" charset="0"/>
                          <a:ea typeface="Calibri" panose="020F0502020204030204" pitchFamily="34" charset="0"/>
                          <a:cs typeface="Times New Roman" panose="02020603050405020304" pitchFamily="18" charset="0"/>
                        </a:rPr>
                        <a:t>A.R.I.</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736642">
                <a:tc>
                  <a:txBody>
                    <a:bodyPr/>
                    <a:lstStyle/>
                    <a:p>
                      <a:pPr algn="ctr">
                        <a:lnSpc>
                          <a:spcPct val="107000"/>
                        </a:lnSpc>
                        <a:spcAft>
                          <a:spcPts val="800"/>
                        </a:spcAft>
                      </a:pPr>
                      <a:r>
                        <a:rPr lang="fr-FR" sz="2000" kern="1000" baseline="0" dirty="0">
                          <a:effectLst/>
                          <a:latin typeface="Times New Roman" panose="02020603050405020304" pitchFamily="18" charset="0"/>
                          <a:ea typeface="Calibri" panose="020F0502020204030204" pitchFamily="34" charset="0"/>
                          <a:cs typeface="Times New Roman" panose="02020603050405020304" pitchFamily="18" charset="0"/>
                        </a:rPr>
                        <a:t>Radio + </a:t>
                      </a:r>
                    </a:p>
                    <a:p>
                      <a:pPr algn="ctr">
                        <a:lnSpc>
                          <a:spcPct val="107000"/>
                        </a:lnSpc>
                        <a:spcAft>
                          <a:spcPts val="800"/>
                        </a:spcAft>
                      </a:pPr>
                      <a:r>
                        <a:rPr lang="fr-FR" sz="2000" kern="1000" baseline="0" dirty="0">
                          <a:effectLst/>
                          <a:latin typeface="Times New Roman" panose="02020603050405020304" pitchFamily="18" charset="0"/>
                          <a:ea typeface="Calibri" panose="020F0502020204030204" pitchFamily="34" charset="0"/>
                          <a:cs typeface="Times New Roman" panose="02020603050405020304" pitchFamily="18" charset="0"/>
                        </a:rPr>
                        <a:t>équipement de tête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fr-FR" sz="2000">
                          <a:effectLst/>
                          <a:latin typeface="Times New Roman" panose="02020603050405020304" pitchFamily="18" charset="0"/>
                          <a:ea typeface="Calibri" panose="020F0502020204030204" pitchFamily="34" charset="0"/>
                          <a:cs typeface="Times New Roman" panose="02020603050405020304" pitchFamily="18" charset="0"/>
                        </a:rPr>
                        <a:t>Commande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657974">
                <a:tc>
                  <a:txBody>
                    <a:bodyPr/>
                    <a:lstStyle/>
                    <a:p>
                      <a:pPr algn="ctr">
                        <a:lnSpc>
                          <a:spcPct val="107000"/>
                        </a:lnSpc>
                        <a:spcAft>
                          <a:spcPts val="800"/>
                        </a:spcAft>
                      </a:pPr>
                      <a:r>
                        <a:rPr lang="fr-FR" sz="2000">
                          <a:effectLst/>
                          <a:latin typeface="Times New Roman" panose="02020603050405020304" pitchFamily="18" charset="0"/>
                          <a:ea typeface="Calibri" panose="020F0502020204030204" pitchFamily="34" charset="0"/>
                          <a:cs typeface="Times New Roman" panose="02020603050405020304" pitchFamily="18" charset="0"/>
                        </a:rPr>
                        <a:t>Cagoule d'évacuation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fr-FR" sz="20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r h="657974">
                <a:tc gridSpan="2">
                  <a:txBody>
                    <a:bodyPr/>
                    <a:lstStyle/>
                    <a:p>
                      <a:pPr algn="ctr">
                        <a:lnSpc>
                          <a:spcPct val="107000"/>
                        </a:lnSpc>
                        <a:spcAft>
                          <a:spcPts val="800"/>
                        </a:spcAft>
                      </a:pPr>
                      <a:r>
                        <a:rPr lang="fr-FR" sz="2000">
                          <a:effectLst/>
                          <a:latin typeface="Times New Roman" panose="02020603050405020304" pitchFamily="18" charset="0"/>
                          <a:ea typeface="Calibri" panose="020F0502020204030204" pitchFamily="34" charset="0"/>
                          <a:cs typeface="Times New Roman" panose="02020603050405020304" pitchFamily="18" charset="0"/>
                        </a:rPr>
                        <a:t>Caméra thermique si disponible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fr-FR"/>
                    </a:p>
                  </a:txBody>
                  <a:tcPr/>
                </a:tc>
                <a:extLst>
                  <a:ext uri="{0D108BD9-81ED-4DB2-BD59-A6C34878D82A}">
                    <a16:rowId xmlns:a16="http://schemas.microsoft.com/office/drawing/2014/main" val="10004"/>
                  </a:ext>
                </a:extLst>
              </a:tr>
              <a:tr h="599918">
                <a:tc>
                  <a:txBody>
                    <a:bodyPr/>
                    <a:lstStyle/>
                    <a:p>
                      <a:pPr algn="ctr">
                        <a:lnSpc>
                          <a:spcPct val="107000"/>
                        </a:lnSpc>
                        <a:spcAft>
                          <a:spcPts val="800"/>
                        </a:spcAft>
                      </a:pPr>
                      <a:r>
                        <a:rPr lang="fr-FR" sz="2000">
                          <a:effectLst/>
                          <a:latin typeface="Times New Roman" panose="02020603050405020304" pitchFamily="18" charset="0"/>
                          <a:ea typeface="Calibri" panose="020F0502020204030204" pitchFamily="34" charset="0"/>
                          <a:cs typeface="Times New Roman" panose="02020603050405020304" pitchFamily="18" charset="0"/>
                        </a:rPr>
                        <a:t>Lampe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fr-FR" sz="2000">
                          <a:effectLst/>
                          <a:latin typeface="Times New Roman" panose="02020603050405020304" pitchFamily="18" charset="0"/>
                          <a:ea typeface="Calibri" panose="020F0502020204030204" pitchFamily="34" charset="0"/>
                          <a:cs typeface="Times New Roman" panose="02020603050405020304" pitchFamily="18" charset="0"/>
                        </a:rPr>
                        <a:t>Lampe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r h="676359">
                <a:tc>
                  <a:txBody>
                    <a:bodyPr/>
                    <a:lstStyle/>
                    <a:p>
                      <a:pPr algn="ctr">
                        <a:lnSpc>
                          <a:spcPct val="107000"/>
                        </a:lnSpc>
                        <a:spcAft>
                          <a:spcPts val="800"/>
                        </a:spcAft>
                      </a:pPr>
                      <a:r>
                        <a:rPr lang="fr-FR" sz="2000">
                          <a:effectLst/>
                          <a:latin typeface="Times New Roman" panose="02020603050405020304" pitchFamily="18" charset="0"/>
                          <a:ea typeface="Calibri" panose="020F0502020204030204" pitchFamily="34" charset="0"/>
                          <a:cs typeface="Times New Roman" panose="02020603050405020304" pitchFamily="18" charset="0"/>
                        </a:rPr>
                        <a:t>Courroie équipier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Courroie équipier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u numéro de diapositive 4">
            <a:extLst>
              <a:ext uri="{FF2B5EF4-FFF2-40B4-BE49-F238E27FC236}">
                <a16:creationId xmlns:a16="http://schemas.microsoft.com/office/drawing/2014/main" id="{C5206FFE-4ED4-CEFB-7D2E-79F315A0AFFC}"/>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6095B2A2-DB30-40D2-B571-38E7635799DF}" type="slidenum">
              <a:rPr lang="fr-FR" altLang="fr-FR" sz="2000" smtClean="0">
                <a:solidFill>
                  <a:srgbClr val="984807"/>
                </a:solidFill>
              </a:rPr>
              <a:pPr>
                <a:spcBef>
                  <a:spcPct val="0"/>
                </a:spcBef>
                <a:buFontTx/>
                <a:buNone/>
              </a:pPr>
              <a:t>26</a:t>
            </a:fld>
            <a:endParaRPr lang="fr-FR" altLang="fr-FR" sz="2000">
              <a:solidFill>
                <a:srgbClr val="984807"/>
              </a:solidFill>
            </a:endParaRPr>
          </a:p>
        </p:txBody>
      </p:sp>
      <p:sp>
        <p:nvSpPr>
          <p:cNvPr id="28675" name="Rectangle 1">
            <a:extLst>
              <a:ext uri="{FF2B5EF4-FFF2-40B4-BE49-F238E27FC236}">
                <a16:creationId xmlns:a16="http://schemas.microsoft.com/office/drawing/2014/main" id="{1A3A52BA-483C-6CB6-0240-297ED80341F4}"/>
              </a:ext>
            </a:extLst>
          </p:cNvPr>
          <p:cNvSpPr>
            <a:spLocks noChangeArrowheads="1"/>
          </p:cNvSpPr>
          <p:nvPr/>
        </p:nvSpPr>
        <p:spPr bwMode="auto">
          <a:xfrm>
            <a:off x="319088" y="1233488"/>
            <a:ext cx="79740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b="1" u="sng">
                <a:solidFill>
                  <a:srgbClr val="441202"/>
                </a:solidFill>
                <a:latin typeface="Times New Roman" panose="02020603050405020304" pitchFamily="18" charset="0"/>
                <a:ea typeface="Calibri" panose="020F0502020204030204" pitchFamily="34" charset="0"/>
                <a:cs typeface="Times New Roman" panose="02020603050405020304" pitchFamily="18" charset="0"/>
              </a:rPr>
              <a:t>Sans ligne guide :</a:t>
            </a:r>
            <a:endParaRPr lang="fr-FR" altLang="fr-FR" sz="2000" u="sng">
              <a:solidFill>
                <a:srgbClr val="441202"/>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8676" name="Rectangle 2">
            <a:extLst>
              <a:ext uri="{FF2B5EF4-FFF2-40B4-BE49-F238E27FC236}">
                <a16:creationId xmlns:a16="http://schemas.microsoft.com/office/drawing/2014/main" id="{C1EE9924-2D84-6659-C002-B82ED24F5964}"/>
              </a:ext>
            </a:extLst>
          </p:cNvPr>
          <p:cNvSpPr>
            <a:spLocks noChangeArrowheads="1"/>
          </p:cNvSpPr>
          <p:nvPr/>
        </p:nvSpPr>
        <p:spPr bwMode="auto">
          <a:xfrm>
            <a:off x="381000" y="1785938"/>
            <a:ext cx="78501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latin typeface="Times New Roman" panose="02020603050405020304" pitchFamily="18" charset="0"/>
                <a:ea typeface="Calibri" panose="020F0502020204030204" pitchFamily="34" charset="0"/>
                <a:cs typeface="Times New Roman" panose="02020603050405020304" pitchFamily="18" charset="0"/>
              </a:rPr>
              <a:t> S'enregistre auprès de son contrôleur, prend les consignes</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sp>
        <p:nvSpPr>
          <p:cNvPr id="28677" name="Rectangle 2">
            <a:extLst>
              <a:ext uri="{FF2B5EF4-FFF2-40B4-BE49-F238E27FC236}">
                <a16:creationId xmlns:a16="http://schemas.microsoft.com/office/drawing/2014/main" id="{E800486A-37F8-049F-E2D9-714A93E8B376}"/>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pic>
        <p:nvPicPr>
          <p:cNvPr id="28678" name="Picture 1" descr="GTOD INC_Livre 3 - Les reconnaissances - nov2020_Page_069">
            <a:extLst>
              <a:ext uri="{FF2B5EF4-FFF2-40B4-BE49-F238E27FC236}">
                <a16:creationId xmlns:a16="http://schemas.microsoft.com/office/drawing/2014/main" id="{3FFEA988-2ED1-B37C-6073-B2757F96E3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086" t="38493" r="8743" b="30768"/>
          <a:stretch>
            <a:fillRect/>
          </a:stretch>
        </p:blipFill>
        <p:spPr bwMode="auto">
          <a:xfrm>
            <a:off x="431800" y="2247900"/>
            <a:ext cx="82804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itre 8">
            <a:extLst>
              <a:ext uri="{FF2B5EF4-FFF2-40B4-BE49-F238E27FC236}">
                <a16:creationId xmlns:a16="http://schemas.microsoft.com/office/drawing/2014/main" id="{C52CE83D-F168-006E-3D26-5F1FE5F725B7}"/>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Différentes reconnaissances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u numéro de diapositive 4">
            <a:extLst>
              <a:ext uri="{FF2B5EF4-FFF2-40B4-BE49-F238E27FC236}">
                <a16:creationId xmlns:a16="http://schemas.microsoft.com/office/drawing/2014/main" id="{B8718618-FF3F-C6FD-9712-0CCB71F55236}"/>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4F063C14-2C98-4641-A2CE-5F5C4B2A9E6A}" type="slidenum">
              <a:rPr lang="fr-FR" altLang="fr-FR" sz="2000" smtClean="0">
                <a:solidFill>
                  <a:srgbClr val="984807"/>
                </a:solidFill>
              </a:rPr>
              <a:pPr>
                <a:spcBef>
                  <a:spcPct val="0"/>
                </a:spcBef>
                <a:buFontTx/>
                <a:buNone/>
              </a:pPr>
              <a:t>27</a:t>
            </a:fld>
            <a:endParaRPr lang="fr-FR" altLang="fr-FR" sz="2000">
              <a:solidFill>
                <a:srgbClr val="984807"/>
              </a:solidFill>
            </a:endParaRPr>
          </a:p>
        </p:txBody>
      </p:sp>
      <p:sp>
        <p:nvSpPr>
          <p:cNvPr id="29699" name="Rectangle 1">
            <a:extLst>
              <a:ext uri="{FF2B5EF4-FFF2-40B4-BE49-F238E27FC236}">
                <a16:creationId xmlns:a16="http://schemas.microsoft.com/office/drawing/2014/main" id="{EC6AACC5-9BB0-54EF-3601-90480F7F2291}"/>
              </a:ext>
            </a:extLst>
          </p:cNvPr>
          <p:cNvSpPr>
            <a:spLocks noChangeArrowheads="1"/>
          </p:cNvSpPr>
          <p:nvPr/>
        </p:nvSpPr>
        <p:spPr bwMode="auto">
          <a:xfrm>
            <a:off x="323850" y="1293813"/>
            <a:ext cx="79740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b="1" u="sng">
                <a:solidFill>
                  <a:srgbClr val="441202"/>
                </a:solidFill>
                <a:latin typeface="Times New Roman" panose="02020603050405020304" pitchFamily="18" charset="0"/>
                <a:ea typeface="Calibri" panose="020F0502020204030204" pitchFamily="34" charset="0"/>
                <a:cs typeface="Times New Roman" panose="02020603050405020304" pitchFamily="18" charset="0"/>
              </a:rPr>
              <a:t>Sans ligne guide :</a:t>
            </a:r>
            <a:endParaRPr lang="fr-FR" altLang="fr-FR" sz="2000" u="sng">
              <a:solidFill>
                <a:srgbClr val="441202"/>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9700" name="Titre 8">
            <a:extLst>
              <a:ext uri="{FF2B5EF4-FFF2-40B4-BE49-F238E27FC236}">
                <a16:creationId xmlns:a16="http://schemas.microsoft.com/office/drawing/2014/main" id="{F6BD1536-D18B-3D66-A4CB-AD034282CBD0}"/>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Différentes reconnaissances</a:t>
            </a:r>
          </a:p>
        </p:txBody>
      </p:sp>
      <p:sp>
        <p:nvSpPr>
          <p:cNvPr id="29701" name="Rectangle 8">
            <a:extLst>
              <a:ext uri="{FF2B5EF4-FFF2-40B4-BE49-F238E27FC236}">
                <a16:creationId xmlns:a16="http://schemas.microsoft.com/office/drawing/2014/main" id="{AC2CFA67-BDEE-F46B-C00A-B800F52480AC}"/>
              </a:ext>
            </a:extLst>
          </p:cNvPr>
          <p:cNvSpPr>
            <a:spLocks noChangeArrowheads="1"/>
          </p:cNvSpPr>
          <p:nvPr/>
        </p:nvSpPr>
        <p:spPr bwMode="auto">
          <a:xfrm>
            <a:off x="434975" y="1954213"/>
            <a:ext cx="8423275" cy="378618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45 minutes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p>
          <a:p>
            <a:pPr>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lvl="2">
              <a:spcBef>
                <a:spcPct val="0"/>
              </a:spcBef>
              <a:buFont typeface="Wingdings" panose="05000000000000000000" pitchFamily="2" charset="2"/>
              <a:buChar char=""/>
            </a:pPr>
            <a:r>
              <a:rPr lang="fr-FR" altLang="fr-FR">
                <a:latin typeface="Times New Roman" panose="02020603050405020304" pitchFamily="18" charset="0"/>
                <a:ea typeface="Calibri" panose="020F0502020204030204" pitchFamily="34" charset="0"/>
                <a:cs typeface="Times New Roman" panose="02020603050405020304" pitchFamily="18" charset="0"/>
              </a:rPr>
              <a:t> Temps de reconnaissance sous ARI</a:t>
            </a:r>
          </a:p>
          <a:p>
            <a:pPr lvl="2">
              <a:spcBef>
                <a:spcPct val="0"/>
              </a:spcBef>
              <a:buFont typeface="Wingdings" panose="05000000000000000000" pitchFamily="2" charset="2"/>
              <a:buChar char=""/>
            </a:pPr>
            <a:endParaRPr lang="fr-FR" altLang="fr-FR">
              <a:latin typeface="Times New Roman" panose="02020603050405020304" pitchFamily="18" charset="0"/>
              <a:ea typeface="Calibri" panose="020F0502020204030204" pitchFamily="34" charset="0"/>
              <a:cs typeface="Times New Roman" panose="02020603050405020304" pitchFamily="18" charset="0"/>
            </a:endParaRPr>
          </a:p>
          <a:p>
            <a:pPr lvl="2">
              <a:spcBef>
                <a:spcPct val="0"/>
              </a:spcBef>
              <a:buFont typeface="Wingdings" panose="05000000000000000000" pitchFamily="2" charset="2"/>
              <a:buChar char=""/>
            </a:pPr>
            <a:r>
              <a:rPr lang="fr-FR" altLang="fr-FR">
                <a:latin typeface="Times New Roman" panose="02020603050405020304" pitchFamily="18" charset="0"/>
                <a:ea typeface="Calibri" panose="020F0502020204030204" pitchFamily="34" charset="0"/>
                <a:cs typeface="Times New Roman" panose="02020603050405020304" pitchFamily="18" charset="0"/>
              </a:rPr>
              <a:t> Temps de reconnaissance masque en attente.</a:t>
            </a:r>
          </a:p>
          <a:p>
            <a:pPr>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En fin de réserve d’air ou lorsque les 45 minutes sont écoulées le binôme rend compte.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u numéro de diapositive 4">
            <a:extLst>
              <a:ext uri="{FF2B5EF4-FFF2-40B4-BE49-F238E27FC236}">
                <a16:creationId xmlns:a16="http://schemas.microsoft.com/office/drawing/2014/main" id="{BC5C5A5F-E485-4D66-3102-54B2CC6FCB10}"/>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DD28697E-A4DE-42C6-B4FC-A880A1CB8C55}" type="slidenum">
              <a:rPr lang="fr-FR" altLang="fr-FR" sz="2000" smtClean="0">
                <a:solidFill>
                  <a:srgbClr val="984807"/>
                </a:solidFill>
              </a:rPr>
              <a:pPr>
                <a:spcBef>
                  <a:spcPct val="0"/>
                </a:spcBef>
                <a:buFontTx/>
                <a:buNone/>
              </a:pPr>
              <a:t>28</a:t>
            </a:fld>
            <a:endParaRPr lang="fr-FR" altLang="fr-FR" sz="2000">
              <a:solidFill>
                <a:srgbClr val="984807"/>
              </a:solidFill>
            </a:endParaRPr>
          </a:p>
        </p:txBody>
      </p:sp>
      <p:sp>
        <p:nvSpPr>
          <p:cNvPr id="30723" name="Rectangle 1">
            <a:extLst>
              <a:ext uri="{FF2B5EF4-FFF2-40B4-BE49-F238E27FC236}">
                <a16:creationId xmlns:a16="http://schemas.microsoft.com/office/drawing/2014/main" id="{AB57D7C1-96D5-9EB7-BD9E-9726B7091075}"/>
              </a:ext>
            </a:extLst>
          </p:cNvPr>
          <p:cNvSpPr>
            <a:spLocks noChangeArrowheads="1"/>
          </p:cNvSpPr>
          <p:nvPr/>
        </p:nvSpPr>
        <p:spPr bwMode="auto">
          <a:xfrm>
            <a:off x="323850" y="1335088"/>
            <a:ext cx="79740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b="1" u="sng">
                <a:solidFill>
                  <a:srgbClr val="441202"/>
                </a:solidFill>
                <a:latin typeface="Times New Roman" panose="02020603050405020304" pitchFamily="18" charset="0"/>
                <a:ea typeface="Calibri" panose="020F0502020204030204" pitchFamily="34" charset="0"/>
                <a:cs typeface="Times New Roman" panose="02020603050405020304" pitchFamily="18" charset="0"/>
              </a:rPr>
              <a:t>Sans ligne guide consistent à :</a:t>
            </a:r>
            <a:endParaRPr lang="fr-FR" altLang="fr-FR" sz="2000" u="sng">
              <a:solidFill>
                <a:srgbClr val="441202"/>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0724" name="Titre 8">
            <a:extLst>
              <a:ext uri="{FF2B5EF4-FFF2-40B4-BE49-F238E27FC236}">
                <a16:creationId xmlns:a16="http://schemas.microsoft.com/office/drawing/2014/main" id="{3E902F67-3A0D-A9DA-14CE-4A8FA7E668B4}"/>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Différentes reconnaissances</a:t>
            </a:r>
          </a:p>
        </p:txBody>
      </p:sp>
      <p:sp>
        <p:nvSpPr>
          <p:cNvPr id="30725" name="Rectangle 8">
            <a:extLst>
              <a:ext uri="{FF2B5EF4-FFF2-40B4-BE49-F238E27FC236}">
                <a16:creationId xmlns:a16="http://schemas.microsoft.com/office/drawing/2014/main" id="{21F6951F-770A-A99D-4169-CAAFE67960CD}"/>
              </a:ext>
            </a:extLst>
          </p:cNvPr>
          <p:cNvSpPr>
            <a:spLocks noChangeArrowheads="1"/>
          </p:cNvSpPr>
          <p:nvPr/>
        </p:nvSpPr>
        <p:spPr bwMode="auto">
          <a:xfrm>
            <a:off x="647700" y="2151063"/>
            <a:ext cx="7848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3" name="ZoneTexte 2">
            <a:extLst>
              <a:ext uri="{FF2B5EF4-FFF2-40B4-BE49-F238E27FC236}">
                <a16:creationId xmlns:a16="http://schemas.microsoft.com/office/drawing/2014/main" id="{C85D124F-8685-DDDF-914F-66EFC6D59DC8}"/>
              </a:ext>
            </a:extLst>
          </p:cNvPr>
          <p:cNvSpPr txBox="1"/>
          <p:nvPr/>
        </p:nvSpPr>
        <p:spPr>
          <a:xfrm>
            <a:off x="396875" y="2157413"/>
            <a:ext cx="6389688" cy="3416300"/>
          </a:xfrm>
          <a:prstGeom prst="rect">
            <a:avLst/>
          </a:prstGeom>
          <a:noFill/>
        </p:spPr>
        <p:txBody>
          <a:bodyPr>
            <a:spAutoFit/>
          </a:bodyPr>
          <a:lstStyle/>
          <a:p>
            <a:pPr marL="342900" indent="-342900">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Localiser, évacuer ou confiner les personnes;</a:t>
            </a:r>
          </a:p>
          <a:p>
            <a:pPr marL="285750" indent="-285750">
              <a:buFont typeface="Wingdings" panose="05000000000000000000" pitchFamily="2" charset="2"/>
              <a:buChar char="Ø"/>
              <a:defRPr/>
            </a:pP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Mener des investigations dans un périmètre proche ou éloigné du sinistre ;</a:t>
            </a:r>
          </a:p>
          <a:p>
            <a:pPr marL="285750" indent="-285750">
              <a:buFont typeface="Wingdings" panose="05000000000000000000" pitchFamily="2" charset="2"/>
              <a:buChar char="Ø"/>
              <a:defRPr/>
            </a:pP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Rechercher d’autres accès au sinistre ;</a:t>
            </a:r>
          </a:p>
          <a:p>
            <a:pPr marL="285750" indent="-285750">
              <a:buFont typeface="Wingdings" panose="05000000000000000000" pitchFamily="2" charset="2"/>
              <a:buChar char="Ø"/>
              <a:defRPr/>
            </a:pP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Contrôler les courettes intérieures et </a:t>
            </a:r>
          </a:p>
          <a:p>
            <a:pPr>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rechercher d’éventuelles victimes ; </a:t>
            </a:r>
          </a:p>
        </p:txBody>
      </p:sp>
      <p:pic>
        <p:nvPicPr>
          <p:cNvPr id="30727" name="Image 1">
            <a:extLst>
              <a:ext uri="{FF2B5EF4-FFF2-40B4-BE49-F238E27FC236}">
                <a16:creationId xmlns:a16="http://schemas.microsoft.com/office/drawing/2014/main" id="{CC92E01C-245A-AAC5-A77C-E057014BB5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6800" y="3429000"/>
            <a:ext cx="2668588"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u numéro de diapositive 4">
            <a:extLst>
              <a:ext uri="{FF2B5EF4-FFF2-40B4-BE49-F238E27FC236}">
                <a16:creationId xmlns:a16="http://schemas.microsoft.com/office/drawing/2014/main" id="{A142F4AB-F86F-DFC3-C94E-FCC5476C3B35}"/>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5C181249-9A56-41DB-983D-A7BE28EA2764}" type="slidenum">
              <a:rPr lang="fr-FR" altLang="fr-FR" sz="2000" smtClean="0">
                <a:solidFill>
                  <a:srgbClr val="984807"/>
                </a:solidFill>
              </a:rPr>
              <a:pPr>
                <a:spcBef>
                  <a:spcPct val="0"/>
                </a:spcBef>
                <a:buFontTx/>
                <a:buNone/>
              </a:pPr>
              <a:t>29</a:t>
            </a:fld>
            <a:endParaRPr lang="fr-FR" altLang="fr-FR" sz="2000">
              <a:solidFill>
                <a:srgbClr val="984807"/>
              </a:solidFill>
            </a:endParaRPr>
          </a:p>
        </p:txBody>
      </p:sp>
      <p:sp>
        <p:nvSpPr>
          <p:cNvPr id="31747" name="Rectangle 1">
            <a:extLst>
              <a:ext uri="{FF2B5EF4-FFF2-40B4-BE49-F238E27FC236}">
                <a16:creationId xmlns:a16="http://schemas.microsoft.com/office/drawing/2014/main" id="{FCAE7E52-AAFD-613D-C657-66DC0AE2F3B0}"/>
              </a:ext>
            </a:extLst>
          </p:cNvPr>
          <p:cNvSpPr>
            <a:spLocks noChangeArrowheads="1"/>
          </p:cNvSpPr>
          <p:nvPr/>
        </p:nvSpPr>
        <p:spPr bwMode="auto">
          <a:xfrm>
            <a:off x="414338" y="1412875"/>
            <a:ext cx="79740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b="1" u="sng">
                <a:solidFill>
                  <a:srgbClr val="441202"/>
                </a:solidFill>
                <a:latin typeface="Times New Roman" panose="02020603050405020304" pitchFamily="18" charset="0"/>
                <a:ea typeface="Calibri" panose="020F0502020204030204" pitchFamily="34" charset="0"/>
                <a:cs typeface="Times New Roman" panose="02020603050405020304" pitchFamily="18" charset="0"/>
              </a:rPr>
              <a:t>Sans ligne guide consistent à :</a:t>
            </a:r>
            <a:endParaRPr lang="fr-FR" altLang="fr-FR" sz="2000" u="sng">
              <a:solidFill>
                <a:srgbClr val="441202"/>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1748" name="Titre 8">
            <a:extLst>
              <a:ext uri="{FF2B5EF4-FFF2-40B4-BE49-F238E27FC236}">
                <a16:creationId xmlns:a16="http://schemas.microsoft.com/office/drawing/2014/main" id="{3D9D0D77-9652-78D0-AFD0-BF82319836A8}"/>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Différentes reconnaissances</a:t>
            </a:r>
          </a:p>
        </p:txBody>
      </p:sp>
      <p:sp>
        <p:nvSpPr>
          <p:cNvPr id="31749" name="Rectangle 8">
            <a:extLst>
              <a:ext uri="{FF2B5EF4-FFF2-40B4-BE49-F238E27FC236}">
                <a16:creationId xmlns:a16="http://schemas.microsoft.com/office/drawing/2014/main" id="{9200087D-4FAC-4E63-34F0-B2265A4B8DB7}"/>
              </a:ext>
            </a:extLst>
          </p:cNvPr>
          <p:cNvSpPr>
            <a:spLocks noChangeArrowheads="1"/>
          </p:cNvSpPr>
          <p:nvPr/>
        </p:nvSpPr>
        <p:spPr bwMode="auto">
          <a:xfrm>
            <a:off x="647700" y="2151063"/>
            <a:ext cx="7848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31750" name="Rectangle 3">
            <a:extLst>
              <a:ext uri="{FF2B5EF4-FFF2-40B4-BE49-F238E27FC236}">
                <a16:creationId xmlns:a16="http://schemas.microsoft.com/office/drawing/2014/main" id="{2BCDAD92-A927-0199-0BD8-A5485F5CE1F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pic>
        <p:nvPicPr>
          <p:cNvPr id="31751" name="Image 1">
            <a:extLst>
              <a:ext uri="{FF2B5EF4-FFF2-40B4-BE49-F238E27FC236}">
                <a16:creationId xmlns:a16="http://schemas.microsoft.com/office/drawing/2014/main" id="{02CB754D-DC0B-9C9E-B6D0-FC3D10CA28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3975" y="1303338"/>
            <a:ext cx="245427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a:extLst>
              <a:ext uri="{FF2B5EF4-FFF2-40B4-BE49-F238E27FC236}">
                <a16:creationId xmlns:a16="http://schemas.microsoft.com/office/drawing/2014/main" id="{5C591139-DA43-5C86-77F8-62616634FC57}"/>
              </a:ext>
            </a:extLst>
          </p:cNvPr>
          <p:cNvSpPr>
            <a:spLocks noChangeArrowheads="1"/>
          </p:cNvSpPr>
          <p:nvPr/>
        </p:nvSpPr>
        <p:spPr bwMode="auto">
          <a:xfrm>
            <a:off x="457200" y="2166938"/>
            <a:ext cx="8228013" cy="3416300"/>
          </a:xfrm>
          <a:prstGeom prst="rect">
            <a:avLst/>
          </a:prstGeom>
          <a:noFill/>
          <a:ln>
            <a:noFill/>
          </a:ln>
          <a:effectLst/>
        </p:spPr>
        <p:txBody>
          <a:bodyPr anchor="ctr">
            <a:spAutoFit/>
          </a:bodyPr>
          <a:lstStyle/>
          <a:p>
            <a:pPr marL="342900" indent="-342900">
              <a:buFont typeface="Wingdings" panose="05000000000000000000" pitchFamily="2" charset="2"/>
              <a:buChar char="Ø"/>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Vérifier l’évacuation des ascenseurs et </a:t>
            </a:r>
          </a:p>
          <a:p>
            <a:pPr>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des monte-charges, les bloquer en position </a:t>
            </a:r>
          </a:p>
          <a:p>
            <a:pPr>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ouverte au niveau d’accès des secours ;</a:t>
            </a:r>
          </a:p>
          <a:p>
            <a:pPr marL="342900" indent="-342900">
              <a:buFont typeface="Wingdings" panose="05000000000000000000" pitchFamily="2" charset="2"/>
              <a:buChar char="Ø"/>
              <a:defRPr/>
            </a:pPr>
            <a:endParaRPr lang="fr-FR" altLang="fr-FR"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defRPr/>
            </a:pPr>
            <a:endParaRPr lang="fr-FR" altLang="fr-FR"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defRPr/>
            </a:pPr>
            <a:endParaRPr lang="fr-FR" altLang="fr-FR"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defRPr/>
            </a:pPr>
            <a:endParaRPr lang="fr-FR" altLang="fr-FR"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Vérifier la mise en œuvre et le bon fonctionnement des moyens de secours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8">
            <a:extLst>
              <a:ext uri="{FF2B5EF4-FFF2-40B4-BE49-F238E27FC236}">
                <a16:creationId xmlns:a16="http://schemas.microsoft.com/office/drawing/2014/main" id="{A09A1BE6-6CA0-8689-316E-797BFEC8C3BF}"/>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Introduction </a:t>
            </a:r>
          </a:p>
        </p:txBody>
      </p:sp>
      <p:sp>
        <p:nvSpPr>
          <p:cNvPr id="5123" name="Espace réservé du numéro de diapositive 4">
            <a:extLst>
              <a:ext uri="{FF2B5EF4-FFF2-40B4-BE49-F238E27FC236}">
                <a16:creationId xmlns:a16="http://schemas.microsoft.com/office/drawing/2014/main" id="{F388364F-AD84-11E9-9699-F8B5949C25D8}"/>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7CD3D118-5684-4EEE-A1B4-D70BDF433D59}" type="slidenum">
              <a:rPr lang="fr-FR" altLang="fr-FR" sz="2000" smtClean="0">
                <a:solidFill>
                  <a:srgbClr val="984807"/>
                </a:solidFill>
              </a:rPr>
              <a:pPr>
                <a:spcBef>
                  <a:spcPct val="0"/>
                </a:spcBef>
                <a:buFontTx/>
                <a:buNone/>
              </a:pPr>
              <a:t>3</a:t>
            </a:fld>
            <a:endParaRPr lang="fr-FR" altLang="fr-FR" sz="2000">
              <a:solidFill>
                <a:srgbClr val="984807"/>
              </a:solidFill>
            </a:endParaRPr>
          </a:p>
        </p:txBody>
      </p:sp>
      <p:sp>
        <p:nvSpPr>
          <p:cNvPr id="5124" name="Rectangle 1">
            <a:extLst>
              <a:ext uri="{FF2B5EF4-FFF2-40B4-BE49-F238E27FC236}">
                <a16:creationId xmlns:a16="http://schemas.microsoft.com/office/drawing/2014/main" id="{81576338-E3B1-6EA4-E4FC-A0E02BC94A94}"/>
              </a:ext>
            </a:extLst>
          </p:cNvPr>
          <p:cNvSpPr>
            <a:spLocks noChangeArrowheads="1"/>
          </p:cNvSpPr>
          <p:nvPr/>
        </p:nvSpPr>
        <p:spPr bwMode="auto">
          <a:xfrm>
            <a:off x="395288" y="1322388"/>
            <a:ext cx="8189912"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Phase primordiale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dès l’arrivée sur les lieux du 1</a:t>
            </a:r>
            <a:r>
              <a:rPr lang="fr-FR" altLang="fr-FR" sz="2400" baseline="30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er</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véhicule et se poursuit jusqu’au départ du dernier engin de l’intervention </a:t>
            </a:r>
          </a:p>
          <a:p>
            <a:pPr algn="just">
              <a:lnSpc>
                <a:spcPct val="107000"/>
              </a:lnSpc>
              <a:spcBef>
                <a:spcPct val="0"/>
              </a:spcBef>
              <a:buFontTx/>
              <a:buNone/>
            </a:pPr>
            <a:endPar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R</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econnaissance.</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Doivent être :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lvl="4"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Complètes,</a:t>
            </a:r>
          </a:p>
          <a:p>
            <a:pPr lvl="4"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Systématiques,</a:t>
            </a:r>
          </a:p>
          <a:p>
            <a:pPr lvl="4"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Méthodiques,</a:t>
            </a:r>
          </a:p>
          <a:p>
            <a:pPr lvl="4"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Permanentes.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ce réservé du numéro de diapositive 4">
            <a:extLst>
              <a:ext uri="{FF2B5EF4-FFF2-40B4-BE49-F238E27FC236}">
                <a16:creationId xmlns:a16="http://schemas.microsoft.com/office/drawing/2014/main" id="{50B01725-5457-4C05-DBFE-B5281E00B133}"/>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164AE297-3AA4-4380-AE29-99FA2C1A0994}" type="slidenum">
              <a:rPr lang="fr-FR" altLang="fr-FR" sz="2000" smtClean="0">
                <a:solidFill>
                  <a:srgbClr val="984807"/>
                </a:solidFill>
              </a:rPr>
              <a:pPr>
                <a:spcBef>
                  <a:spcPct val="0"/>
                </a:spcBef>
                <a:buFontTx/>
                <a:buNone/>
              </a:pPr>
              <a:t>30</a:t>
            </a:fld>
            <a:endParaRPr lang="fr-FR" altLang="fr-FR" sz="2000">
              <a:solidFill>
                <a:srgbClr val="984807"/>
              </a:solidFill>
            </a:endParaRPr>
          </a:p>
        </p:txBody>
      </p:sp>
      <p:sp>
        <p:nvSpPr>
          <p:cNvPr id="32771" name="Rectangle 1">
            <a:extLst>
              <a:ext uri="{FF2B5EF4-FFF2-40B4-BE49-F238E27FC236}">
                <a16:creationId xmlns:a16="http://schemas.microsoft.com/office/drawing/2014/main" id="{086B9489-1908-79C7-9C56-A97BC4DFC57B}"/>
              </a:ext>
            </a:extLst>
          </p:cNvPr>
          <p:cNvSpPr>
            <a:spLocks noChangeArrowheads="1"/>
          </p:cNvSpPr>
          <p:nvPr/>
        </p:nvSpPr>
        <p:spPr bwMode="auto">
          <a:xfrm>
            <a:off x="414338" y="1412875"/>
            <a:ext cx="79740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b="1" u="sng">
                <a:solidFill>
                  <a:srgbClr val="441202"/>
                </a:solidFill>
                <a:latin typeface="Times New Roman" panose="02020603050405020304" pitchFamily="18" charset="0"/>
                <a:ea typeface="Calibri" panose="020F0502020204030204" pitchFamily="34" charset="0"/>
                <a:cs typeface="Times New Roman" panose="02020603050405020304" pitchFamily="18" charset="0"/>
              </a:rPr>
              <a:t>Sans ligne guide consistent à :</a:t>
            </a:r>
            <a:endParaRPr lang="fr-FR" altLang="fr-FR" sz="2000" u="sng">
              <a:solidFill>
                <a:srgbClr val="441202"/>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2772" name="Titre 8">
            <a:extLst>
              <a:ext uri="{FF2B5EF4-FFF2-40B4-BE49-F238E27FC236}">
                <a16:creationId xmlns:a16="http://schemas.microsoft.com/office/drawing/2014/main" id="{3F294345-569F-256B-B439-7B42F40C6042}"/>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Différentes reconnaissances</a:t>
            </a:r>
          </a:p>
        </p:txBody>
      </p:sp>
      <p:sp>
        <p:nvSpPr>
          <p:cNvPr id="32773" name="Rectangle 8">
            <a:extLst>
              <a:ext uri="{FF2B5EF4-FFF2-40B4-BE49-F238E27FC236}">
                <a16:creationId xmlns:a16="http://schemas.microsoft.com/office/drawing/2014/main" id="{C8E20F46-B4D8-E5FB-C573-953F4CC78D69}"/>
              </a:ext>
            </a:extLst>
          </p:cNvPr>
          <p:cNvSpPr>
            <a:spLocks noChangeArrowheads="1"/>
          </p:cNvSpPr>
          <p:nvPr/>
        </p:nvSpPr>
        <p:spPr bwMode="auto">
          <a:xfrm>
            <a:off x="647700" y="2151063"/>
            <a:ext cx="7848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32774" name="Rectangle 3">
            <a:extLst>
              <a:ext uri="{FF2B5EF4-FFF2-40B4-BE49-F238E27FC236}">
                <a16:creationId xmlns:a16="http://schemas.microsoft.com/office/drawing/2014/main" id="{9793927F-AFAB-36C2-5AC9-039C1A3046E4}"/>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sp>
        <p:nvSpPr>
          <p:cNvPr id="4" name="Rectangle 4">
            <a:extLst>
              <a:ext uri="{FF2B5EF4-FFF2-40B4-BE49-F238E27FC236}">
                <a16:creationId xmlns:a16="http://schemas.microsoft.com/office/drawing/2014/main" id="{6CEA8E01-FE41-1300-15A1-540BCA285871}"/>
              </a:ext>
            </a:extLst>
          </p:cNvPr>
          <p:cNvSpPr>
            <a:spLocks noChangeArrowheads="1"/>
          </p:cNvSpPr>
          <p:nvPr/>
        </p:nvSpPr>
        <p:spPr bwMode="auto">
          <a:xfrm>
            <a:off x="414338" y="2170113"/>
            <a:ext cx="8228012" cy="2678112"/>
          </a:xfrm>
          <a:prstGeom prst="rect">
            <a:avLst/>
          </a:prstGeom>
          <a:noFill/>
          <a:ln>
            <a:noFill/>
          </a:ln>
          <a:effectLst/>
        </p:spPr>
        <p:txBody>
          <a:bodyPr anchor="ctr">
            <a:spAutoFit/>
          </a:bodyPr>
          <a:lstStyle/>
          <a:p>
            <a:pPr>
              <a:defRPr/>
            </a:pPr>
            <a:endParaRPr lang="fr-FR" altLang="fr-FR"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Vérifier l’absence ou la présence de fumée ou de points </a:t>
            </a:r>
          </a:p>
          <a:p>
            <a:pPr>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chauds dans les bâtiments contigus au sinistre ;</a:t>
            </a:r>
          </a:p>
          <a:p>
            <a:pPr marL="342900" indent="-342900">
              <a:buFont typeface="Wingdings" panose="05000000000000000000" pitchFamily="2" charset="2"/>
              <a:buChar char="Ø"/>
              <a:defRPr/>
            </a:pPr>
            <a:endParaRPr lang="fr-FR" altLang="fr-FR"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Inspecter la face arrière du bâtiment sinistré ;</a:t>
            </a:r>
          </a:p>
          <a:p>
            <a:pPr marL="342900" indent="-342900">
              <a:buFont typeface="Wingdings" panose="05000000000000000000" pitchFamily="2" charset="2"/>
              <a:buChar char="Ø"/>
              <a:defRPr/>
            </a:pPr>
            <a:endParaRPr lang="fr-FR" altLang="fr-FR"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Ø"/>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Conduire toutes les actions définies </a:t>
            </a: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COS</a:t>
            </a:r>
            <a:r>
              <a:rPr lang="fr-FR" altLang="fr-FR" sz="2400" dirty="0">
                <a:latin typeface="Times New Roman" panose="02020603050405020304" pitchFamily="18" charset="0"/>
                <a:cs typeface="Times New Roman" panose="02020603050405020304" pitchFamily="18" charset="0"/>
              </a:rPr>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u numéro de diapositive 4">
            <a:extLst>
              <a:ext uri="{FF2B5EF4-FFF2-40B4-BE49-F238E27FC236}">
                <a16:creationId xmlns:a16="http://schemas.microsoft.com/office/drawing/2014/main" id="{FB32B038-6C93-E30E-E9BB-C8E58BA3AA43}"/>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7688F701-43D8-4614-B3B8-21814B5343D8}" type="slidenum">
              <a:rPr lang="fr-FR" altLang="fr-FR" sz="2000" smtClean="0">
                <a:solidFill>
                  <a:srgbClr val="984807"/>
                </a:solidFill>
              </a:rPr>
              <a:pPr>
                <a:spcBef>
                  <a:spcPct val="0"/>
                </a:spcBef>
                <a:buFontTx/>
                <a:buNone/>
              </a:pPr>
              <a:t>31</a:t>
            </a:fld>
            <a:endParaRPr lang="fr-FR" altLang="fr-FR" sz="2000">
              <a:solidFill>
                <a:srgbClr val="984807"/>
              </a:solidFill>
            </a:endParaRPr>
          </a:p>
        </p:txBody>
      </p:sp>
      <p:sp>
        <p:nvSpPr>
          <p:cNvPr id="33795" name="Rectangle 1">
            <a:extLst>
              <a:ext uri="{FF2B5EF4-FFF2-40B4-BE49-F238E27FC236}">
                <a16:creationId xmlns:a16="http://schemas.microsoft.com/office/drawing/2014/main" id="{7C04DC43-FA29-5758-FA28-4E61D567EBA9}"/>
              </a:ext>
            </a:extLst>
          </p:cNvPr>
          <p:cNvSpPr>
            <a:spLocks noChangeArrowheads="1"/>
          </p:cNvSpPr>
          <p:nvPr/>
        </p:nvSpPr>
        <p:spPr bwMode="auto">
          <a:xfrm>
            <a:off x="414338" y="1412875"/>
            <a:ext cx="79740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b="1" u="sng">
                <a:solidFill>
                  <a:srgbClr val="441202"/>
                </a:solidFill>
                <a:latin typeface="Times New Roman" panose="02020603050405020304" pitchFamily="18" charset="0"/>
                <a:ea typeface="Calibri" panose="020F0502020204030204" pitchFamily="34" charset="0"/>
                <a:cs typeface="Times New Roman" panose="02020603050405020304" pitchFamily="18" charset="0"/>
              </a:rPr>
              <a:t>Sans ligne guide :</a:t>
            </a:r>
            <a:endParaRPr lang="fr-FR" altLang="fr-FR" sz="2000" u="sng">
              <a:solidFill>
                <a:srgbClr val="441202"/>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3796" name="Titre 8">
            <a:extLst>
              <a:ext uri="{FF2B5EF4-FFF2-40B4-BE49-F238E27FC236}">
                <a16:creationId xmlns:a16="http://schemas.microsoft.com/office/drawing/2014/main" id="{8DE61463-9AB4-26BF-9F5F-F58F22DB2753}"/>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Différentes reconnaissances</a:t>
            </a:r>
          </a:p>
        </p:txBody>
      </p:sp>
      <p:sp>
        <p:nvSpPr>
          <p:cNvPr id="33797" name="Rectangle 8">
            <a:extLst>
              <a:ext uri="{FF2B5EF4-FFF2-40B4-BE49-F238E27FC236}">
                <a16:creationId xmlns:a16="http://schemas.microsoft.com/office/drawing/2014/main" id="{D6D4CA49-D03E-FA00-F712-9A414221CA6D}"/>
              </a:ext>
            </a:extLst>
          </p:cNvPr>
          <p:cNvSpPr>
            <a:spLocks noChangeArrowheads="1"/>
          </p:cNvSpPr>
          <p:nvPr/>
        </p:nvSpPr>
        <p:spPr bwMode="auto">
          <a:xfrm>
            <a:off x="647700" y="2151063"/>
            <a:ext cx="7848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33798" name="Rectangle 2">
            <a:extLst>
              <a:ext uri="{FF2B5EF4-FFF2-40B4-BE49-F238E27FC236}">
                <a16:creationId xmlns:a16="http://schemas.microsoft.com/office/drawing/2014/main" id="{B264A688-F9DA-E942-26E6-3F42827317EB}"/>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1300">
                <a:latin typeface="Times New Roman" panose="02020603050405020304" pitchFamily="18" charset="0"/>
                <a:ea typeface="Calibri" panose="020F0502020204030204" pitchFamily="34" charset="0"/>
                <a:cs typeface="Times New Roman" panose="02020603050405020304" pitchFamily="18" charset="0"/>
              </a:rPr>
              <a:t>Pendant la reconnaissance :</a:t>
            </a:r>
            <a:endParaRPr lang="fr-FR" altLang="fr-FR" sz="600">
              <a:latin typeface="Arial" panose="020B0604020202020204" pitchFamily="34" charset="0"/>
              <a:ea typeface="Calibri" panose="020F0502020204030204" pitchFamily="34" charset="0"/>
              <a:cs typeface="Times New Roman" panose="02020603050405020304" pitchFamily="18" charset="0"/>
            </a:endParaRPr>
          </a:p>
          <a:p>
            <a:pPr>
              <a:spcBef>
                <a:spcPct val="0"/>
              </a:spcBef>
              <a:buFontTx/>
              <a:buNone/>
            </a:pPr>
            <a:endParaRPr lang="fr-FR" altLang="fr-FR" sz="2000">
              <a:latin typeface="Arial" panose="020B0604020202020204" pitchFamily="34" charset="0"/>
              <a:ea typeface="Calibri" panose="020F0502020204030204" pitchFamily="34" charset="0"/>
              <a:cs typeface="Times New Roman" panose="02020603050405020304" pitchFamily="18" charset="0"/>
            </a:endParaRPr>
          </a:p>
        </p:txBody>
      </p:sp>
      <p:sp>
        <p:nvSpPr>
          <p:cNvPr id="30728" name="Rectangle 3">
            <a:extLst>
              <a:ext uri="{FF2B5EF4-FFF2-40B4-BE49-F238E27FC236}">
                <a16:creationId xmlns:a16="http://schemas.microsoft.com/office/drawing/2014/main" id="{FA40467E-6DB5-D3C1-34DA-F746A1CF53C4}"/>
              </a:ext>
            </a:extLst>
          </p:cNvPr>
          <p:cNvSpPr>
            <a:spLocks noChangeArrowheads="1"/>
          </p:cNvSpPr>
          <p:nvPr/>
        </p:nvSpPr>
        <p:spPr bwMode="auto">
          <a:xfrm>
            <a:off x="431800" y="2416175"/>
            <a:ext cx="8426450" cy="1939925"/>
          </a:xfrm>
          <a:prstGeom prst="rect">
            <a:avLst/>
          </a:prstGeom>
          <a:noFill/>
          <a:ln>
            <a:noFill/>
          </a:ln>
          <a:effectLst/>
        </p:spPr>
        <p:txBody>
          <a:bodyPr anchor="ctr">
            <a:spAutoFit/>
          </a:bodyPr>
          <a:lstStyle>
            <a:lvl1pPr marL="342900" indent="-342900">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buFont typeface="Wingdings" panose="05000000000000000000" pitchFamily="2" charset="2"/>
              <a:buChar char="Ø"/>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Ouverture de toutes les portes, recherche dans toutes les pièces ;</a:t>
            </a:r>
          </a:p>
          <a:p>
            <a:pPr marL="0" indent="0">
              <a:defRPr/>
            </a:pPr>
            <a:endParaRPr lang="fr-FR" altLang="fr-FR" sz="2400" dirty="0">
              <a:latin typeface="Times New Roman" panose="02020603050405020304" pitchFamily="18" charset="0"/>
              <a:ea typeface="Calibri" panose="020F0502020204030204" pitchFamily="34" charset="0"/>
              <a:cs typeface="Times New Roman" panose="02020603050405020304" pitchFamily="18" charset="0"/>
            </a:endParaRPr>
          </a:p>
          <a:p>
            <a:pPr marL="0" indent="0">
              <a:defRPr/>
            </a:pPr>
            <a:endParaRPr lang="fr-FR" altLang="fr-FR" sz="2400" dirty="0">
              <a:latin typeface="Times New Roman" panose="02020603050405020304" pitchFamily="18" charset="0"/>
              <a:ea typeface="Calibri" panose="020F0502020204030204" pitchFamily="34" charset="0"/>
              <a:cs typeface="Times New Roman" panose="02020603050405020304" pitchFamily="18" charset="0"/>
            </a:endParaRPr>
          </a:p>
          <a:p>
            <a:pPr>
              <a:buFont typeface="Wingdings" panose="05000000000000000000" pitchFamily="2" charset="2"/>
              <a:buChar char="Ø"/>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Ventiler au plus tôt afin d’améliorer la visibilité si le lieu n’est pas touché par le foyer ;</a:t>
            </a:r>
            <a:endParaRPr lang="fr-FR" altLang="fr-FR"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u numéro de diapositive 4">
            <a:extLst>
              <a:ext uri="{FF2B5EF4-FFF2-40B4-BE49-F238E27FC236}">
                <a16:creationId xmlns:a16="http://schemas.microsoft.com/office/drawing/2014/main" id="{A4687B98-BEA5-8A2F-24BE-251BA7B13ED7}"/>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529E915C-EBFE-41DA-B394-6767D8BCCB32}" type="slidenum">
              <a:rPr lang="fr-FR" altLang="fr-FR" sz="2000" smtClean="0">
                <a:solidFill>
                  <a:srgbClr val="984807"/>
                </a:solidFill>
              </a:rPr>
              <a:pPr>
                <a:spcBef>
                  <a:spcPct val="0"/>
                </a:spcBef>
                <a:buFontTx/>
                <a:buNone/>
              </a:pPr>
              <a:t>32</a:t>
            </a:fld>
            <a:endParaRPr lang="fr-FR" altLang="fr-FR" sz="2000">
              <a:solidFill>
                <a:srgbClr val="984807"/>
              </a:solidFill>
            </a:endParaRPr>
          </a:p>
        </p:txBody>
      </p:sp>
      <p:sp>
        <p:nvSpPr>
          <p:cNvPr id="34819" name="Rectangle 1">
            <a:extLst>
              <a:ext uri="{FF2B5EF4-FFF2-40B4-BE49-F238E27FC236}">
                <a16:creationId xmlns:a16="http://schemas.microsoft.com/office/drawing/2014/main" id="{82D92B9C-EC9F-B167-4B06-4964E7CD2CAD}"/>
              </a:ext>
            </a:extLst>
          </p:cNvPr>
          <p:cNvSpPr>
            <a:spLocks noChangeArrowheads="1"/>
          </p:cNvSpPr>
          <p:nvPr/>
        </p:nvSpPr>
        <p:spPr bwMode="auto">
          <a:xfrm>
            <a:off x="414338" y="1412875"/>
            <a:ext cx="79740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b="1" u="sng">
                <a:solidFill>
                  <a:srgbClr val="441202"/>
                </a:solidFill>
                <a:latin typeface="Times New Roman" panose="02020603050405020304" pitchFamily="18" charset="0"/>
                <a:ea typeface="Calibri" panose="020F0502020204030204" pitchFamily="34" charset="0"/>
                <a:cs typeface="Times New Roman" panose="02020603050405020304" pitchFamily="18" charset="0"/>
              </a:rPr>
              <a:t>Sans ligne guide :</a:t>
            </a:r>
            <a:endParaRPr lang="fr-FR" altLang="fr-FR" sz="2000" u="sng">
              <a:solidFill>
                <a:srgbClr val="441202"/>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4820" name="Titre 8">
            <a:extLst>
              <a:ext uri="{FF2B5EF4-FFF2-40B4-BE49-F238E27FC236}">
                <a16:creationId xmlns:a16="http://schemas.microsoft.com/office/drawing/2014/main" id="{AA2633D0-9031-061A-97CA-C7EDB347D459}"/>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Différentes reconnaissances</a:t>
            </a:r>
          </a:p>
        </p:txBody>
      </p:sp>
      <p:sp>
        <p:nvSpPr>
          <p:cNvPr id="34821" name="Rectangle 8">
            <a:extLst>
              <a:ext uri="{FF2B5EF4-FFF2-40B4-BE49-F238E27FC236}">
                <a16:creationId xmlns:a16="http://schemas.microsoft.com/office/drawing/2014/main" id="{84B05AC6-99DD-E4F4-D5D7-9DCCF3A360C0}"/>
              </a:ext>
            </a:extLst>
          </p:cNvPr>
          <p:cNvSpPr>
            <a:spLocks noChangeArrowheads="1"/>
          </p:cNvSpPr>
          <p:nvPr/>
        </p:nvSpPr>
        <p:spPr bwMode="auto">
          <a:xfrm>
            <a:off x="647700" y="2151063"/>
            <a:ext cx="7848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34822" name="Rectangle 2">
            <a:extLst>
              <a:ext uri="{FF2B5EF4-FFF2-40B4-BE49-F238E27FC236}">
                <a16:creationId xmlns:a16="http://schemas.microsoft.com/office/drawing/2014/main" id="{119A1143-3B95-FD8D-4126-8FCC9ADC1892}"/>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1300">
                <a:latin typeface="Times New Roman" panose="02020603050405020304" pitchFamily="18" charset="0"/>
                <a:ea typeface="Calibri" panose="020F0502020204030204" pitchFamily="34" charset="0"/>
                <a:cs typeface="Times New Roman" panose="02020603050405020304" pitchFamily="18" charset="0"/>
              </a:rPr>
              <a:t>Pendant la reconnaissance :</a:t>
            </a:r>
            <a:endParaRPr lang="fr-FR" altLang="fr-FR" sz="600">
              <a:latin typeface="Arial" panose="020B0604020202020204" pitchFamily="34" charset="0"/>
              <a:ea typeface="Calibri" panose="020F0502020204030204" pitchFamily="34" charset="0"/>
              <a:cs typeface="Times New Roman" panose="02020603050405020304" pitchFamily="18" charset="0"/>
            </a:endParaRPr>
          </a:p>
          <a:p>
            <a:pPr>
              <a:spcBef>
                <a:spcPct val="0"/>
              </a:spcBef>
              <a:buFontTx/>
              <a:buNone/>
            </a:pPr>
            <a:endParaRPr lang="fr-FR" altLang="fr-FR" sz="2000">
              <a:latin typeface="Arial" panose="020B0604020202020204" pitchFamily="34" charset="0"/>
              <a:ea typeface="Calibri" panose="020F0502020204030204" pitchFamily="34" charset="0"/>
              <a:cs typeface="Times New Roman" panose="02020603050405020304" pitchFamily="18" charset="0"/>
            </a:endParaRPr>
          </a:p>
        </p:txBody>
      </p:sp>
      <p:pic>
        <p:nvPicPr>
          <p:cNvPr id="34823" name="Image 1">
            <a:extLst>
              <a:ext uri="{FF2B5EF4-FFF2-40B4-BE49-F238E27FC236}">
                <a16:creationId xmlns:a16="http://schemas.microsoft.com/office/drawing/2014/main" id="{F49B4F2B-E825-8016-AFC2-D0A985CF7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8575" y="3448050"/>
            <a:ext cx="3529013"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Rectangle 3">
            <a:extLst>
              <a:ext uri="{FF2B5EF4-FFF2-40B4-BE49-F238E27FC236}">
                <a16:creationId xmlns:a16="http://schemas.microsoft.com/office/drawing/2014/main" id="{6075A0C7-A13B-0FD8-1FDC-830C17DE5DF1}"/>
              </a:ext>
            </a:extLst>
          </p:cNvPr>
          <p:cNvSpPr>
            <a:spLocks noChangeArrowheads="1"/>
          </p:cNvSpPr>
          <p:nvPr/>
        </p:nvSpPr>
        <p:spPr bwMode="auto">
          <a:xfrm>
            <a:off x="363538" y="2124075"/>
            <a:ext cx="82804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Char char="Ø"/>
            </a:pPr>
            <a:r>
              <a:rPr lang="fr-FR" altLang="fr-FR" sz="2400">
                <a:latin typeface="Times New Roman" panose="02020603050405020304" pitchFamily="18" charset="0"/>
                <a:cs typeface="Calibri" panose="020F0502020204030204" pitchFamily="34" charset="0"/>
              </a:rPr>
              <a:t>Rendre compte immédiatement au COS, de tout évènement particulier exemple : risque de propagation du feu à N+1, découverte d’une victime...</a:t>
            </a:r>
            <a:endParaRPr lang="fr-FR" altLang="fr-FR" sz="2400">
              <a:latin typeface="Times New Roman" panose="02020603050405020304" pitchFamily="18" charset="0"/>
              <a:cs typeface="Times New Roman" panose="02020603050405020304"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a:extLst>
              <a:ext uri="{FF2B5EF4-FFF2-40B4-BE49-F238E27FC236}">
                <a16:creationId xmlns:a16="http://schemas.microsoft.com/office/drawing/2014/main" id="{AAB40F93-1032-24CF-6DDB-CD8C23EE4C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471" t="26506" r="9636" b="33780"/>
          <a:stretch>
            <a:fillRect/>
          </a:stretch>
        </p:blipFill>
        <p:spPr bwMode="auto">
          <a:xfrm>
            <a:off x="1171575" y="1263650"/>
            <a:ext cx="7058025"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Espace réservé du numéro de diapositive 4">
            <a:extLst>
              <a:ext uri="{FF2B5EF4-FFF2-40B4-BE49-F238E27FC236}">
                <a16:creationId xmlns:a16="http://schemas.microsoft.com/office/drawing/2014/main" id="{2B9C786F-AA1A-748C-4AA8-9B53610E9C3C}"/>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869D6505-7166-41AB-A311-4C7EF06E4217}" type="slidenum">
              <a:rPr lang="fr-FR" altLang="fr-FR" sz="2000" smtClean="0">
                <a:solidFill>
                  <a:srgbClr val="984807"/>
                </a:solidFill>
              </a:rPr>
              <a:pPr>
                <a:spcBef>
                  <a:spcPct val="0"/>
                </a:spcBef>
                <a:buFontTx/>
                <a:buNone/>
              </a:pPr>
              <a:t>33</a:t>
            </a:fld>
            <a:endParaRPr lang="fr-FR" altLang="fr-FR" sz="2000">
              <a:solidFill>
                <a:srgbClr val="984807"/>
              </a:solidFill>
            </a:endParaRPr>
          </a:p>
        </p:txBody>
      </p:sp>
      <p:sp>
        <p:nvSpPr>
          <p:cNvPr id="35844" name="Rectangle 1">
            <a:extLst>
              <a:ext uri="{FF2B5EF4-FFF2-40B4-BE49-F238E27FC236}">
                <a16:creationId xmlns:a16="http://schemas.microsoft.com/office/drawing/2014/main" id="{61015F6C-A45F-5A7F-17CE-73B1E8268AED}"/>
              </a:ext>
            </a:extLst>
          </p:cNvPr>
          <p:cNvSpPr>
            <a:spLocks noChangeArrowheads="1"/>
          </p:cNvSpPr>
          <p:nvPr/>
        </p:nvSpPr>
        <p:spPr bwMode="auto">
          <a:xfrm>
            <a:off x="395288" y="1263650"/>
            <a:ext cx="79740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b="1" u="sng">
                <a:solidFill>
                  <a:srgbClr val="441202"/>
                </a:solidFill>
                <a:latin typeface="Times New Roman" panose="02020603050405020304" pitchFamily="18" charset="0"/>
                <a:ea typeface="Calibri" panose="020F0502020204030204" pitchFamily="34" charset="0"/>
                <a:cs typeface="Times New Roman" panose="02020603050405020304" pitchFamily="18" charset="0"/>
              </a:rPr>
              <a:t>Sans ligne guide :</a:t>
            </a:r>
            <a:endParaRPr lang="fr-FR" altLang="fr-FR" sz="2000" u="sng">
              <a:solidFill>
                <a:srgbClr val="441202"/>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5845" name="Titre 8">
            <a:extLst>
              <a:ext uri="{FF2B5EF4-FFF2-40B4-BE49-F238E27FC236}">
                <a16:creationId xmlns:a16="http://schemas.microsoft.com/office/drawing/2014/main" id="{A1F1C94C-8B77-C320-3047-3A5F223A497A}"/>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Différentes reconnaissances</a:t>
            </a:r>
          </a:p>
        </p:txBody>
      </p:sp>
      <p:sp>
        <p:nvSpPr>
          <p:cNvPr id="35846" name="Rectangle 8">
            <a:extLst>
              <a:ext uri="{FF2B5EF4-FFF2-40B4-BE49-F238E27FC236}">
                <a16:creationId xmlns:a16="http://schemas.microsoft.com/office/drawing/2014/main" id="{5C7E741D-01BB-72C0-5F23-C350D4F245D1}"/>
              </a:ext>
            </a:extLst>
          </p:cNvPr>
          <p:cNvSpPr>
            <a:spLocks noChangeArrowheads="1"/>
          </p:cNvSpPr>
          <p:nvPr/>
        </p:nvSpPr>
        <p:spPr bwMode="auto">
          <a:xfrm>
            <a:off x="647700" y="2151063"/>
            <a:ext cx="7848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35847" name="Rectangle 2">
            <a:extLst>
              <a:ext uri="{FF2B5EF4-FFF2-40B4-BE49-F238E27FC236}">
                <a16:creationId xmlns:a16="http://schemas.microsoft.com/office/drawing/2014/main" id="{B3742360-08D9-35C3-B6D9-82906B880A32}"/>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1300">
                <a:latin typeface="Times New Roman" panose="02020603050405020304" pitchFamily="18" charset="0"/>
                <a:ea typeface="Calibri" panose="020F0502020204030204" pitchFamily="34" charset="0"/>
                <a:cs typeface="Times New Roman" panose="02020603050405020304" pitchFamily="18" charset="0"/>
              </a:rPr>
              <a:t>Pendant la reconnaissance :</a:t>
            </a:r>
            <a:endParaRPr lang="fr-FR" altLang="fr-FR" sz="600">
              <a:latin typeface="Arial" panose="020B0604020202020204" pitchFamily="34" charset="0"/>
              <a:ea typeface="Calibri" panose="020F0502020204030204" pitchFamily="34" charset="0"/>
              <a:cs typeface="Times New Roman" panose="02020603050405020304" pitchFamily="18" charset="0"/>
            </a:endParaRPr>
          </a:p>
          <a:p>
            <a:pPr>
              <a:spcBef>
                <a:spcPct val="0"/>
              </a:spcBef>
              <a:buFontTx/>
              <a:buNone/>
            </a:pPr>
            <a:endParaRPr lang="fr-FR" altLang="fr-FR" sz="2000">
              <a:latin typeface="Arial" panose="020B0604020202020204" pitchFamily="34" charset="0"/>
              <a:ea typeface="Calibri" panose="020F0502020204030204" pitchFamily="34" charset="0"/>
              <a:cs typeface="Times New Roman" panose="02020603050405020304" pitchFamily="18" charset="0"/>
            </a:endParaRPr>
          </a:p>
        </p:txBody>
      </p:sp>
      <p:sp>
        <p:nvSpPr>
          <p:cNvPr id="35848" name="Rectangle 2">
            <a:extLst>
              <a:ext uri="{FF2B5EF4-FFF2-40B4-BE49-F238E27FC236}">
                <a16:creationId xmlns:a16="http://schemas.microsoft.com/office/drawing/2014/main" id="{450E5572-8BAD-3224-96C0-BE01B1CB216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fr-FR" altLang="fr-F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re 8">
            <a:extLst>
              <a:ext uri="{FF2B5EF4-FFF2-40B4-BE49-F238E27FC236}">
                <a16:creationId xmlns:a16="http://schemas.microsoft.com/office/drawing/2014/main" id="{EC1C3832-C3AE-27A0-7E2B-46BD8A87F231}"/>
              </a:ext>
            </a:extLst>
          </p:cNvPr>
          <p:cNvSpPr>
            <a:spLocks noGrp="1"/>
          </p:cNvSpPr>
          <p:nvPr>
            <p:ph type="title" idx="4294967295"/>
          </p:nvPr>
        </p:nvSpPr>
        <p:spPr>
          <a:xfrm>
            <a:off x="539750" y="2470150"/>
            <a:ext cx="7742238" cy="939800"/>
          </a:xfrm>
        </p:spPr>
        <p:txBody>
          <a:bodyPr/>
          <a:lstStyle/>
          <a:p>
            <a:pPr eaLnBrk="1" hangingPunct="1"/>
            <a:r>
              <a:rPr lang="fr-FR" altLang="fr-FR" sz="3200" b="1">
                <a:solidFill>
                  <a:srgbClr val="984807"/>
                </a:solidFill>
              </a:rPr>
              <a:t>Accès et itinéraires</a:t>
            </a:r>
          </a:p>
        </p:txBody>
      </p:sp>
      <p:sp>
        <p:nvSpPr>
          <p:cNvPr id="36867" name="Espace réservé du numéro de diapositive 4">
            <a:extLst>
              <a:ext uri="{FF2B5EF4-FFF2-40B4-BE49-F238E27FC236}">
                <a16:creationId xmlns:a16="http://schemas.microsoft.com/office/drawing/2014/main" id="{DA232D51-F919-2DE9-0C54-733C49AA7DA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F3CEF9A-EA91-44DA-8660-19F8818234EF}" type="slidenum">
              <a:rPr lang="fr-FR" altLang="fr-FR" sz="2000">
                <a:solidFill>
                  <a:srgbClr val="984807"/>
                </a:solidFill>
              </a:rPr>
              <a:pPr algn="r" eaLnBrk="1" hangingPunct="1">
                <a:spcBef>
                  <a:spcPct val="0"/>
                </a:spcBef>
                <a:buFontTx/>
                <a:buNone/>
              </a:pPr>
              <a:t>34</a:t>
            </a:fld>
            <a:endParaRPr lang="fr-FR" altLang="fr-FR" sz="2000">
              <a:solidFill>
                <a:srgbClr val="984807"/>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re 8">
            <a:extLst>
              <a:ext uri="{FF2B5EF4-FFF2-40B4-BE49-F238E27FC236}">
                <a16:creationId xmlns:a16="http://schemas.microsoft.com/office/drawing/2014/main" id="{0598028A-6EBF-8832-13EE-AE24D95EB12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Accès et itinéraires</a:t>
            </a:r>
          </a:p>
        </p:txBody>
      </p:sp>
      <p:sp>
        <p:nvSpPr>
          <p:cNvPr id="37891" name="Espace réservé du numéro de diapositive 4">
            <a:extLst>
              <a:ext uri="{FF2B5EF4-FFF2-40B4-BE49-F238E27FC236}">
                <a16:creationId xmlns:a16="http://schemas.microsoft.com/office/drawing/2014/main" id="{A6E7A8D1-ACB4-16F2-BDAB-3941EE357DD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431BCD6-DDF0-466C-B469-1214075658B4}" type="slidenum">
              <a:rPr lang="fr-FR" altLang="fr-FR" sz="2000">
                <a:solidFill>
                  <a:srgbClr val="984807"/>
                </a:solidFill>
              </a:rPr>
              <a:pPr algn="r" eaLnBrk="1" hangingPunct="1">
                <a:spcBef>
                  <a:spcPct val="0"/>
                </a:spcBef>
                <a:buFontTx/>
                <a:buNone/>
              </a:pPr>
              <a:t>35</a:t>
            </a:fld>
            <a:endParaRPr lang="fr-FR" altLang="fr-FR" sz="2000">
              <a:solidFill>
                <a:srgbClr val="984807"/>
              </a:solidFill>
            </a:endParaRPr>
          </a:p>
        </p:txBody>
      </p:sp>
      <p:sp>
        <p:nvSpPr>
          <p:cNvPr id="37892" name="Rectangle 1">
            <a:extLst>
              <a:ext uri="{FF2B5EF4-FFF2-40B4-BE49-F238E27FC236}">
                <a16:creationId xmlns:a16="http://schemas.microsoft.com/office/drawing/2014/main" id="{44D368CC-D403-1052-F0CB-83B71D82BF58}"/>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Dénomination des faces :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7893" name="Image 1">
            <a:extLst>
              <a:ext uri="{FF2B5EF4-FFF2-40B4-BE49-F238E27FC236}">
                <a16:creationId xmlns:a16="http://schemas.microsoft.com/office/drawing/2014/main" id="{F223544B-4E12-26B9-104E-D314762E93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733550"/>
            <a:ext cx="664845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re 8">
            <a:extLst>
              <a:ext uri="{FF2B5EF4-FFF2-40B4-BE49-F238E27FC236}">
                <a16:creationId xmlns:a16="http://schemas.microsoft.com/office/drawing/2014/main" id="{26FB8659-5157-AC17-FB1C-C6BD16F2C6D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Accès et itinéraires</a:t>
            </a:r>
          </a:p>
        </p:txBody>
      </p:sp>
      <p:sp>
        <p:nvSpPr>
          <p:cNvPr id="38915" name="Espace réservé du numéro de diapositive 4">
            <a:extLst>
              <a:ext uri="{FF2B5EF4-FFF2-40B4-BE49-F238E27FC236}">
                <a16:creationId xmlns:a16="http://schemas.microsoft.com/office/drawing/2014/main" id="{1C39CE5A-6A31-C91E-DAFD-04842833C3A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E3C734E-2F40-4F56-AEBA-5B0E999C62EA}" type="slidenum">
              <a:rPr lang="fr-FR" altLang="fr-FR" sz="2000">
                <a:solidFill>
                  <a:srgbClr val="984807"/>
                </a:solidFill>
              </a:rPr>
              <a:pPr algn="r" eaLnBrk="1" hangingPunct="1">
                <a:spcBef>
                  <a:spcPct val="0"/>
                </a:spcBef>
                <a:buFontTx/>
                <a:buNone/>
              </a:pPr>
              <a:t>36</a:t>
            </a:fld>
            <a:endParaRPr lang="fr-FR" altLang="fr-FR" sz="2000">
              <a:solidFill>
                <a:srgbClr val="984807"/>
              </a:solidFill>
            </a:endParaRPr>
          </a:p>
        </p:txBody>
      </p:sp>
      <p:sp>
        <p:nvSpPr>
          <p:cNvPr id="38916" name="Rectangle 1">
            <a:extLst>
              <a:ext uri="{FF2B5EF4-FFF2-40B4-BE49-F238E27FC236}">
                <a16:creationId xmlns:a16="http://schemas.microsoft.com/office/drawing/2014/main" id="{66D24EE7-DFB8-87E5-B9F8-967874E31966}"/>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Itinéraires :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38917" name="Rectangle 1">
            <a:extLst>
              <a:ext uri="{FF2B5EF4-FFF2-40B4-BE49-F238E27FC236}">
                <a16:creationId xmlns:a16="http://schemas.microsoft.com/office/drawing/2014/main" id="{D215114E-533B-752F-7ED6-C1D8C7932D08}"/>
              </a:ext>
            </a:extLst>
          </p:cNvPr>
          <p:cNvSpPr>
            <a:spLocks noChangeArrowheads="1"/>
          </p:cNvSpPr>
          <p:nvPr/>
        </p:nvSpPr>
        <p:spPr bwMode="auto">
          <a:xfrm>
            <a:off x="476250" y="2276475"/>
            <a:ext cx="8189913"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Binôme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E</a:t>
            </a:r>
            <a:r>
              <a:rPr lang="fr-FR" altLang="fr-FR" sz="2400">
                <a:latin typeface="Times New Roman" panose="02020603050405020304" pitchFamily="18" charset="0"/>
                <a:ea typeface="Calibri" panose="020F0502020204030204" pitchFamily="34" charset="0"/>
                <a:cs typeface="Times New Roman" panose="02020603050405020304" pitchFamily="18" charset="0"/>
              </a:rPr>
              <a:t>mprunte un cheminement</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latin typeface="Times New Roman" panose="02020603050405020304" pitchFamily="18" charset="0"/>
                <a:ea typeface="Calibri" panose="020F0502020204030204" pitchFamily="34" charset="0"/>
                <a:cs typeface="Times New Roman" panose="02020603050405020304" pitchFamily="18" charset="0"/>
              </a:rPr>
              <a:t> Doit être sûr que cet itinéraire est libre de tout obstacle.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6" descr="SKM_C284e18020714100_0001">
            <a:extLst>
              <a:ext uri="{FF2B5EF4-FFF2-40B4-BE49-F238E27FC236}">
                <a16:creationId xmlns:a16="http://schemas.microsoft.com/office/drawing/2014/main" id="{86A17AA0-C5A7-81B5-9422-C51F15E52B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641" t="51279" r="53438" b="32968"/>
          <a:stretch>
            <a:fillRect/>
          </a:stretch>
        </p:blipFill>
        <p:spPr bwMode="auto">
          <a:xfrm>
            <a:off x="5340350" y="2743200"/>
            <a:ext cx="340201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itre 8">
            <a:extLst>
              <a:ext uri="{FF2B5EF4-FFF2-40B4-BE49-F238E27FC236}">
                <a16:creationId xmlns:a16="http://schemas.microsoft.com/office/drawing/2014/main" id="{A2A086AC-DBDA-A1F9-30D3-B218B10E73B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Accès et itinéraires</a:t>
            </a:r>
          </a:p>
        </p:txBody>
      </p:sp>
      <p:sp>
        <p:nvSpPr>
          <p:cNvPr id="39940" name="Espace réservé du numéro de diapositive 4">
            <a:extLst>
              <a:ext uri="{FF2B5EF4-FFF2-40B4-BE49-F238E27FC236}">
                <a16:creationId xmlns:a16="http://schemas.microsoft.com/office/drawing/2014/main" id="{A1A987BB-9974-9AB9-8A5F-C3C4BAEC00D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E6C729B-6896-453C-8BAE-A53F7478BAC6}" type="slidenum">
              <a:rPr lang="fr-FR" altLang="fr-FR" sz="2000">
                <a:solidFill>
                  <a:srgbClr val="984807"/>
                </a:solidFill>
              </a:rPr>
              <a:pPr algn="r" eaLnBrk="1" hangingPunct="1">
                <a:spcBef>
                  <a:spcPct val="0"/>
                </a:spcBef>
                <a:buFontTx/>
                <a:buNone/>
              </a:pPr>
              <a:t>37</a:t>
            </a:fld>
            <a:endParaRPr lang="fr-FR" altLang="fr-FR" sz="2000">
              <a:solidFill>
                <a:srgbClr val="984807"/>
              </a:solidFill>
            </a:endParaRPr>
          </a:p>
        </p:txBody>
      </p:sp>
      <p:sp>
        <p:nvSpPr>
          <p:cNvPr id="39941" name="Rectangle 1">
            <a:extLst>
              <a:ext uri="{FF2B5EF4-FFF2-40B4-BE49-F238E27FC236}">
                <a16:creationId xmlns:a16="http://schemas.microsoft.com/office/drawing/2014/main" id="{FF858828-237D-962B-8E1A-529AB5093490}"/>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Itinéraires :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39942" name="Rectangle 1">
            <a:extLst>
              <a:ext uri="{FF2B5EF4-FFF2-40B4-BE49-F238E27FC236}">
                <a16:creationId xmlns:a16="http://schemas.microsoft.com/office/drawing/2014/main" id="{BEE08DB0-5D6A-139C-D932-37D51B62E5EA}"/>
              </a:ext>
            </a:extLst>
          </p:cNvPr>
          <p:cNvSpPr>
            <a:spLocks noChangeArrowheads="1"/>
          </p:cNvSpPr>
          <p:nvPr/>
        </p:nvSpPr>
        <p:spPr bwMode="auto">
          <a:xfrm>
            <a:off x="414338" y="1889125"/>
            <a:ext cx="8189912"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De repli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Cheminement emprunté pour rejoindre l’accès par lequel le ou les binômes se sont engagés dans la structure.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L’accès au cheminement doit être connu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de tous.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re 8">
            <a:extLst>
              <a:ext uri="{FF2B5EF4-FFF2-40B4-BE49-F238E27FC236}">
                <a16:creationId xmlns:a16="http://schemas.microsoft.com/office/drawing/2014/main" id="{ACBEEBA3-B189-C6D9-263E-3D467ED7448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Accès et itinéraires</a:t>
            </a:r>
          </a:p>
        </p:txBody>
      </p:sp>
      <p:sp>
        <p:nvSpPr>
          <p:cNvPr id="40963" name="Espace réservé du numéro de diapositive 4">
            <a:extLst>
              <a:ext uri="{FF2B5EF4-FFF2-40B4-BE49-F238E27FC236}">
                <a16:creationId xmlns:a16="http://schemas.microsoft.com/office/drawing/2014/main" id="{19BA6B0E-C263-F4AB-0250-FCECB58E8DA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921E996-2704-419A-ABF9-EB13DB48A5D6}" type="slidenum">
              <a:rPr lang="fr-FR" altLang="fr-FR" sz="2000">
                <a:solidFill>
                  <a:srgbClr val="984807"/>
                </a:solidFill>
              </a:rPr>
              <a:pPr algn="r" eaLnBrk="1" hangingPunct="1">
                <a:spcBef>
                  <a:spcPct val="0"/>
                </a:spcBef>
                <a:buFontTx/>
                <a:buNone/>
              </a:pPr>
              <a:t>38</a:t>
            </a:fld>
            <a:endParaRPr lang="fr-FR" altLang="fr-FR" sz="2000">
              <a:solidFill>
                <a:srgbClr val="984807"/>
              </a:solidFill>
            </a:endParaRPr>
          </a:p>
        </p:txBody>
      </p:sp>
      <p:sp>
        <p:nvSpPr>
          <p:cNvPr id="40964" name="Rectangle 1">
            <a:extLst>
              <a:ext uri="{FF2B5EF4-FFF2-40B4-BE49-F238E27FC236}">
                <a16:creationId xmlns:a16="http://schemas.microsoft.com/office/drawing/2014/main" id="{2931E6BA-C83D-9A7F-0A07-BB54FC2FEFCB}"/>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Itinéraires :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965" name="Rectangle 1">
            <a:extLst>
              <a:ext uri="{FF2B5EF4-FFF2-40B4-BE49-F238E27FC236}">
                <a16:creationId xmlns:a16="http://schemas.microsoft.com/office/drawing/2014/main" id="{7F88F68F-8BBF-4A38-1A98-CE153102EA26}"/>
              </a:ext>
            </a:extLst>
          </p:cNvPr>
          <p:cNvSpPr>
            <a:spLocks noChangeArrowheads="1"/>
          </p:cNvSpPr>
          <p:nvPr/>
        </p:nvSpPr>
        <p:spPr bwMode="auto">
          <a:xfrm>
            <a:off x="409575" y="1860550"/>
            <a:ext cx="8189913"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Progression difficile : Binôme doit rechercher d’éventuels itinéraires débouchant sur une issue ou une zone protégée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I</a:t>
            </a: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tinéraire de secours.</a:t>
            </a:r>
          </a:p>
        </p:txBody>
      </p:sp>
      <p:pic>
        <p:nvPicPr>
          <p:cNvPr id="40966" name="Picture 6" descr="SKM_C284e18020714100_0001">
            <a:extLst>
              <a:ext uri="{FF2B5EF4-FFF2-40B4-BE49-F238E27FC236}">
                <a16:creationId xmlns:a16="http://schemas.microsoft.com/office/drawing/2014/main" id="{B5C01846-4848-85BE-3185-C1A51236A7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641" t="52020" r="9418" b="36049"/>
          <a:stretch>
            <a:fillRect/>
          </a:stretch>
        </p:blipFill>
        <p:spPr bwMode="auto">
          <a:xfrm>
            <a:off x="1476375" y="3556000"/>
            <a:ext cx="7315200"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re 8">
            <a:extLst>
              <a:ext uri="{FF2B5EF4-FFF2-40B4-BE49-F238E27FC236}">
                <a16:creationId xmlns:a16="http://schemas.microsoft.com/office/drawing/2014/main" id="{90CD7EE8-B0F8-0D26-1159-8751B1D51FF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Accès et itinéraires</a:t>
            </a:r>
          </a:p>
        </p:txBody>
      </p:sp>
      <p:sp>
        <p:nvSpPr>
          <p:cNvPr id="41987" name="Espace réservé du numéro de diapositive 4">
            <a:extLst>
              <a:ext uri="{FF2B5EF4-FFF2-40B4-BE49-F238E27FC236}">
                <a16:creationId xmlns:a16="http://schemas.microsoft.com/office/drawing/2014/main" id="{102AACE0-32AB-6DE9-A8E8-CD58A5C2E10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AC31447-1B48-4CBD-B222-A95FFB29EE28}" type="slidenum">
              <a:rPr lang="fr-FR" altLang="fr-FR" sz="2000">
                <a:solidFill>
                  <a:srgbClr val="984807"/>
                </a:solidFill>
              </a:rPr>
              <a:pPr algn="r" eaLnBrk="1" hangingPunct="1">
                <a:spcBef>
                  <a:spcPct val="0"/>
                </a:spcBef>
                <a:buFontTx/>
                <a:buNone/>
              </a:pPr>
              <a:t>39</a:t>
            </a:fld>
            <a:endParaRPr lang="fr-FR" altLang="fr-FR" sz="2000">
              <a:solidFill>
                <a:srgbClr val="984807"/>
              </a:solidFill>
            </a:endParaRPr>
          </a:p>
        </p:txBody>
      </p:sp>
      <p:sp>
        <p:nvSpPr>
          <p:cNvPr id="41988" name="Rectangle 1">
            <a:extLst>
              <a:ext uri="{FF2B5EF4-FFF2-40B4-BE49-F238E27FC236}">
                <a16:creationId xmlns:a16="http://schemas.microsoft.com/office/drawing/2014/main" id="{FEEB05FB-0357-535C-3FAC-E6577D417E92}"/>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Itinéraires :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989" name="Rectangle 1">
            <a:extLst>
              <a:ext uri="{FF2B5EF4-FFF2-40B4-BE49-F238E27FC236}">
                <a16:creationId xmlns:a16="http://schemas.microsoft.com/office/drawing/2014/main" id="{B2928819-74E9-1D41-8954-9FF78327C927}"/>
              </a:ext>
            </a:extLst>
          </p:cNvPr>
          <p:cNvSpPr>
            <a:spLocks noChangeArrowheads="1"/>
          </p:cNvSpPr>
          <p:nvPr/>
        </p:nvSpPr>
        <p:spPr bwMode="auto">
          <a:xfrm>
            <a:off x="457200" y="1981200"/>
            <a:ext cx="8189913"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De secours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Cheminement emprunté pour accéder à une issue de secours, lorsque l’itinéraire de repli n’est plus praticable ou en cas de difficulté.</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Peut être utilisé dans le cas de l’extraction d’une victime lorsque cet itinéraire est plus court que l’itinéraire de repli.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8">
            <a:extLst>
              <a:ext uri="{FF2B5EF4-FFF2-40B4-BE49-F238E27FC236}">
                <a16:creationId xmlns:a16="http://schemas.microsoft.com/office/drawing/2014/main" id="{7BE43FEE-68BC-ED58-3C38-24055668435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Objectifs des reconnaissances</a:t>
            </a:r>
          </a:p>
        </p:txBody>
      </p:sp>
      <p:sp>
        <p:nvSpPr>
          <p:cNvPr id="6147" name="Espace réservé du numéro de diapositive 4">
            <a:extLst>
              <a:ext uri="{FF2B5EF4-FFF2-40B4-BE49-F238E27FC236}">
                <a16:creationId xmlns:a16="http://schemas.microsoft.com/office/drawing/2014/main" id="{9622FCDD-CACE-14CA-F52A-64E871BF06F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C068AEE-C0A6-4878-B2DA-8CB69A108A3D}" type="slidenum">
              <a:rPr lang="fr-FR" altLang="fr-FR" sz="2000">
                <a:solidFill>
                  <a:srgbClr val="984807"/>
                </a:solidFill>
              </a:rPr>
              <a:pPr algn="r" eaLnBrk="1" hangingPunct="1">
                <a:spcBef>
                  <a:spcPct val="0"/>
                </a:spcBef>
                <a:buFontTx/>
                <a:buNone/>
              </a:pPr>
              <a:t>4</a:t>
            </a:fld>
            <a:endParaRPr lang="fr-FR" altLang="fr-FR" sz="2000">
              <a:solidFill>
                <a:srgbClr val="984807"/>
              </a:solidFill>
            </a:endParaRPr>
          </a:p>
        </p:txBody>
      </p:sp>
      <p:sp>
        <p:nvSpPr>
          <p:cNvPr id="6148" name="Rectangle 1">
            <a:extLst>
              <a:ext uri="{FF2B5EF4-FFF2-40B4-BE49-F238E27FC236}">
                <a16:creationId xmlns:a16="http://schemas.microsoft.com/office/drawing/2014/main" id="{90C8A87A-1FD2-0BCA-B41C-0AA34527771A}"/>
              </a:ext>
            </a:extLst>
          </p:cNvPr>
          <p:cNvSpPr>
            <a:spLocks noChangeArrowheads="1"/>
          </p:cNvSpPr>
          <p:nvPr/>
        </p:nvSpPr>
        <p:spPr bwMode="auto">
          <a:xfrm>
            <a:off x="395288" y="1320800"/>
            <a:ext cx="8189912"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Opérations consistant à explorer tous les endroits menacés par l’incendie et tout lieu concerné afin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Réaliser les sauvetages, les mises en sécurité, l’évacuation ou le confinement </a:t>
            </a:r>
          </a:p>
        </p:txBody>
      </p:sp>
      <p:pic>
        <p:nvPicPr>
          <p:cNvPr id="6149" name="Image 1">
            <a:extLst>
              <a:ext uri="{FF2B5EF4-FFF2-40B4-BE49-F238E27FC236}">
                <a16:creationId xmlns:a16="http://schemas.microsoft.com/office/drawing/2014/main" id="{ABE7F9C5-2B3A-B88B-DBAA-7121CE3CD5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5392"/>
          <a:stretch>
            <a:fillRect/>
          </a:stretch>
        </p:blipFill>
        <p:spPr bwMode="auto">
          <a:xfrm>
            <a:off x="2801938" y="3276600"/>
            <a:ext cx="1792287"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030">
            <a:extLst>
              <a:ext uri="{FF2B5EF4-FFF2-40B4-BE49-F238E27FC236}">
                <a16:creationId xmlns:a16="http://schemas.microsoft.com/office/drawing/2014/main" id="{3824260A-C97F-66BE-F7A5-D6EE846012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548" t="5634" r="8279" b="5191"/>
          <a:stretch>
            <a:fillRect/>
          </a:stretch>
        </p:blipFill>
        <p:spPr bwMode="auto">
          <a:xfrm>
            <a:off x="5791200" y="3276600"/>
            <a:ext cx="18097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re 8">
            <a:extLst>
              <a:ext uri="{FF2B5EF4-FFF2-40B4-BE49-F238E27FC236}">
                <a16:creationId xmlns:a16="http://schemas.microsoft.com/office/drawing/2014/main" id="{953FCF21-607F-C4FA-F895-FEF7E258D2A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Accès et itinéraires</a:t>
            </a:r>
          </a:p>
        </p:txBody>
      </p:sp>
      <p:sp>
        <p:nvSpPr>
          <p:cNvPr id="43011" name="Espace réservé du numéro de diapositive 4">
            <a:extLst>
              <a:ext uri="{FF2B5EF4-FFF2-40B4-BE49-F238E27FC236}">
                <a16:creationId xmlns:a16="http://schemas.microsoft.com/office/drawing/2014/main" id="{6D47A461-1B27-C372-81D6-5EA641FADA9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99490BA-F0EB-4F51-B5C1-68DE4B0ED996}" type="slidenum">
              <a:rPr lang="fr-FR" altLang="fr-FR" sz="2000">
                <a:solidFill>
                  <a:srgbClr val="984807"/>
                </a:solidFill>
              </a:rPr>
              <a:pPr algn="r" eaLnBrk="1" hangingPunct="1">
                <a:spcBef>
                  <a:spcPct val="0"/>
                </a:spcBef>
                <a:buFontTx/>
                <a:buNone/>
              </a:pPr>
              <a:t>40</a:t>
            </a:fld>
            <a:endParaRPr lang="fr-FR" altLang="fr-FR" sz="2000">
              <a:solidFill>
                <a:srgbClr val="984807"/>
              </a:solidFill>
            </a:endParaRPr>
          </a:p>
        </p:txBody>
      </p:sp>
      <p:sp>
        <p:nvSpPr>
          <p:cNvPr id="43012" name="Rectangle 1">
            <a:extLst>
              <a:ext uri="{FF2B5EF4-FFF2-40B4-BE49-F238E27FC236}">
                <a16:creationId xmlns:a16="http://schemas.microsoft.com/office/drawing/2014/main" id="{8E8F7479-972C-49D7-C900-37B17FD46C6B}"/>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Itinéraires :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43013" name="Rectangle 1">
            <a:extLst>
              <a:ext uri="{FF2B5EF4-FFF2-40B4-BE49-F238E27FC236}">
                <a16:creationId xmlns:a16="http://schemas.microsoft.com/office/drawing/2014/main" id="{13CFD555-563D-2917-1AAE-FBC9FE870460}"/>
              </a:ext>
            </a:extLst>
          </p:cNvPr>
          <p:cNvSpPr>
            <a:spLocks noChangeArrowheads="1"/>
          </p:cNvSpPr>
          <p:nvPr/>
        </p:nvSpPr>
        <p:spPr bwMode="auto">
          <a:xfrm>
            <a:off x="396875" y="1828800"/>
            <a:ext cx="8189913"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De secours </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a:t>
            </a:r>
            <a:r>
              <a:rPr lang="fr-FR" altLang="fr-FR" sz="2400">
                <a:latin typeface="Times New Roman" panose="02020603050405020304" pitchFamily="18" charset="0"/>
                <a:ea typeface="Calibri" panose="020F0502020204030204" pitchFamily="34" charset="0"/>
                <a:cs typeface="Times New Roman" panose="02020603050405020304" pitchFamily="18" charset="0"/>
              </a:rPr>
              <a:t> Ouvrant choisi pour permettre l’extraction du ou des binôme(s) engagé(s).</a:t>
            </a:r>
          </a:p>
        </p:txBody>
      </p:sp>
      <p:pic>
        <p:nvPicPr>
          <p:cNvPr id="43014" name="Picture 6" descr="SKM_C284e18020714100_0001">
            <a:extLst>
              <a:ext uri="{FF2B5EF4-FFF2-40B4-BE49-F238E27FC236}">
                <a16:creationId xmlns:a16="http://schemas.microsoft.com/office/drawing/2014/main" id="{DA9A04BE-257B-BAD8-516D-7E0805207B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192" t="73117" r="9418" b="7938"/>
          <a:stretch>
            <a:fillRect/>
          </a:stretch>
        </p:blipFill>
        <p:spPr bwMode="auto">
          <a:xfrm>
            <a:off x="381000" y="2819400"/>
            <a:ext cx="80772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re 8">
            <a:extLst>
              <a:ext uri="{FF2B5EF4-FFF2-40B4-BE49-F238E27FC236}">
                <a16:creationId xmlns:a16="http://schemas.microsoft.com/office/drawing/2014/main" id="{7101B008-A2E3-9053-1507-74B6DF7999E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Accès et itinéraires</a:t>
            </a:r>
          </a:p>
        </p:txBody>
      </p:sp>
      <p:sp>
        <p:nvSpPr>
          <p:cNvPr id="44035" name="Espace réservé du numéro de diapositive 4">
            <a:extLst>
              <a:ext uri="{FF2B5EF4-FFF2-40B4-BE49-F238E27FC236}">
                <a16:creationId xmlns:a16="http://schemas.microsoft.com/office/drawing/2014/main" id="{23FA2FA8-2FB5-0BAE-FEE7-28026F0DF7B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58F179B-DA12-46CC-AAC6-7E161E0805F7}" type="slidenum">
              <a:rPr lang="fr-FR" altLang="fr-FR" sz="2000">
                <a:solidFill>
                  <a:srgbClr val="984807"/>
                </a:solidFill>
              </a:rPr>
              <a:pPr algn="r" eaLnBrk="1" hangingPunct="1">
                <a:spcBef>
                  <a:spcPct val="0"/>
                </a:spcBef>
                <a:buFontTx/>
                <a:buNone/>
              </a:pPr>
              <a:t>41</a:t>
            </a:fld>
            <a:endParaRPr lang="fr-FR" altLang="fr-FR" sz="2000">
              <a:solidFill>
                <a:srgbClr val="984807"/>
              </a:solidFill>
            </a:endParaRPr>
          </a:p>
        </p:txBody>
      </p:sp>
      <p:sp>
        <p:nvSpPr>
          <p:cNvPr id="44036" name="Rectangle 1">
            <a:extLst>
              <a:ext uri="{FF2B5EF4-FFF2-40B4-BE49-F238E27FC236}">
                <a16:creationId xmlns:a16="http://schemas.microsoft.com/office/drawing/2014/main" id="{03244A69-3F12-C01E-F680-FEB5EE24256B}"/>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Itinéraires :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44037" name="Rectangle 1">
            <a:extLst>
              <a:ext uri="{FF2B5EF4-FFF2-40B4-BE49-F238E27FC236}">
                <a16:creationId xmlns:a16="http://schemas.microsoft.com/office/drawing/2014/main" id="{EF61ADD2-8FCF-C4B2-9ED9-034C2ECF6C17}"/>
              </a:ext>
            </a:extLst>
          </p:cNvPr>
          <p:cNvSpPr>
            <a:spLocks noChangeArrowheads="1"/>
          </p:cNvSpPr>
          <p:nvPr/>
        </p:nvSpPr>
        <p:spPr bwMode="auto">
          <a:xfrm>
            <a:off x="457200" y="1981200"/>
            <a:ext cx="8189913"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En infrastructure</a:t>
            </a:r>
            <a:r>
              <a:rPr lang="fr-FR" altLang="fr-FR" sz="2400">
                <a:latin typeface="Times New Roman" panose="02020603050405020304" pitchFamily="18" charset="0"/>
                <a:ea typeface="Calibri" panose="020F0502020204030204" pitchFamily="34" charset="0"/>
                <a:cs typeface="Times New Roman" panose="02020603050405020304" pitchFamily="18" charset="0"/>
              </a:rPr>
              <a:t> : </a:t>
            </a:r>
          </a:p>
          <a:p>
            <a:pPr>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Rare de disposer de plusieurs issues de secours (ex : accès unique à une cave ou une réserve de magasin, issues de secours dans les parcs de stationnement tous les 40 mètres, etc.). </a:t>
            </a:r>
          </a:p>
          <a:p>
            <a:pPr>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Principe de sauvegarde implique l’engagement minimum (personnel, temps, distance).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re 8">
            <a:extLst>
              <a:ext uri="{FF2B5EF4-FFF2-40B4-BE49-F238E27FC236}">
                <a16:creationId xmlns:a16="http://schemas.microsoft.com/office/drawing/2014/main" id="{6C1B31AC-4673-9542-013F-1B3F701AE03C}"/>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Accès et itinéraires</a:t>
            </a:r>
          </a:p>
        </p:txBody>
      </p:sp>
      <p:sp>
        <p:nvSpPr>
          <p:cNvPr id="45059" name="Espace réservé du numéro de diapositive 4">
            <a:extLst>
              <a:ext uri="{FF2B5EF4-FFF2-40B4-BE49-F238E27FC236}">
                <a16:creationId xmlns:a16="http://schemas.microsoft.com/office/drawing/2014/main" id="{2D1BE59C-F517-9D00-E5EE-9A4F668AC46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D589278-4CE2-42C0-8A4D-3D54F47A1D7E}" type="slidenum">
              <a:rPr lang="fr-FR" altLang="fr-FR" sz="2000">
                <a:solidFill>
                  <a:srgbClr val="984807"/>
                </a:solidFill>
              </a:rPr>
              <a:pPr algn="r" eaLnBrk="1" hangingPunct="1">
                <a:spcBef>
                  <a:spcPct val="0"/>
                </a:spcBef>
                <a:buFontTx/>
                <a:buNone/>
              </a:pPr>
              <a:t>42</a:t>
            </a:fld>
            <a:endParaRPr lang="fr-FR" altLang="fr-FR" sz="2000">
              <a:solidFill>
                <a:srgbClr val="984807"/>
              </a:solidFill>
            </a:endParaRPr>
          </a:p>
        </p:txBody>
      </p:sp>
      <p:sp>
        <p:nvSpPr>
          <p:cNvPr id="45060" name="Rectangle 1">
            <a:extLst>
              <a:ext uri="{FF2B5EF4-FFF2-40B4-BE49-F238E27FC236}">
                <a16:creationId xmlns:a16="http://schemas.microsoft.com/office/drawing/2014/main" id="{F5921C6D-D6BF-0787-4996-DF7A7053AE0B}"/>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Itinéraires :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45061" name="Rectangle 1">
            <a:extLst>
              <a:ext uri="{FF2B5EF4-FFF2-40B4-BE49-F238E27FC236}">
                <a16:creationId xmlns:a16="http://schemas.microsoft.com/office/drawing/2014/main" id="{1B489A52-6293-CF9C-DA18-60951382AB7E}"/>
              </a:ext>
            </a:extLst>
          </p:cNvPr>
          <p:cNvSpPr>
            <a:spLocks noChangeArrowheads="1"/>
          </p:cNvSpPr>
          <p:nvPr/>
        </p:nvSpPr>
        <p:spPr bwMode="auto">
          <a:xfrm>
            <a:off x="457200" y="1981200"/>
            <a:ext cx="56388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En infrastructure</a:t>
            </a:r>
            <a:r>
              <a:rPr lang="fr-FR" altLang="fr-FR" sz="2400">
                <a:latin typeface="Times New Roman" panose="02020603050405020304" pitchFamily="18" charset="0"/>
                <a:ea typeface="Calibri" panose="020F0502020204030204" pitchFamily="34" charset="0"/>
                <a:cs typeface="Times New Roman" panose="02020603050405020304" pitchFamily="18" charset="0"/>
              </a:rPr>
              <a:t> :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COS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issues de secours et itinéraires de secours du rez-de-chaussée jusqu’au 2</a:t>
            </a:r>
            <a:r>
              <a:rPr lang="fr-FR" altLang="fr-FR" sz="2400" baseline="30000">
                <a:latin typeface="Times New Roman" panose="02020603050405020304" pitchFamily="18" charset="0"/>
                <a:ea typeface="Calibri" panose="020F0502020204030204" pitchFamily="34" charset="0"/>
                <a:cs typeface="Times New Roman" panose="02020603050405020304" pitchFamily="18" charset="0"/>
              </a:rPr>
              <a:t>ème</a:t>
            </a:r>
            <a:r>
              <a:rPr lang="fr-FR" altLang="fr-FR" sz="2400">
                <a:latin typeface="Times New Roman" panose="02020603050405020304" pitchFamily="18" charset="0"/>
                <a:ea typeface="Calibri" panose="020F0502020204030204" pitchFamily="34" charset="0"/>
                <a:cs typeface="Times New Roman" panose="02020603050405020304" pitchFamily="18" charset="0"/>
              </a:rPr>
              <a:t> étage au moyen d’échelle à coulisse. </a:t>
            </a:r>
          </a:p>
        </p:txBody>
      </p:sp>
      <p:pic>
        <p:nvPicPr>
          <p:cNvPr id="45062" name="Picture 8">
            <a:extLst>
              <a:ext uri="{FF2B5EF4-FFF2-40B4-BE49-F238E27FC236}">
                <a16:creationId xmlns:a16="http://schemas.microsoft.com/office/drawing/2014/main" id="{D0C400C5-1AF8-FFEA-0807-6D76BCB50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141" t="6250" r="10448" b="6250"/>
          <a:stretch>
            <a:fillRect/>
          </a:stretch>
        </p:blipFill>
        <p:spPr bwMode="auto">
          <a:xfrm>
            <a:off x="6172200" y="2438400"/>
            <a:ext cx="250348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re 8">
            <a:extLst>
              <a:ext uri="{FF2B5EF4-FFF2-40B4-BE49-F238E27FC236}">
                <a16:creationId xmlns:a16="http://schemas.microsoft.com/office/drawing/2014/main" id="{06A93EBB-5B4F-C719-7E18-DDD784C539DD}"/>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Accès et itinéraires</a:t>
            </a:r>
          </a:p>
        </p:txBody>
      </p:sp>
      <p:sp>
        <p:nvSpPr>
          <p:cNvPr id="46083" name="Espace réservé du numéro de diapositive 4">
            <a:extLst>
              <a:ext uri="{FF2B5EF4-FFF2-40B4-BE49-F238E27FC236}">
                <a16:creationId xmlns:a16="http://schemas.microsoft.com/office/drawing/2014/main" id="{9441698D-FA0A-8533-0543-8E8C823CC00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3507A7E-FBF9-4F2E-AB34-EEC97872F083}" type="slidenum">
              <a:rPr lang="fr-FR" altLang="fr-FR" sz="2000">
                <a:solidFill>
                  <a:srgbClr val="984807"/>
                </a:solidFill>
              </a:rPr>
              <a:pPr algn="r" eaLnBrk="1" hangingPunct="1">
                <a:spcBef>
                  <a:spcPct val="0"/>
                </a:spcBef>
                <a:buFontTx/>
                <a:buNone/>
              </a:pPr>
              <a:t>43</a:t>
            </a:fld>
            <a:endParaRPr lang="fr-FR" altLang="fr-FR" sz="2000">
              <a:solidFill>
                <a:srgbClr val="984807"/>
              </a:solidFill>
            </a:endParaRPr>
          </a:p>
        </p:txBody>
      </p:sp>
      <p:sp>
        <p:nvSpPr>
          <p:cNvPr id="46084" name="Rectangle 1">
            <a:extLst>
              <a:ext uri="{FF2B5EF4-FFF2-40B4-BE49-F238E27FC236}">
                <a16:creationId xmlns:a16="http://schemas.microsoft.com/office/drawing/2014/main" id="{C38F5B77-1C55-D0C7-07AD-A1BCD9E01F00}"/>
              </a:ext>
            </a:extLst>
          </p:cNvPr>
          <p:cNvSpPr>
            <a:spLocks noChangeArrowheads="1"/>
          </p:cNvSpPr>
          <p:nvPr/>
        </p:nvSpPr>
        <p:spPr bwMode="auto">
          <a:xfrm>
            <a:off x="427038" y="13414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Itinéraires :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46085" name="Rectangle 1">
            <a:extLst>
              <a:ext uri="{FF2B5EF4-FFF2-40B4-BE49-F238E27FC236}">
                <a16:creationId xmlns:a16="http://schemas.microsoft.com/office/drawing/2014/main" id="{F338F020-99EC-35FB-E7D4-62ABBD5E0DCC}"/>
              </a:ext>
            </a:extLst>
          </p:cNvPr>
          <p:cNvSpPr>
            <a:spLocks noChangeArrowheads="1"/>
          </p:cNvSpPr>
          <p:nvPr/>
        </p:nvSpPr>
        <p:spPr bwMode="auto">
          <a:xfrm>
            <a:off x="457200" y="1981200"/>
            <a:ext cx="4800600"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En infrastructure</a:t>
            </a:r>
            <a:r>
              <a:rPr lang="fr-FR" altLang="fr-FR" sz="2400">
                <a:latin typeface="Times New Roman" panose="02020603050405020304" pitchFamily="18" charset="0"/>
                <a:ea typeface="Calibri" panose="020F0502020204030204" pitchFamily="34" charset="0"/>
                <a:cs typeface="Times New Roman" panose="02020603050405020304" pitchFamily="18" charset="0"/>
              </a:rPr>
              <a:t> :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Du 3</a:t>
            </a:r>
            <a:r>
              <a:rPr lang="fr-FR" altLang="fr-FR" sz="2400" b="1" baseline="30000">
                <a:latin typeface="Times New Roman" panose="02020603050405020304" pitchFamily="18" charset="0"/>
                <a:ea typeface="Calibri" panose="020F0502020204030204" pitchFamily="34" charset="0"/>
                <a:cs typeface="Times New Roman" panose="02020603050405020304" pitchFamily="18" charset="0"/>
              </a:rPr>
              <a:t>ème</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 à la hauteur atteinte par un MEA</a:t>
            </a:r>
            <a:r>
              <a:rPr lang="fr-FR" altLang="fr-FR" sz="2400">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46086" name="Picture 7">
            <a:extLst>
              <a:ext uri="{FF2B5EF4-FFF2-40B4-BE49-F238E27FC236}">
                <a16:creationId xmlns:a16="http://schemas.microsoft.com/office/drawing/2014/main" id="{0F5703AE-D270-8A38-3648-595ADB1781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018" t="6250" r="9819" b="6250"/>
          <a:stretch>
            <a:fillRect/>
          </a:stretch>
        </p:blipFill>
        <p:spPr bwMode="auto">
          <a:xfrm>
            <a:off x="5875338" y="1447800"/>
            <a:ext cx="284162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re 8">
            <a:extLst>
              <a:ext uri="{FF2B5EF4-FFF2-40B4-BE49-F238E27FC236}">
                <a16:creationId xmlns:a16="http://schemas.microsoft.com/office/drawing/2014/main" id="{ED6C6FB9-A995-FF94-8808-33263AC8778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Accès et itinéraires</a:t>
            </a:r>
          </a:p>
        </p:txBody>
      </p:sp>
      <p:sp>
        <p:nvSpPr>
          <p:cNvPr id="47107" name="Espace réservé du numéro de diapositive 4">
            <a:extLst>
              <a:ext uri="{FF2B5EF4-FFF2-40B4-BE49-F238E27FC236}">
                <a16:creationId xmlns:a16="http://schemas.microsoft.com/office/drawing/2014/main" id="{55994AF7-233C-EB87-0FAC-A1D0D7BD525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0C3B5DC-664A-4FCC-AFB9-523CA56F9648}" type="slidenum">
              <a:rPr lang="fr-FR" altLang="fr-FR" sz="2000">
                <a:solidFill>
                  <a:srgbClr val="984807"/>
                </a:solidFill>
              </a:rPr>
              <a:pPr algn="r" eaLnBrk="1" hangingPunct="1">
                <a:spcBef>
                  <a:spcPct val="0"/>
                </a:spcBef>
                <a:buFontTx/>
                <a:buNone/>
              </a:pPr>
              <a:t>44</a:t>
            </a:fld>
            <a:endParaRPr lang="fr-FR" altLang="fr-FR" sz="2000">
              <a:solidFill>
                <a:srgbClr val="984807"/>
              </a:solidFill>
            </a:endParaRPr>
          </a:p>
        </p:txBody>
      </p:sp>
      <p:sp>
        <p:nvSpPr>
          <p:cNvPr id="47108" name="Rectangle 1">
            <a:extLst>
              <a:ext uri="{FF2B5EF4-FFF2-40B4-BE49-F238E27FC236}">
                <a16:creationId xmlns:a16="http://schemas.microsoft.com/office/drawing/2014/main" id="{FBAA9275-2CFE-EFD8-21E0-9B830AA0BBAD}"/>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Itinéraires :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47109" name="Rectangle 1">
            <a:extLst>
              <a:ext uri="{FF2B5EF4-FFF2-40B4-BE49-F238E27FC236}">
                <a16:creationId xmlns:a16="http://schemas.microsoft.com/office/drawing/2014/main" id="{A6377F29-70BD-F82D-B321-1C9B70FBE59B}"/>
              </a:ext>
            </a:extLst>
          </p:cNvPr>
          <p:cNvSpPr>
            <a:spLocks noChangeArrowheads="1"/>
          </p:cNvSpPr>
          <p:nvPr/>
        </p:nvSpPr>
        <p:spPr bwMode="auto">
          <a:xfrm>
            <a:off x="457200" y="1981200"/>
            <a:ext cx="8189913"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En infrastructure</a:t>
            </a:r>
            <a:r>
              <a:rPr lang="fr-FR" altLang="fr-FR" sz="2400">
                <a:latin typeface="Times New Roman" panose="02020603050405020304" pitchFamily="18" charset="0"/>
                <a:ea typeface="Calibri" panose="020F0502020204030204" pitchFamily="34" charset="0"/>
                <a:cs typeface="Times New Roman" panose="02020603050405020304" pitchFamily="18" charset="0"/>
              </a:rPr>
              <a:t> :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 Sauvetages et mises en sécurité priment dans l’emploi des échelles.</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Echelles dédiées aux issues de secours et doivent être déclarées indisponibles pour toute autre mission, sauf sauvetage imminent et imprévu.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re 8">
            <a:extLst>
              <a:ext uri="{FF2B5EF4-FFF2-40B4-BE49-F238E27FC236}">
                <a16:creationId xmlns:a16="http://schemas.microsoft.com/office/drawing/2014/main" id="{5EA71874-6911-B77C-B5E2-DD2E101F611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Accès et itinéraires</a:t>
            </a:r>
          </a:p>
        </p:txBody>
      </p:sp>
      <p:sp>
        <p:nvSpPr>
          <p:cNvPr id="48131" name="Espace réservé du numéro de diapositive 4">
            <a:extLst>
              <a:ext uri="{FF2B5EF4-FFF2-40B4-BE49-F238E27FC236}">
                <a16:creationId xmlns:a16="http://schemas.microsoft.com/office/drawing/2014/main" id="{4E395D96-E318-CE0E-528A-89BC2B5F833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B42B67B-0CC4-4782-B4BC-CB399669183C}" type="slidenum">
              <a:rPr lang="fr-FR" altLang="fr-FR" sz="2000">
                <a:solidFill>
                  <a:srgbClr val="984807"/>
                </a:solidFill>
              </a:rPr>
              <a:pPr algn="r" eaLnBrk="1" hangingPunct="1">
                <a:spcBef>
                  <a:spcPct val="0"/>
                </a:spcBef>
                <a:buFontTx/>
                <a:buNone/>
              </a:pPr>
              <a:t>45</a:t>
            </a:fld>
            <a:endParaRPr lang="fr-FR" altLang="fr-FR" sz="2000">
              <a:solidFill>
                <a:srgbClr val="984807"/>
              </a:solidFill>
            </a:endParaRPr>
          </a:p>
        </p:txBody>
      </p:sp>
      <p:sp>
        <p:nvSpPr>
          <p:cNvPr id="38917" name="Rectangle 1">
            <a:extLst>
              <a:ext uri="{FF2B5EF4-FFF2-40B4-BE49-F238E27FC236}">
                <a16:creationId xmlns:a16="http://schemas.microsoft.com/office/drawing/2014/main" id="{AE013EB6-6752-6C0A-7675-A681AA2DD819}"/>
              </a:ext>
            </a:extLst>
          </p:cNvPr>
          <p:cNvSpPr>
            <a:spLocks noChangeArrowheads="1"/>
          </p:cNvSpPr>
          <p:nvPr/>
        </p:nvSpPr>
        <p:spPr bwMode="auto">
          <a:xfrm>
            <a:off x="323850" y="1260475"/>
            <a:ext cx="8534400" cy="4578350"/>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lnSpc>
                <a:spcPct val="107000"/>
              </a:lnSpc>
              <a:spcBef>
                <a:spcPct val="0"/>
              </a:spcBef>
              <a:buFont typeface="Arial" panose="020B0604020202020204" pitchFamily="34" charset="0"/>
              <a:buNone/>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 S</a:t>
            </a:r>
            <a:r>
              <a:rPr lang="fr-FR" sz="2400" dirty="0">
                <a:latin typeface="Times New Roman" panose="02020603050405020304" pitchFamily="18" charset="0"/>
                <a:ea typeface="Calibri" panose="020F0502020204030204" pitchFamily="34" charset="0"/>
                <a:cs typeface="Times New Roman" panose="02020603050405020304" pitchFamily="18" charset="0"/>
              </a:rPr>
              <a:t>ituations restreignant la création d’1 ou des issues de secours : </a:t>
            </a:r>
          </a:p>
          <a:p>
            <a:pPr algn="just">
              <a:lnSpc>
                <a:spcPct val="107000"/>
              </a:lnSpc>
              <a:spcAft>
                <a:spcPts val="800"/>
              </a:spcAft>
              <a:buFont typeface="Arial" panose="020B0604020202020204" pitchFamily="34" charset="0"/>
              <a:buNone/>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p>
          <a:p>
            <a:pPr marL="571500" indent="-342900" algn="just">
              <a:lnSpc>
                <a:spcPct val="107000"/>
              </a:lnSpc>
              <a:spcAft>
                <a:spcPts val="800"/>
              </a:spcAft>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Accès direct à la zone de feu ou à un volume totalement enfumé ;</a:t>
            </a:r>
          </a:p>
          <a:p>
            <a:pPr marL="571500" indent="-342900" algn="just">
              <a:lnSpc>
                <a:spcPct val="107000"/>
              </a:lnSpc>
              <a:spcAft>
                <a:spcPts val="800"/>
              </a:spcAft>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Accès contre le tirage ;</a:t>
            </a:r>
          </a:p>
          <a:p>
            <a:pPr marL="571500" indent="-342900" algn="just">
              <a:lnSpc>
                <a:spcPct val="107000"/>
              </a:lnSpc>
              <a:spcAft>
                <a:spcPts val="800"/>
              </a:spcAft>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Défaut de stabilité du sol ;</a:t>
            </a:r>
          </a:p>
          <a:p>
            <a:pPr marL="571500" indent="-342900" algn="just">
              <a:lnSpc>
                <a:spcPct val="107000"/>
              </a:lnSpc>
              <a:spcAft>
                <a:spcPts val="800"/>
              </a:spcAft>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Dimensions de l'ouvrant ne permettant pas l'évacuation du personnel ;</a:t>
            </a:r>
          </a:p>
          <a:p>
            <a:pPr marL="571500" indent="-342900" algn="just">
              <a:lnSpc>
                <a:spcPct val="107000"/>
              </a:lnSpc>
              <a:spcAft>
                <a:spcPts val="800"/>
              </a:spcAft>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Assurance de la maîtrise de l'apport d'air.</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re 8">
            <a:extLst>
              <a:ext uri="{FF2B5EF4-FFF2-40B4-BE49-F238E27FC236}">
                <a16:creationId xmlns:a16="http://schemas.microsoft.com/office/drawing/2014/main" id="{5DED86AF-A9BC-7558-F437-6369D68A4C5B}"/>
              </a:ext>
            </a:extLst>
          </p:cNvPr>
          <p:cNvSpPr>
            <a:spLocks noGrp="1"/>
          </p:cNvSpPr>
          <p:nvPr>
            <p:ph type="title" idx="4294967295"/>
          </p:nvPr>
        </p:nvSpPr>
        <p:spPr>
          <a:xfrm>
            <a:off x="971550" y="2781300"/>
            <a:ext cx="7742238" cy="939800"/>
          </a:xfrm>
        </p:spPr>
        <p:txBody>
          <a:bodyPr/>
          <a:lstStyle/>
          <a:p>
            <a:pPr eaLnBrk="1" hangingPunct="1"/>
            <a:r>
              <a:rPr lang="fr-FR" altLang="fr-FR" sz="3200" b="1">
                <a:solidFill>
                  <a:srgbClr val="984807"/>
                </a:solidFill>
              </a:rPr>
              <a:t>Méthode de reconnaissance</a:t>
            </a:r>
          </a:p>
        </p:txBody>
      </p:sp>
      <p:sp>
        <p:nvSpPr>
          <p:cNvPr id="49155" name="Espace réservé du numéro de diapositive 4">
            <a:extLst>
              <a:ext uri="{FF2B5EF4-FFF2-40B4-BE49-F238E27FC236}">
                <a16:creationId xmlns:a16="http://schemas.microsoft.com/office/drawing/2014/main" id="{C7F48534-AE5E-1F14-A3CC-88C3C74DB71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0E26DF7-878E-4ED2-8F96-C8710B32BB90}" type="slidenum">
              <a:rPr lang="fr-FR" altLang="fr-FR" sz="2000">
                <a:solidFill>
                  <a:srgbClr val="984807"/>
                </a:solidFill>
              </a:rPr>
              <a:pPr algn="r" eaLnBrk="1" hangingPunct="1">
                <a:spcBef>
                  <a:spcPct val="0"/>
                </a:spcBef>
                <a:buFontTx/>
                <a:buNone/>
              </a:pPr>
              <a:t>46</a:t>
            </a:fld>
            <a:endParaRPr lang="fr-FR" altLang="fr-FR" sz="2000">
              <a:solidFill>
                <a:srgbClr val="984807"/>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re 8">
            <a:extLst>
              <a:ext uri="{FF2B5EF4-FFF2-40B4-BE49-F238E27FC236}">
                <a16:creationId xmlns:a16="http://schemas.microsoft.com/office/drawing/2014/main" id="{8F87E4A6-E8C1-271E-EE3F-8212E9F472E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Méthode de reconnaissance</a:t>
            </a:r>
          </a:p>
        </p:txBody>
      </p:sp>
      <p:sp>
        <p:nvSpPr>
          <p:cNvPr id="50179" name="Espace réservé du numéro de diapositive 4">
            <a:extLst>
              <a:ext uri="{FF2B5EF4-FFF2-40B4-BE49-F238E27FC236}">
                <a16:creationId xmlns:a16="http://schemas.microsoft.com/office/drawing/2014/main" id="{0C4F9743-A7FD-FDB7-C212-23D6B47DCD8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4D08547-2DC7-4805-B021-1194B6117564}" type="slidenum">
              <a:rPr lang="fr-FR" altLang="fr-FR" sz="2000">
                <a:solidFill>
                  <a:srgbClr val="984807"/>
                </a:solidFill>
              </a:rPr>
              <a:pPr algn="r" eaLnBrk="1" hangingPunct="1">
                <a:spcBef>
                  <a:spcPct val="0"/>
                </a:spcBef>
                <a:buFontTx/>
                <a:buNone/>
              </a:pPr>
              <a:t>47</a:t>
            </a:fld>
            <a:endParaRPr lang="fr-FR" altLang="fr-FR" sz="2000">
              <a:solidFill>
                <a:srgbClr val="984807"/>
              </a:solidFill>
            </a:endParaRPr>
          </a:p>
        </p:txBody>
      </p:sp>
      <p:pic>
        <p:nvPicPr>
          <p:cNvPr id="50180" name="Picture 6" descr="livre 3 les reconnaissances_Page_10">
            <a:extLst>
              <a:ext uri="{FF2B5EF4-FFF2-40B4-BE49-F238E27FC236}">
                <a16:creationId xmlns:a16="http://schemas.microsoft.com/office/drawing/2014/main" id="{ACEDCD50-C2E0-1AFA-B102-EAEDE54FC3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549" t="13300" r="13490" b="33566"/>
          <a:stretch>
            <a:fillRect/>
          </a:stretch>
        </p:blipFill>
        <p:spPr bwMode="auto">
          <a:xfrm>
            <a:off x="1692275" y="1214438"/>
            <a:ext cx="5040313"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re 8">
            <a:extLst>
              <a:ext uri="{FF2B5EF4-FFF2-40B4-BE49-F238E27FC236}">
                <a16:creationId xmlns:a16="http://schemas.microsoft.com/office/drawing/2014/main" id="{E02764E4-EC30-C68A-93D9-1D9D6131998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Méthode de reconnaissance</a:t>
            </a:r>
          </a:p>
        </p:txBody>
      </p:sp>
      <p:sp>
        <p:nvSpPr>
          <p:cNvPr id="51203" name="Espace réservé du numéro de diapositive 4">
            <a:extLst>
              <a:ext uri="{FF2B5EF4-FFF2-40B4-BE49-F238E27FC236}">
                <a16:creationId xmlns:a16="http://schemas.microsoft.com/office/drawing/2014/main" id="{BBA8C2B3-5E3B-3A96-65FE-3389B401B4C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71C68B5-3E91-442B-92E9-77654CEA6B3D}" type="slidenum">
              <a:rPr lang="fr-FR" altLang="fr-FR" sz="2000">
                <a:solidFill>
                  <a:srgbClr val="984807"/>
                </a:solidFill>
              </a:rPr>
              <a:pPr algn="r" eaLnBrk="1" hangingPunct="1">
                <a:spcBef>
                  <a:spcPct val="0"/>
                </a:spcBef>
                <a:buFontTx/>
                <a:buNone/>
              </a:pPr>
              <a:t>48</a:t>
            </a:fld>
            <a:endParaRPr lang="fr-FR" altLang="fr-FR" sz="2000">
              <a:solidFill>
                <a:srgbClr val="984807"/>
              </a:solidFill>
            </a:endParaRPr>
          </a:p>
        </p:txBody>
      </p:sp>
      <p:sp>
        <p:nvSpPr>
          <p:cNvPr id="51204" name="Rectangle 1">
            <a:extLst>
              <a:ext uri="{FF2B5EF4-FFF2-40B4-BE49-F238E27FC236}">
                <a16:creationId xmlns:a16="http://schemas.microsoft.com/office/drawing/2014/main" id="{6DE41FF1-1E65-6E93-BB70-66B3A265967B}"/>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Règles de progression : </a:t>
            </a:r>
          </a:p>
        </p:txBody>
      </p:sp>
      <p:sp>
        <p:nvSpPr>
          <p:cNvPr id="51205" name="Rectangle 1">
            <a:extLst>
              <a:ext uri="{FF2B5EF4-FFF2-40B4-BE49-F238E27FC236}">
                <a16:creationId xmlns:a16="http://schemas.microsoft.com/office/drawing/2014/main" id="{FFA875E2-8D6D-C15C-5F4C-9EB5F110E65C}"/>
              </a:ext>
            </a:extLst>
          </p:cNvPr>
          <p:cNvSpPr>
            <a:spLocks noChangeArrowheads="1"/>
          </p:cNvSpPr>
          <p:nvPr/>
        </p:nvSpPr>
        <p:spPr bwMode="auto">
          <a:xfrm>
            <a:off x="533400" y="2057400"/>
            <a:ext cx="8189913"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Utilisations des matériels facilitant leurs recherches (caméra thermique, outils de forcement…) ; </a:t>
            </a:r>
          </a:p>
          <a:p>
            <a:pPr algn="just">
              <a:lnSpc>
                <a:spcPct val="107000"/>
              </a:lnSpc>
              <a:spcBef>
                <a:spcPct val="0"/>
              </a:spcBef>
              <a:buFontTx/>
              <a:buChar char="•"/>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Recherches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pièce par pièce (</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ouvrir toutes les portes</a:t>
            </a:r>
            <a:r>
              <a:rPr lang="fr-FR" altLang="fr-FR" sz="2400">
                <a:latin typeface="Times New Roman" panose="02020603050405020304" pitchFamily="18" charset="0"/>
                <a:ea typeface="Calibri" panose="020F0502020204030204" pitchFamily="34" charset="0"/>
                <a:cs typeface="Times New Roman" panose="02020603050405020304" pitchFamily="18" charset="0"/>
              </a:rPr>
              <a:t>) en veillant aux signes de présence de victimes (appels à l’aide, bruits…) ;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re 8">
            <a:extLst>
              <a:ext uri="{FF2B5EF4-FFF2-40B4-BE49-F238E27FC236}">
                <a16:creationId xmlns:a16="http://schemas.microsoft.com/office/drawing/2014/main" id="{1A34D9AF-13A7-FE7A-EE16-3D7BD38F172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Méthode de reconnaissance</a:t>
            </a:r>
          </a:p>
        </p:txBody>
      </p:sp>
      <p:sp>
        <p:nvSpPr>
          <p:cNvPr id="52227" name="Espace réservé du numéro de diapositive 4">
            <a:extLst>
              <a:ext uri="{FF2B5EF4-FFF2-40B4-BE49-F238E27FC236}">
                <a16:creationId xmlns:a16="http://schemas.microsoft.com/office/drawing/2014/main" id="{8D5A870F-C842-AC3B-7889-4779B6BF8FC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917F7C3-1FFA-4C04-B4A3-F61761D86E96}" type="slidenum">
              <a:rPr lang="fr-FR" altLang="fr-FR" sz="2000">
                <a:solidFill>
                  <a:srgbClr val="984807"/>
                </a:solidFill>
              </a:rPr>
              <a:pPr algn="r" eaLnBrk="1" hangingPunct="1">
                <a:spcBef>
                  <a:spcPct val="0"/>
                </a:spcBef>
                <a:buFontTx/>
                <a:buNone/>
              </a:pPr>
              <a:t>49</a:t>
            </a:fld>
            <a:endParaRPr lang="fr-FR" altLang="fr-FR" sz="2000">
              <a:solidFill>
                <a:srgbClr val="984807"/>
              </a:solidFill>
            </a:endParaRPr>
          </a:p>
        </p:txBody>
      </p:sp>
      <p:sp>
        <p:nvSpPr>
          <p:cNvPr id="45062" name="Rectangle 1">
            <a:extLst>
              <a:ext uri="{FF2B5EF4-FFF2-40B4-BE49-F238E27FC236}">
                <a16:creationId xmlns:a16="http://schemas.microsoft.com/office/drawing/2014/main" id="{1FD38F67-22D7-98A8-DB74-9BFF20CEAE0B}"/>
              </a:ext>
            </a:extLst>
          </p:cNvPr>
          <p:cNvSpPr>
            <a:spLocks noChangeArrowheads="1"/>
          </p:cNvSpPr>
          <p:nvPr/>
        </p:nvSpPr>
        <p:spPr bwMode="auto">
          <a:xfrm>
            <a:off x="539750" y="1993900"/>
            <a:ext cx="8189913" cy="164623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marL="342900" indent="-342900" algn="just">
              <a:lnSpc>
                <a:spcPct val="107000"/>
              </a:lnSpc>
              <a:spcBef>
                <a:spcPct val="0"/>
              </a:spcBef>
              <a:defRPr/>
            </a:pPr>
            <a:r>
              <a:rPr lang="fr-FR" altLang="fr-FR" sz="2400" b="1" dirty="0">
                <a:latin typeface="Times New Roman" panose="02020603050405020304" pitchFamily="18" charset="0"/>
                <a:ea typeface="Calibri" panose="020F0502020204030204" pitchFamily="34" charset="0"/>
                <a:cs typeface="Times New Roman" panose="02020603050405020304" pitchFamily="18" charset="0"/>
              </a:rPr>
              <a:t>2 porteurs restent reliés entre eux par la liaison personnelle du CE.</a:t>
            </a:r>
          </a:p>
          <a:p>
            <a:pPr algn="just">
              <a:lnSpc>
                <a:spcPct val="107000"/>
              </a:lnSpc>
              <a:spcBef>
                <a:spcPct val="0"/>
              </a:spcBef>
              <a:buFontTx/>
              <a:buNone/>
              <a:defRPr/>
            </a:pPr>
            <a:endParaRPr lang="fr-FR" altLang="fr-FR" sz="24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defRPr/>
            </a:pPr>
            <a:r>
              <a:rPr lang="fr-FR" altLang="fr-FR" sz="2400" b="1" dirty="0">
                <a:latin typeface="Times New Roman" panose="02020603050405020304" pitchFamily="18" charset="0"/>
                <a:ea typeface="Calibri" panose="020F0502020204030204" pitchFamily="34" charset="0"/>
                <a:cs typeface="Times New Roman" panose="02020603050405020304" pitchFamily="18" charset="0"/>
              </a:rPr>
              <a:t> Equipier est relié à la ligne guide.</a:t>
            </a:r>
            <a:endParaRPr lang="fr-FR" altLang="fr-FR"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2229" name="Rectangle 1">
            <a:extLst>
              <a:ext uri="{FF2B5EF4-FFF2-40B4-BE49-F238E27FC236}">
                <a16:creationId xmlns:a16="http://schemas.microsoft.com/office/drawing/2014/main" id="{4D19C75F-4C41-9AEB-56F4-1B80C9D595B4}"/>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Règles de progression : </a:t>
            </a:r>
          </a:p>
        </p:txBody>
      </p:sp>
      <p:sp>
        <p:nvSpPr>
          <p:cNvPr id="52230" name="Rectangle 1">
            <a:extLst>
              <a:ext uri="{FF2B5EF4-FFF2-40B4-BE49-F238E27FC236}">
                <a16:creationId xmlns:a16="http://schemas.microsoft.com/office/drawing/2014/main" id="{6388CFDD-B7A6-036B-2381-4ECE02B6B094}"/>
              </a:ext>
            </a:extLst>
          </p:cNvPr>
          <p:cNvSpPr>
            <a:spLocks noChangeArrowheads="1"/>
          </p:cNvSpPr>
          <p:nvPr/>
        </p:nvSpPr>
        <p:spPr bwMode="auto">
          <a:xfrm>
            <a:off x="611188" y="4416425"/>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CA ou contrôleur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guide main droite ou guide main gauche.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re 8">
            <a:extLst>
              <a:ext uri="{FF2B5EF4-FFF2-40B4-BE49-F238E27FC236}">
                <a16:creationId xmlns:a16="http://schemas.microsoft.com/office/drawing/2014/main" id="{30502DE0-232E-3FE3-87F9-62C92F7906C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Objectifs des reconnaissances</a:t>
            </a:r>
          </a:p>
        </p:txBody>
      </p:sp>
      <p:sp>
        <p:nvSpPr>
          <p:cNvPr id="7171" name="Espace réservé du numéro de diapositive 4">
            <a:extLst>
              <a:ext uri="{FF2B5EF4-FFF2-40B4-BE49-F238E27FC236}">
                <a16:creationId xmlns:a16="http://schemas.microsoft.com/office/drawing/2014/main" id="{4A9CA02D-54E5-74D8-B797-0C507D75B87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412221A-C33A-4C2E-9D08-77D39F896593}" type="slidenum">
              <a:rPr lang="fr-FR" altLang="fr-FR" sz="2000">
                <a:solidFill>
                  <a:srgbClr val="984807"/>
                </a:solidFill>
              </a:rPr>
              <a:pPr algn="r" eaLnBrk="1" hangingPunct="1">
                <a:spcBef>
                  <a:spcPct val="0"/>
                </a:spcBef>
                <a:buFontTx/>
                <a:buNone/>
              </a:pPr>
              <a:t>5</a:t>
            </a:fld>
            <a:endParaRPr lang="fr-FR" altLang="fr-FR" sz="2000">
              <a:solidFill>
                <a:srgbClr val="984807"/>
              </a:solidFill>
            </a:endParaRPr>
          </a:p>
        </p:txBody>
      </p:sp>
      <p:sp>
        <p:nvSpPr>
          <p:cNvPr id="7172" name="Rectangle 1">
            <a:extLst>
              <a:ext uri="{FF2B5EF4-FFF2-40B4-BE49-F238E27FC236}">
                <a16:creationId xmlns:a16="http://schemas.microsoft.com/office/drawing/2014/main" id="{707BDB0A-A664-527E-D191-35589C1D0770}"/>
              </a:ext>
            </a:extLst>
          </p:cNvPr>
          <p:cNvSpPr>
            <a:spLocks noChangeArrowheads="1"/>
          </p:cNvSpPr>
          <p:nvPr/>
        </p:nvSpPr>
        <p:spPr bwMode="auto">
          <a:xfrm>
            <a:off x="457200" y="1447800"/>
            <a:ext cx="8189913"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S’approcher le + près possible du foyer pour juger de son emplacement, de son étendue, de sa nature et des risques d’extension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173" name="Picture 5" descr="C:\Documents and Settings\Philippe\Mes documents\JSP SDMIS\Dématérialisation\doc\INC\C1 - reconnaissance\livre 3 les reconnaissances_Page_34.jpg">
            <a:extLst>
              <a:ext uri="{FF2B5EF4-FFF2-40B4-BE49-F238E27FC236}">
                <a16:creationId xmlns:a16="http://schemas.microsoft.com/office/drawing/2014/main" id="{78C2C186-3B0D-E9E2-7686-1B1D47F5C3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154" t="42857" r="19124" b="27826"/>
          <a:stretch>
            <a:fillRect/>
          </a:stretch>
        </p:blipFill>
        <p:spPr bwMode="auto">
          <a:xfrm>
            <a:off x="1447800" y="2590800"/>
            <a:ext cx="5638800"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re 8">
            <a:extLst>
              <a:ext uri="{FF2B5EF4-FFF2-40B4-BE49-F238E27FC236}">
                <a16:creationId xmlns:a16="http://schemas.microsoft.com/office/drawing/2014/main" id="{9A131D56-0500-2035-7930-63119DA0AB5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Méthode de reconnaissance</a:t>
            </a:r>
          </a:p>
        </p:txBody>
      </p:sp>
      <p:sp>
        <p:nvSpPr>
          <p:cNvPr id="53251" name="Espace réservé du numéro de diapositive 4">
            <a:extLst>
              <a:ext uri="{FF2B5EF4-FFF2-40B4-BE49-F238E27FC236}">
                <a16:creationId xmlns:a16="http://schemas.microsoft.com/office/drawing/2014/main" id="{042BFA33-B6AF-603F-A756-68429A5042F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CEFE55C-0C7A-4A5A-8599-4C10A48D484D}" type="slidenum">
              <a:rPr lang="fr-FR" altLang="fr-FR" sz="2000">
                <a:solidFill>
                  <a:srgbClr val="984807"/>
                </a:solidFill>
              </a:rPr>
              <a:pPr algn="r" eaLnBrk="1" hangingPunct="1">
                <a:spcBef>
                  <a:spcPct val="0"/>
                </a:spcBef>
                <a:buFontTx/>
                <a:buNone/>
              </a:pPr>
              <a:t>50</a:t>
            </a:fld>
            <a:endParaRPr lang="fr-FR" altLang="fr-FR" sz="2000">
              <a:solidFill>
                <a:srgbClr val="984807"/>
              </a:solidFill>
            </a:endParaRPr>
          </a:p>
        </p:txBody>
      </p:sp>
      <p:sp>
        <p:nvSpPr>
          <p:cNvPr id="53252" name="Rectangle 1">
            <a:extLst>
              <a:ext uri="{FF2B5EF4-FFF2-40B4-BE49-F238E27FC236}">
                <a16:creationId xmlns:a16="http://schemas.microsoft.com/office/drawing/2014/main" id="{BBBE846E-492A-E471-AED3-C0106C526DE7}"/>
              </a:ext>
            </a:extLst>
          </p:cNvPr>
          <p:cNvSpPr>
            <a:spLocks noChangeArrowheads="1"/>
          </p:cNvSpPr>
          <p:nvPr/>
        </p:nvSpPr>
        <p:spPr bwMode="auto">
          <a:xfrm>
            <a:off x="427038" y="18494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CA ou contrôleur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guide main droite ou guide main gauche.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53253" name="Rectangle 1">
            <a:extLst>
              <a:ext uri="{FF2B5EF4-FFF2-40B4-BE49-F238E27FC236}">
                <a16:creationId xmlns:a16="http://schemas.microsoft.com/office/drawing/2014/main" id="{FCD7EE68-0E18-F5A4-1139-98CE9D5839BD}"/>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Règles de progression : </a:t>
            </a:r>
          </a:p>
        </p:txBody>
      </p:sp>
      <p:pic>
        <p:nvPicPr>
          <p:cNvPr id="53254" name="Picture 8" descr="GTOD INC_Livre 3 - Les reconnaissances - nov2020_Page_080">
            <a:extLst>
              <a:ext uri="{FF2B5EF4-FFF2-40B4-BE49-F238E27FC236}">
                <a16:creationId xmlns:a16="http://schemas.microsoft.com/office/drawing/2014/main" id="{12215442-3FB1-99A6-DB3B-3E2208F62B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712" t="27881" r="8521" b="40976"/>
          <a:stretch>
            <a:fillRect/>
          </a:stretch>
        </p:blipFill>
        <p:spPr bwMode="auto">
          <a:xfrm>
            <a:off x="661988" y="2382838"/>
            <a:ext cx="7210425"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re 8">
            <a:extLst>
              <a:ext uri="{FF2B5EF4-FFF2-40B4-BE49-F238E27FC236}">
                <a16:creationId xmlns:a16="http://schemas.microsoft.com/office/drawing/2014/main" id="{AE63C638-EC1C-0C60-858B-5837C52751A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Méthode de reconnaissance</a:t>
            </a:r>
          </a:p>
        </p:txBody>
      </p:sp>
      <p:sp>
        <p:nvSpPr>
          <p:cNvPr id="54275" name="Espace réservé du numéro de diapositive 4">
            <a:extLst>
              <a:ext uri="{FF2B5EF4-FFF2-40B4-BE49-F238E27FC236}">
                <a16:creationId xmlns:a16="http://schemas.microsoft.com/office/drawing/2014/main" id="{AB71E87E-688F-F4A5-5672-36DDBEA1B14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395157B-A93A-4E8B-A772-369FD2F97AA8}" type="slidenum">
              <a:rPr lang="fr-FR" altLang="fr-FR" sz="2000">
                <a:solidFill>
                  <a:srgbClr val="984807"/>
                </a:solidFill>
              </a:rPr>
              <a:pPr algn="r" eaLnBrk="1" hangingPunct="1">
                <a:spcBef>
                  <a:spcPct val="0"/>
                </a:spcBef>
                <a:buFontTx/>
                <a:buNone/>
              </a:pPr>
              <a:t>51</a:t>
            </a:fld>
            <a:endParaRPr lang="fr-FR" altLang="fr-FR" sz="2000">
              <a:solidFill>
                <a:srgbClr val="984807"/>
              </a:solidFill>
            </a:endParaRPr>
          </a:p>
        </p:txBody>
      </p:sp>
      <p:sp>
        <p:nvSpPr>
          <p:cNvPr id="54276" name="Rectangle 1">
            <a:extLst>
              <a:ext uri="{FF2B5EF4-FFF2-40B4-BE49-F238E27FC236}">
                <a16:creationId xmlns:a16="http://schemas.microsoft.com/office/drawing/2014/main" id="{D1EC1200-A475-C63E-276B-920A1CEA6AE2}"/>
              </a:ext>
            </a:extLst>
          </p:cNvPr>
          <p:cNvSpPr>
            <a:spLocks noChangeArrowheads="1"/>
          </p:cNvSpPr>
          <p:nvPr/>
        </p:nvSpPr>
        <p:spPr bwMode="auto">
          <a:xfrm>
            <a:off x="323850" y="1412875"/>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Attaque :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1 + grande liberté de mouvement peut être nécessaire. </a:t>
            </a:r>
          </a:p>
        </p:txBody>
      </p:sp>
      <p:pic>
        <p:nvPicPr>
          <p:cNvPr id="54277" name="Image 1">
            <a:extLst>
              <a:ext uri="{FF2B5EF4-FFF2-40B4-BE49-F238E27FC236}">
                <a16:creationId xmlns:a16="http://schemas.microsoft.com/office/drawing/2014/main" id="{C17AF52E-BEDF-8B1C-F74E-17240CA087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 y="2144713"/>
            <a:ext cx="484822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Image 1">
            <a:extLst>
              <a:ext uri="{FF2B5EF4-FFF2-40B4-BE49-F238E27FC236}">
                <a16:creationId xmlns:a16="http://schemas.microsoft.com/office/drawing/2014/main" id="{E1F1087B-148D-2C31-9DEB-A039FB1B36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9763" y="4365625"/>
            <a:ext cx="4189412"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Image 1">
            <a:extLst>
              <a:ext uri="{FF2B5EF4-FFF2-40B4-BE49-F238E27FC236}">
                <a16:creationId xmlns:a16="http://schemas.microsoft.com/office/drawing/2014/main" id="{CF06CB1E-7EEA-72C7-E348-8F84BBF0AC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5853" t="47279" r="4713" b="21730"/>
          <a:stretch>
            <a:fillRect/>
          </a:stretch>
        </p:blipFill>
        <p:spPr bwMode="auto">
          <a:xfrm>
            <a:off x="5943600" y="2071688"/>
            <a:ext cx="1685925"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re 8">
            <a:extLst>
              <a:ext uri="{FF2B5EF4-FFF2-40B4-BE49-F238E27FC236}">
                <a16:creationId xmlns:a16="http://schemas.microsoft.com/office/drawing/2014/main" id="{03CADD84-3CE2-CF6F-1769-1399F401883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Méthode de reconnaissance</a:t>
            </a:r>
          </a:p>
        </p:txBody>
      </p:sp>
      <p:sp>
        <p:nvSpPr>
          <p:cNvPr id="55299" name="Espace réservé du numéro de diapositive 4">
            <a:extLst>
              <a:ext uri="{FF2B5EF4-FFF2-40B4-BE49-F238E27FC236}">
                <a16:creationId xmlns:a16="http://schemas.microsoft.com/office/drawing/2014/main" id="{1C6AF6F4-766D-E78D-DA50-9A6A47EA4E4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279E43C-6C38-427A-8903-8405878F30B9}" type="slidenum">
              <a:rPr lang="fr-FR" altLang="fr-FR" sz="2000">
                <a:solidFill>
                  <a:srgbClr val="984807"/>
                </a:solidFill>
              </a:rPr>
              <a:pPr algn="r" eaLnBrk="1" hangingPunct="1">
                <a:spcBef>
                  <a:spcPct val="0"/>
                </a:spcBef>
                <a:buFontTx/>
                <a:buNone/>
              </a:pPr>
              <a:t>52</a:t>
            </a:fld>
            <a:endParaRPr lang="fr-FR" altLang="fr-FR" sz="2000">
              <a:solidFill>
                <a:srgbClr val="984807"/>
              </a:solidFill>
            </a:endParaRPr>
          </a:p>
        </p:txBody>
      </p:sp>
      <p:sp>
        <p:nvSpPr>
          <p:cNvPr id="55300" name="Rectangle 1">
            <a:extLst>
              <a:ext uri="{FF2B5EF4-FFF2-40B4-BE49-F238E27FC236}">
                <a16:creationId xmlns:a16="http://schemas.microsoft.com/office/drawing/2014/main" id="{EDE52B18-FAA6-D3D5-E598-F767CDCA4FBB}"/>
              </a:ext>
            </a:extLst>
          </p:cNvPr>
          <p:cNvSpPr>
            <a:spLocks noChangeArrowheads="1"/>
          </p:cNvSpPr>
          <p:nvPr/>
        </p:nvSpPr>
        <p:spPr bwMode="auto">
          <a:xfrm>
            <a:off x="323850" y="1341438"/>
            <a:ext cx="8189913"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Lecture du feu permanente réalisée par l’équipe. </a:t>
            </a:r>
          </a:p>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Points à vérifier : </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B.F.F.C.O.S.</a:t>
            </a:r>
          </a:p>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B</a:t>
            </a:r>
            <a:r>
              <a:rPr lang="fr-FR" altLang="fr-FR" sz="2400">
                <a:latin typeface="Times New Roman" panose="02020603050405020304" pitchFamily="18" charset="0"/>
                <a:ea typeface="Calibri" panose="020F0502020204030204" pitchFamily="34" charset="0"/>
                <a:cs typeface="Times New Roman" panose="02020603050405020304" pitchFamily="18" charset="0"/>
              </a:rPr>
              <a:t>âtiment,</a:t>
            </a:r>
          </a:p>
          <a:p>
            <a:pPr>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F</a:t>
            </a:r>
            <a:r>
              <a:rPr lang="fr-FR" altLang="fr-FR" sz="2400">
                <a:latin typeface="Times New Roman" panose="02020603050405020304" pitchFamily="18" charset="0"/>
                <a:ea typeface="Calibri" panose="020F0502020204030204" pitchFamily="34" charset="0"/>
                <a:cs typeface="Times New Roman" panose="02020603050405020304" pitchFamily="18" charset="0"/>
              </a:rPr>
              <a:t>lamme,</a:t>
            </a:r>
          </a:p>
          <a:p>
            <a:pPr>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F</a:t>
            </a:r>
            <a:r>
              <a:rPr lang="fr-FR" altLang="fr-FR" sz="2400">
                <a:latin typeface="Times New Roman" panose="02020603050405020304" pitchFamily="18" charset="0"/>
                <a:ea typeface="Calibri" panose="020F0502020204030204" pitchFamily="34" charset="0"/>
                <a:cs typeface="Times New Roman" panose="02020603050405020304" pitchFamily="18" charset="0"/>
              </a:rPr>
              <a:t>umée,</a:t>
            </a:r>
          </a:p>
          <a:p>
            <a:pPr>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C</a:t>
            </a:r>
            <a:r>
              <a:rPr lang="fr-FR" altLang="fr-FR" sz="2400">
                <a:latin typeface="Times New Roman" panose="02020603050405020304" pitchFamily="18" charset="0"/>
                <a:ea typeface="Calibri" panose="020F0502020204030204" pitchFamily="34" charset="0"/>
                <a:cs typeface="Times New Roman" panose="02020603050405020304" pitchFamily="18" charset="0"/>
              </a:rPr>
              <a:t>haleur,</a:t>
            </a:r>
          </a:p>
          <a:p>
            <a:pPr>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O</a:t>
            </a:r>
            <a:r>
              <a:rPr lang="fr-FR" altLang="fr-FR" sz="2400">
                <a:latin typeface="Times New Roman" panose="02020603050405020304" pitchFamily="18" charset="0"/>
                <a:ea typeface="Calibri" panose="020F0502020204030204" pitchFamily="34" charset="0"/>
                <a:cs typeface="Times New Roman" panose="02020603050405020304" pitchFamily="18" charset="0"/>
              </a:rPr>
              <a:t>uvrant,</a:t>
            </a:r>
          </a:p>
          <a:p>
            <a:pPr>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S</a:t>
            </a:r>
            <a:r>
              <a:rPr lang="fr-FR" altLang="fr-FR" sz="2400">
                <a:latin typeface="Times New Roman" panose="02020603050405020304" pitchFamily="18" charset="0"/>
                <a:ea typeface="Calibri" panose="020F0502020204030204" pitchFamily="34" charset="0"/>
                <a:cs typeface="Times New Roman" panose="02020603050405020304" pitchFamily="18" charset="0"/>
              </a:rPr>
              <a:t>on.</a:t>
            </a:r>
          </a:p>
        </p:txBody>
      </p:sp>
      <p:pic>
        <p:nvPicPr>
          <p:cNvPr id="55301" name="Image 1">
            <a:extLst>
              <a:ext uri="{FF2B5EF4-FFF2-40B4-BE49-F238E27FC236}">
                <a16:creationId xmlns:a16="http://schemas.microsoft.com/office/drawing/2014/main" id="{319807D5-5CE0-6732-F2D8-070D55C929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425" y="1952625"/>
            <a:ext cx="2798763"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re 8">
            <a:extLst>
              <a:ext uri="{FF2B5EF4-FFF2-40B4-BE49-F238E27FC236}">
                <a16:creationId xmlns:a16="http://schemas.microsoft.com/office/drawing/2014/main" id="{CF7198C2-4C3D-008F-A6BF-3A09E53E275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Méthode de reconnaissance</a:t>
            </a:r>
          </a:p>
        </p:txBody>
      </p:sp>
      <p:sp>
        <p:nvSpPr>
          <p:cNvPr id="56323" name="Espace réservé du numéro de diapositive 4">
            <a:extLst>
              <a:ext uri="{FF2B5EF4-FFF2-40B4-BE49-F238E27FC236}">
                <a16:creationId xmlns:a16="http://schemas.microsoft.com/office/drawing/2014/main" id="{ED5DA7B1-DF0C-1F14-CDC0-6AD898D0E32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BA423F6-0CA9-40EF-97AD-4B2F8DA6C825}" type="slidenum">
              <a:rPr lang="fr-FR" altLang="fr-FR" sz="2000">
                <a:solidFill>
                  <a:srgbClr val="984807"/>
                </a:solidFill>
              </a:rPr>
              <a:pPr algn="r" eaLnBrk="1" hangingPunct="1">
                <a:spcBef>
                  <a:spcPct val="0"/>
                </a:spcBef>
                <a:buFontTx/>
                <a:buNone/>
              </a:pPr>
              <a:t>53</a:t>
            </a:fld>
            <a:endParaRPr lang="fr-FR" altLang="fr-FR" sz="2000">
              <a:solidFill>
                <a:srgbClr val="984807"/>
              </a:solidFill>
            </a:endParaRPr>
          </a:p>
        </p:txBody>
      </p:sp>
      <p:sp>
        <p:nvSpPr>
          <p:cNvPr id="56324" name="Rectangle 1">
            <a:extLst>
              <a:ext uri="{FF2B5EF4-FFF2-40B4-BE49-F238E27FC236}">
                <a16:creationId xmlns:a16="http://schemas.microsoft.com/office/drawing/2014/main" id="{E3E7E8E4-EB42-567A-1D3E-9B721E9A8084}"/>
              </a:ext>
            </a:extLst>
          </p:cNvPr>
          <p:cNvSpPr>
            <a:spLocks noChangeArrowheads="1"/>
          </p:cNvSpPr>
          <p:nvPr/>
        </p:nvSpPr>
        <p:spPr bwMode="auto">
          <a:xfrm>
            <a:off x="395288" y="1320800"/>
            <a:ext cx="8189912"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cs typeface="Times New Roman" panose="02020603050405020304" pitchFamily="18" charset="0"/>
                <a:sym typeface="Wingdings" panose="05000000000000000000" pitchFamily="2" charset="2"/>
              </a:rPr>
              <a:t> C</a:t>
            </a:r>
            <a:r>
              <a:rPr lang="fr-FR" altLang="fr-FR" sz="2400">
                <a:latin typeface="Times New Roman" panose="02020603050405020304" pitchFamily="18" charset="0"/>
                <a:ea typeface="Calibri" panose="020F0502020204030204" pitchFamily="34" charset="0"/>
                <a:cs typeface="Times New Roman" panose="02020603050405020304" pitchFamily="18" charset="0"/>
              </a:rPr>
              <a:t>onditions d’engagement le permettent : vision à 360°.</a:t>
            </a:r>
          </a:p>
        </p:txBody>
      </p:sp>
      <p:pic>
        <p:nvPicPr>
          <p:cNvPr id="56325" name="Picture 5">
            <a:extLst>
              <a:ext uri="{FF2B5EF4-FFF2-40B4-BE49-F238E27FC236}">
                <a16:creationId xmlns:a16="http://schemas.microsoft.com/office/drawing/2014/main" id="{FFFAADF9-F09F-FC05-3BE1-0FF52CCB63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305" t="56647" r="21204" b="20219"/>
          <a:stretch>
            <a:fillRect/>
          </a:stretch>
        </p:blipFill>
        <p:spPr bwMode="auto">
          <a:xfrm>
            <a:off x="1331913" y="1895475"/>
            <a:ext cx="6480175"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re 8">
            <a:extLst>
              <a:ext uri="{FF2B5EF4-FFF2-40B4-BE49-F238E27FC236}">
                <a16:creationId xmlns:a16="http://schemas.microsoft.com/office/drawing/2014/main" id="{C23745FF-E680-F772-5461-439CB1C6E8A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Méthode de reconnaissance</a:t>
            </a:r>
          </a:p>
        </p:txBody>
      </p:sp>
      <p:sp>
        <p:nvSpPr>
          <p:cNvPr id="57347" name="Espace réservé du numéro de diapositive 4">
            <a:extLst>
              <a:ext uri="{FF2B5EF4-FFF2-40B4-BE49-F238E27FC236}">
                <a16:creationId xmlns:a16="http://schemas.microsoft.com/office/drawing/2014/main" id="{E9F7671E-15F8-FB55-D076-3BDFCBAE5F4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6A8D3E5-6FF9-4B26-8B2E-8C4284D7F0FC}" type="slidenum">
              <a:rPr lang="fr-FR" altLang="fr-FR" sz="2000">
                <a:solidFill>
                  <a:srgbClr val="984807"/>
                </a:solidFill>
              </a:rPr>
              <a:pPr algn="r" eaLnBrk="1" hangingPunct="1">
                <a:spcBef>
                  <a:spcPct val="0"/>
                </a:spcBef>
                <a:buFontTx/>
                <a:buNone/>
              </a:pPr>
              <a:t>54</a:t>
            </a:fld>
            <a:endParaRPr lang="fr-FR" altLang="fr-FR" sz="2000">
              <a:solidFill>
                <a:srgbClr val="984807"/>
              </a:solidFill>
            </a:endParaRPr>
          </a:p>
        </p:txBody>
      </p:sp>
      <p:sp>
        <p:nvSpPr>
          <p:cNvPr id="57348" name="Rectangle 1">
            <a:extLst>
              <a:ext uri="{FF2B5EF4-FFF2-40B4-BE49-F238E27FC236}">
                <a16:creationId xmlns:a16="http://schemas.microsoft.com/office/drawing/2014/main" id="{201D079C-72A8-FC5B-EDEA-0ECCEFBC7C0C}"/>
              </a:ext>
            </a:extLst>
          </p:cNvPr>
          <p:cNvSpPr>
            <a:spLocks noChangeArrowheads="1"/>
          </p:cNvSpPr>
          <p:nvPr/>
        </p:nvSpPr>
        <p:spPr bwMode="auto">
          <a:xfrm>
            <a:off x="395288" y="1430338"/>
            <a:ext cx="8189912"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cs typeface="Times New Roman" panose="02020603050405020304" pitchFamily="18" charset="0"/>
                <a:sym typeface="Wingdings" panose="05000000000000000000" pitchFamily="2" charset="2"/>
              </a:rPr>
              <a:t>B</a:t>
            </a:r>
            <a:r>
              <a:rPr lang="fr-FR" altLang="fr-FR" sz="2400">
                <a:latin typeface="Times New Roman" panose="02020603050405020304" pitchFamily="18" charset="0"/>
                <a:ea typeface="Calibri" panose="020F0502020204030204" pitchFamily="34" charset="0"/>
                <a:cs typeface="Times New Roman" panose="02020603050405020304" pitchFamily="18" charset="0"/>
              </a:rPr>
              <a:t>inôme muni d’une lance se partage la mission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Chef progresse, réalise la lecture du feu en permanence. Agit avec sa lance et mesure l’efficacité de ses actions réalisées.</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Equipier fait suivre le tuyau et veille à la sécurité du binôme. Surveille l’environnement, assure l’itinéraire de repli.</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re 8">
            <a:extLst>
              <a:ext uri="{FF2B5EF4-FFF2-40B4-BE49-F238E27FC236}">
                <a16:creationId xmlns:a16="http://schemas.microsoft.com/office/drawing/2014/main" id="{13B24BFE-B824-B022-8142-78EE79F6149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Méthode de reconnaissance</a:t>
            </a:r>
          </a:p>
        </p:txBody>
      </p:sp>
      <p:sp>
        <p:nvSpPr>
          <p:cNvPr id="58371" name="Espace réservé du numéro de diapositive 4">
            <a:extLst>
              <a:ext uri="{FF2B5EF4-FFF2-40B4-BE49-F238E27FC236}">
                <a16:creationId xmlns:a16="http://schemas.microsoft.com/office/drawing/2014/main" id="{D286EBF4-EE1C-5A33-CD84-2653089F42E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9680715-2483-4746-894E-8A14FDA3632A}" type="slidenum">
              <a:rPr lang="fr-FR" altLang="fr-FR" sz="2000">
                <a:solidFill>
                  <a:srgbClr val="984807"/>
                </a:solidFill>
              </a:rPr>
              <a:pPr algn="r" eaLnBrk="1" hangingPunct="1">
                <a:spcBef>
                  <a:spcPct val="0"/>
                </a:spcBef>
                <a:buFontTx/>
                <a:buNone/>
              </a:pPr>
              <a:t>55</a:t>
            </a:fld>
            <a:endParaRPr lang="fr-FR" altLang="fr-FR" sz="2000">
              <a:solidFill>
                <a:srgbClr val="984807"/>
              </a:solidFill>
            </a:endParaRPr>
          </a:p>
        </p:txBody>
      </p:sp>
      <p:sp>
        <p:nvSpPr>
          <p:cNvPr id="58372" name="Rectangle 1">
            <a:extLst>
              <a:ext uri="{FF2B5EF4-FFF2-40B4-BE49-F238E27FC236}">
                <a16:creationId xmlns:a16="http://schemas.microsoft.com/office/drawing/2014/main" id="{97C785CE-5CA5-1EEF-8FD9-46BCD14A40EF}"/>
              </a:ext>
            </a:extLst>
          </p:cNvPr>
          <p:cNvSpPr>
            <a:spLocks noChangeArrowheads="1"/>
          </p:cNvSpPr>
          <p:nvPr/>
        </p:nvSpPr>
        <p:spPr bwMode="auto">
          <a:xfrm>
            <a:off x="539750" y="1628775"/>
            <a:ext cx="7939088"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Binôme respectera </a:t>
            </a: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guide main gauche ou droite </a:t>
            </a:r>
            <a:r>
              <a:rPr lang="fr-FR" altLang="fr-FR" sz="2400">
                <a:latin typeface="Times New Roman" panose="02020603050405020304" pitchFamily="18" charset="0"/>
                <a:ea typeface="Calibri" panose="020F0502020204030204" pitchFamily="34" charset="0"/>
                <a:cs typeface="Times New Roman" panose="02020603050405020304" pitchFamily="18" charset="0"/>
              </a:rPr>
              <a:t>pendant toute la durée de la reconnaissance ou l'exploration.</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Amarrage dans les angles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t>
            </a:r>
            <a:r>
              <a:rPr lang="fr-FR" altLang="fr-FR" sz="2400">
                <a:latin typeface="Times New Roman" panose="02020603050405020304" pitchFamily="18" charset="0"/>
                <a:ea typeface="Calibri" panose="020F0502020204030204" pitchFamily="34" charset="0"/>
                <a:cs typeface="Times New Roman" panose="02020603050405020304" pitchFamily="18" charset="0"/>
              </a:rPr>
              <a:t>e constitue pas une sécurité suffisante pour être faite systématiquement.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u numéro de diapositive 4">
            <a:extLst>
              <a:ext uri="{FF2B5EF4-FFF2-40B4-BE49-F238E27FC236}">
                <a16:creationId xmlns:a16="http://schemas.microsoft.com/office/drawing/2014/main" id="{3CF6EC2C-97FA-7333-DE93-F951FAEC8E8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91F3CB8-B362-4E42-A76D-DEB9E6BA2570}" type="slidenum">
              <a:rPr lang="fr-FR" altLang="fr-FR" sz="2000">
                <a:solidFill>
                  <a:srgbClr val="984807"/>
                </a:solidFill>
              </a:rPr>
              <a:pPr algn="r" eaLnBrk="1" hangingPunct="1">
                <a:spcBef>
                  <a:spcPct val="0"/>
                </a:spcBef>
                <a:buFontTx/>
                <a:buNone/>
              </a:pPr>
              <a:t>56</a:t>
            </a:fld>
            <a:endParaRPr lang="fr-FR" altLang="fr-FR" sz="2000">
              <a:solidFill>
                <a:srgbClr val="984807"/>
              </a:solidFill>
            </a:endParaRPr>
          </a:p>
        </p:txBody>
      </p:sp>
      <p:sp>
        <p:nvSpPr>
          <p:cNvPr id="51203" name="Rectangle 1">
            <a:extLst>
              <a:ext uri="{FF2B5EF4-FFF2-40B4-BE49-F238E27FC236}">
                <a16:creationId xmlns:a16="http://schemas.microsoft.com/office/drawing/2014/main" id="{33664570-EDB1-711A-6177-0199EF1CE35C}"/>
              </a:ext>
            </a:extLst>
          </p:cNvPr>
          <p:cNvSpPr>
            <a:spLocks noChangeArrowheads="1"/>
          </p:cNvSpPr>
          <p:nvPr/>
        </p:nvSpPr>
        <p:spPr bwMode="auto">
          <a:xfrm>
            <a:off x="395288" y="1385888"/>
            <a:ext cx="8189912" cy="2747962"/>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lgn="just">
              <a:lnSpc>
                <a:spcPct val="107000"/>
              </a:lnSpc>
              <a:spcAft>
                <a:spcPts val="800"/>
              </a:spcAft>
              <a:buFont typeface="Arial" panose="020B0604020202020204" pitchFamily="34" charset="0"/>
              <a:buNone/>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Porteurs </a:t>
            </a: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sz="2400" dirty="0">
                <a:latin typeface="Times New Roman" panose="02020603050405020304" pitchFamily="18" charset="0"/>
                <a:ea typeface="Calibri" panose="020F0502020204030204" pitchFamily="34" charset="0"/>
                <a:cs typeface="Times New Roman" panose="02020603050405020304" pitchFamily="18" charset="0"/>
              </a:rPr>
              <a:t>demi-tour lorsque : </a:t>
            </a:r>
          </a:p>
          <a:p>
            <a:pPr algn="just">
              <a:lnSpc>
                <a:spcPct val="107000"/>
              </a:lnSpc>
              <a:spcAft>
                <a:spcPts val="800"/>
              </a:spcAft>
              <a:buFont typeface="Arial" panose="020B0604020202020204" pitchFamily="34" charset="0"/>
              <a:buNone/>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p>
          <a:p>
            <a:pPr marL="342900" indent="-342900" algn="just">
              <a:lnSpc>
                <a:spcPct val="107000"/>
              </a:lnSpc>
              <a:spcAft>
                <a:spcPts val="800"/>
              </a:spcAft>
              <a:buFont typeface="Wingdings" panose="05000000000000000000" pitchFamily="2" charset="2"/>
              <a:buChar char="§"/>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Manomètre indique la moitié de la pression de départ, </a:t>
            </a:r>
          </a:p>
          <a:p>
            <a:pPr marL="342900" indent="-342900" algn="just">
              <a:lnSpc>
                <a:spcPct val="107000"/>
              </a:lnSpc>
              <a:spcAft>
                <a:spcPts val="800"/>
              </a:spcAft>
              <a:buFont typeface="Wingdings" panose="05000000000000000000" pitchFamily="2" charset="2"/>
              <a:buChar char="§"/>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Contrôleur leur demande.</a:t>
            </a:r>
          </a:p>
          <a:p>
            <a:pPr marL="342900" indent="-342900" algn="just">
              <a:lnSpc>
                <a:spcPct val="107000"/>
              </a:lnSpc>
              <a:spcAft>
                <a:spcPts val="800"/>
              </a:spcAft>
              <a:buFont typeface="Wingdings" panose="05000000000000000000" pitchFamily="2" charset="2"/>
              <a:buChar char="§"/>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Détecteur d'immobilité d'un autre binôme se déclenche.</a:t>
            </a:r>
          </a:p>
        </p:txBody>
      </p:sp>
      <p:sp>
        <p:nvSpPr>
          <p:cNvPr id="59396" name="Titre 8">
            <a:extLst>
              <a:ext uri="{FF2B5EF4-FFF2-40B4-BE49-F238E27FC236}">
                <a16:creationId xmlns:a16="http://schemas.microsoft.com/office/drawing/2014/main" id="{DBC69FE7-74CB-1C8E-2FFB-E0BEBD176C04}"/>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Méthode de reconnaissance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re 8">
            <a:extLst>
              <a:ext uri="{FF2B5EF4-FFF2-40B4-BE49-F238E27FC236}">
                <a16:creationId xmlns:a16="http://schemas.microsoft.com/office/drawing/2014/main" id="{4DA63826-1806-FDF1-59B9-92D30C03168F}"/>
              </a:ext>
            </a:extLst>
          </p:cNvPr>
          <p:cNvSpPr>
            <a:spLocks noGrp="1"/>
          </p:cNvSpPr>
          <p:nvPr>
            <p:ph type="title" idx="4294967295"/>
          </p:nvPr>
        </p:nvSpPr>
        <p:spPr>
          <a:xfrm>
            <a:off x="827088" y="2959100"/>
            <a:ext cx="7742237" cy="939800"/>
          </a:xfrm>
        </p:spPr>
        <p:txBody>
          <a:bodyPr/>
          <a:lstStyle/>
          <a:p>
            <a:pPr eaLnBrk="1" hangingPunct="1"/>
            <a:r>
              <a:rPr lang="fr-FR" altLang="fr-FR" sz="3200" b="1">
                <a:solidFill>
                  <a:srgbClr val="984807"/>
                </a:solidFill>
              </a:rPr>
              <a:t>Rôle de l'équipier</a:t>
            </a:r>
          </a:p>
        </p:txBody>
      </p:sp>
      <p:sp>
        <p:nvSpPr>
          <p:cNvPr id="60419" name="Espace réservé du numéro de diapositive 4">
            <a:extLst>
              <a:ext uri="{FF2B5EF4-FFF2-40B4-BE49-F238E27FC236}">
                <a16:creationId xmlns:a16="http://schemas.microsoft.com/office/drawing/2014/main" id="{63B73330-BF07-518E-5E25-DC877D1DEED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7B45DD4-D737-4153-B5CA-2465B88BABC6}" type="slidenum">
              <a:rPr lang="fr-FR" altLang="fr-FR" sz="2000">
                <a:solidFill>
                  <a:srgbClr val="984807"/>
                </a:solidFill>
              </a:rPr>
              <a:pPr algn="r" eaLnBrk="1" hangingPunct="1">
                <a:spcBef>
                  <a:spcPct val="0"/>
                </a:spcBef>
                <a:buFontTx/>
                <a:buNone/>
              </a:pPr>
              <a:t>57</a:t>
            </a:fld>
            <a:endParaRPr lang="fr-FR" altLang="fr-FR" sz="2000">
              <a:solidFill>
                <a:srgbClr val="984807"/>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re 8">
            <a:extLst>
              <a:ext uri="{FF2B5EF4-FFF2-40B4-BE49-F238E27FC236}">
                <a16:creationId xmlns:a16="http://schemas.microsoft.com/office/drawing/2014/main" id="{38613245-AF3B-DBBB-DE21-363C897C4F3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Rôle de l'équipier</a:t>
            </a:r>
          </a:p>
        </p:txBody>
      </p:sp>
      <p:sp>
        <p:nvSpPr>
          <p:cNvPr id="61443" name="Espace réservé du numéro de diapositive 4">
            <a:extLst>
              <a:ext uri="{FF2B5EF4-FFF2-40B4-BE49-F238E27FC236}">
                <a16:creationId xmlns:a16="http://schemas.microsoft.com/office/drawing/2014/main" id="{174A1701-178A-9C73-D73D-850E9AF719C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821A2DE-E46B-4D5F-8E82-D21683705A3A}" type="slidenum">
              <a:rPr lang="fr-FR" altLang="fr-FR" sz="2000">
                <a:solidFill>
                  <a:srgbClr val="984807"/>
                </a:solidFill>
              </a:rPr>
              <a:pPr algn="r" eaLnBrk="1" hangingPunct="1">
                <a:spcBef>
                  <a:spcPct val="0"/>
                </a:spcBef>
                <a:buFontTx/>
                <a:buNone/>
              </a:pPr>
              <a:t>58</a:t>
            </a:fld>
            <a:endParaRPr lang="fr-FR" altLang="fr-FR" sz="2000">
              <a:solidFill>
                <a:srgbClr val="984807"/>
              </a:solidFill>
            </a:endParaRPr>
          </a:p>
        </p:txBody>
      </p:sp>
      <p:pic>
        <p:nvPicPr>
          <p:cNvPr id="61444" name="Picture 6" descr="SKM_C284e18020714100_0001">
            <a:extLst>
              <a:ext uri="{FF2B5EF4-FFF2-40B4-BE49-F238E27FC236}">
                <a16:creationId xmlns:a16="http://schemas.microsoft.com/office/drawing/2014/main" id="{BF8C1A4C-981B-B6B1-E4FE-FA5746142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641" t="52312" r="53438" b="33714"/>
          <a:stretch>
            <a:fillRect/>
          </a:stretch>
        </p:blipFill>
        <p:spPr bwMode="auto">
          <a:xfrm>
            <a:off x="5045075" y="2965450"/>
            <a:ext cx="3703638"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Rectangle 1">
            <a:extLst>
              <a:ext uri="{FF2B5EF4-FFF2-40B4-BE49-F238E27FC236}">
                <a16:creationId xmlns:a16="http://schemas.microsoft.com/office/drawing/2014/main" id="{B1814F5D-050B-2544-7985-E04E1B0C44AC}"/>
              </a:ext>
            </a:extLst>
          </p:cNvPr>
          <p:cNvSpPr>
            <a:spLocks noChangeArrowheads="1"/>
          </p:cNvSpPr>
          <p:nvPr/>
        </p:nvSpPr>
        <p:spPr bwMode="auto">
          <a:xfrm>
            <a:off x="395288" y="1617663"/>
            <a:ext cx="5867400"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Participe à la reconnaissance.</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Est le garant du cheminement.</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Fait suivre le tuyau</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Surveille l’environnement</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Assure l’itinéraire de repli.</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re 8">
            <a:extLst>
              <a:ext uri="{FF2B5EF4-FFF2-40B4-BE49-F238E27FC236}">
                <a16:creationId xmlns:a16="http://schemas.microsoft.com/office/drawing/2014/main" id="{F2595309-4CA0-BDFF-DFAC-7B3BFADA1CED}"/>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Rôle de l'équipier</a:t>
            </a:r>
          </a:p>
        </p:txBody>
      </p:sp>
      <p:sp>
        <p:nvSpPr>
          <p:cNvPr id="62467" name="Espace réservé du numéro de diapositive 4">
            <a:extLst>
              <a:ext uri="{FF2B5EF4-FFF2-40B4-BE49-F238E27FC236}">
                <a16:creationId xmlns:a16="http://schemas.microsoft.com/office/drawing/2014/main" id="{C69149B6-C995-0D81-22F7-DE0B6E54EEE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25EB2BE-E211-446B-984D-BF2CB54B5E1A}" type="slidenum">
              <a:rPr lang="fr-FR" altLang="fr-FR" sz="2000">
                <a:solidFill>
                  <a:srgbClr val="984807"/>
                </a:solidFill>
              </a:rPr>
              <a:pPr algn="r" eaLnBrk="1" hangingPunct="1">
                <a:spcBef>
                  <a:spcPct val="0"/>
                </a:spcBef>
                <a:buFontTx/>
                <a:buNone/>
              </a:pPr>
              <a:t>59</a:t>
            </a:fld>
            <a:endParaRPr lang="fr-FR" altLang="fr-FR" sz="2000">
              <a:solidFill>
                <a:srgbClr val="984807"/>
              </a:solidFill>
            </a:endParaRPr>
          </a:p>
        </p:txBody>
      </p:sp>
      <p:sp>
        <p:nvSpPr>
          <p:cNvPr id="62468" name="Rectangle 1">
            <a:extLst>
              <a:ext uri="{FF2B5EF4-FFF2-40B4-BE49-F238E27FC236}">
                <a16:creationId xmlns:a16="http://schemas.microsoft.com/office/drawing/2014/main" id="{6F391FF9-2C94-08DE-D918-AF30E139749D}"/>
              </a:ext>
            </a:extLst>
          </p:cNvPr>
          <p:cNvSpPr>
            <a:spLocks noChangeArrowheads="1"/>
          </p:cNvSpPr>
          <p:nvPr/>
        </p:nvSpPr>
        <p:spPr bwMode="auto">
          <a:xfrm>
            <a:off x="323850" y="1230313"/>
            <a:ext cx="8189913"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Se tient à la distance de la longueur d’un bras, pour le cas échéant, de tirer vers l’arrière le CE pour lui éviter d’être atteint par la chute de débris ou tout autre effet du feu. </a:t>
            </a:r>
          </a:p>
        </p:txBody>
      </p:sp>
      <p:pic>
        <p:nvPicPr>
          <p:cNvPr id="62469" name="Picture 5" descr="SKM_C284e18020716090_0002">
            <a:extLst>
              <a:ext uri="{FF2B5EF4-FFF2-40B4-BE49-F238E27FC236}">
                <a16:creationId xmlns:a16="http://schemas.microsoft.com/office/drawing/2014/main" id="{A69A7245-09BE-42D2-602D-A2165919F6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766" t="67056" r="13313" b="13469"/>
          <a:stretch>
            <a:fillRect/>
          </a:stretch>
        </p:blipFill>
        <p:spPr bwMode="auto">
          <a:xfrm>
            <a:off x="1060450" y="2462213"/>
            <a:ext cx="7112000" cy="370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8">
            <a:extLst>
              <a:ext uri="{FF2B5EF4-FFF2-40B4-BE49-F238E27FC236}">
                <a16:creationId xmlns:a16="http://schemas.microsoft.com/office/drawing/2014/main" id="{5F49A881-0060-C4CB-3664-85023F40F711}"/>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Objectifs des reconnaissances</a:t>
            </a:r>
          </a:p>
        </p:txBody>
      </p:sp>
      <p:sp>
        <p:nvSpPr>
          <p:cNvPr id="8195" name="Espace réservé du numéro de diapositive 4">
            <a:extLst>
              <a:ext uri="{FF2B5EF4-FFF2-40B4-BE49-F238E27FC236}">
                <a16:creationId xmlns:a16="http://schemas.microsoft.com/office/drawing/2014/main" id="{5B5559A1-027D-8701-9ACB-D4217C519F4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41E99E5-3D42-400B-BE4B-B46BC7E984B3}" type="slidenum">
              <a:rPr lang="fr-FR" altLang="fr-FR" sz="2000">
                <a:solidFill>
                  <a:srgbClr val="984807"/>
                </a:solidFill>
              </a:rPr>
              <a:pPr algn="r" eaLnBrk="1" hangingPunct="1">
                <a:spcBef>
                  <a:spcPct val="0"/>
                </a:spcBef>
                <a:buFontTx/>
                <a:buNone/>
              </a:pPr>
              <a:t>6</a:t>
            </a:fld>
            <a:endParaRPr lang="fr-FR" altLang="fr-FR" sz="2000">
              <a:solidFill>
                <a:srgbClr val="984807"/>
              </a:solidFill>
            </a:endParaRPr>
          </a:p>
        </p:txBody>
      </p:sp>
      <p:sp>
        <p:nvSpPr>
          <p:cNvPr id="8196" name="Rectangle 1">
            <a:extLst>
              <a:ext uri="{FF2B5EF4-FFF2-40B4-BE49-F238E27FC236}">
                <a16:creationId xmlns:a16="http://schemas.microsoft.com/office/drawing/2014/main" id="{187EF8C6-3465-6654-AA1B-A36D985167D4}"/>
              </a:ext>
            </a:extLst>
          </p:cNvPr>
          <p:cNvSpPr>
            <a:spLocks noChangeArrowheads="1"/>
          </p:cNvSpPr>
          <p:nvPr/>
        </p:nvSpPr>
        <p:spPr bwMode="auto">
          <a:xfrm>
            <a:off x="457200" y="1447800"/>
            <a:ext cx="8189913"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Déterminer le mode d’extinction approprié, les points d’attaque et les cheminements à suivre pour y parvenir ;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197" name="Picture 10">
            <a:extLst>
              <a:ext uri="{FF2B5EF4-FFF2-40B4-BE49-F238E27FC236}">
                <a16:creationId xmlns:a16="http://schemas.microsoft.com/office/drawing/2014/main" id="{DC402964-CDEC-EF35-E696-662679FF3F08}"/>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743200"/>
            <a:ext cx="5562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re 8">
            <a:extLst>
              <a:ext uri="{FF2B5EF4-FFF2-40B4-BE49-F238E27FC236}">
                <a16:creationId xmlns:a16="http://schemas.microsoft.com/office/drawing/2014/main" id="{6D64BF4F-070B-2B42-A42F-D5B7ED616FD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Rôle de l'équipier</a:t>
            </a:r>
          </a:p>
        </p:txBody>
      </p:sp>
      <p:sp>
        <p:nvSpPr>
          <p:cNvPr id="63491" name="Espace réservé du numéro de diapositive 4">
            <a:extLst>
              <a:ext uri="{FF2B5EF4-FFF2-40B4-BE49-F238E27FC236}">
                <a16:creationId xmlns:a16="http://schemas.microsoft.com/office/drawing/2014/main" id="{FDE2142E-B896-B3A3-752A-806B6246117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A17EED5-130B-4504-B4C8-05A17189224C}" type="slidenum">
              <a:rPr lang="fr-FR" altLang="fr-FR" sz="2000">
                <a:solidFill>
                  <a:srgbClr val="984807"/>
                </a:solidFill>
              </a:rPr>
              <a:pPr algn="r" eaLnBrk="1" hangingPunct="1">
                <a:spcBef>
                  <a:spcPct val="0"/>
                </a:spcBef>
                <a:buFontTx/>
                <a:buNone/>
              </a:pPr>
              <a:t>60</a:t>
            </a:fld>
            <a:endParaRPr lang="fr-FR" altLang="fr-FR" sz="2000">
              <a:solidFill>
                <a:srgbClr val="984807"/>
              </a:solidFill>
            </a:endParaRPr>
          </a:p>
        </p:txBody>
      </p:sp>
      <p:sp>
        <p:nvSpPr>
          <p:cNvPr id="63492" name="Rectangle 1">
            <a:extLst>
              <a:ext uri="{FF2B5EF4-FFF2-40B4-BE49-F238E27FC236}">
                <a16:creationId xmlns:a16="http://schemas.microsoft.com/office/drawing/2014/main" id="{C59E34F7-6BBE-9A8E-3008-3A1494EACCEB}"/>
              </a:ext>
            </a:extLst>
          </p:cNvPr>
          <p:cNvSpPr>
            <a:spLocks noChangeArrowheads="1"/>
          </p:cNvSpPr>
          <p:nvPr/>
        </p:nvSpPr>
        <p:spPr bwMode="auto">
          <a:xfrm>
            <a:off x="476250" y="1309688"/>
            <a:ext cx="8189913"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Assure la sécurité du binôme.</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Dispose la ligne guide de façon à garantir un retour sûr et rapide.</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S’assure du bon déroulement de la ligne guide</a:t>
            </a:r>
          </a:p>
        </p:txBody>
      </p:sp>
      <p:pic>
        <p:nvPicPr>
          <p:cNvPr id="63493" name="Picture 5" descr="C:\Documents and Settings\Philippe\Mes documents\JSP SDMIS\Dématérialisation\doc\INC\C1 - reconnaissance\livre 3 les reconnaissances_Page_34.jpg">
            <a:extLst>
              <a:ext uri="{FF2B5EF4-FFF2-40B4-BE49-F238E27FC236}">
                <a16:creationId xmlns:a16="http://schemas.microsoft.com/office/drawing/2014/main" id="{A3512622-03AB-96D3-BEC5-2AB58B357F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8745" t="3575" r="4970" b="80695"/>
          <a:stretch>
            <a:fillRect/>
          </a:stretch>
        </p:blipFill>
        <p:spPr bwMode="auto">
          <a:xfrm>
            <a:off x="5292725" y="3429000"/>
            <a:ext cx="3124200"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re 8">
            <a:extLst>
              <a:ext uri="{FF2B5EF4-FFF2-40B4-BE49-F238E27FC236}">
                <a16:creationId xmlns:a16="http://schemas.microsoft.com/office/drawing/2014/main" id="{AE773BEF-47B5-9223-179D-D1438C70CD7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Rôle de l'équipier</a:t>
            </a:r>
          </a:p>
        </p:txBody>
      </p:sp>
      <p:sp>
        <p:nvSpPr>
          <p:cNvPr id="64515" name="Espace réservé du numéro de diapositive 4">
            <a:extLst>
              <a:ext uri="{FF2B5EF4-FFF2-40B4-BE49-F238E27FC236}">
                <a16:creationId xmlns:a16="http://schemas.microsoft.com/office/drawing/2014/main" id="{9BF7D933-4E48-501B-FE1F-54C4247B4E0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142748E-2D0D-48D5-AD1B-74010F359877}" type="slidenum">
              <a:rPr lang="fr-FR" altLang="fr-FR" sz="2000">
                <a:solidFill>
                  <a:srgbClr val="984807"/>
                </a:solidFill>
              </a:rPr>
              <a:pPr algn="r" eaLnBrk="1" hangingPunct="1">
                <a:spcBef>
                  <a:spcPct val="0"/>
                </a:spcBef>
                <a:buFontTx/>
                <a:buNone/>
              </a:pPr>
              <a:t>61</a:t>
            </a:fld>
            <a:endParaRPr lang="fr-FR" altLang="fr-FR" sz="2000">
              <a:solidFill>
                <a:srgbClr val="984807"/>
              </a:solidFill>
            </a:endParaRPr>
          </a:p>
        </p:txBody>
      </p:sp>
      <p:sp>
        <p:nvSpPr>
          <p:cNvPr id="64516" name="Rectangle 1">
            <a:extLst>
              <a:ext uri="{FF2B5EF4-FFF2-40B4-BE49-F238E27FC236}">
                <a16:creationId xmlns:a16="http://schemas.microsoft.com/office/drawing/2014/main" id="{02E1571C-8DCF-59C9-E935-351FAF96FDE2}"/>
              </a:ext>
            </a:extLst>
          </p:cNvPr>
          <p:cNvSpPr>
            <a:spLocks noChangeArrowheads="1"/>
          </p:cNvSpPr>
          <p:nvPr/>
        </p:nvSpPr>
        <p:spPr bwMode="auto">
          <a:xfrm>
            <a:off x="301625" y="1319213"/>
            <a:ext cx="8189913"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Amarre la ligne guide à un point fixe à l’extérieur et est relié à la ligne guide.</a:t>
            </a:r>
          </a:p>
        </p:txBody>
      </p:sp>
      <p:pic>
        <p:nvPicPr>
          <p:cNvPr id="64517" name="Picture 5" descr="C:\Documents and Settings\Philippe\Mes documents\JSP SDMIS\Dématérialisation\doc\INC\C1 - reconnaissance\livre 3 les reconnaissances_Page_53.jpg">
            <a:extLst>
              <a:ext uri="{FF2B5EF4-FFF2-40B4-BE49-F238E27FC236}">
                <a16:creationId xmlns:a16="http://schemas.microsoft.com/office/drawing/2014/main" id="{6975D878-4DFB-74C9-1B4F-C8268717F5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695" t="45175" r="56639" b="41978"/>
          <a:stretch>
            <a:fillRect/>
          </a:stretch>
        </p:blipFill>
        <p:spPr bwMode="auto">
          <a:xfrm>
            <a:off x="684213" y="2349500"/>
            <a:ext cx="7424737" cy="357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re 8">
            <a:extLst>
              <a:ext uri="{FF2B5EF4-FFF2-40B4-BE49-F238E27FC236}">
                <a16:creationId xmlns:a16="http://schemas.microsoft.com/office/drawing/2014/main" id="{DF0B923F-9EBE-CC07-707E-F57A3798081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Rôle de l'équipier</a:t>
            </a:r>
          </a:p>
        </p:txBody>
      </p:sp>
      <p:sp>
        <p:nvSpPr>
          <p:cNvPr id="65539" name="Espace réservé du numéro de diapositive 4">
            <a:extLst>
              <a:ext uri="{FF2B5EF4-FFF2-40B4-BE49-F238E27FC236}">
                <a16:creationId xmlns:a16="http://schemas.microsoft.com/office/drawing/2014/main" id="{B0DC8089-25D7-ADBF-DCD1-4A37B27F811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4F7CAF1-52F0-412B-96FD-D81A88904556}" type="slidenum">
              <a:rPr lang="fr-FR" altLang="fr-FR" sz="2000">
                <a:solidFill>
                  <a:srgbClr val="984807"/>
                </a:solidFill>
              </a:rPr>
              <a:pPr algn="r" eaLnBrk="1" hangingPunct="1">
                <a:spcBef>
                  <a:spcPct val="0"/>
                </a:spcBef>
                <a:buFontTx/>
                <a:buNone/>
              </a:pPr>
              <a:t>62</a:t>
            </a:fld>
            <a:endParaRPr lang="fr-FR" altLang="fr-FR" sz="2000">
              <a:solidFill>
                <a:srgbClr val="984807"/>
              </a:solidFill>
            </a:endParaRPr>
          </a:p>
        </p:txBody>
      </p:sp>
      <p:sp>
        <p:nvSpPr>
          <p:cNvPr id="65540" name="Rectangle 1">
            <a:extLst>
              <a:ext uri="{FF2B5EF4-FFF2-40B4-BE49-F238E27FC236}">
                <a16:creationId xmlns:a16="http://schemas.microsoft.com/office/drawing/2014/main" id="{21BD017E-59CD-4C7C-D689-8C2381B03581}"/>
              </a:ext>
            </a:extLst>
          </p:cNvPr>
          <p:cNvSpPr>
            <a:spLocks noChangeArrowheads="1"/>
          </p:cNvSpPr>
          <p:nvPr/>
        </p:nvSpPr>
        <p:spPr bwMode="auto">
          <a:xfrm>
            <a:off x="395288" y="4997450"/>
            <a:ext cx="81899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En exploration, reste au contact du mur en balayant devant et sur le côté.</a:t>
            </a:r>
          </a:p>
        </p:txBody>
      </p:sp>
      <p:sp>
        <p:nvSpPr>
          <p:cNvPr id="65541" name="Rectangle 8">
            <a:extLst>
              <a:ext uri="{FF2B5EF4-FFF2-40B4-BE49-F238E27FC236}">
                <a16:creationId xmlns:a16="http://schemas.microsoft.com/office/drawing/2014/main" id="{9F43ECC9-6002-6B63-DD45-6AC9936FE92E}"/>
              </a:ext>
            </a:extLst>
          </p:cNvPr>
          <p:cNvSpPr>
            <a:spLocks noChangeArrowheads="1"/>
          </p:cNvSpPr>
          <p:nvPr/>
        </p:nvSpPr>
        <p:spPr bwMode="auto">
          <a:xfrm>
            <a:off x="1116013" y="25765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pic>
        <p:nvPicPr>
          <p:cNvPr id="65542" name="Picture 7" descr="GTOD INC_Livre 3 - Les reconnaissances - nov2020_Page_080">
            <a:extLst>
              <a:ext uri="{FF2B5EF4-FFF2-40B4-BE49-F238E27FC236}">
                <a16:creationId xmlns:a16="http://schemas.microsoft.com/office/drawing/2014/main" id="{9F52C598-79A8-F727-8E44-72215F73F1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542" t="40508" r="56639" b="45769"/>
          <a:stretch>
            <a:fillRect/>
          </a:stretch>
        </p:blipFill>
        <p:spPr bwMode="auto">
          <a:xfrm>
            <a:off x="2051050" y="1397000"/>
            <a:ext cx="40338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re 8">
            <a:extLst>
              <a:ext uri="{FF2B5EF4-FFF2-40B4-BE49-F238E27FC236}">
                <a16:creationId xmlns:a16="http://schemas.microsoft.com/office/drawing/2014/main" id="{A36C4374-28FD-3E01-169F-008C5FA02BE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Rôle de l'équipier</a:t>
            </a:r>
          </a:p>
        </p:txBody>
      </p:sp>
      <p:sp>
        <p:nvSpPr>
          <p:cNvPr id="66563" name="Espace réservé du numéro de diapositive 4">
            <a:extLst>
              <a:ext uri="{FF2B5EF4-FFF2-40B4-BE49-F238E27FC236}">
                <a16:creationId xmlns:a16="http://schemas.microsoft.com/office/drawing/2014/main" id="{1E320535-E26B-A89A-8CE7-EBAE660C064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49A9DF6-FE33-4746-B09D-5189041CB56F}" type="slidenum">
              <a:rPr lang="fr-FR" altLang="fr-FR" sz="2000">
                <a:solidFill>
                  <a:srgbClr val="984807"/>
                </a:solidFill>
              </a:rPr>
              <a:pPr algn="r" eaLnBrk="1" hangingPunct="1">
                <a:spcBef>
                  <a:spcPct val="0"/>
                </a:spcBef>
                <a:buFontTx/>
                <a:buNone/>
              </a:pPr>
              <a:t>63</a:t>
            </a:fld>
            <a:endParaRPr lang="fr-FR" altLang="fr-FR" sz="2000">
              <a:solidFill>
                <a:srgbClr val="984807"/>
              </a:solidFill>
            </a:endParaRPr>
          </a:p>
        </p:txBody>
      </p:sp>
      <p:sp>
        <p:nvSpPr>
          <p:cNvPr id="66564" name="Rectangle 1">
            <a:extLst>
              <a:ext uri="{FF2B5EF4-FFF2-40B4-BE49-F238E27FC236}">
                <a16:creationId xmlns:a16="http://schemas.microsoft.com/office/drawing/2014/main" id="{5FCD7DF1-1D86-9BA7-00EF-E4D2AEDDF1EE}"/>
              </a:ext>
            </a:extLst>
          </p:cNvPr>
          <p:cNvSpPr>
            <a:spLocks noChangeArrowheads="1"/>
          </p:cNvSpPr>
          <p:nvPr/>
        </p:nvSpPr>
        <p:spPr bwMode="auto">
          <a:xfrm>
            <a:off x="381000" y="1371600"/>
            <a:ext cx="8189913"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CE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en liaison longue pour faire une reconnaissance latérale (pièce par exemple).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Equipier, </a:t>
            </a: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reste à la porte, </a:t>
            </a:r>
            <a:r>
              <a:rPr lang="fr-FR" altLang="fr-FR" sz="2400">
                <a:latin typeface="Times New Roman" panose="02020603050405020304" pitchFamily="18" charset="0"/>
                <a:ea typeface="Calibri" panose="020F0502020204030204" pitchFamily="34" charset="0"/>
                <a:cs typeface="Times New Roman" panose="02020603050405020304" pitchFamily="18" charset="0"/>
              </a:rPr>
              <a:t>la maintient, garde le contact (visuel et/ou auditif et/ou à la voix) observe les fumées et reste attentif à tout changement de situation.</a:t>
            </a:r>
          </a:p>
        </p:txBody>
      </p:sp>
      <p:pic>
        <p:nvPicPr>
          <p:cNvPr id="66565" name="Picture 6" descr="C:\Documents and Settings\Philippe\Mes documents\JSP SDMIS\Dématérialisation\doc\INC\C1 - reconnaissance\livre 3 les reconnaissances_Page_56.jpg">
            <a:extLst>
              <a:ext uri="{FF2B5EF4-FFF2-40B4-BE49-F238E27FC236}">
                <a16:creationId xmlns:a16="http://schemas.microsoft.com/office/drawing/2014/main" id="{8E76BD4E-E821-A9D6-8868-B0569C1044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430" t="30673" r="5190" b="48640"/>
          <a:stretch>
            <a:fillRect/>
          </a:stretch>
        </p:blipFill>
        <p:spPr bwMode="auto">
          <a:xfrm>
            <a:off x="4379913" y="3435350"/>
            <a:ext cx="41910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re 8">
            <a:extLst>
              <a:ext uri="{FF2B5EF4-FFF2-40B4-BE49-F238E27FC236}">
                <a16:creationId xmlns:a16="http://schemas.microsoft.com/office/drawing/2014/main" id="{DB60EF46-BA39-455E-6D93-51260D1280F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Rôle de l'équipier</a:t>
            </a:r>
          </a:p>
        </p:txBody>
      </p:sp>
      <p:sp>
        <p:nvSpPr>
          <p:cNvPr id="67587" name="Espace réservé du numéro de diapositive 4">
            <a:extLst>
              <a:ext uri="{FF2B5EF4-FFF2-40B4-BE49-F238E27FC236}">
                <a16:creationId xmlns:a16="http://schemas.microsoft.com/office/drawing/2014/main" id="{3FAF6A3C-B59C-2029-64EC-F55FEC087C2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8BFE69F-5091-4C56-B130-B5ABA20F4A74}" type="slidenum">
              <a:rPr lang="fr-FR" altLang="fr-FR" sz="2000">
                <a:solidFill>
                  <a:srgbClr val="984807"/>
                </a:solidFill>
              </a:rPr>
              <a:pPr algn="r" eaLnBrk="1" hangingPunct="1">
                <a:spcBef>
                  <a:spcPct val="0"/>
                </a:spcBef>
                <a:buFontTx/>
                <a:buNone/>
              </a:pPr>
              <a:t>64</a:t>
            </a:fld>
            <a:endParaRPr lang="fr-FR" altLang="fr-FR" sz="2000">
              <a:solidFill>
                <a:srgbClr val="984807"/>
              </a:solidFill>
            </a:endParaRPr>
          </a:p>
        </p:txBody>
      </p:sp>
      <p:sp>
        <p:nvSpPr>
          <p:cNvPr id="59396" name="Rectangle 1">
            <a:extLst>
              <a:ext uri="{FF2B5EF4-FFF2-40B4-BE49-F238E27FC236}">
                <a16:creationId xmlns:a16="http://schemas.microsoft.com/office/drawing/2014/main" id="{567802B3-B280-AFAF-657F-4A72D658DF23}"/>
              </a:ext>
            </a:extLst>
          </p:cNvPr>
          <p:cNvSpPr>
            <a:spLocks noChangeArrowheads="1"/>
          </p:cNvSpPr>
          <p:nvPr/>
        </p:nvSpPr>
        <p:spPr bwMode="auto">
          <a:xfrm>
            <a:off x="476250" y="1397000"/>
            <a:ext cx="8189913" cy="322738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lgn="just">
              <a:lnSpc>
                <a:spcPct val="107000"/>
              </a:lnSpc>
              <a:spcBef>
                <a:spcPct val="0"/>
              </a:spcBef>
              <a:buFontTx/>
              <a:buNone/>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CE </a:t>
            </a:r>
            <a:endPar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marL="342900" indent="-342900" algn="just">
              <a:lnSpc>
                <a:spcPct val="107000"/>
              </a:lnSpc>
              <a:spcBef>
                <a:spcPct val="0"/>
              </a:spcBef>
              <a:buFont typeface="Wingdings" panose="05000000000000000000" pitchFamily="2" charset="2"/>
              <a:buChar char="è"/>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Peut pas réaliser la reconnaissance complète de la pièce, </a:t>
            </a:r>
          </a:p>
          <a:p>
            <a:pPr marL="342900" indent="-342900" algn="just">
              <a:lnSpc>
                <a:spcPct val="107000"/>
              </a:lnSpc>
              <a:spcBef>
                <a:spcPct val="0"/>
              </a:spcBef>
              <a:buFont typeface="Wingdings" panose="05000000000000000000" pitchFamily="2" charset="2"/>
              <a:buChar char="è"/>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Revient chercher l’équipier et poursuivent la reconnaissance.</a:t>
            </a:r>
          </a:p>
          <a:p>
            <a:pPr algn="just">
              <a:lnSpc>
                <a:spcPct val="107000"/>
              </a:lnSpc>
              <a:spcBef>
                <a:spcPct val="0"/>
              </a:spcBef>
              <a:buFontTx/>
              <a:buNone/>
              <a:defRPr/>
            </a:pPr>
            <a:endParaRPr lang="fr-FR" altLang="fr-FR"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defRPr/>
            </a:pPr>
            <a:endParaRPr lang="fr-FR" altLang="fr-FR"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defRPr/>
            </a:pPr>
            <a:endParaRPr lang="fr-FR" altLang="fr-FR"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Après avoir visité une pièce, le surplus de ligne</a:t>
            </a:r>
          </a:p>
          <a:p>
            <a:pPr algn="just">
              <a:lnSpc>
                <a:spcPct val="107000"/>
              </a:lnSpc>
              <a:spcBef>
                <a:spcPct val="0"/>
              </a:spcBef>
              <a:buFontTx/>
              <a:buNone/>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guide peut être enroulé sur le touret.</a:t>
            </a:r>
          </a:p>
        </p:txBody>
      </p:sp>
      <p:pic>
        <p:nvPicPr>
          <p:cNvPr id="67589" name="Picture 5" descr="C:\Documents and Settings\Philippe\Mes documents\JSP SDMIS\Dématérialisation\doc\INC\C1 - reconnaissance\livre 3 les reconnaissances_Page_56.jpg">
            <a:extLst>
              <a:ext uri="{FF2B5EF4-FFF2-40B4-BE49-F238E27FC236}">
                <a16:creationId xmlns:a16="http://schemas.microsoft.com/office/drawing/2014/main" id="{DAD32118-9E8E-C3A6-C958-EBF456E4D8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9595" t="66339" r="4181" b="2988"/>
          <a:stretch>
            <a:fillRect/>
          </a:stretch>
        </p:blipFill>
        <p:spPr bwMode="auto">
          <a:xfrm>
            <a:off x="6464300" y="2544763"/>
            <a:ext cx="22574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re 8">
            <a:extLst>
              <a:ext uri="{FF2B5EF4-FFF2-40B4-BE49-F238E27FC236}">
                <a16:creationId xmlns:a16="http://schemas.microsoft.com/office/drawing/2014/main" id="{0E89BFC3-E80D-851C-B2D0-65C331D9D6C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Conclusion</a:t>
            </a:r>
          </a:p>
        </p:txBody>
      </p:sp>
      <p:sp>
        <p:nvSpPr>
          <p:cNvPr id="68611" name="Espace réservé du numéro de diapositive 4">
            <a:extLst>
              <a:ext uri="{FF2B5EF4-FFF2-40B4-BE49-F238E27FC236}">
                <a16:creationId xmlns:a16="http://schemas.microsoft.com/office/drawing/2014/main" id="{53314D11-9304-B878-9D97-E95ED87BAC2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2915CD0-063E-4107-9FE0-8608330830E5}" type="slidenum">
              <a:rPr lang="fr-FR" altLang="fr-FR" sz="2000">
                <a:solidFill>
                  <a:srgbClr val="984807"/>
                </a:solidFill>
              </a:rPr>
              <a:pPr algn="r" eaLnBrk="1" hangingPunct="1">
                <a:spcBef>
                  <a:spcPct val="0"/>
                </a:spcBef>
                <a:buFontTx/>
                <a:buNone/>
              </a:pPr>
              <a:t>65</a:t>
            </a:fld>
            <a:endParaRPr lang="fr-FR" altLang="fr-FR" sz="2000">
              <a:solidFill>
                <a:srgbClr val="984807"/>
              </a:solidFill>
            </a:endParaRPr>
          </a:p>
        </p:txBody>
      </p:sp>
      <p:cxnSp>
        <p:nvCxnSpPr>
          <p:cNvPr id="5" name="Connecteur droit 4">
            <a:extLst>
              <a:ext uri="{FF2B5EF4-FFF2-40B4-BE49-F238E27FC236}">
                <a16:creationId xmlns:a16="http://schemas.microsoft.com/office/drawing/2014/main" id="{7348AE66-975A-814F-F0F7-49817C794E5E}"/>
              </a:ext>
            </a:extLst>
          </p:cNvPr>
          <p:cNvCxnSpPr/>
          <p:nvPr/>
        </p:nvCxnSpPr>
        <p:spPr>
          <a:xfrm rot="5400000">
            <a:off x="2143125" y="3721100"/>
            <a:ext cx="4859338" cy="1588"/>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68613" name="ZoneTexte 12">
            <a:extLst>
              <a:ext uri="{FF2B5EF4-FFF2-40B4-BE49-F238E27FC236}">
                <a16:creationId xmlns:a16="http://schemas.microsoft.com/office/drawing/2014/main" id="{7E410904-0ECA-B181-3B66-C6B8368C7268}"/>
              </a:ext>
            </a:extLst>
          </p:cNvPr>
          <p:cNvSpPr txBox="1">
            <a:spLocks noChangeArrowheads="1"/>
          </p:cNvSpPr>
          <p:nvPr/>
        </p:nvSpPr>
        <p:spPr bwMode="auto">
          <a:xfrm>
            <a:off x="4711700" y="2133600"/>
            <a:ext cx="4037013"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1800">
                <a:latin typeface="Times New Roman" panose="02020603050405020304" pitchFamily="18" charset="0"/>
                <a:cs typeface="Arial" panose="020B0604020202020204" pitchFamily="34" charset="0"/>
              </a:rPr>
              <a:t>Année : 2024</a:t>
            </a:r>
          </a:p>
          <a:p>
            <a:pPr>
              <a:spcBef>
                <a:spcPct val="0"/>
              </a:spcBef>
              <a:buFontTx/>
              <a:buNone/>
            </a:pPr>
            <a:endParaRPr lang="fr-FR" altLang="fr-FR" sz="1800">
              <a:latin typeface="Times New Roman" panose="02020603050405020304" pitchFamily="18" charset="0"/>
              <a:cs typeface="Arial" panose="020B0604020202020204" pitchFamily="34" charset="0"/>
            </a:endParaRPr>
          </a:p>
          <a:p>
            <a:pPr>
              <a:spcBef>
                <a:spcPct val="0"/>
              </a:spcBef>
              <a:buFontTx/>
              <a:buNone/>
            </a:pPr>
            <a:endParaRPr lang="fr-FR" altLang="fr-FR" sz="1800">
              <a:latin typeface="Times New Roman" panose="02020603050405020304" pitchFamily="18" charset="0"/>
              <a:cs typeface="Arial" panose="020B0604020202020204" pitchFamily="34" charset="0"/>
            </a:endParaRPr>
          </a:p>
          <a:p>
            <a:pPr algn="just">
              <a:spcBef>
                <a:spcPct val="0"/>
              </a:spcBef>
              <a:buFontTx/>
              <a:buNone/>
            </a:pPr>
            <a:r>
              <a:rPr lang="fr-FR" altLang="fr-FR" sz="1800">
                <a:latin typeface="Times New Roman" panose="02020603050405020304" pitchFamily="18" charset="0"/>
                <a:cs typeface="Arial" panose="020B0604020202020204" pitchFamily="34" charset="0"/>
              </a:rPr>
              <a:t>Contact : pour toute remarque concernant ce document, merci d’envoyer un mail sur l’adresse suivante :</a:t>
            </a:r>
          </a:p>
          <a:p>
            <a:pPr algn="just">
              <a:spcBef>
                <a:spcPct val="0"/>
              </a:spcBef>
              <a:buFontTx/>
              <a:buNone/>
            </a:pPr>
            <a:endParaRPr lang="fr-FR" altLang="fr-FR" sz="1800">
              <a:latin typeface="Times New Roman" panose="02020603050405020304" pitchFamily="18" charset="0"/>
              <a:cs typeface="Arial" panose="020B0604020202020204" pitchFamily="34" charset="0"/>
            </a:endParaRPr>
          </a:p>
          <a:p>
            <a:pPr algn="ctr">
              <a:spcBef>
                <a:spcPct val="0"/>
              </a:spcBef>
              <a:buFontTx/>
              <a:buNone/>
            </a:pPr>
            <a:r>
              <a:rPr lang="fr-FR" altLang="fr-FR" sz="1800" b="1">
                <a:latin typeface="Times New Roman" panose="02020603050405020304" pitchFamily="18" charset="0"/>
                <a:cs typeface="Arial" panose="020B0604020202020204" pitchFamily="34" charset="0"/>
              </a:rPr>
              <a:t>gfor_jsp@sdmis.fr</a:t>
            </a:r>
            <a:endParaRPr lang="fr-FR" altLang="fr-FR" sz="1800">
              <a:latin typeface="Times New Roman" panose="02020603050405020304" pitchFamily="18" charset="0"/>
              <a:cs typeface="Arial" panose="020B0604020202020204" pitchFamily="34" charset="0"/>
            </a:endParaRPr>
          </a:p>
          <a:p>
            <a:pPr>
              <a:spcBef>
                <a:spcPct val="0"/>
              </a:spcBef>
              <a:buFontTx/>
              <a:buNone/>
            </a:pPr>
            <a:endParaRPr lang="fr-FR" altLang="fr-FR" sz="1800">
              <a:latin typeface="Times New Roman" panose="02020603050405020304" pitchFamily="18" charset="0"/>
              <a:cs typeface="Arial" panose="020B0604020202020204" pitchFamily="34" charset="0"/>
            </a:endParaRPr>
          </a:p>
        </p:txBody>
      </p:sp>
      <p:sp>
        <p:nvSpPr>
          <p:cNvPr id="68614" name="ZoneTexte 15">
            <a:extLst>
              <a:ext uri="{FF2B5EF4-FFF2-40B4-BE49-F238E27FC236}">
                <a16:creationId xmlns:a16="http://schemas.microsoft.com/office/drawing/2014/main" id="{C8E17B17-D22A-B467-0863-4BC90B14DAC8}"/>
              </a:ext>
            </a:extLst>
          </p:cNvPr>
          <p:cNvSpPr txBox="1">
            <a:spLocks noChangeArrowheads="1"/>
          </p:cNvSpPr>
          <p:nvPr/>
        </p:nvSpPr>
        <p:spPr bwMode="auto">
          <a:xfrm>
            <a:off x="457200" y="1676400"/>
            <a:ext cx="3886200"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latin typeface="Times New Roman" panose="02020603050405020304" pitchFamily="18" charset="0"/>
              </a:rPr>
              <a:t>Objectifs des reconnaissances</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Accès aux locaux à visiter</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Différentes reconnaissances</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Repérer les accès – les itinéraires</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Équipement de base</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Méthodes de reconnaissance</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Rôle de l'équipier BREC</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re 8">
            <a:extLst>
              <a:ext uri="{FF2B5EF4-FFF2-40B4-BE49-F238E27FC236}">
                <a16:creationId xmlns:a16="http://schemas.microsoft.com/office/drawing/2014/main" id="{27871334-6435-39F0-EFE5-FC40ACBECF3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Objectifs des reconnaissances</a:t>
            </a:r>
          </a:p>
        </p:txBody>
      </p:sp>
      <p:sp>
        <p:nvSpPr>
          <p:cNvPr id="9219" name="Espace réservé du numéro de diapositive 4">
            <a:extLst>
              <a:ext uri="{FF2B5EF4-FFF2-40B4-BE49-F238E27FC236}">
                <a16:creationId xmlns:a16="http://schemas.microsoft.com/office/drawing/2014/main" id="{39DB6BCE-DE54-83A9-35B7-46C9996D16A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332E6AF-07D1-46C0-853C-3F067BA643A8}" type="slidenum">
              <a:rPr lang="fr-FR" altLang="fr-FR" sz="2000">
                <a:solidFill>
                  <a:srgbClr val="984807"/>
                </a:solidFill>
              </a:rPr>
              <a:pPr algn="r" eaLnBrk="1" hangingPunct="1">
                <a:spcBef>
                  <a:spcPct val="0"/>
                </a:spcBef>
                <a:buFontTx/>
                <a:buNone/>
              </a:pPr>
              <a:t>7</a:t>
            </a:fld>
            <a:endParaRPr lang="fr-FR" altLang="fr-FR" sz="2000">
              <a:solidFill>
                <a:srgbClr val="984807"/>
              </a:solidFill>
            </a:endParaRPr>
          </a:p>
        </p:txBody>
      </p:sp>
      <p:sp>
        <p:nvSpPr>
          <p:cNvPr id="9220" name="Rectangle 1">
            <a:extLst>
              <a:ext uri="{FF2B5EF4-FFF2-40B4-BE49-F238E27FC236}">
                <a16:creationId xmlns:a16="http://schemas.microsoft.com/office/drawing/2014/main" id="{27700ADC-3F9A-4A1D-DCDA-EB499F72B10C}"/>
              </a:ext>
            </a:extLst>
          </p:cNvPr>
          <p:cNvSpPr>
            <a:spLocks noChangeArrowheads="1"/>
          </p:cNvSpPr>
          <p:nvPr/>
        </p:nvSpPr>
        <p:spPr bwMode="auto">
          <a:xfrm>
            <a:off x="457200" y="1447800"/>
            <a:ext cx="8189913"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Apprécier la structure, la configuration du bâtiment, et des dispositifs de sécurité (Tirer Lâcher, commande de désenfumage, barrage des fluides, etc.).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221" name="Image 1">
            <a:extLst>
              <a:ext uri="{FF2B5EF4-FFF2-40B4-BE49-F238E27FC236}">
                <a16:creationId xmlns:a16="http://schemas.microsoft.com/office/drawing/2014/main" id="{E453F2F5-9C7A-0CB9-4C87-FEB6DDB191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0850" y="2819400"/>
            <a:ext cx="1701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Image 1">
            <a:extLst>
              <a:ext uri="{FF2B5EF4-FFF2-40B4-BE49-F238E27FC236}">
                <a16:creationId xmlns:a16="http://schemas.microsoft.com/office/drawing/2014/main" id="{AD2CAC93-2146-E683-190F-740E2BBDC8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971800"/>
            <a:ext cx="180498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8">
            <a:extLst>
              <a:ext uri="{FF2B5EF4-FFF2-40B4-BE49-F238E27FC236}">
                <a16:creationId xmlns:a16="http://schemas.microsoft.com/office/drawing/2014/main" id="{60529874-DEB3-D25E-FDFA-9194CCB2AE17}"/>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Objectifs des reconnaissances</a:t>
            </a:r>
          </a:p>
        </p:txBody>
      </p:sp>
      <p:sp>
        <p:nvSpPr>
          <p:cNvPr id="10243" name="Espace réservé du numéro de diapositive 4">
            <a:extLst>
              <a:ext uri="{FF2B5EF4-FFF2-40B4-BE49-F238E27FC236}">
                <a16:creationId xmlns:a16="http://schemas.microsoft.com/office/drawing/2014/main" id="{2137D21A-6B40-04D2-3942-508C8D54B5F1}"/>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94512CC6-3330-4B8B-A251-91B8094B917E}" type="slidenum">
              <a:rPr lang="fr-FR" altLang="fr-FR" sz="2000" smtClean="0">
                <a:solidFill>
                  <a:srgbClr val="984807"/>
                </a:solidFill>
              </a:rPr>
              <a:pPr>
                <a:spcBef>
                  <a:spcPct val="0"/>
                </a:spcBef>
                <a:buFontTx/>
                <a:buNone/>
              </a:pPr>
              <a:t>8</a:t>
            </a:fld>
            <a:endParaRPr lang="fr-FR" altLang="fr-FR" sz="2000">
              <a:solidFill>
                <a:srgbClr val="984807"/>
              </a:solidFill>
            </a:endParaRPr>
          </a:p>
        </p:txBody>
      </p:sp>
      <p:sp>
        <p:nvSpPr>
          <p:cNvPr id="10244" name="Rectangle 1">
            <a:extLst>
              <a:ext uri="{FF2B5EF4-FFF2-40B4-BE49-F238E27FC236}">
                <a16:creationId xmlns:a16="http://schemas.microsoft.com/office/drawing/2014/main" id="{E28A93B5-916E-A84A-F14E-2BD545C159C4}"/>
              </a:ext>
            </a:extLst>
          </p:cNvPr>
          <p:cNvSpPr>
            <a:spLocks noChangeArrowheads="1"/>
          </p:cNvSpPr>
          <p:nvPr/>
        </p:nvSpPr>
        <p:spPr bwMode="auto">
          <a:xfrm>
            <a:off x="457200" y="1447800"/>
            <a:ext cx="8189913"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BREC = «les yeux» du COS et doivent faire un compte-rendu structuré clair et précis.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Modes de transmission CR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latin typeface="Times New Roman" panose="02020603050405020304" pitchFamily="18" charset="0"/>
                <a:ea typeface="Calibri" panose="020F0502020204030204" pitchFamily="34" charset="0"/>
                <a:cs typeface="Times New Roman" panose="02020603050405020304" pitchFamily="18" charset="0"/>
              </a:rPr>
              <a:t> vive voix et/ou radio.</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Tous les locaux</a:t>
            </a:r>
            <a:r>
              <a:rPr lang="fr-FR" altLang="fr-FR" sz="2400">
                <a:latin typeface="Times New Roman" panose="02020603050405020304" pitchFamily="18" charset="0"/>
                <a:ea typeface="Calibri" panose="020F0502020204030204" pitchFamily="34" charset="0"/>
                <a:cs typeface="Times New Roman" panose="02020603050405020304" pitchFamily="18" charset="0"/>
              </a:rPr>
              <a:t> dans l’environnement de l’incendie et ceux soumis aux fumées et/ou à l’incendie doivent être reconnus, même ceux considérés comme évacués.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re 8">
            <a:extLst>
              <a:ext uri="{FF2B5EF4-FFF2-40B4-BE49-F238E27FC236}">
                <a16:creationId xmlns:a16="http://schemas.microsoft.com/office/drawing/2014/main" id="{086F4166-26D6-B977-8522-ED40D52549E7}"/>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Objectifs des reconnaissances</a:t>
            </a:r>
          </a:p>
        </p:txBody>
      </p:sp>
      <p:sp>
        <p:nvSpPr>
          <p:cNvPr id="11267" name="Espace réservé du numéro de diapositive 4">
            <a:extLst>
              <a:ext uri="{FF2B5EF4-FFF2-40B4-BE49-F238E27FC236}">
                <a16:creationId xmlns:a16="http://schemas.microsoft.com/office/drawing/2014/main" id="{B30B4788-DD38-3AC2-1238-090D2E174730}"/>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EAA67654-52C3-482B-805B-7A3D083C0085}" type="slidenum">
              <a:rPr lang="fr-FR" altLang="fr-FR" sz="2000" smtClean="0">
                <a:solidFill>
                  <a:srgbClr val="984807"/>
                </a:solidFill>
              </a:rPr>
              <a:pPr>
                <a:spcBef>
                  <a:spcPct val="0"/>
                </a:spcBef>
                <a:buFontTx/>
                <a:buNone/>
              </a:pPr>
              <a:t>9</a:t>
            </a:fld>
            <a:endParaRPr lang="fr-FR" altLang="fr-FR" sz="2000">
              <a:solidFill>
                <a:srgbClr val="984807"/>
              </a:solidFill>
            </a:endParaRPr>
          </a:p>
        </p:txBody>
      </p:sp>
      <p:pic>
        <p:nvPicPr>
          <p:cNvPr id="11268" name="Picture 1" descr="Plan_devac">
            <a:extLst>
              <a:ext uri="{FF2B5EF4-FFF2-40B4-BE49-F238E27FC236}">
                <a16:creationId xmlns:a16="http://schemas.microsoft.com/office/drawing/2014/main" id="{1E52D52A-5488-908F-E16D-8F49310B1A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2214563"/>
            <a:ext cx="5294313"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Rectangle 1">
            <a:extLst>
              <a:ext uri="{FF2B5EF4-FFF2-40B4-BE49-F238E27FC236}">
                <a16:creationId xmlns:a16="http://schemas.microsoft.com/office/drawing/2014/main" id="{05EEA57A-9B9A-17FB-D537-896FAB123E39}"/>
              </a:ext>
            </a:extLst>
          </p:cNvPr>
          <p:cNvSpPr>
            <a:spLocks noChangeArrowheads="1"/>
          </p:cNvSpPr>
          <p:nvPr/>
        </p:nvSpPr>
        <p:spPr bwMode="auto">
          <a:xfrm>
            <a:off x="512763" y="1484313"/>
            <a:ext cx="80914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latin typeface="Times New Roman" panose="02020603050405020304" pitchFamily="18" charset="0"/>
                <a:cs typeface="Calibri" panose="020F0502020204030204" pitchFamily="34" charset="0"/>
              </a:rPr>
              <a:t>Utilisation d'un plan d'évacuation lorsqu'il est existant, </a:t>
            </a:r>
            <a:endParaRPr lang="fr-FR" altLang="fr-FR" sz="2400">
              <a:latin typeface="Arial" panose="020B0604020202020204" pitchFamily="34" charset="0"/>
            </a:endParaRPr>
          </a:p>
        </p:txBody>
      </p:sp>
    </p:spTree>
  </p:cSld>
  <p:clrMapOvr>
    <a:masterClrMapping/>
  </p:clrMapOvr>
</p:sld>
</file>

<file path=ppt/theme/theme1.xml><?xml version="1.0" encoding="utf-8"?>
<a:theme xmlns:a="http://schemas.openxmlformats.org/drawingml/2006/main" name="GCC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DIS">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Aquatique</Template>
  <TotalTime>1111</TotalTime>
  <Words>1958</Words>
  <Application>Microsoft Office PowerPoint</Application>
  <PresentationFormat>Affichage à l'écran (4:3)</PresentationFormat>
  <Paragraphs>431</Paragraphs>
  <Slides>65</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65</vt:i4>
      </vt:variant>
    </vt:vector>
  </HeadingPairs>
  <TitlesOfParts>
    <vt:vector size="71" baseType="lpstr">
      <vt:lpstr>Arial</vt:lpstr>
      <vt:lpstr>Myriad Pro</vt:lpstr>
      <vt:lpstr>Calibri</vt:lpstr>
      <vt:lpstr>Times New Roman</vt:lpstr>
      <vt:lpstr>Wingdings</vt:lpstr>
      <vt:lpstr>GCCAR</vt:lpstr>
      <vt:lpstr>Rôle de l'équipier BREC</vt:lpstr>
      <vt:lpstr>Rôle de l'équipier BREC</vt:lpstr>
      <vt:lpstr>Introduction </vt:lpstr>
      <vt:lpstr>Objectifs des reconnaissances</vt:lpstr>
      <vt:lpstr>Objectifs des reconnaissances</vt:lpstr>
      <vt:lpstr>Objectifs des reconnaissances</vt:lpstr>
      <vt:lpstr>Objectifs des reconnaissances</vt:lpstr>
      <vt:lpstr>Objectifs des reconnaissances</vt:lpstr>
      <vt:lpstr>Objectifs des reconnaissances</vt:lpstr>
      <vt:lpstr>Objectifs des reconnaissances</vt:lpstr>
      <vt:lpstr>Objectifs des reconnaissances</vt:lpstr>
      <vt:lpstr>Accès aux locaux à visiter</vt:lpstr>
      <vt:lpstr>Qui ?</vt:lpstr>
      <vt:lpstr>Qui ?</vt:lpstr>
      <vt:lpstr>Présentation PowerPoint</vt:lpstr>
      <vt:lpstr>Présentation PowerPoint</vt:lpstr>
      <vt:lpstr>Présentation PowerPoint</vt:lpstr>
      <vt:lpstr>Présentation PowerPoint</vt:lpstr>
      <vt:lpstr>Différentes reconnaissances</vt:lpstr>
      <vt:lpstr>Différentes reconnaissances</vt:lpstr>
      <vt:lpstr>Différentes reconnaissances</vt:lpstr>
      <vt:lpstr>Différentes reconnaissances</vt:lpstr>
      <vt:lpstr>Différentes reconnaissances</vt:lpstr>
      <vt:lpstr>Différentes reconnaissances</vt:lpstr>
      <vt:lpstr>Différentes reconnaissances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Accès et itinéraires</vt:lpstr>
      <vt:lpstr>Accès et itinéraires</vt:lpstr>
      <vt:lpstr>Accès et itinéraires</vt:lpstr>
      <vt:lpstr>Accès et itinéraires</vt:lpstr>
      <vt:lpstr>Accès et itinéraires</vt:lpstr>
      <vt:lpstr>Accès et itinéraires</vt:lpstr>
      <vt:lpstr>Accès et itinéraires</vt:lpstr>
      <vt:lpstr>Accès et itinéraires</vt:lpstr>
      <vt:lpstr>Accès et itinéraires</vt:lpstr>
      <vt:lpstr>Accès et itinéraires</vt:lpstr>
      <vt:lpstr>Accès et itinéraires</vt:lpstr>
      <vt:lpstr>Accès et itinéraires</vt:lpstr>
      <vt:lpstr>Méthode de reconnaissance</vt:lpstr>
      <vt:lpstr>Méthode de reconnaissance</vt:lpstr>
      <vt:lpstr>Méthode de reconnaissance</vt:lpstr>
      <vt:lpstr>Méthode de reconnaissance</vt:lpstr>
      <vt:lpstr>Méthode de reconnaissance</vt:lpstr>
      <vt:lpstr>Méthode de reconnaissance</vt:lpstr>
      <vt:lpstr>Méthode de reconnaissance</vt:lpstr>
      <vt:lpstr>Méthode de reconnaissance</vt:lpstr>
      <vt:lpstr>Méthode de reconnaissance</vt:lpstr>
      <vt:lpstr>Méthode de reconnaissance</vt:lpstr>
      <vt:lpstr>Présentation PowerPoint</vt:lpstr>
      <vt:lpstr>Rôle de l'équipier</vt:lpstr>
      <vt:lpstr>Rôle de l'équipier</vt:lpstr>
      <vt:lpstr>Rôle de l'équipier</vt:lpstr>
      <vt:lpstr>Rôle de l'équipier</vt:lpstr>
      <vt:lpstr>Rôle de l'équipier</vt:lpstr>
      <vt:lpstr>Rôle de l'équipier</vt:lpstr>
      <vt:lpstr>Rôle de l'équipier</vt:lpstr>
      <vt:lpstr>Rôle de l'équipier</vt:lpstr>
      <vt:lpstr>Conclusion</vt:lpstr>
    </vt:vector>
  </TitlesOfParts>
  <Company>SDIS du Rhône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MUSSARD Vincent</dc:creator>
  <cp:lastModifiedBy>daniel rosique</cp:lastModifiedBy>
  <cp:revision>98</cp:revision>
  <cp:lastPrinted>2015-08-06T08:01:37Z</cp:lastPrinted>
  <dcterms:created xsi:type="dcterms:W3CDTF">2015-08-05T10:19:35Z</dcterms:created>
  <dcterms:modified xsi:type="dcterms:W3CDTF">2025-01-14T16:36:39Z</dcterms:modified>
</cp:coreProperties>
</file>