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6"/>
  </p:notesMasterIdLst>
  <p:sldIdLst>
    <p:sldId id="256" r:id="rId2"/>
    <p:sldId id="271" r:id="rId3"/>
    <p:sldId id="270" r:id="rId4"/>
    <p:sldId id="274" r:id="rId5"/>
    <p:sldId id="275" r:id="rId6"/>
    <p:sldId id="330" r:id="rId7"/>
    <p:sldId id="331" r:id="rId8"/>
    <p:sldId id="276" r:id="rId9"/>
    <p:sldId id="332" r:id="rId10"/>
    <p:sldId id="277" r:id="rId11"/>
    <p:sldId id="334" r:id="rId12"/>
    <p:sldId id="335" r:id="rId13"/>
    <p:sldId id="340" r:id="rId14"/>
    <p:sldId id="341" r:id="rId15"/>
    <p:sldId id="342" r:id="rId16"/>
    <p:sldId id="343" r:id="rId17"/>
    <p:sldId id="345" r:id="rId18"/>
    <p:sldId id="336" r:id="rId19"/>
    <p:sldId id="347" r:id="rId20"/>
    <p:sldId id="348" r:id="rId21"/>
    <p:sldId id="349" r:id="rId22"/>
    <p:sldId id="350" r:id="rId23"/>
    <p:sldId id="358" r:id="rId24"/>
    <p:sldId id="351" r:id="rId25"/>
    <p:sldId id="359" r:id="rId26"/>
    <p:sldId id="365" r:id="rId27"/>
    <p:sldId id="366" r:id="rId28"/>
    <p:sldId id="360" r:id="rId29"/>
    <p:sldId id="367" r:id="rId30"/>
    <p:sldId id="374" r:id="rId31"/>
    <p:sldId id="376" r:id="rId32"/>
    <p:sldId id="377" r:id="rId33"/>
    <p:sldId id="369" r:id="rId34"/>
    <p:sldId id="379" r:id="rId35"/>
    <p:sldId id="370" r:id="rId36"/>
    <p:sldId id="486" r:id="rId37"/>
    <p:sldId id="383" r:id="rId38"/>
    <p:sldId id="384" r:id="rId39"/>
    <p:sldId id="385" r:id="rId40"/>
    <p:sldId id="392" r:id="rId41"/>
    <p:sldId id="393" r:id="rId42"/>
    <p:sldId id="394" r:id="rId43"/>
    <p:sldId id="397" r:id="rId44"/>
    <p:sldId id="398" r:id="rId45"/>
    <p:sldId id="400" r:id="rId46"/>
    <p:sldId id="401" r:id="rId47"/>
    <p:sldId id="402" r:id="rId48"/>
    <p:sldId id="403" r:id="rId49"/>
    <p:sldId id="404" r:id="rId50"/>
    <p:sldId id="405" r:id="rId51"/>
    <p:sldId id="412" r:id="rId52"/>
    <p:sldId id="406" r:id="rId53"/>
    <p:sldId id="414" r:id="rId54"/>
    <p:sldId id="273" r:id="rId55"/>
    <p:sldId id="417" r:id="rId56"/>
    <p:sldId id="426" r:id="rId57"/>
    <p:sldId id="429" r:id="rId58"/>
    <p:sldId id="427" r:id="rId59"/>
    <p:sldId id="430" r:id="rId60"/>
    <p:sldId id="428" r:id="rId61"/>
    <p:sldId id="418" r:id="rId62"/>
    <p:sldId id="445" r:id="rId63"/>
    <p:sldId id="444" r:id="rId64"/>
    <p:sldId id="431" r:id="rId65"/>
    <p:sldId id="432" r:id="rId66"/>
    <p:sldId id="446" r:id="rId67"/>
    <p:sldId id="447" r:id="rId68"/>
    <p:sldId id="448" r:id="rId69"/>
    <p:sldId id="449" r:id="rId70"/>
    <p:sldId id="450" r:id="rId71"/>
    <p:sldId id="451" r:id="rId72"/>
    <p:sldId id="452" r:id="rId73"/>
    <p:sldId id="453" r:id="rId74"/>
    <p:sldId id="454" r:id="rId75"/>
    <p:sldId id="455" r:id="rId76"/>
    <p:sldId id="456" r:id="rId77"/>
    <p:sldId id="457" r:id="rId78"/>
    <p:sldId id="458" r:id="rId79"/>
    <p:sldId id="459" r:id="rId80"/>
    <p:sldId id="460" r:id="rId81"/>
    <p:sldId id="461" r:id="rId82"/>
    <p:sldId id="462" r:id="rId83"/>
    <p:sldId id="463" r:id="rId84"/>
    <p:sldId id="464" r:id="rId85"/>
    <p:sldId id="465" r:id="rId86"/>
    <p:sldId id="466" r:id="rId87"/>
    <p:sldId id="467" r:id="rId88"/>
    <p:sldId id="468" r:id="rId89"/>
    <p:sldId id="469" r:id="rId90"/>
    <p:sldId id="470" r:id="rId91"/>
    <p:sldId id="471" r:id="rId92"/>
    <p:sldId id="434" r:id="rId93"/>
    <p:sldId id="472" r:id="rId94"/>
    <p:sldId id="435" r:id="rId95"/>
    <p:sldId id="436" r:id="rId96"/>
    <p:sldId id="473" r:id="rId97"/>
    <p:sldId id="474" r:id="rId98"/>
    <p:sldId id="475" r:id="rId99"/>
    <p:sldId id="477" r:id="rId100"/>
    <p:sldId id="484" r:id="rId101"/>
    <p:sldId id="479" r:id="rId102"/>
    <p:sldId id="480" r:id="rId103"/>
    <p:sldId id="481" r:id="rId104"/>
    <p:sldId id="272" r:id="rId105"/>
  </p:sldIdLst>
  <p:sldSz cx="9144000" cy="6858000" type="screen4x3"/>
  <p:notesSz cx="6797675" cy="9926638"/>
  <p:defaultTextStyle>
    <a:defPPr>
      <a:defRPr lang="fr-FR"/>
    </a:defPPr>
    <a:lvl1pPr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5pPr>
    <a:lvl6pPr marL="2286000" algn="l" defTabSz="914400" rtl="0" eaLnBrk="1" latinLnBrk="0" hangingPunct="1">
      <a:defRPr sz="2000" kern="1200">
        <a:solidFill>
          <a:schemeClr val="tx1"/>
        </a:solidFill>
        <a:latin typeface="Arial" panose="020B0604020202020204" pitchFamily="34" charset="0"/>
        <a:ea typeface="+mn-ea"/>
        <a:cs typeface="+mn-cs"/>
      </a:defRPr>
    </a:lvl6pPr>
    <a:lvl7pPr marL="2743200" algn="l" defTabSz="914400" rtl="0" eaLnBrk="1" latinLnBrk="0" hangingPunct="1">
      <a:defRPr sz="2000" kern="1200">
        <a:solidFill>
          <a:schemeClr val="tx1"/>
        </a:solidFill>
        <a:latin typeface="Arial" panose="020B0604020202020204" pitchFamily="34" charset="0"/>
        <a:ea typeface="+mn-ea"/>
        <a:cs typeface="+mn-cs"/>
      </a:defRPr>
    </a:lvl7pPr>
    <a:lvl8pPr marL="3200400" algn="l" defTabSz="914400" rtl="0" eaLnBrk="1" latinLnBrk="0" hangingPunct="1">
      <a:defRPr sz="2000" kern="1200">
        <a:solidFill>
          <a:schemeClr val="tx1"/>
        </a:solidFill>
        <a:latin typeface="Arial" panose="020B0604020202020204" pitchFamily="34" charset="0"/>
        <a:ea typeface="+mn-ea"/>
        <a:cs typeface="+mn-cs"/>
      </a:defRPr>
    </a:lvl8pPr>
    <a:lvl9pPr marL="3657600" algn="l" defTabSz="914400" rtl="0" eaLnBrk="1" latinLnBrk="0" hangingPunct="1">
      <a:defRPr sz="20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1202"/>
    <a:srgbClr val="0B2C91"/>
    <a:srgbClr val="5BE4FF"/>
    <a:srgbClr val="6F2C91"/>
    <a:srgbClr val="C8B2D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987" autoAdjust="0"/>
    <p:restoredTop sz="94653" autoAdjust="0"/>
  </p:normalViewPr>
  <p:slideViewPr>
    <p:cSldViewPr>
      <p:cViewPr varScale="1">
        <p:scale>
          <a:sx n="95" d="100"/>
          <a:sy n="95" d="100"/>
        </p:scale>
        <p:origin x="-108"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presProps" Target="presProp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89F83E17-23B5-D219-4FEA-1481B491CC38}"/>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eaLnBrk="1" hangingPunct="1">
              <a:defRPr sz="1200">
                <a:latin typeface="Arial" charset="0"/>
              </a:defRPr>
            </a:lvl1pPr>
          </a:lstStyle>
          <a:p>
            <a:pPr>
              <a:defRPr/>
            </a:pPr>
            <a:endParaRPr lang="fr-FR"/>
          </a:p>
        </p:txBody>
      </p:sp>
      <p:sp>
        <p:nvSpPr>
          <p:cNvPr id="3" name="Espace réservé de la date 2">
            <a:extLst>
              <a:ext uri="{FF2B5EF4-FFF2-40B4-BE49-F238E27FC236}">
                <a16:creationId xmlns:a16="http://schemas.microsoft.com/office/drawing/2014/main" id="{D6B318A6-0120-698F-7943-85F04DC258D6}"/>
              </a:ext>
            </a:extLst>
          </p:cNvPr>
          <p:cNvSpPr>
            <a:spLocks noGrp="1"/>
          </p:cNvSpPr>
          <p:nvPr>
            <p:ph type="dt" idx="1"/>
          </p:nvPr>
        </p:nvSpPr>
        <p:spPr>
          <a:xfrm>
            <a:off x="3849688" y="0"/>
            <a:ext cx="2946400" cy="496888"/>
          </a:xfrm>
          <a:prstGeom prst="rect">
            <a:avLst/>
          </a:prstGeom>
        </p:spPr>
        <p:txBody>
          <a:bodyPr vert="horz" lIns="91440" tIns="45720" rIns="91440" bIns="45720" rtlCol="0"/>
          <a:lstStyle>
            <a:lvl1pPr algn="r" eaLnBrk="1" hangingPunct="1">
              <a:defRPr sz="1200">
                <a:latin typeface="Arial" charset="0"/>
              </a:defRPr>
            </a:lvl1pPr>
          </a:lstStyle>
          <a:p>
            <a:pPr>
              <a:defRPr/>
            </a:pPr>
            <a:fld id="{1BDF72FC-A065-4515-839A-04EF1D0CB004}" type="datetimeFigureOut">
              <a:rPr lang="fr-FR"/>
              <a:pPr>
                <a:defRPr/>
              </a:pPr>
              <a:t>14/01/2025</a:t>
            </a:fld>
            <a:endParaRPr lang="fr-FR"/>
          </a:p>
        </p:txBody>
      </p:sp>
      <p:sp>
        <p:nvSpPr>
          <p:cNvPr id="4" name="Espace réservé de l'image des diapositives 3">
            <a:extLst>
              <a:ext uri="{FF2B5EF4-FFF2-40B4-BE49-F238E27FC236}">
                <a16:creationId xmlns:a16="http://schemas.microsoft.com/office/drawing/2014/main" id="{568EB7F6-2EC9-EC2E-5483-D1112216EBE5}"/>
              </a:ext>
            </a:extLst>
          </p:cNvPr>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commentaires 4">
            <a:extLst>
              <a:ext uri="{FF2B5EF4-FFF2-40B4-BE49-F238E27FC236}">
                <a16:creationId xmlns:a16="http://schemas.microsoft.com/office/drawing/2014/main" id="{B4FA4FB7-AF69-AC79-0D92-AC26DA5B14A4}"/>
              </a:ext>
            </a:extLst>
          </p:cNvPr>
          <p:cNvSpPr>
            <a:spLocks noGrp="1"/>
          </p:cNvSpPr>
          <p:nvPr>
            <p:ph type="body" sz="quarter" idx="3"/>
          </p:nvPr>
        </p:nvSpPr>
        <p:spPr>
          <a:xfrm>
            <a:off x="679450" y="4714875"/>
            <a:ext cx="5438775" cy="4467225"/>
          </a:xfrm>
          <a:prstGeom prst="rect">
            <a:avLst/>
          </a:prstGeom>
        </p:spPr>
        <p:txBody>
          <a:bodyPr vert="horz" lIns="91440" tIns="45720" rIns="91440" bIns="45720" rtlCol="0">
            <a:normAutofit/>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6" name="Espace réservé du pied de page 5">
            <a:extLst>
              <a:ext uri="{FF2B5EF4-FFF2-40B4-BE49-F238E27FC236}">
                <a16:creationId xmlns:a16="http://schemas.microsoft.com/office/drawing/2014/main" id="{E19F5F80-1132-460C-F0FD-E604E124C4F6}"/>
              </a:ext>
            </a:extLst>
          </p:cNvPr>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eaLnBrk="1" hangingPunct="1">
              <a:defRPr sz="1200">
                <a:latin typeface="Arial" charset="0"/>
              </a:defRPr>
            </a:lvl1pPr>
          </a:lstStyle>
          <a:p>
            <a:pPr>
              <a:defRPr/>
            </a:pPr>
            <a:endParaRPr lang="fr-FR"/>
          </a:p>
        </p:txBody>
      </p:sp>
      <p:sp>
        <p:nvSpPr>
          <p:cNvPr id="7" name="Espace réservé du numéro de diapositive 6">
            <a:extLst>
              <a:ext uri="{FF2B5EF4-FFF2-40B4-BE49-F238E27FC236}">
                <a16:creationId xmlns:a16="http://schemas.microsoft.com/office/drawing/2014/main" id="{077D5DDD-BF6E-DAF4-B4F3-66D136903488}"/>
              </a:ext>
            </a:extLst>
          </p:cNvPr>
          <p:cNvSpPr>
            <a:spLocks noGrp="1"/>
          </p:cNvSpPr>
          <p:nvPr>
            <p:ph type="sldNum" sz="quarter" idx="5"/>
          </p:nvPr>
        </p:nvSpPr>
        <p:spPr>
          <a:xfrm>
            <a:off x="3849688" y="9428163"/>
            <a:ext cx="2946400" cy="4968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40066A29-1B98-4454-8E60-04CA1B3D5A0E}" type="slidenum">
              <a:rPr lang="fr-FR" altLang="fr-FR"/>
              <a:pPr>
                <a:defRPr/>
              </a:pPr>
              <a:t>‹N°›</a:t>
            </a:fld>
            <a:endParaRPr lang="fr-FR" altLang="fr-F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Modifiez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B6925751-C81C-1F07-7230-4B6670D91DB3}"/>
              </a:ext>
            </a:extLst>
          </p:cNvPr>
          <p:cNvSpPr>
            <a:spLocks noGrp="1"/>
          </p:cNvSpPr>
          <p:nvPr>
            <p:ph type="dt" sz="half" idx="10"/>
          </p:nvPr>
        </p:nvSpPr>
        <p:spPr/>
        <p:txBody>
          <a:bodyPr/>
          <a:lstStyle>
            <a:lvl1pPr>
              <a:defRPr/>
            </a:lvl1pPr>
          </a:lstStyle>
          <a:p>
            <a:pPr>
              <a:defRPr/>
            </a:pPr>
            <a:fld id="{DF777AC9-E2B8-436D-9804-24A21A7A1ADE}" type="datetime1">
              <a:rPr lang="fr-FR"/>
              <a:pPr>
                <a:defRPr/>
              </a:pPr>
              <a:t>14/01/2025</a:t>
            </a:fld>
            <a:endParaRPr lang="fr-FR"/>
          </a:p>
        </p:txBody>
      </p:sp>
      <p:sp>
        <p:nvSpPr>
          <p:cNvPr id="5" name="Espace réservé du pied de page 4">
            <a:extLst>
              <a:ext uri="{FF2B5EF4-FFF2-40B4-BE49-F238E27FC236}">
                <a16:creationId xmlns:a16="http://schemas.microsoft.com/office/drawing/2014/main" id="{2258512D-7FBB-1E3D-62D8-C582121E7DAB}"/>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1D8005E8-10DB-203F-6BD5-5CF33FAECDB9}"/>
              </a:ext>
            </a:extLst>
          </p:cNvPr>
          <p:cNvSpPr>
            <a:spLocks noGrp="1"/>
          </p:cNvSpPr>
          <p:nvPr>
            <p:ph type="sldNum" sz="quarter" idx="12"/>
          </p:nvPr>
        </p:nvSpPr>
        <p:spPr/>
        <p:txBody>
          <a:bodyPr/>
          <a:lstStyle>
            <a:lvl1pPr>
              <a:defRPr/>
            </a:lvl1pPr>
          </a:lstStyle>
          <a:p>
            <a:pPr>
              <a:defRPr/>
            </a:pPr>
            <a:fld id="{075D96B2-DC13-48F9-9AE6-91CD76B1F010}" type="slidenum">
              <a:rPr lang="fr-FR" altLang="fr-FR"/>
              <a:pPr>
                <a:defRPr/>
              </a:pPr>
              <a:t>‹N°›</a:t>
            </a:fld>
            <a:endParaRPr lang="fr-FR" altLang="fr-FR"/>
          </a:p>
        </p:txBody>
      </p:sp>
    </p:spTree>
    <p:extLst>
      <p:ext uri="{BB962C8B-B14F-4D97-AF65-F5344CB8AC3E}">
        <p14:creationId xmlns:p14="http://schemas.microsoft.com/office/powerpoint/2010/main" val="6869664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6FF8104-8A7D-EAE5-A52C-832475280912}"/>
              </a:ext>
            </a:extLst>
          </p:cNvPr>
          <p:cNvSpPr>
            <a:spLocks noGrp="1"/>
          </p:cNvSpPr>
          <p:nvPr>
            <p:ph type="dt" sz="half" idx="10"/>
          </p:nvPr>
        </p:nvSpPr>
        <p:spPr/>
        <p:txBody>
          <a:bodyPr/>
          <a:lstStyle>
            <a:lvl1pPr>
              <a:defRPr/>
            </a:lvl1pPr>
          </a:lstStyle>
          <a:p>
            <a:pPr>
              <a:defRPr/>
            </a:pPr>
            <a:fld id="{70BF2A53-3DEA-47E5-8D53-3EC062FB076B}" type="datetime1">
              <a:rPr lang="fr-FR"/>
              <a:pPr>
                <a:defRPr/>
              </a:pPr>
              <a:t>14/01/2025</a:t>
            </a:fld>
            <a:endParaRPr lang="fr-FR"/>
          </a:p>
        </p:txBody>
      </p:sp>
      <p:sp>
        <p:nvSpPr>
          <p:cNvPr id="5" name="Espace réservé du pied de page 4">
            <a:extLst>
              <a:ext uri="{FF2B5EF4-FFF2-40B4-BE49-F238E27FC236}">
                <a16:creationId xmlns:a16="http://schemas.microsoft.com/office/drawing/2014/main" id="{826D8E53-6A93-31BB-0BE1-E809E97B3EF0}"/>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B2E4A7FD-7B19-7B58-A6BB-A51DFD164D21}"/>
              </a:ext>
            </a:extLst>
          </p:cNvPr>
          <p:cNvSpPr>
            <a:spLocks noGrp="1"/>
          </p:cNvSpPr>
          <p:nvPr>
            <p:ph type="sldNum" sz="quarter" idx="12"/>
          </p:nvPr>
        </p:nvSpPr>
        <p:spPr/>
        <p:txBody>
          <a:bodyPr/>
          <a:lstStyle>
            <a:lvl1pPr>
              <a:defRPr/>
            </a:lvl1pPr>
          </a:lstStyle>
          <a:p>
            <a:pPr>
              <a:defRPr/>
            </a:pPr>
            <a:fld id="{CBED7CAB-DC5F-4077-8690-81517C389578}" type="slidenum">
              <a:rPr lang="fr-FR" altLang="fr-FR"/>
              <a:pPr>
                <a:defRPr/>
              </a:pPr>
              <a:t>‹N°›</a:t>
            </a:fld>
            <a:endParaRPr lang="fr-FR" altLang="fr-FR"/>
          </a:p>
        </p:txBody>
      </p:sp>
    </p:spTree>
    <p:extLst>
      <p:ext uri="{BB962C8B-B14F-4D97-AF65-F5344CB8AC3E}">
        <p14:creationId xmlns:p14="http://schemas.microsoft.com/office/powerpoint/2010/main" val="41499519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16D2077-9489-7074-831D-34AAFED63AFB}"/>
              </a:ext>
            </a:extLst>
          </p:cNvPr>
          <p:cNvSpPr>
            <a:spLocks noGrp="1"/>
          </p:cNvSpPr>
          <p:nvPr>
            <p:ph type="dt" sz="half" idx="10"/>
          </p:nvPr>
        </p:nvSpPr>
        <p:spPr/>
        <p:txBody>
          <a:bodyPr/>
          <a:lstStyle>
            <a:lvl1pPr>
              <a:defRPr/>
            </a:lvl1pPr>
          </a:lstStyle>
          <a:p>
            <a:pPr>
              <a:defRPr/>
            </a:pPr>
            <a:fld id="{6C8BEB26-7DDB-40DC-99AB-4146035E693A}" type="datetime1">
              <a:rPr lang="fr-FR"/>
              <a:pPr>
                <a:defRPr/>
              </a:pPr>
              <a:t>14/01/2025</a:t>
            </a:fld>
            <a:endParaRPr lang="fr-FR"/>
          </a:p>
        </p:txBody>
      </p:sp>
      <p:sp>
        <p:nvSpPr>
          <p:cNvPr id="5" name="Espace réservé du pied de page 4">
            <a:extLst>
              <a:ext uri="{FF2B5EF4-FFF2-40B4-BE49-F238E27FC236}">
                <a16:creationId xmlns:a16="http://schemas.microsoft.com/office/drawing/2014/main" id="{3271C5E9-4933-4BAA-0B71-97FFE0B45426}"/>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8A99C9E2-ECD6-6A20-9BD9-0077D23CE340}"/>
              </a:ext>
            </a:extLst>
          </p:cNvPr>
          <p:cNvSpPr>
            <a:spLocks noGrp="1"/>
          </p:cNvSpPr>
          <p:nvPr>
            <p:ph type="sldNum" sz="quarter" idx="12"/>
          </p:nvPr>
        </p:nvSpPr>
        <p:spPr/>
        <p:txBody>
          <a:bodyPr/>
          <a:lstStyle>
            <a:lvl1pPr>
              <a:defRPr/>
            </a:lvl1pPr>
          </a:lstStyle>
          <a:p>
            <a:pPr>
              <a:defRPr/>
            </a:pPr>
            <a:fld id="{0F189FEB-4B9F-4BCF-B044-8AD7AFE6A6C6}" type="slidenum">
              <a:rPr lang="fr-FR" altLang="fr-FR"/>
              <a:pPr>
                <a:defRPr/>
              </a:pPr>
              <a:t>‹N°›</a:t>
            </a:fld>
            <a:endParaRPr lang="fr-FR" altLang="fr-FR"/>
          </a:p>
        </p:txBody>
      </p:sp>
    </p:spTree>
    <p:extLst>
      <p:ext uri="{BB962C8B-B14F-4D97-AF65-F5344CB8AC3E}">
        <p14:creationId xmlns:p14="http://schemas.microsoft.com/office/powerpoint/2010/main" val="37173650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7942C82-AEB9-A9AA-00F3-13C45E962BAF}"/>
              </a:ext>
            </a:extLst>
          </p:cNvPr>
          <p:cNvSpPr>
            <a:spLocks noGrp="1"/>
          </p:cNvSpPr>
          <p:nvPr>
            <p:ph type="dt" sz="half" idx="10"/>
          </p:nvPr>
        </p:nvSpPr>
        <p:spPr/>
        <p:txBody>
          <a:bodyPr/>
          <a:lstStyle>
            <a:lvl1pPr>
              <a:defRPr/>
            </a:lvl1pPr>
          </a:lstStyle>
          <a:p>
            <a:pPr>
              <a:defRPr/>
            </a:pPr>
            <a:fld id="{03A53B80-C73C-4ACB-9215-B76C9BE1E445}" type="datetime1">
              <a:rPr lang="fr-FR"/>
              <a:pPr>
                <a:defRPr/>
              </a:pPr>
              <a:t>14/01/2025</a:t>
            </a:fld>
            <a:endParaRPr lang="fr-FR"/>
          </a:p>
        </p:txBody>
      </p:sp>
      <p:sp>
        <p:nvSpPr>
          <p:cNvPr id="5" name="Espace réservé du pied de page 4">
            <a:extLst>
              <a:ext uri="{FF2B5EF4-FFF2-40B4-BE49-F238E27FC236}">
                <a16:creationId xmlns:a16="http://schemas.microsoft.com/office/drawing/2014/main" id="{BA5A57E4-D667-E184-8C24-847753900718}"/>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CF671AAD-7060-DA49-4C46-F165D5685E42}"/>
              </a:ext>
            </a:extLst>
          </p:cNvPr>
          <p:cNvSpPr>
            <a:spLocks noGrp="1"/>
          </p:cNvSpPr>
          <p:nvPr>
            <p:ph type="sldNum" sz="quarter" idx="12"/>
          </p:nvPr>
        </p:nvSpPr>
        <p:spPr/>
        <p:txBody>
          <a:bodyPr/>
          <a:lstStyle>
            <a:lvl1pPr>
              <a:defRPr/>
            </a:lvl1pPr>
          </a:lstStyle>
          <a:p>
            <a:pPr>
              <a:defRPr/>
            </a:pPr>
            <a:fld id="{AC68E4A8-9441-400D-9027-CB80C557FF7C}" type="slidenum">
              <a:rPr lang="fr-FR" altLang="fr-FR"/>
              <a:pPr>
                <a:defRPr/>
              </a:pPr>
              <a:t>‹N°›</a:t>
            </a:fld>
            <a:endParaRPr lang="fr-FR" altLang="fr-FR"/>
          </a:p>
        </p:txBody>
      </p:sp>
    </p:spTree>
    <p:extLst>
      <p:ext uri="{BB962C8B-B14F-4D97-AF65-F5344CB8AC3E}">
        <p14:creationId xmlns:p14="http://schemas.microsoft.com/office/powerpoint/2010/main" val="19801617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Espace réservé de la date 3">
            <a:extLst>
              <a:ext uri="{FF2B5EF4-FFF2-40B4-BE49-F238E27FC236}">
                <a16:creationId xmlns:a16="http://schemas.microsoft.com/office/drawing/2014/main" id="{6A1BEDC4-B4EB-14E5-1716-1D22ECD860C7}"/>
              </a:ext>
            </a:extLst>
          </p:cNvPr>
          <p:cNvSpPr>
            <a:spLocks noGrp="1"/>
          </p:cNvSpPr>
          <p:nvPr>
            <p:ph type="dt" sz="half" idx="10"/>
          </p:nvPr>
        </p:nvSpPr>
        <p:spPr/>
        <p:txBody>
          <a:bodyPr/>
          <a:lstStyle>
            <a:lvl1pPr>
              <a:defRPr/>
            </a:lvl1pPr>
          </a:lstStyle>
          <a:p>
            <a:pPr>
              <a:defRPr/>
            </a:pPr>
            <a:fld id="{E99E1131-E3CF-42BF-9939-39FD10944FA3}" type="datetime1">
              <a:rPr lang="fr-FR"/>
              <a:pPr>
                <a:defRPr/>
              </a:pPr>
              <a:t>14/01/2025</a:t>
            </a:fld>
            <a:endParaRPr lang="fr-FR"/>
          </a:p>
        </p:txBody>
      </p:sp>
      <p:sp>
        <p:nvSpPr>
          <p:cNvPr id="5" name="Espace réservé du pied de page 4">
            <a:extLst>
              <a:ext uri="{FF2B5EF4-FFF2-40B4-BE49-F238E27FC236}">
                <a16:creationId xmlns:a16="http://schemas.microsoft.com/office/drawing/2014/main" id="{1D1D5F7A-800D-9E5E-1179-DDF01E312176}"/>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2553297D-1CDF-4B4F-39E2-487E9BD7C25E}"/>
              </a:ext>
            </a:extLst>
          </p:cNvPr>
          <p:cNvSpPr>
            <a:spLocks noGrp="1"/>
          </p:cNvSpPr>
          <p:nvPr>
            <p:ph type="sldNum" sz="quarter" idx="12"/>
          </p:nvPr>
        </p:nvSpPr>
        <p:spPr/>
        <p:txBody>
          <a:bodyPr/>
          <a:lstStyle>
            <a:lvl1pPr>
              <a:defRPr/>
            </a:lvl1pPr>
          </a:lstStyle>
          <a:p>
            <a:pPr>
              <a:defRPr/>
            </a:pPr>
            <a:fld id="{6FD0138E-E2B9-4D27-8797-FBCD2EF84718}" type="slidenum">
              <a:rPr lang="fr-FR" altLang="fr-FR"/>
              <a:pPr>
                <a:defRPr/>
              </a:pPr>
              <a:t>‹N°›</a:t>
            </a:fld>
            <a:endParaRPr lang="fr-FR" altLang="fr-FR"/>
          </a:p>
        </p:txBody>
      </p:sp>
    </p:spTree>
    <p:extLst>
      <p:ext uri="{BB962C8B-B14F-4D97-AF65-F5344CB8AC3E}">
        <p14:creationId xmlns:p14="http://schemas.microsoft.com/office/powerpoint/2010/main" val="1471235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3">
            <a:extLst>
              <a:ext uri="{FF2B5EF4-FFF2-40B4-BE49-F238E27FC236}">
                <a16:creationId xmlns:a16="http://schemas.microsoft.com/office/drawing/2014/main" id="{D010B0AF-2BD3-7CEF-A65A-CF3BEF8D46EB}"/>
              </a:ext>
            </a:extLst>
          </p:cNvPr>
          <p:cNvSpPr>
            <a:spLocks noGrp="1"/>
          </p:cNvSpPr>
          <p:nvPr>
            <p:ph type="dt" sz="half" idx="10"/>
          </p:nvPr>
        </p:nvSpPr>
        <p:spPr/>
        <p:txBody>
          <a:bodyPr/>
          <a:lstStyle>
            <a:lvl1pPr>
              <a:defRPr/>
            </a:lvl1pPr>
          </a:lstStyle>
          <a:p>
            <a:pPr>
              <a:defRPr/>
            </a:pPr>
            <a:fld id="{A10E2635-C174-4CA3-885A-94508DCF86DE}" type="datetime1">
              <a:rPr lang="fr-FR"/>
              <a:pPr>
                <a:defRPr/>
              </a:pPr>
              <a:t>14/01/2025</a:t>
            </a:fld>
            <a:endParaRPr lang="fr-FR"/>
          </a:p>
        </p:txBody>
      </p:sp>
      <p:sp>
        <p:nvSpPr>
          <p:cNvPr id="6" name="Espace réservé du pied de page 4">
            <a:extLst>
              <a:ext uri="{FF2B5EF4-FFF2-40B4-BE49-F238E27FC236}">
                <a16:creationId xmlns:a16="http://schemas.microsoft.com/office/drawing/2014/main" id="{031D3FE1-E040-7559-6001-863EA57EDEA9}"/>
              </a:ext>
            </a:extLst>
          </p:cNvPr>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a:extLst>
              <a:ext uri="{FF2B5EF4-FFF2-40B4-BE49-F238E27FC236}">
                <a16:creationId xmlns:a16="http://schemas.microsoft.com/office/drawing/2014/main" id="{012541C1-141B-8DB3-8AA4-1EC369C19F9A}"/>
              </a:ext>
            </a:extLst>
          </p:cNvPr>
          <p:cNvSpPr>
            <a:spLocks noGrp="1"/>
          </p:cNvSpPr>
          <p:nvPr>
            <p:ph type="sldNum" sz="quarter" idx="12"/>
          </p:nvPr>
        </p:nvSpPr>
        <p:spPr/>
        <p:txBody>
          <a:bodyPr/>
          <a:lstStyle>
            <a:lvl1pPr>
              <a:defRPr/>
            </a:lvl1pPr>
          </a:lstStyle>
          <a:p>
            <a:pPr>
              <a:defRPr/>
            </a:pPr>
            <a:fld id="{34B752FB-F135-4F10-8BA8-17EA27B99EE6}" type="slidenum">
              <a:rPr lang="fr-FR" altLang="fr-FR"/>
              <a:pPr>
                <a:defRPr/>
              </a:pPr>
              <a:t>‹N°›</a:t>
            </a:fld>
            <a:endParaRPr lang="fr-FR" altLang="fr-FR"/>
          </a:p>
        </p:txBody>
      </p:sp>
    </p:spTree>
    <p:extLst>
      <p:ext uri="{BB962C8B-B14F-4D97-AF65-F5344CB8AC3E}">
        <p14:creationId xmlns:p14="http://schemas.microsoft.com/office/powerpoint/2010/main" val="28309862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3">
            <a:extLst>
              <a:ext uri="{FF2B5EF4-FFF2-40B4-BE49-F238E27FC236}">
                <a16:creationId xmlns:a16="http://schemas.microsoft.com/office/drawing/2014/main" id="{F27F2D20-1E4C-B422-B5B1-04151C024F41}"/>
              </a:ext>
            </a:extLst>
          </p:cNvPr>
          <p:cNvSpPr>
            <a:spLocks noGrp="1"/>
          </p:cNvSpPr>
          <p:nvPr>
            <p:ph type="dt" sz="half" idx="10"/>
          </p:nvPr>
        </p:nvSpPr>
        <p:spPr/>
        <p:txBody>
          <a:bodyPr/>
          <a:lstStyle>
            <a:lvl1pPr>
              <a:defRPr/>
            </a:lvl1pPr>
          </a:lstStyle>
          <a:p>
            <a:pPr>
              <a:defRPr/>
            </a:pPr>
            <a:fld id="{5EA60A7B-6ABF-4159-AF81-5F14093B6FB1}" type="datetime1">
              <a:rPr lang="fr-FR"/>
              <a:pPr>
                <a:defRPr/>
              </a:pPr>
              <a:t>14/01/2025</a:t>
            </a:fld>
            <a:endParaRPr lang="fr-FR"/>
          </a:p>
        </p:txBody>
      </p:sp>
      <p:sp>
        <p:nvSpPr>
          <p:cNvPr id="8" name="Espace réservé du pied de page 4">
            <a:extLst>
              <a:ext uri="{FF2B5EF4-FFF2-40B4-BE49-F238E27FC236}">
                <a16:creationId xmlns:a16="http://schemas.microsoft.com/office/drawing/2014/main" id="{AEB9A0FB-240B-B51C-69EC-058CC2EC5DA5}"/>
              </a:ext>
            </a:extLst>
          </p:cNvPr>
          <p:cNvSpPr>
            <a:spLocks noGrp="1"/>
          </p:cNvSpPr>
          <p:nvPr>
            <p:ph type="ftr" sz="quarter" idx="11"/>
          </p:nvPr>
        </p:nvSpPr>
        <p:spPr/>
        <p:txBody>
          <a:bodyPr/>
          <a:lstStyle>
            <a:lvl1pPr>
              <a:defRPr/>
            </a:lvl1pPr>
          </a:lstStyle>
          <a:p>
            <a:pPr>
              <a:defRPr/>
            </a:pPr>
            <a:endParaRPr lang="fr-FR"/>
          </a:p>
        </p:txBody>
      </p:sp>
      <p:sp>
        <p:nvSpPr>
          <p:cNvPr id="9" name="Espace réservé du numéro de diapositive 5">
            <a:extLst>
              <a:ext uri="{FF2B5EF4-FFF2-40B4-BE49-F238E27FC236}">
                <a16:creationId xmlns:a16="http://schemas.microsoft.com/office/drawing/2014/main" id="{9C2380ED-4EF1-7002-155B-7F0A2B9A9D6A}"/>
              </a:ext>
            </a:extLst>
          </p:cNvPr>
          <p:cNvSpPr>
            <a:spLocks noGrp="1"/>
          </p:cNvSpPr>
          <p:nvPr>
            <p:ph type="sldNum" sz="quarter" idx="12"/>
          </p:nvPr>
        </p:nvSpPr>
        <p:spPr/>
        <p:txBody>
          <a:bodyPr/>
          <a:lstStyle>
            <a:lvl1pPr>
              <a:defRPr/>
            </a:lvl1pPr>
          </a:lstStyle>
          <a:p>
            <a:pPr>
              <a:defRPr/>
            </a:pPr>
            <a:fld id="{E7DE8C92-2F03-480D-9685-7A6606287855}" type="slidenum">
              <a:rPr lang="fr-FR" altLang="fr-FR"/>
              <a:pPr>
                <a:defRPr/>
              </a:pPr>
              <a:t>‹N°›</a:t>
            </a:fld>
            <a:endParaRPr lang="fr-FR" altLang="fr-FR"/>
          </a:p>
        </p:txBody>
      </p:sp>
    </p:spTree>
    <p:extLst>
      <p:ext uri="{BB962C8B-B14F-4D97-AF65-F5344CB8AC3E}">
        <p14:creationId xmlns:p14="http://schemas.microsoft.com/office/powerpoint/2010/main" val="41002634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3">
            <a:extLst>
              <a:ext uri="{FF2B5EF4-FFF2-40B4-BE49-F238E27FC236}">
                <a16:creationId xmlns:a16="http://schemas.microsoft.com/office/drawing/2014/main" id="{C6E31647-519E-A6FF-7A3E-FDDA4D6BCC1F}"/>
              </a:ext>
            </a:extLst>
          </p:cNvPr>
          <p:cNvSpPr>
            <a:spLocks noGrp="1"/>
          </p:cNvSpPr>
          <p:nvPr>
            <p:ph type="dt" sz="half" idx="10"/>
          </p:nvPr>
        </p:nvSpPr>
        <p:spPr/>
        <p:txBody>
          <a:bodyPr/>
          <a:lstStyle>
            <a:lvl1pPr>
              <a:defRPr/>
            </a:lvl1pPr>
          </a:lstStyle>
          <a:p>
            <a:pPr>
              <a:defRPr/>
            </a:pPr>
            <a:fld id="{E035FC01-320D-4D04-B0FD-D6F349C9648B}" type="datetime1">
              <a:rPr lang="fr-FR"/>
              <a:pPr>
                <a:defRPr/>
              </a:pPr>
              <a:t>14/01/2025</a:t>
            </a:fld>
            <a:endParaRPr lang="fr-FR"/>
          </a:p>
        </p:txBody>
      </p:sp>
      <p:sp>
        <p:nvSpPr>
          <p:cNvPr id="4" name="Espace réservé du pied de page 4">
            <a:extLst>
              <a:ext uri="{FF2B5EF4-FFF2-40B4-BE49-F238E27FC236}">
                <a16:creationId xmlns:a16="http://schemas.microsoft.com/office/drawing/2014/main" id="{3ADD0B41-677C-DA76-9C97-BD5C03EA5F0E}"/>
              </a:ext>
            </a:extLst>
          </p:cNvPr>
          <p:cNvSpPr>
            <a:spLocks noGrp="1"/>
          </p:cNvSpPr>
          <p:nvPr>
            <p:ph type="ftr" sz="quarter" idx="11"/>
          </p:nvPr>
        </p:nvSpPr>
        <p:spPr/>
        <p:txBody>
          <a:bodyPr/>
          <a:lstStyle>
            <a:lvl1pPr>
              <a:defRPr/>
            </a:lvl1pPr>
          </a:lstStyle>
          <a:p>
            <a:pPr>
              <a:defRPr/>
            </a:pPr>
            <a:endParaRPr lang="fr-FR"/>
          </a:p>
        </p:txBody>
      </p:sp>
      <p:sp>
        <p:nvSpPr>
          <p:cNvPr id="5" name="Espace réservé du numéro de diapositive 5">
            <a:extLst>
              <a:ext uri="{FF2B5EF4-FFF2-40B4-BE49-F238E27FC236}">
                <a16:creationId xmlns:a16="http://schemas.microsoft.com/office/drawing/2014/main" id="{F70C0E7C-4627-707B-A330-08C8C2432A02}"/>
              </a:ext>
            </a:extLst>
          </p:cNvPr>
          <p:cNvSpPr>
            <a:spLocks noGrp="1"/>
          </p:cNvSpPr>
          <p:nvPr>
            <p:ph type="sldNum" sz="quarter" idx="12"/>
          </p:nvPr>
        </p:nvSpPr>
        <p:spPr/>
        <p:txBody>
          <a:bodyPr/>
          <a:lstStyle>
            <a:lvl1pPr>
              <a:defRPr/>
            </a:lvl1pPr>
          </a:lstStyle>
          <a:p>
            <a:pPr>
              <a:defRPr/>
            </a:pPr>
            <a:fld id="{69F85A61-E16D-443D-BBE2-84931CAF3F19}" type="slidenum">
              <a:rPr lang="fr-FR" altLang="fr-FR"/>
              <a:pPr>
                <a:defRPr/>
              </a:pPr>
              <a:t>‹N°›</a:t>
            </a:fld>
            <a:endParaRPr lang="fr-FR" altLang="fr-FR"/>
          </a:p>
        </p:txBody>
      </p:sp>
    </p:spTree>
    <p:extLst>
      <p:ext uri="{BB962C8B-B14F-4D97-AF65-F5344CB8AC3E}">
        <p14:creationId xmlns:p14="http://schemas.microsoft.com/office/powerpoint/2010/main" val="38450114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a:extLst>
              <a:ext uri="{FF2B5EF4-FFF2-40B4-BE49-F238E27FC236}">
                <a16:creationId xmlns:a16="http://schemas.microsoft.com/office/drawing/2014/main" id="{8680CE57-3B16-F0D1-A708-5144319CB983}"/>
              </a:ext>
            </a:extLst>
          </p:cNvPr>
          <p:cNvSpPr>
            <a:spLocks noGrp="1"/>
          </p:cNvSpPr>
          <p:nvPr>
            <p:ph type="dt" sz="half" idx="10"/>
          </p:nvPr>
        </p:nvSpPr>
        <p:spPr/>
        <p:txBody>
          <a:bodyPr/>
          <a:lstStyle>
            <a:lvl1pPr>
              <a:defRPr/>
            </a:lvl1pPr>
          </a:lstStyle>
          <a:p>
            <a:pPr>
              <a:defRPr/>
            </a:pPr>
            <a:fld id="{1A5448EA-3D5A-4EF4-AFE9-EB275FE95D4C}" type="datetime1">
              <a:rPr lang="fr-FR"/>
              <a:pPr>
                <a:defRPr/>
              </a:pPr>
              <a:t>14/01/2025</a:t>
            </a:fld>
            <a:endParaRPr lang="fr-FR"/>
          </a:p>
        </p:txBody>
      </p:sp>
      <p:sp>
        <p:nvSpPr>
          <p:cNvPr id="3" name="Espace réservé du pied de page 4">
            <a:extLst>
              <a:ext uri="{FF2B5EF4-FFF2-40B4-BE49-F238E27FC236}">
                <a16:creationId xmlns:a16="http://schemas.microsoft.com/office/drawing/2014/main" id="{79DB63A8-7CC4-4246-2029-AA76C7DDD682}"/>
              </a:ext>
            </a:extLst>
          </p:cNvPr>
          <p:cNvSpPr>
            <a:spLocks noGrp="1"/>
          </p:cNvSpPr>
          <p:nvPr>
            <p:ph type="ftr" sz="quarter" idx="11"/>
          </p:nvPr>
        </p:nvSpPr>
        <p:spPr/>
        <p:txBody>
          <a:bodyPr/>
          <a:lstStyle>
            <a:lvl1pPr>
              <a:defRPr/>
            </a:lvl1pPr>
          </a:lstStyle>
          <a:p>
            <a:pPr>
              <a:defRPr/>
            </a:pPr>
            <a:endParaRPr lang="fr-FR"/>
          </a:p>
        </p:txBody>
      </p:sp>
      <p:sp>
        <p:nvSpPr>
          <p:cNvPr id="4" name="Espace réservé du numéro de diapositive 5">
            <a:extLst>
              <a:ext uri="{FF2B5EF4-FFF2-40B4-BE49-F238E27FC236}">
                <a16:creationId xmlns:a16="http://schemas.microsoft.com/office/drawing/2014/main" id="{9E20FB1C-460E-4199-7801-335EB2AF4445}"/>
              </a:ext>
            </a:extLst>
          </p:cNvPr>
          <p:cNvSpPr>
            <a:spLocks noGrp="1"/>
          </p:cNvSpPr>
          <p:nvPr>
            <p:ph type="sldNum" sz="quarter" idx="12"/>
          </p:nvPr>
        </p:nvSpPr>
        <p:spPr/>
        <p:txBody>
          <a:bodyPr/>
          <a:lstStyle>
            <a:lvl1pPr>
              <a:defRPr/>
            </a:lvl1pPr>
          </a:lstStyle>
          <a:p>
            <a:pPr>
              <a:defRPr/>
            </a:pPr>
            <a:fld id="{9C627A78-4087-457B-80E0-1C66A9C623AF}" type="slidenum">
              <a:rPr lang="fr-FR" altLang="fr-FR"/>
              <a:pPr>
                <a:defRPr/>
              </a:pPr>
              <a:t>‹N°›</a:t>
            </a:fld>
            <a:endParaRPr lang="fr-FR" altLang="fr-FR"/>
          </a:p>
        </p:txBody>
      </p:sp>
    </p:spTree>
    <p:extLst>
      <p:ext uri="{BB962C8B-B14F-4D97-AF65-F5344CB8AC3E}">
        <p14:creationId xmlns:p14="http://schemas.microsoft.com/office/powerpoint/2010/main" val="1173149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3">
            <a:extLst>
              <a:ext uri="{FF2B5EF4-FFF2-40B4-BE49-F238E27FC236}">
                <a16:creationId xmlns:a16="http://schemas.microsoft.com/office/drawing/2014/main" id="{AD8A122E-DB75-B642-B1D8-17BD7465CFB6}"/>
              </a:ext>
            </a:extLst>
          </p:cNvPr>
          <p:cNvSpPr>
            <a:spLocks noGrp="1"/>
          </p:cNvSpPr>
          <p:nvPr>
            <p:ph type="dt" sz="half" idx="10"/>
          </p:nvPr>
        </p:nvSpPr>
        <p:spPr/>
        <p:txBody>
          <a:bodyPr/>
          <a:lstStyle>
            <a:lvl1pPr>
              <a:defRPr/>
            </a:lvl1pPr>
          </a:lstStyle>
          <a:p>
            <a:pPr>
              <a:defRPr/>
            </a:pPr>
            <a:fld id="{77C2D7FB-626D-4B6C-AFD8-62862C30A9B6}" type="datetime1">
              <a:rPr lang="fr-FR"/>
              <a:pPr>
                <a:defRPr/>
              </a:pPr>
              <a:t>14/01/2025</a:t>
            </a:fld>
            <a:endParaRPr lang="fr-FR"/>
          </a:p>
        </p:txBody>
      </p:sp>
      <p:sp>
        <p:nvSpPr>
          <p:cNvPr id="6" name="Espace réservé du pied de page 4">
            <a:extLst>
              <a:ext uri="{FF2B5EF4-FFF2-40B4-BE49-F238E27FC236}">
                <a16:creationId xmlns:a16="http://schemas.microsoft.com/office/drawing/2014/main" id="{34ED4A93-F25E-1C8D-737A-2ADFC4F9621F}"/>
              </a:ext>
            </a:extLst>
          </p:cNvPr>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a:extLst>
              <a:ext uri="{FF2B5EF4-FFF2-40B4-BE49-F238E27FC236}">
                <a16:creationId xmlns:a16="http://schemas.microsoft.com/office/drawing/2014/main" id="{30198498-4177-8F06-99BC-1EE80D9D7D47}"/>
              </a:ext>
            </a:extLst>
          </p:cNvPr>
          <p:cNvSpPr>
            <a:spLocks noGrp="1"/>
          </p:cNvSpPr>
          <p:nvPr>
            <p:ph type="sldNum" sz="quarter" idx="12"/>
          </p:nvPr>
        </p:nvSpPr>
        <p:spPr/>
        <p:txBody>
          <a:bodyPr/>
          <a:lstStyle>
            <a:lvl1pPr>
              <a:defRPr/>
            </a:lvl1pPr>
          </a:lstStyle>
          <a:p>
            <a:pPr>
              <a:defRPr/>
            </a:pPr>
            <a:fld id="{D6BE4A10-C07F-4364-8AB4-23024CDD45DB}" type="slidenum">
              <a:rPr lang="fr-FR" altLang="fr-FR"/>
              <a:pPr>
                <a:defRPr/>
              </a:pPr>
              <a:t>‹N°›</a:t>
            </a:fld>
            <a:endParaRPr lang="fr-FR" altLang="fr-FR"/>
          </a:p>
        </p:txBody>
      </p:sp>
    </p:spTree>
    <p:extLst>
      <p:ext uri="{BB962C8B-B14F-4D97-AF65-F5344CB8AC3E}">
        <p14:creationId xmlns:p14="http://schemas.microsoft.com/office/powerpoint/2010/main" val="6242488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a:t>Cliquez sur l'icône pour ajouter une image</a:t>
            </a: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3">
            <a:extLst>
              <a:ext uri="{FF2B5EF4-FFF2-40B4-BE49-F238E27FC236}">
                <a16:creationId xmlns:a16="http://schemas.microsoft.com/office/drawing/2014/main" id="{89FD9E59-EBDD-BAB5-4B9F-E5F0ADDFBA67}"/>
              </a:ext>
            </a:extLst>
          </p:cNvPr>
          <p:cNvSpPr>
            <a:spLocks noGrp="1"/>
          </p:cNvSpPr>
          <p:nvPr>
            <p:ph type="dt" sz="half" idx="10"/>
          </p:nvPr>
        </p:nvSpPr>
        <p:spPr/>
        <p:txBody>
          <a:bodyPr/>
          <a:lstStyle>
            <a:lvl1pPr>
              <a:defRPr/>
            </a:lvl1pPr>
          </a:lstStyle>
          <a:p>
            <a:pPr>
              <a:defRPr/>
            </a:pPr>
            <a:fld id="{0A46DCD6-BD68-433D-A7AD-C2EE5C5C271C}" type="datetime1">
              <a:rPr lang="fr-FR"/>
              <a:pPr>
                <a:defRPr/>
              </a:pPr>
              <a:t>14/01/2025</a:t>
            </a:fld>
            <a:endParaRPr lang="fr-FR"/>
          </a:p>
        </p:txBody>
      </p:sp>
      <p:sp>
        <p:nvSpPr>
          <p:cNvPr id="6" name="Espace réservé du pied de page 4">
            <a:extLst>
              <a:ext uri="{FF2B5EF4-FFF2-40B4-BE49-F238E27FC236}">
                <a16:creationId xmlns:a16="http://schemas.microsoft.com/office/drawing/2014/main" id="{F06814F1-4CDB-FB3E-5892-03A5D65A4A16}"/>
              </a:ext>
            </a:extLst>
          </p:cNvPr>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a:extLst>
              <a:ext uri="{FF2B5EF4-FFF2-40B4-BE49-F238E27FC236}">
                <a16:creationId xmlns:a16="http://schemas.microsoft.com/office/drawing/2014/main" id="{81B65BB8-BA1B-7FF7-2C74-DF253FFEFD6B}"/>
              </a:ext>
            </a:extLst>
          </p:cNvPr>
          <p:cNvSpPr>
            <a:spLocks noGrp="1"/>
          </p:cNvSpPr>
          <p:nvPr>
            <p:ph type="sldNum" sz="quarter" idx="12"/>
          </p:nvPr>
        </p:nvSpPr>
        <p:spPr/>
        <p:txBody>
          <a:bodyPr/>
          <a:lstStyle>
            <a:lvl1pPr>
              <a:defRPr/>
            </a:lvl1pPr>
          </a:lstStyle>
          <a:p>
            <a:pPr>
              <a:defRPr/>
            </a:pPr>
            <a:fld id="{9824A52C-187F-4850-B77E-FF1932537204}" type="slidenum">
              <a:rPr lang="fr-FR" altLang="fr-FR"/>
              <a:pPr>
                <a:defRPr/>
              </a:pPr>
              <a:t>‹N°›</a:t>
            </a:fld>
            <a:endParaRPr lang="fr-FR" altLang="fr-FR"/>
          </a:p>
        </p:txBody>
      </p:sp>
    </p:spTree>
    <p:extLst>
      <p:ext uri="{BB962C8B-B14F-4D97-AF65-F5344CB8AC3E}">
        <p14:creationId xmlns:p14="http://schemas.microsoft.com/office/powerpoint/2010/main" val="37825154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Espace réservé du titre 1">
            <a:extLst>
              <a:ext uri="{FF2B5EF4-FFF2-40B4-BE49-F238E27FC236}">
                <a16:creationId xmlns:a16="http://schemas.microsoft.com/office/drawing/2014/main" id="{CF2825FE-4060-6F24-7F83-A5B0B3179AC7}"/>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Cliquez pour modifier le style du titre</a:t>
            </a:r>
          </a:p>
        </p:txBody>
      </p:sp>
      <p:sp>
        <p:nvSpPr>
          <p:cNvPr id="1027" name="Espace réservé du texte 2">
            <a:extLst>
              <a:ext uri="{FF2B5EF4-FFF2-40B4-BE49-F238E27FC236}">
                <a16:creationId xmlns:a16="http://schemas.microsoft.com/office/drawing/2014/main" id="{A2572825-7D17-9B99-0FAA-BDE4E4309DB5}"/>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4" name="Espace réservé de la date 3">
            <a:extLst>
              <a:ext uri="{FF2B5EF4-FFF2-40B4-BE49-F238E27FC236}">
                <a16:creationId xmlns:a16="http://schemas.microsoft.com/office/drawing/2014/main" id="{C6B4A2DA-6C42-BEF6-D8A9-217F4EC5E8FC}"/>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A691CF52-F6D4-43FA-9710-1C18A655112A}" type="datetime1">
              <a:rPr lang="fr-FR"/>
              <a:pPr>
                <a:defRPr/>
              </a:pPr>
              <a:t>14/01/2025</a:t>
            </a:fld>
            <a:endParaRPr lang="fr-FR"/>
          </a:p>
        </p:txBody>
      </p:sp>
      <p:sp>
        <p:nvSpPr>
          <p:cNvPr id="5" name="Espace réservé du pied de page 4">
            <a:extLst>
              <a:ext uri="{FF2B5EF4-FFF2-40B4-BE49-F238E27FC236}">
                <a16:creationId xmlns:a16="http://schemas.microsoft.com/office/drawing/2014/main" id="{9CBEF836-7444-4ABE-6EFA-EAA42FE5C8D9}"/>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fr-FR"/>
          </a:p>
        </p:txBody>
      </p:sp>
      <p:sp>
        <p:nvSpPr>
          <p:cNvPr id="6" name="Espace réservé du numéro de diapositive 5">
            <a:extLst>
              <a:ext uri="{FF2B5EF4-FFF2-40B4-BE49-F238E27FC236}">
                <a16:creationId xmlns:a16="http://schemas.microsoft.com/office/drawing/2014/main" id="{105E9375-DC95-B974-5EBC-5DDBFB45F7FE}"/>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Myriad Pro"/>
              </a:defRPr>
            </a:lvl1pPr>
          </a:lstStyle>
          <a:p>
            <a:pPr>
              <a:defRPr/>
            </a:pPr>
            <a:fld id="{09296DDC-A792-48B5-A5A7-D23EE03C0FB6}" type="slidenum">
              <a:rPr lang="fr-FR" altLang="fr-FR"/>
              <a:pPr>
                <a:defRPr/>
              </a:pPr>
              <a:t>‹N°›</a:t>
            </a:fld>
            <a:endParaRPr lang="fr-FR" altLang="fr-FR"/>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Pro"/>
        </a:defRPr>
      </a:lvl2pPr>
      <a:lvl3pPr algn="ctr" rtl="0" eaLnBrk="0" fontAlgn="base" hangingPunct="0">
        <a:spcBef>
          <a:spcPct val="0"/>
        </a:spcBef>
        <a:spcAft>
          <a:spcPct val="0"/>
        </a:spcAft>
        <a:defRPr sz="4400">
          <a:solidFill>
            <a:schemeClr val="tx1"/>
          </a:solidFill>
          <a:latin typeface="Myriad Pro"/>
        </a:defRPr>
      </a:lvl3pPr>
      <a:lvl4pPr algn="ctr" rtl="0" eaLnBrk="0" fontAlgn="base" hangingPunct="0">
        <a:spcBef>
          <a:spcPct val="0"/>
        </a:spcBef>
        <a:spcAft>
          <a:spcPct val="0"/>
        </a:spcAft>
        <a:defRPr sz="4400">
          <a:solidFill>
            <a:schemeClr val="tx1"/>
          </a:solidFill>
          <a:latin typeface="Myriad Pro"/>
        </a:defRPr>
      </a:lvl4pPr>
      <a:lvl5pPr algn="ctr" rtl="0" eaLnBrk="0" fontAlgn="base" hangingPunct="0">
        <a:spcBef>
          <a:spcPct val="0"/>
        </a:spcBef>
        <a:spcAft>
          <a:spcPct val="0"/>
        </a:spcAft>
        <a:defRPr sz="4400">
          <a:solidFill>
            <a:schemeClr val="tx1"/>
          </a:solidFill>
          <a:latin typeface="Myriad Pro"/>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oleObject" Target="../embeddings/oleObject1.bin"/><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oleObject" Target="../embeddings/oleObject2.bin"/><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oleObject" Target="../embeddings/oleObject3.bin"/><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emf"/><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emf"/><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hyperlink" Target="../../../doc/INC/B%20-%20connaissance%20du%20mat&#233;riel/Antares/Images/Alphabet%20OACI%20sonore/a.wav" TargetMode="Externa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hyperlink" Target="../../../doc/INC/B%20-%20connaissance%20du%20mat&#233;riel/Antares/Images/Alphabet%20OACI%20sonore/b.wav" TargetMode="Externa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image" Target="../media/image29.wmf"/><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image" Target="../media/image31.wmf"/><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image" Target="../media/image36.wmf"/><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wmf"/><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40.wmf"/><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oleObject" Target="../embeddings/oleObject4.bin"/><Relationship Id="rId1" Type="http://schemas.openxmlformats.org/officeDocument/2006/relationships/slideLayout" Target="../slideLayouts/slideLayout7.xml"/><Relationship Id="rId4" Type="http://schemas.openxmlformats.org/officeDocument/2006/relationships/image" Target="../media/image42.wmf"/></Relationships>
</file>

<file path=ppt/slides/_rels/slide78.xml.rels><?xml version="1.0" encoding="UTF-8" standalone="yes"?>
<Relationships xmlns="http://schemas.openxmlformats.org/package/2006/relationships"><Relationship Id="rId2" Type="http://schemas.openxmlformats.org/officeDocument/2006/relationships/image" Target="../media/image43.wmf"/><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image" Target="../media/image44.w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oleObject" Target="../embeddings/oleObject5.bin"/><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47.wmf"/><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49.wmf"/></Relationships>
</file>

<file path=ppt/slides/_rels/slide83.x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image" Target="../media/image51.wmf"/><Relationship Id="rId1" Type="http://schemas.openxmlformats.org/officeDocument/2006/relationships/slideLayout" Target="../slideLayouts/slideLayout7.xml"/><Relationship Id="rId4" Type="http://schemas.openxmlformats.org/officeDocument/2006/relationships/image" Target="../media/image53.wmf"/></Relationships>
</file>

<file path=ppt/slides/_rels/slide85.xml.rels><?xml version="1.0" encoding="UTF-8" standalone="yes"?>
<Relationships xmlns="http://schemas.openxmlformats.org/package/2006/relationships"><Relationship Id="rId2" Type="http://schemas.openxmlformats.org/officeDocument/2006/relationships/image" Target="../media/image54.wmf"/><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55.wmf"/><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57.wmf"/><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58.w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image" Target="../media/image60.wmf"/><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1901DAAB-6526-92CC-2832-C4F438395771}"/>
              </a:ext>
            </a:extLst>
          </p:cNvPr>
          <p:cNvSpPr>
            <a:spLocks noGrp="1"/>
          </p:cNvSpPr>
          <p:nvPr>
            <p:ph type="title"/>
          </p:nvPr>
        </p:nvSpPr>
        <p:spPr>
          <a:xfrm>
            <a:off x="1187450" y="44450"/>
            <a:ext cx="7705725" cy="1152525"/>
          </a:xfrm>
        </p:spPr>
        <p:txBody>
          <a:bodyPr/>
          <a:lstStyle/>
          <a:p>
            <a:pPr eaLnBrk="1" hangingPunct="1">
              <a:defRPr/>
            </a:pPr>
            <a:r>
              <a:rPr lang="fr-FR" altLang="fr-FR" dirty="0">
                <a:solidFill>
                  <a:schemeClr val="bg1"/>
                </a:solidFill>
                <a:effectLst>
                  <a:outerShdw blurRad="38100" dist="38100" dir="2700000" algn="tl">
                    <a:srgbClr val="C0C0C0"/>
                  </a:outerShdw>
                </a:effectLst>
              </a:rPr>
              <a:t>Système d’information et de communication</a:t>
            </a:r>
          </a:p>
        </p:txBody>
      </p:sp>
      <p:sp>
        <p:nvSpPr>
          <p:cNvPr id="3075" name="ZoneTexte 5">
            <a:extLst>
              <a:ext uri="{FF2B5EF4-FFF2-40B4-BE49-F238E27FC236}">
                <a16:creationId xmlns:a16="http://schemas.microsoft.com/office/drawing/2014/main" id="{D7858792-BBFF-6C22-F373-7D7F39759110}"/>
              </a:ext>
            </a:extLst>
          </p:cNvPr>
          <p:cNvSpPr txBox="1">
            <a:spLocks noChangeArrowheads="1"/>
          </p:cNvSpPr>
          <p:nvPr/>
        </p:nvSpPr>
        <p:spPr bwMode="auto">
          <a:xfrm>
            <a:off x="28575" y="6165850"/>
            <a:ext cx="9144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1200" b="1">
                <a:solidFill>
                  <a:srgbClr val="441202"/>
                </a:solidFill>
                <a:latin typeface="Times New Roman" panose="02020603050405020304" pitchFamily="18" charset="0"/>
              </a:rPr>
              <a:t>ADMJSP / </a:t>
            </a:r>
            <a:r>
              <a:rPr lang="fr-FR" altLang="fr-FR" sz="1200">
                <a:solidFill>
                  <a:srgbClr val="441202"/>
                </a:solidFill>
                <a:latin typeface="Times New Roman" panose="02020603050405020304" pitchFamily="18" charset="0"/>
              </a:rPr>
              <a:t>Pôle Pédagogie – 2024 – Version 2</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032" descr="C:\Documents and Settings\Philippe\Mes documents\JSP SDMIS\Dématérialisation\doc\INC\B - connaissance du matériel\Antares\Images\doc papier\download_Page_016.jpg">
            <a:extLst>
              <a:ext uri="{FF2B5EF4-FFF2-40B4-BE49-F238E27FC236}">
                <a16:creationId xmlns:a16="http://schemas.microsoft.com/office/drawing/2014/main" id="{D7D2F551-9A3C-54EB-E952-346A138B29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668" t="36253" r="8157" b="7626"/>
          <a:stretch>
            <a:fillRect/>
          </a:stretch>
        </p:blipFill>
        <p:spPr bwMode="auto">
          <a:xfrm>
            <a:off x="1295400" y="2667000"/>
            <a:ext cx="7086600" cy="341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itre 8">
            <a:extLst>
              <a:ext uri="{FF2B5EF4-FFF2-40B4-BE49-F238E27FC236}">
                <a16:creationId xmlns:a16="http://schemas.microsoft.com/office/drawing/2014/main" id="{60DEF408-5ACD-C707-E47B-CF868F7CD489}"/>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technique</a:t>
            </a:r>
          </a:p>
        </p:txBody>
      </p:sp>
      <p:sp>
        <p:nvSpPr>
          <p:cNvPr id="14340" name="Espace réservé du numéro de diapositive 4">
            <a:extLst>
              <a:ext uri="{FF2B5EF4-FFF2-40B4-BE49-F238E27FC236}">
                <a16:creationId xmlns:a16="http://schemas.microsoft.com/office/drawing/2014/main" id="{E8BB2DCB-8FCE-13CB-7F21-01AC279E9D16}"/>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80127988-0628-4FDE-A575-176635344446}" type="slidenum">
              <a:rPr lang="fr-FR" altLang="fr-FR" sz="2000">
                <a:solidFill>
                  <a:srgbClr val="984807"/>
                </a:solidFill>
              </a:rPr>
              <a:pPr algn="r" eaLnBrk="1" hangingPunct="1">
                <a:spcBef>
                  <a:spcPct val="0"/>
                </a:spcBef>
                <a:buFontTx/>
                <a:buNone/>
              </a:pPr>
              <a:t>10</a:t>
            </a:fld>
            <a:endParaRPr lang="fr-FR" altLang="fr-FR" sz="2000">
              <a:solidFill>
                <a:srgbClr val="984807"/>
              </a:solidFill>
            </a:endParaRPr>
          </a:p>
        </p:txBody>
      </p:sp>
      <p:sp>
        <p:nvSpPr>
          <p:cNvPr id="14341" name="Rectangle 1">
            <a:extLst>
              <a:ext uri="{FF2B5EF4-FFF2-40B4-BE49-F238E27FC236}">
                <a16:creationId xmlns:a16="http://schemas.microsoft.com/office/drawing/2014/main" id="{CAEF1201-86F7-480D-BF5B-EEF806E7EFF2}"/>
              </a:ext>
            </a:extLst>
          </p:cNvPr>
          <p:cNvSpPr>
            <a:spLocks noChangeArrowheads="1"/>
          </p:cNvSpPr>
          <p:nvPr/>
        </p:nvSpPr>
        <p:spPr bwMode="auto">
          <a:xfrm>
            <a:off x="457200" y="1981200"/>
            <a:ext cx="8189913" cy="4175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Réseaux départementaux sont interconnectés entre eux = réseau national.</a:t>
            </a:r>
          </a:p>
        </p:txBody>
      </p:sp>
      <p:sp>
        <p:nvSpPr>
          <p:cNvPr id="14342" name="Rectangle 1">
            <a:extLst>
              <a:ext uri="{FF2B5EF4-FFF2-40B4-BE49-F238E27FC236}">
                <a16:creationId xmlns:a16="http://schemas.microsoft.com/office/drawing/2014/main" id="{C3593E51-5128-047A-D9D4-F838385DAE19}"/>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Différents réseaux : Organisation du réseau : </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re 8">
            <a:extLst>
              <a:ext uri="{FF2B5EF4-FFF2-40B4-BE49-F238E27FC236}">
                <a16:creationId xmlns:a16="http://schemas.microsoft.com/office/drawing/2014/main" id="{B8399D59-B27A-BF91-8118-EC30F998915A}"/>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opérationnelle</a:t>
            </a:r>
          </a:p>
        </p:txBody>
      </p:sp>
      <p:sp>
        <p:nvSpPr>
          <p:cNvPr id="128003" name="Espace réservé du numéro de diapositive 4">
            <a:extLst>
              <a:ext uri="{FF2B5EF4-FFF2-40B4-BE49-F238E27FC236}">
                <a16:creationId xmlns:a16="http://schemas.microsoft.com/office/drawing/2014/main" id="{81742D7B-4BFC-BBD5-05FB-80D1AC6A33FA}"/>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B1FC8370-5B90-4064-81E0-BAEF28FBA5EB}" type="slidenum">
              <a:rPr lang="fr-FR" altLang="fr-FR" sz="2000">
                <a:solidFill>
                  <a:srgbClr val="984807"/>
                </a:solidFill>
              </a:rPr>
              <a:pPr algn="r" eaLnBrk="1" hangingPunct="1">
                <a:spcBef>
                  <a:spcPct val="0"/>
                </a:spcBef>
                <a:buFontTx/>
                <a:buNone/>
              </a:pPr>
              <a:t>100</a:t>
            </a:fld>
            <a:endParaRPr lang="fr-FR" altLang="fr-FR" sz="2000">
              <a:solidFill>
                <a:srgbClr val="984807"/>
              </a:solidFill>
            </a:endParaRPr>
          </a:p>
        </p:txBody>
      </p:sp>
      <p:sp>
        <p:nvSpPr>
          <p:cNvPr id="128004" name="Rectangle 1">
            <a:extLst>
              <a:ext uri="{FF2B5EF4-FFF2-40B4-BE49-F238E27FC236}">
                <a16:creationId xmlns:a16="http://schemas.microsoft.com/office/drawing/2014/main" id="{E38E027A-9E69-576E-6363-07443D8CCF1E}"/>
              </a:ext>
            </a:extLst>
          </p:cNvPr>
          <p:cNvSpPr>
            <a:spLocks noChangeArrowheads="1"/>
          </p:cNvSpPr>
          <p:nvPr/>
        </p:nvSpPr>
        <p:spPr bwMode="auto">
          <a:xfrm>
            <a:off x="381000" y="1371600"/>
            <a:ext cx="8189913" cy="106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Les règles d'exploitation du réseau :</a:t>
            </a:r>
          </a:p>
          <a:p>
            <a:pPr algn="just">
              <a:lnSpc>
                <a:spcPct val="107000"/>
              </a:lnSpc>
              <a:spcBef>
                <a:spcPct val="0"/>
              </a:spcBef>
              <a:buFontTx/>
              <a:buNone/>
            </a:pPr>
            <a:endParaRPr lang="fr-FR" altLang="fr-FR" sz="2000" b="1" u="sng">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Force du signal : TABLEAU 2 :	Lisibilité. </a:t>
            </a:r>
          </a:p>
        </p:txBody>
      </p:sp>
      <p:grpSp>
        <p:nvGrpSpPr>
          <p:cNvPr id="128005" name="Group 36">
            <a:extLst>
              <a:ext uri="{FF2B5EF4-FFF2-40B4-BE49-F238E27FC236}">
                <a16:creationId xmlns:a16="http://schemas.microsoft.com/office/drawing/2014/main" id="{1C8A8F91-CB78-13E6-68AF-87A9D8A13E72}"/>
              </a:ext>
            </a:extLst>
          </p:cNvPr>
          <p:cNvGrpSpPr>
            <a:grpSpLocks/>
          </p:cNvGrpSpPr>
          <p:nvPr/>
        </p:nvGrpSpPr>
        <p:grpSpPr bwMode="auto">
          <a:xfrm>
            <a:off x="685800" y="2819400"/>
            <a:ext cx="7848600" cy="2746375"/>
            <a:chOff x="0" y="0"/>
            <a:chExt cx="3121" cy="1730"/>
          </a:xfrm>
        </p:grpSpPr>
        <p:grpSp>
          <p:nvGrpSpPr>
            <p:cNvPr id="128006" name="Group 17">
              <a:extLst>
                <a:ext uri="{FF2B5EF4-FFF2-40B4-BE49-F238E27FC236}">
                  <a16:creationId xmlns:a16="http://schemas.microsoft.com/office/drawing/2014/main" id="{64E21A66-A26E-2C47-2861-6806F6E5B8C8}"/>
                </a:ext>
              </a:extLst>
            </p:cNvPr>
            <p:cNvGrpSpPr>
              <a:grpSpLocks/>
            </p:cNvGrpSpPr>
            <p:nvPr/>
          </p:nvGrpSpPr>
          <p:grpSpPr bwMode="auto">
            <a:xfrm>
              <a:off x="0" y="0"/>
              <a:ext cx="1200" cy="346"/>
              <a:chOff x="0" y="0"/>
              <a:chExt cx="1200" cy="346"/>
            </a:xfrm>
          </p:grpSpPr>
          <p:sp>
            <p:nvSpPr>
              <p:cNvPr id="128034" name="Rectangle 6">
                <a:extLst>
                  <a:ext uri="{FF2B5EF4-FFF2-40B4-BE49-F238E27FC236}">
                    <a16:creationId xmlns:a16="http://schemas.microsoft.com/office/drawing/2014/main" id="{2F25402D-D8E0-419E-D553-63C1036509DA}"/>
                  </a:ext>
                </a:extLst>
              </p:cNvPr>
              <p:cNvSpPr>
                <a:spLocks noChangeArrowheads="1"/>
              </p:cNvSpPr>
              <p:nvPr/>
            </p:nvSpPr>
            <p:spPr bwMode="auto">
              <a:xfrm>
                <a:off x="28" y="0"/>
                <a:ext cx="1144"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Terme de procédure</a:t>
                </a:r>
                <a:endParaRPr lang="fr-FR" altLang="fr-FR" sz="2000">
                  <a:latin typeface="Times New Roman" panose="02020603050405020304" pitchFamily="18" charset="0"/>
                </a:endParaRPr>
              </a:p>
            </p:txBody>
          </p:sp>
          <p:sp>
            <p:nvSpPr>
              <p:cNvPr id="128035" name="Rectangle 16">
                <a:extLst>
                  <a:ext uri="{FF2B5EF4-FFF2-40B4-BE49-F238E27FC236}">
                    <a16:creationId xmlns:a16="http://schemas.microsoft.com/office/drawing/2014/main" id="{57F168BE-33A4-3454-7BFA-1AD8AE2F32C1}"/>
                  </a:ext>
                </a:extLst>
              </p:cNvPr>
              <p:cNvSpPr>
                <a:spLocks noChangeArrowheads="1"/>
              </p:cNvSpPr>
              <p:nvPr/>
            </p:nvSpPr>
            <p:spPr bwMode="auto">
              <a:xfrm>
                <a:off x="0" y="0"/>
                <a:ext cx="1200"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28007" name="Group 19">
              <a:extLst>
                <a:ext uri="{FF2B5EF4-FFF2-40B4-BE49-F238E27FC236}">
                  <a16:creationId xmlns:a16="http://schemas.microsoft.com/office/drawing/2014/main" id="{808FA797-E15E-BE26-524F-C3BC28F53432}"/>
                </a:ext>
              </a:extLst>
            </p:cNvPr>
            <p:cNvGrpSpPr>
              <a:grpSpLocks/>
            </p:cNvGrpSpPr>
            <p:nvPr/>
          </p:nvGrpSpPr>
          <p:grpSpPr bwMode="auto">
            <a:xfrm>
              <a:off x="1200" y="0"/>
              <a:ext cx="1921" cy="346"/>
              <a:chOff x="1200" y="0"/>
              <a:chExt cx="1921" cy="346"/>
            </a:xfrm>
          </p:grpSpPr>
          <p:sp>
            <p:nvSpPr>
              <p:cNvPr id="128032" name="Rectangle 7">
                <a:extLst>
                  <a:ext uri="{FF2B5EF4-FFF2-40B4-BE49-F238E27FC236}">
                    <a16:creationId xmlns:a16="http://schemas.microsoft.com/office/drawing/2014/main" id="{DF5DC811-0953-CE71-FE38-3CCD18C3ACBD}"/>
                  </a:ext>
                </a:extLst>
              </p:cNvPr>
              <p:cNvSpPr>
                <a:spLocks noChangeArrowheads="1"/>
              </p:cNvSpPr>
              <p:nvPr/>
            </p:nvSpPr>
            <p:spPr bwMode="auto">
              <a:xfrm>
                <a:off x="1228" y="0"/>
                <a:ext cx="1865"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Signification</a:t>
                </a:r>
                <a:endParaRPr lang="fr-FR" altLang="fr-FR" sz="2000">
                  <a:latin typeface="Times New Roman" panose="02020603050405020304" pitchFamily="18" charset="0"/>
                </a:endParaRPr>
              </a:p>
            </p:txBody>
          </p:sp>
          <p:sp>
            <p:nvSpPr>
              <p:cNvPr id="128033" name="Rectangle 18">
                <a:extLst>
                  <a:ext uri="{FF2B5EF4-FFF2-40B4-BE49-F238E27FC236}">
                    <a16:creationId xmlns:a16="http://schemas.microsoft.com/office/drawing/2014/main" id="{5980B538-ADD7-0761-DE96-0C3EE945CA29}"/>
                  </a:ext>
                </a:extLst>
              </p:cNvPr>
              <p:cNvSpPr>
                <a:spLocks noChangeArrowheads="1"/>
              </p:cNvSpPr>
              <p:nvPr/>
            </p:nvSpPr>
            <p:spPr bwMode="auto">
              <a:xfrm>
                <a:off x="1200" y="0"/>
                <a:ext cx="1921"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28008" name="Group 21">
              <a:extLst>
                <a:ext uri="{FF2B5EF4-FFF2-40B4-BE49-F238E27FC236}">
                  <a16:creationId xmlns:a16="http://schemas.microsoft.com/office/drawing/2014/main" id="{44F87C21-3009-F2FF-AC8D-C40A81C1A466}"/>
                </a:ext>
              </a:extLst>
            </p:cNvPr>
            <p:cNvGrpSpPr>
              <a:grpSpLocks/>
            </p:cNvGrpSpPr>
            <p:nvPr/>
          </p:nvGrpSpPr>
          <p:grpSpPr bwMode="auto">
            <a:xfrm>
              <a:off x="0" y="346"/>
              <a:ext cx="1200" cy="346"/>
              <a:chOff x="0" y="346"/>
              <a:chExt cx="1200" cy="346"/>
            </a:xfrm>
          </p:grpSpPr>
          <p:sp>
            <p:nvSpPr>
              <p:cNvPr id="128030" name="Rectangle 8">
                <a:extLst>
                  <a:ext uri="{FF2B5EF4-FFF2-40B4-BE49-F238E27FC236}">
                    <a16:creationId xmlns:a16="http://schemas.microsoft.com/office/drawing/2014/main" id="{88D6E7D9-5959-231D-8869-8BB5985FC6D5}"/>
                  </a:ext>
                </a:extLst>
              </p:cNvPr>
              <p:cNvSpPr>
                <a:spLocks noChangeArrowheads="1"/>
              </p:cNvSpPr>
              <p:nvPr/>
            </p:nvSpPr>
            <p:spPr bwMode="auto">
              <a:xfrm>
                <a:off x="28" y="346"/>
                <a:ext cx="1144"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CLAIR</a:t>
                </a:r>
                <a:endParaRPr lang="fr-FR" altLang="fr-FR" sz="2000">
                  <a:latin typeface="Times New Roman" panose="02020603050405020304" pitchFamily="18" charset="0"/>
                </a:endParaRPr>
              </a:p>
            </p:txBody>
          </p:sp>
          <p:sp>
            <p:nvSpPr>
              <p:cNvPr id="128031" name="Rectangle 20">
                <a:extLst>
                  <a:ext uri="{FF2B5EF4-FFF2-40B4-BE49-F238E27FC236}">
                    <a16:creationId xmlns:a16="http://schemas.microsoft.com/office/drawing/2014/main" id="{EE4F2E19-6308-CFA6-B35B-1DFABCFE62D7}"/>
                  </a:ext>
                </a:extLst>
              </p:cNvPr>
              <p:cNvSpPr>
                <a:spLocks noChangeArrowheads="1"/>
              </p:cNvSpPr>
              <p:nvPr/>
            </p:nvSpPr>
            <p:spPr bwMode="auto">
              <a:xfrm>
                <a:off x="0" y="346"/>
                <a:ext cx="1200"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28009" name="Group 23">
              <a:extLst>
                <a:ext uri="{FF2B5EF4-FFF2-40B4-BE49-F238E27FC236}">
                  <a16:creationId xmlns:a16="http://schemas.microsoft.com/office/drawing/2014/main" id="{CB5A03BA-845E-401C-B3A4-28547BE3084C}"/>
                </a:ext>
              </a:extLst>
            </p:cNvPr>
            <p:cNvGrpSpPr>
              <a:grpSpLocks/>
            </p:cNvGrpSpPr>
            <p:nvPr/>
          </p:nvGrpSpPr>
          <p:grpSpPr bwMode="auto">
            <a:xfrm>
              <a:off x="1200" y="346"/>
              <a:ext cx="1921" cy="346"/>
              <a:chOff x="1200" y="346"/>
              <a:chExt cx="1921" cy="346"/>
            </a:xfrm>
          </p:grpSpPr>
          <p:sp>
            <p:nvSpPr>
              <p:cNvPr id="128028" name="Rectangle 9">
                <a:extLst>
                  <a:ext uri="{FF2B5EF4-FFF2-40B4-BE49-F238E27FC236}">
                    <a16:creationId xmlns:a16="http://schemas.microsoft.com/office/drawing/2014/main" id="{6A672872-6DE0-36F6-C527-57127567B5D9}"/>
                  </a:ext>
                </a:extLst>
              </p:cNvPr>
              <p:cNvSpPr>
                <a:spLocks noChangeArrowheads="1"/>
              </p:cNvSpPr>
              <p:nvPr/>
            </p:nvSpPr>
            <p:spPr bwMode="auto">
              <a:xfrm>
                <a:off x="1228" y="346"/>
                <a:ext cx="1865"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Excellente qualité</a:t>
                </a:r>
                <a:endParaRPr lang="fr-FR" altLang="fr-FR" sz="2000">
                  <a:latin typeface="Times New Roman" panose="02020603050405020304" pitchFamily="18" charset="0"/>
                </a:endParaRPr>
              </a:p>
            </p:txBody>
          </p:sp>
          <p:sp>
            <p:nvSpPr>
              <p:cNvPr id="128029" name="Rectangle 22">
                <a:extLst>
                  <a:ext uri="{FF2B5EF4-FFF2-40B4-BE49-F238E27FC236}">
                    <a16:creationId xmlns:a16="http://schemas.microsoft.com/office/drawing/2014/main" id="{3C2A3168-1898-921D-2AE8-E1BAC2AFE10A}"/>
                  </a:ext>
                </a:extLst>
              </p:cNvPr>
              <p:cNvSpPr>
                <a:spLocks noChangeArrowheads="1"/>
              </p:cNvSpPr>
              <p:nvPr/>
            </p:nvSpPr>
            <p:spPr bwMode="auto">
              <a:xfrm>
                <a:off x="1200" y="346"/>
                <a:ext cx="1921"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28010" name="Group 25">
              <a:extLst>
                <a:ext uri="{FF2B5EF4-FFF2-40B4-BE49-F238E27FC236}">
                  <a16:creationId xmlns:a16="http://schemas.microsoft.com/office/drawing/2014/main" id="{4B72C54D-5411-CA88-DF77-4010FDB2D901}"/>
                </a:ext>
              </a:extLst>
            </p:cNvPr>
            <p:cNvGrpSpPr>
              <a:grpSpLocks/>
            </p:cNvGrpSpPr>
            <p:nvPr/>
          </p:nvGrpSpPr>
          <p:grpSpPr bwMode="auto">
            <a:xfrm>
              <a:off x="0" y="692"/>
              <a:ext cx="1200" cy="346"/>
              <a:chOff x="0" y="692"/>
              <a:chExt cx="1200" cy="346"/>
            </a:xfrm>
          </p:grpSpPr>
          <p:sp>
            <p:nvSpPr>
              <p:cNvPr id="128026" name="Rectangle 10">
                <a:extLst>
                  <a:ext uri="{FF2B5EF4-FFF2-40B4-BE49-F238E27FC236}">
                    <a16:creationId xmlns:a16="http://schemas.microsoft.com/office/drawing/2014/main" id="{607CC34B-5516-4B94-CEF2-24CBFF393F70}"/>
                  </a:ext>
                </a:extLst>
              </p:cNvPr>
              <p:cNvSpPr>
                <a:spLocks noChangeArrowheads="1"/>
              </p:cNvSpPr>
              <p:nvPr/>
            </p:nvSpPr>
            <p:spPr bwMode="auto">
              <a:xfrm>
                <a:off x="28" y="692"/>
                <a:ext cx="1144"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LISIBLE</a:t>
                </a:r>
                <a:endParaRPr lang="fr-FR" altLang="fr-FR" sz="2000">
                  <a:latin typeface="Times New Roman" panose="02020603050405020304" pitchFamily="18" charset="0"/>
                </a:endParaRPr>
              </a:p>
            </p:txBody>
          </p:sp>
          <p:sp>
            <p:nvSpPr>
              <p:cNvPr id="128027" name="Rectangle 24">
                <a:extLst>
                  <a:ext uri="{FF2B5EF4-FFF2-40B4-BE49-F238E27FC236}">
                    <a16:creationId xmlns:a16="http://schemas.microsoft.com/office/drawing/2014/main" id="{FBC30F8D-59BD-8CA8-9F69-9C52F3AE41CB}"/>
                  </a:ext>
                </a:extLst>
              </p:cNvPr>
              <p:cNvSpPr>
                <a:spLocks noChangeArrowheads="1"/>
              </p:cNvSpPr>
              <p:nvPr/>
            </p:nvSpPr>
            <p:spPr bwMode="auto">
              <a:xfrm>
                <a:off x="0" y="692"/>
                <a:ext cx="1200"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28011" name="Group 27">
              <a:extLst>
                <a:ext uri="{FF2B5EF4-FFF2-40B4-BE49-F238E27FC236}">
                  <a16:creationId xmlns:a16="http://schemas.microsoft.com/office/drawing/2014/main" id="{7391B163-FD8B-FE0A-23E0-D6013E8AFB29}"/>
                </a:ext>
              </a:extLst>
            </p:cNvPr>
            <p:cNvGrpSpPr>
              <a:grpSpLocks/>
            </p:cNvGrpSpPr>
            <p:nvPr/>
          </p:nvGrpSpPr>
          <p:grpSpPr bwMode="auto">
            <a:xfrm>
              <a:off x="1200" y="692"/>
              <a:ext cx="1921" cy="346"/>
              <a:chOff x="1200" y="692"/>
              <a:chExt cx="1921" cy="346"/>
            </a:xfrm>
          </p:grpSpPr>
          <p:sp>
            <p:nvSpPr>
              <p:cNvPr id="128024" name="Rectangle 11">
                <a:extLst>
                  <a:ext uri="{FF2B5EF4-FFF2-40B4-BE49-F238E27FC236}">
                    <a16:creationId xmlns:a16="http://schemas.microsoft.com/office/drawing/2014/main" id="{8E4D0325-8A85-4B33-6454-0BE8F0840B39}"/>
                  </a:ext>
                </a:extLst>
              </p:cNvPr>
              <p:cNvSpPr>
                <a:spLocks noChangeArrowheads="1"/>
              </p:cNvSpPr>
              <p:nvPr/>
            </p:nvSpPr>
            <p:spPr bwMode="auto">
              <a:xfrm>
                <a:off x="1228" y="692"/>
                <a:ext cx="1865"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Bonne qualité</a:t>
                </a:r>
                <a:endParaRPr lang="fr-FR" altLang="fr-FR" sz="2000">
                  <a:latin typeface="Times New Roman" panose="02020603050405020304" pitchFamily="18" charset="0"/>
                </a:endParaRPr>
              </a:p>
            </p:txBody>
          </p:sp>
          <p:sp>
            <p:nvSpPr>
              <p:cNvPr id="128025" name="Rectangle 26">
                <a:extLst>
                  <a:ext uri="{FF2B5EF4-FFF2-40B4-BE49-F238E27FC236}">
                    <a16:creationId xmlns:a16="http://schemas.microsoft.com/office/drawing/2014/main" id="{0B99DA7E-C667-AB08-F752-1176AD29F1FF}"/>
                  </a:ext>
                </a:extLst>
              </p:cNvPr>
              <p:cNvSpPr>
                <a:spLocks noChangeArrowheads="1"/>
              </p:cNvSpPr>
              <p:nvPr/>
            </p:nvSpPr>
            <p:spPr bwMode="auto">
              <a:xfrm>
                <a:off x="1200" y="692"/>
                <a:ext cx="1921"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28012" name="Group 29">
              <a:extLst>
                <a:ext uri="{FF2B5EF4-FFF2-40B4-BE49-F238E27FC236}">
                  <a16:creationId xmlns:a16="http://schemas.microsoft.com/office/drawing/2014/main" id="{FC13B641-FB86-AB24-F735-0EF3F8B9A545}"/>
                </a:ext>
              </a:extLst>
            </p:cNvPr>
            <p:cNvGrpSpPr>
              <a:grpSpLocks/>
            </p:cNvGrpSpPr>
            <p:nvPr/>
          </p:nvGrpSpPr>
          <p:grpSpPr bwMode="auto">
            <a:xfrm>
              <a:off x="0" y="1038"/>
              <a:ext cx="1200" cy="346"/>
              <a:chOff x="0" y="1038"/>
              <a:chExt cx="1200" cy="346"/>
            </a:xfrm>
          </p:grpSpPr>
          <p:sp>
            <p:nvSpPr>
              <p:cNvPr id="128022" name="Rectangle 12">
                <a:extLst>
                  <a:ext uri="{FF2B5EF4-FFF2-40B4-BE49-F238E27FC236}">
                    <a16:creationId xmlns:a16="http://schemas.microsoft.com/office/drawing/2014/main" id="{EB27CD54-330D-1332-7A70-10AF6CED20B6}"/>
                  </a:ext>
                </a:extLst>
              </p:cNvPr>
              <p:cNvSpPr>
                <a:spLocks noChangeArrowheads="1"/>
              </p:cNvSpPr>
              <p:nvPr/>
            </p:nvSpPr>
            <p:spPr bwMode="auto">
              <a:xfrm>
                <a:off x="28" y="1038"/>
                <a:ext cx="1144"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DEFORMÉ</a:t>
                </a:r>
                <a:endParaRPr lang="fr-FR" altLang="fr-FR" sz="2000">
                  <a:latin typeface="Times New Roman" panose="02020603050405020304" pitchFamily="18" charset="0"/>
                </a:endParaRPr>
              </a:p>
            </p:txBody>
          </p:sp>
          <p:sp>
            <p:nvSpPr>
              <p:cNvPr id="128023" name="Rectangle 28">
                <a:extLst>
                  <a:ext uri="{FF2B5EF4-FFF2-40B4-BE49-F238E27FC236}">
                    <a16:creationId xmlns:a16="http://schemas.microsoft.com/office/drawing/2014/main" id="{E9A1CEDD-C1AD-2FDB-5A97-4C9AB0E4945A}"/>
                  </a:ext>
                </a:extLst>
              </p:cNvPr>
              <p:cNvSpPr>
                <a:spLocks noChangeArrowheads="1"/>
              </p:cNvSpPr>
              <p:nvPr/>
            </p:nvSpPr>
            <p:spPr bwMode="auto">
              <a:xfrm>
                <a:off x="0" y="1038"/>
                <a:ext cx="1200"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28013" name="Group 31">
              <a:extLst>
                <a:ext uri="{FF2B5EF4-FFF2-40B4-BE49-F238E27FC236}">
                  <a16:creationId xmlns:a16="http://schemas.microsoft.com/office/drawing/2014/main" id="{EEAE3867-6368-29B0-79A8-A554D5F4CB65}"/>
                </a:ext>
              </a:extLst>
            </p:cNvPr>
            <p:cNvGrpSpPr>
              <a:grpSpLocks/>
            </p:cNvGrpSpPr>
            <p:nvPr/>
          </p:nvGrpSpPr>
          <p:grpSpPr bwMode="auto">
            <a:xfrm>
              <a:off x="1200" y="1038"/>
              <a:ext cx="1921" cy="346"/>
              <a:chOff x="1200" y="1038"/>
              <a:chExt cx="1921" cy="346"/>
            </a:xfrm>
          </p:grpSpPr>
          <p:sp>
            <p:nvSpPr>
              <p:cNvPr id="128020" name="Rectangle 13">
                <a:extLst>
                  <a:ext uri="{FF2B5EF4-FFF2-40B4-BE49-F238E27FC236}">
                    <a16:creationId xmlns:a16="http://schemas.microsoft.com/office/drawing/2014/main" id="{5388BE70-404A-4C2E-8E3A-D6B7354157CC}"/>
                  </a:ext>
                </a:extLst>
              </p:cNvPr>
              <p:cNvSpPr>
                <a:spLocks noChangeArrowheads="1"/>
              </p:cNvSpPr>
              <p:nvPr/>
            </p:nvSpPr>
            <p:spPr bwMode="auto">
              <a:xfrm>
                <a:off x="1228" y="1038"/>
                <a:ext cx="1865"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J'ai des difficultés à vous comprendre</a:t>
                </a:r>
                <a:endParaRPr lang="fr-FR" altLang="fr-FR" sz="2000">
                  <a:latin typeface="Times New Roman" panose="02020603050405020304" pitchFamily="18" charset="0"/>
                </a:endParaRPr>
              </a:p>
            </p:txBody>
          </p:sp>
          <p:sp>
            <p:nvSpPr>
              <p:cNvPr id="128021" name="Rectangle 30">
                <a:extLst>
                  <a:ext uri="{FF2B5EF4-FFF2-40B4-BE49-F238E27FC236}">
                    <a16:creationId xmlns:a16="http://schemas.microsoft.com/office/drawing/2014/main" id="{EC31ED16-92F3-BC3C-6D0B-647635D04E33}"/>
                  </a:ext>
                </a:extLst>
              </p:cNvPr>
              <p:cNvSpPr>
                <a:spLocks noChangeArrowheads="1"/>
              </p:cNvSpPr>
              <p:nvPr/>
            </p:nvSpPr>
            <p:spPr bwMode="auto">
              <a:xfrm>
                <a:off x="1200" y="1038"/>
                <a:ext cx="1921"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28014" name="Group 33">
              <a:extLst>
                <a:ext uri="{FF2B5EF4-FFF2-40B4-BE49-F238E27FC236}">
                  <a16:creationId xmlns:a16="http://schemas.microsoft.com/office/drawing/2014/main" id="{1AF65744-A74C-8413-CFE0-2E54C399491E}"/>
                </a:ext>
              </a:extLst>
            </p:cNvPr>
            <p:cNvGrpSpPr>
              <a:grpSpLocks/>
            </p:cNvGrpSpPr>
            <p:nvPr/>
          </p:nvGrpSpPr>
          <p:grpSpPr bwMode="auto">
            <a:xfrm>
              <a:off x="0" y="1384"/>
              <a:ext cx="1200" cy="346"/>
              <a:chOff x="0" y="1384"/>
              <a:chExt cx="1200" cy="346"/>
            </a:xfrm>
          </p:grpSpPr>
          <p:sp>
            <p:nvSpPr>
              <p:cNvPr id="128018" name="Rectangle 14">
                <a:extLst>
                  <a:ext uri="{FF2B5EF4-FFF2-40B4-BE49-F238E27FC236}">
                    <a16:creationId xmlns:a16="http://schemas.microsoft.com/office/drawing/2014/main" id="{D97508F5-27D6-57FF-6484-96AFFB638E42}"/>
                  </a:ext>
                </a:extLst>
              </p:cNvPr>
              <p:cNvSpPr>
                <a:spLocks noChangeArrowheads="1"/>
              </p:cNvSpPr>
              <p:nvPr/>
            </p:nvSpPr>
            <p:spPr bwMode="auto">
              <a:xfrm>
                <a:off x="28" y="1384"/>
                <a:ext cx="1144"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AVEC INTERFÉRENCE</a:t>
                </a:r>
                <a:endParaRPr lang="fr-FR" altLang="fr-FR" sz="2000">
                  <a:latin typeface="Times New Roman" panose="02020603050405020304" pitchFamily="18" charset="0"/>
                </a:endParaRPr>
              </a:p>
            </p:txBody>
          </p:sp>
          <p:sp>
            <p:nvSpPr>
              <p:cNvPr id="128019" name="Rectangle 32">
                <a:extLst>
                  <a:ext uri="{FF2B5EF4-FFF2-40B4-BE49-F238E27FC236}">
                    <a16:creationId xmlns:a16="http://schemas.microsoft.com/office/drawing/2014/main" id="{5F68B53B-CBF6-F7C7-F3E2-AA8883072C4B}"/>
                  </a:ext>
                </a:extLst>
              </p:cNvPr>
              <p:cNvSpPr>
                <a:spLocks noChangeArrowheads="1"/>
              </p:cNvSpPr>
              <p:nvPr/>
            </p:nvSpPr>
            <p:spPr bwMode="auto">
              <a:xfrm>
                <a:off x="0" y="1384"/>
                <a:ext cx="1200"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28015" name="Group 35">
              <a:extLst>
                <a:ext uri="{FF2B5EF4-FFF2-40B4-BE49-F238E27FC236}">
                  <a16:creationId xmlns:a16="http://schemas.microsoft.com/office/drawing/2014/main" id="{C57C8E94-A892-18E6-9846-A72EDB30876B}"/>
                </a:ext>
              </a:extLst>
            </p:cNvPr>
            <p:cNvGrpSpPr>
              <a:grpSpLocks/>
            </p:cNvGrpSpPr>
            <p:nvPr/>
          </p:nvGrpSpPr>
          <p:grpSpPr bwMode="auto">
            <a:xfrm>
              <a:off x="1200" y="1384"/>
              <a:ext cx="1921" cy="346"/>
              <a:chOff x="1200" y="1384"/>
              <a:chExt cx="1921" cy="346"/>
            </a:xfrm>
          </p:grpSpPr>
          <p:sp>
            <p:nvSpPr>
              <p:cNvPr id="128016" name="Rectangle 15">
                <a:extLst>
                  <a:ext uri="{FF2B5EF4-FFF2-40B4-BE49-F238E27FC236}">
                    <a16:creationId xmlns:a16="http://schemas.microsoft.com/office/drawing/2014/main" id="{07189C21-BA35-77B1-C5B6-BECD750FB0A9}"/>
                  </a:ext>
                </a:extLst>
              </p:cNvPr>
              <p:cNvSpPr>
                <a:spLocks noChangeArrowheads="1"/>
              </p:cNvSpPr>
              <p:nvPr/>
            </p:nvSpPr>
            <p:spPr bwMode="auto">
              <a:xfrm>
                <a:off x="1228" y="1384"/>
                <a:ext cx="1865"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Je ne peux pas vous comprendre</a:t>
                </a:r>
                <a:endParaRPr lang="fr-FR" altLang="fr-FR" sz="2000">
                  <a:latin typeface="Times New Roman" panose="02020603050405020304" pitchFamily="18" charset="0"/>
                </a:endParaRPr>
              </a:p>
            </p:txBody>
          </p:sp>
          <p:sp>
            <p:nvSpPr>
              <p:cNvPr id="128017" name="Rectangle 34">
                <a:extLst>
                  <a:ext uri="{FF2B5EF4-FFF2-40B4-BE49-F238E27FC236}">
                    <a16:creationId xmlns:a16="http://schemas.microsoft.com/office/drawing/2014/main" id="{C5830F8E-31D2-2E7B-38DD-5067A1459497}"/>
                  </a:ext>
                </a:extLst>
              </p:cNvPr>
              <p:cNvSpPr>
                <a:spLocks noChangeArrowheads="1"/>
              </p:cNvSpPr>
              <p:nvPr/>
            </p:nvSpPr>
            <p:spPr bwMode="auto">
              <a:xfrm>
                <a:off x="1200" y="1384"/>
                <a:ext cx="1921"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re 8">
            <a:extLst>
              <a:ext uri="{FF2B5EF4-FFF2-40B4-BE49-F238E27FC236}">
                <a16:creationId xmlns:a16="http://schemas.microsoft.com/office/drawing/2014/main" id="{CC1A3CB6-4A14-BDB9-D855-47051A224629}"/>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opérationnelle</a:t>
            </a:r>
          </a:p>
        </p:txBody>
      </p:sp>
      <p:sp>
        <p:nvSpPr>
          <p:cNvPr id="130051" name="Espace réservé du numéro de diapositive 4">
            <a:extLst>
              <a:ext uri="{FF2B5EF4-FFF2-40B4-BE49-F238E27FC236}">
                <a16:creationId xmlns:a16="http://schemas.microsoft.com/office/drawing/2014/main" id="{DB64549D-7D28-7D60-B084-5911590BFB2F}"/>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B5AD0D23-47D2-46ED-9A9A-E5B6DDBAF37F}" type="slidenum">
              <a:rPr lang="fr-FR" altLang="fr-FR" sz="2000">
                <a:solidFill>
                  <a:srgbClr val="984807"/>
                </a:solidFill>
              </a:rPr>
              <a:pPr algn="r" eaLnBrk="1" hangingPunct="1">
                <a:spcBef>
                  <a:spcPct val="0"/>
                </a:spcBef>
                <a:buFontTx/>
                <a:buNone/>
              </a:pPr>
              <a:t>101</a:t>
            </a:fld>
            <a:endParaRPr lang="fr-FR" altLang="fr-FR" sz="2000">
              <a:solidFill>
                <a:srgbClr val="984807"/>
              </a:solidFill>
            </a:endParaRPr>
          </a:p>
        </p:txBody>
      </p:sp>
      <p:sp>
        <p:nvSpPr>
          <p:cNvPr id="130052" name="Rectangle 1">
            <a:extLst>
              <a:ext uri="{FF2B5EF4-FFF2-40B4-BE49-F238E27FC236}">
                <a16:creationId xmlns:a16="http://schemas.microsoft.com/office/drawing/2014/main" id="{9540CDA1-62A9-B08C-C91C-44551F6970D3}"/>
              </a:ext>
            </a:extLst>
          </p:cNvPr>
          <p:cNvSpPr>
            <a:spLocks noChangeArrowheads="1"/>
          </p:cNvSpPr>
          <p:nvPr/>
        </p:nvSpPr>
        <p:spPr bwMode="auto">
          <a:xfrm>
            <a:off x="381000" y="1371600"/>
            <a:ext cx="8189913" cy="369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Les règles d'exploitation du réseau :</a:t>
            </a:r>
          </a:p>
          <a:p>
            <a:pPr algn="just">
              <a:lnSpc>
                <a:spcPct val="107000"/>
              </a:lnSpc>
              <a:spcBef>
                <a:spcPct val="0"/>
              </a:spcBef>
              <a:buFontTx/>
              <a:buNone/>
            </a:pPr>
            <a:endParaRPr lang="fr-FR" altLang="fr-FR" sz="2000" b="1" u="sng">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Indicatif radio : </a:t>
            </a:r>
          </a:p>
          <a:p>
            <a:pPr algn="just">
              <a:lnSpc>
                <a:spcPct val="107000"/>
              </a:lnSpc>
              <a:spcBef>
                <a:spcPct val="0"/>
              </a:spcBef>
              <a:buFontTx/>
              <a:buNone/>
            </a:pPr>
            <a:endParaRPr lang="fr-FR" altLang="fr-FR" sz="2000" b="1" u="sng">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Appellation conventionnelle destinée à identifier une station ou une autorité. </a:t>
            </a:r>
            <a:endParaRPr lang="fr-FR" altLang="fr-FR" sz="2000">
              <a:solidFill>
                <a:srgbClr val="000000"/>
              </a:solidFill>
              <a:latin typeface="Comic Sans MS" panose="030F0702030302020204" pitchFamily="66"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Les engins ont les indicatifs suivants  : </a:t>
            </a: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ctr">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Nom de l'engin + nom du CT sur le synoptique</a:t>
            </a:r>
          </a:p>
          <a:p>
            <a:pPr algn="ctr">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ctr">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Exemple : VSAV 2 Confluence </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itre 8">
            <a:extLst>
              <a:ext uri="{FF2B5EF4-FFF2-40B4-BE49-F238E27FC236}">
                <a16:creationId xmlns:a16="http://schemas.microsoft.com/office/drawing/2014/main" id="{1735C04E-47D9-987C-91D6-85BAC1E26923}"/>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opérationnelle</a:t>
            </a:r>
          </a:p>
        </p:txBody>
      </p:sp>
      <p:sp>
        <p:nvSpPr>
          <p:cNvPr id="131075" name="Espace réservé du numéro de diapositive 4">
            <a:extLst>
              <a:ext uri="{FF2B5EF4-FFF2-40B4-BE49-F238E27FC236}">
                <a16:creationId xmlns:a16="http://schemas.microsoft.com/office/drawing/2014/main" id="{0C0EF45A-CE89-B292-91DC-A750363485B4}"/>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C5BCB4F2-43B3-4B0D-825F-101B25609D60}" type="slidenum">
              <a:rPr lang="fr-FR" altLang="fr-FR" sz="2000">
                <a:solidFill>
                  <a:srgbClr val="984807"/>
                </a:solidFill>
              </a:rPr>
              <a:pPr algn="r" eaLnBrk="1" hangingPunct="1">
                <a:spcBef>
                  <a:spcPct val="0"/>
                </a:spcBef>
                <a:buFontTx/>
                <a:buNone/>
              </a:pPr>
              <a:t>102</a:t>
            </a:fld>
            <a:endParaRPr lang="fr-FR" altLang="fr-FR" sz="2000">
              <a:solidFill>
                <a:srgbClr val="984807"/>
              </a:solidFill>
            </a:endParaRPr>
          </a:p>
        </p:txBody>
      </p:sp>
      <p:sp>
        <p:nvSpPr>
          <p:cNvPr id="131076" name="Rectangle 1">
            <a:extLst>
              <a:ext uri="{FF2B5EF4-FFF2-40B4-BE49-F238E27FC236}">
                <a16:creationId xmlns:a16="http://schemas.microsoft.com/office/drawing/2014/main" id="{38964E7E-5DDD-637E-C874-8910958BA213}"/>
              </a:ext>
            </a:extLst>
          </p:cNvPr>
          <p:cNvSpPr>
            <a:spLocks noChangeArrowheads="1"/>
          </p:cNvSpPr>
          <p:nvPr/>
        </p:nvSpPr>
        <p:spPr bwMode="auto">
          <a:xfrm>
            <a:off x="381000" y="1371600"/>
            <a:ext cx="8189913" cy="106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Les règles d'exploitation du réseau : Indicatif radio : </a:t>
            </a:r>
          </a:p>
          <a:p>
            <a:pPr algn="just">
              <a:lnSpc>
                <a:spcPct val="107000"/>
              </a:lnSpc>
              <a:spcBef>
                <a:spcPct val="0"/>
              </a:spcBef>
              <a:buFontTx/>
              <a:buNone/>
            </a:pPr>
            <a:endParaRPr lang="fr-FR" altLang="fr-FR" sz="2000" b="1" u="sng">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en-US" altLang="fr-FR" sz="2000" b="1" u="sng">
                <a:latin typeface="Times New Roman" panose="02020603050405020304" pitchFamily="18" charset="0"/>
                <a:ea typeface="Calibri" panose="020F0502020204030204" pitchFamily="34" charset="0"/>
                <a:cs typeface="Times New Roman" panose="02020603050405020304" pitchFamily="18" charset="0"/>
              </a:rPr>
              <a:t>Indicatifs REPRESENTANT UNE FONCTION :</a:t>
            </a:r>
            <a:endParaRPr lang="fr-FR" altLang="fr-FR" sz="2000" b="1" u="sng">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131077" name="Group 49">
            <a:extLst>
              <a:ext uri="{FF2B5EF4-FFF2-40B4-BE49-F238E27FC236}">
                <a16:creationId xmlns:a16="http://schemas.microsoft.com/office/drawing/2014/main" id="{34BD4C03-A036-38B2-6F74-9DE1663F26A3}"/>
              </a:ext>
            </a:extLst>
          </p:cNvPr>
          <p:cNvGrpSpPr>
            <a:grpSpLocks/>
          </p:cNvGrpSpPr>
          <p:nvPr/>
        </p:nvGrpSpPr>
        <p:grpSpPr bwMode="auto">
          <a:xfrm>
            <a:off x="533400" y="2514600"/>
            <a:ext cx="8153400" cy="3702050"/>
            <a:chOff x="-3" y="-3"/>
            <a:chExt cx="3386" cy="2428"/>
          </a:xfrm>
        </p:grpSpPr>
        <p:grpSp>
          <p:nvGrpSpPr>
            <p:cNvPr id="131078" name="Group 47">
              <a:extLst>
                <a:ext uri="{FF2B5EF4-FFF2-40B4-BE49-F238E27FC236}">
                  <a16:creationId xmlns:a16="http://schemas.microsoft.com/office/drawing/2014/main" id="{01942B81-4AB2-3364-A20D-0F9CE7F716EB}"/>
                </a:ext>
              </a:extLst>
            </p:cNvPr>
            <p:cNvGrpSpPr>
              <a:grpSpLocks/>
            </p:cNvGrpSpPr>
            <p:nvPr/>
          </p:nvGrpSpPr>
          <p:grpSpPr bwMode="auto">
            <a:xfrm>
              <a:off x="0" y="0"/>
              <a:ext cx="3380" cy="2422"/>
              <a:chOff x="0" y="0"/>
              <a:chExt cx="3380" cy="2422"/>
            </a:xfrm>
          </p:grpSpPr>
          <p:grpSp>
            <p:nvGrpSpPr>
              <p:cNvPr id="131080" name="Group 20">
                <a:extLst>
                  <a:ext uri="{FF2B5EF4-FFF2-40B4-BE49-F238E27FC236}">
                    <a16:creationId xmlns:a16="http://schemas.microsoft.com/office/drawing/2014/main" id="{E42D0C8B-39C1-0D8F-9FF7-05D74DD7E5C4}"/>
                  </a:ext>
                </a:extLst>
              </p:cNvPr>
              <p:cNvGrpSpPr>
                <a:grpSpLocks/>
              </p:cNvGrpSpPr>
              <p:nvPr/>
            </p:nvGrpSpPr>
            <p:grpSpPr bwMode="auto">
              <a:xfrm>
                <a:off x="0" y="0"/>
                <a:ext cx="2172" cy="346"/>
                <a:chOff x="0" y="0"/>
                <a:chExt cx="2172" cy="346"/>
              </a:xfrm>
            </p:grpSpPr>
            <p:sp>
              <p:nvSpPr>
                <p:cNvPr id="131120" name="Rectangle 5">
                  <a:extLst>
                    <a:ext uri="{FF2B5EF4-FFF2-40B4-BE49-F238E27FC236}">
                      <a16:creationId xmlns:a16="http://schemas.microsoft.com/office/drawing/2014/main" id="{4DF0E173-FC5B-A3C3-025D-3AFCF6819DE5}"/>
                    </a:ext>
                  </a:extLst>
                </p:cNvPr>
                <p:cNvSpPr>
                  <a:spLocks noChangeArrowheads="1"/>
                </p:cNvSpPr>
                <p:nvPr/>
              </p:nvSpPr>
              <p:spPr bwMode="auto">
                <a:xfrm>
                  <a:off x="28" y="0"/>
                  <a:ext cx="2116"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Fonction</a:t>
                  </a:r>
                  <a:endParaRPr lang="fr-FR" altLang="fr-FR" sz="2000">
                    <a:latin typeface="Times New Roman" panose="02020603050405020304" pitchFamily="18" charset="0"/>
                  </a:endParaRPr>
                </a:p>
              </p:txBody>
            </p:sp>
            <p:sp>
              <p:nvSpPr>
                <p:cNvPr id="131121" name="Rectangle 19">
                  <a:extLst>
                    <a:ext uri="{FF2B5EF4-FFF2-40B4-BE49-F238E27FC236}">
                      <a16:creationId xmlns:a16="http://schemas.microsoft.com/office/drawing/2014/main" id="{480F50CD-A0D3-B13E-C7CB-3AAAF2A838DC}"/>
                    </a:ext>
                  </a:extLst>
                </p:cNvPr>
                <p:cNvSpPr>
                  <a:spLocks noChangeArrowheads="1"/>
                </p:cNvSpPr>
                <p:nvPr/>
              </p:nvSpPr>
              <p:spPr bwMode="auto">
                <a:xfrm>
                  <a:off x="0" y="0"/>
                  <a:ext cx="2172"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31081" name="Group 22">
                <a:extLst>
                  <a:ext uri="{FF2B5EF4-FFF2-40B4-BE49-F238E27FC236}">
                    <a16:creationId xmlns:a16="http://schemas.microsoft.com/office/drawing/2014/main" id="{1BF630D3-6091-165E-1A23-E3D566578CEB}"/>
                  </a:ext>
                </a:extLst>
              </p:cNvPr>
              <p:cNvGrpSpPr>
                <a:grpSpLocks/>
              </p:cNvGrpSpPr>
              <p:nvPr/>
            </p:nvGrpSpPr>
            <p:grpSpPr bwMode="auto">
              <a:xfrm>
                <a:off x="2172" y="0"/>
                <a:ext cx="1208" cy="346"/>
                <a:chOff x="2172" y="0"/>
                <a:chExt cx="1208" cy="346"/>
              </a:xfrm>
            </p:grpSpPr>
            <p:sp>
              <p:nvSpPr>
                <p:cNvPr id="131118" name="Rectangle 6">
                  <a:extLst>
                    <a:ext uri="{FF2B5EF4-FFF2-40B4-BE49-F238E27FC236}">
                      <a16:creationId xmlns:a16="http://schemas.microsoft.com/office/drawing/2014/main" id="{BD809841-73AF-2D45-8431-3D336A50711B}"/>
                    </a:ext>
                  </a:extLst>
                </p:cNvPr>
                <p:cNvSpPr>
                  <a:spLocks noChangeArrowheads="1"/>
                </p:cNvSpPr>
                <p:nvPr/>
              </p:nvSpPr>
              <p:spPr bwMode="auto">
                <a:xfrm>
                  <a:off x="2200" y="0"/>
                  <a:ext cx="1152"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Indicatif</a:t>
                  </a:r>
                  <a:endParaRPr lang="fr-FR" altLang="fr-FR" sz="2000">
                    <a:latin typeface="Times New Roman" panose="02020603050405020304" pitchFamily="18" charset="0"/>
                  </a:endParaRPr>
                </a:p>
              </p:txBody>
            </p:sp>
            <p:sp>
              <p:nvSpPr>
                <p:cNvPr id="131119" name="Rectangle 21">
                  <a:extLst>
                    <a:ext uri="{FF2B5EF4-FFF2-40B4-BE49-F238E27FC236}">
                      <a16:creationId xmlns:a16="http://schemas.microsoft.com/office/drawing/2014/main" id="{2DF470E0-59D0-2878-4754-0BE1248F3414}"/>
                    </a:ext>
                  </a:extLst>
                </p:cNvPr>
                <p:cNvSpPr>
                  <a:spLocks noChangeArrowheads="1"/>
                </p:cNvSpPr>
                <p:nvPr/>
              </p:nvSpPr>
              <p:spPr bwMode="auto">
                <a:xfrm>
                  <a:off x="2172" y="0"/>
                  <a:ext cx="1208"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31082" name="Group 24">
                <a:extLst>
                  <a:ext uri="{FF2B5EF4-FFF2-40B4-BE49-F238E27FC236}">
                    <a16:creationId xmlns:a16="http://schemas.microsoft.com/office/drawing/2014/main" id="{CEF6ECF3-CD75-1A34-720C-ECF8B29EA385}"/>
                  </a:ext>
                </a:extLst>
              </p:cNvPr>
              <p:cNvGrpSpPr>
                <a:grpSpLocks/>
              </p:cNvGrpSpPr>
              <p:nvPr/>
            </p:nvGrpSpPr>
            <p:grpSpPr bwMode="auto">
              <a:xfrm>
                <a:off x="0" y="346"/>
                <a:ext cx="2172" cy="346"/>
                <a:chOff x="0" y="346"/>
                <a:chExt cx="2172" cy="346"/>
              </a:xfrm>
            </p:grpSpPr>
            <p:sp>
              <p:nvSpPr>
                <p:cNvPr id="131116" name="Rectangle 7">
                  <a:extLst>
                    <a:ext uri="{FF2B5EF4-FFF2-40B4-BE49-F238E27FC236}">
                      <a16:creationId xmlns:a16="http://schemas.microsoft.com/office/drawing/2014/main" id="{9A582A4E-EEF1-D131-BAF3-876555546EDC}"/>
                    </a:ext>
                  </a:extLst>
                </p:cNvPr>
                <p:cNvSpPr>
                  <a:spLocks noChangeArrowheads="1"/>
                </p:cNvSpPr>
                <p:nvPr/>
              </p:nvSpPr>
              <p:spPr bwMode="auto">
                <a:xfrm>
                  <a:off x="28" y="346"/>
                  <a:ext cx="2116"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Times New Roman" panose="02020603050405020304" pitchFamily="18" charset="0"/>
                    </a:rPr>
                    <a:t>Directeur de la DGSCGC</a:t>
                  </a:r>
                  <a:endParaRPr lang="fr-FR" altLang="fr-FR" sz="2000">
                    <a:latin typeface="Times New Roman" panose="02020603050405020304" pitchFamily="18" charset="0"/>
                  </a:endParaRPr>
                </a:p>
              </p:txBody>
            </p:sp>
            <p:sp>
              <p:nvSpPr>
                <p:cNvPr id="131117" name="Rectangle 23">
                  <a:extLst>
                    <a:ext uri="{FF2B5EF4-FFF2-40B4-BE49-F238E27FC236}">
                      <a16:creationId xmlns:a16="http://schemas.microsoft.com/office/drawing/2014/main" id="{AC351E41-2165-5098-E03A-FF44951DA4FE}"/>
                    </a:ext>
                  </a:extLst>
                </p:cNvPr>
                <p:cNvSpPr>
                  <a:spLocks noChangeArrowheads="1"/>
                </p:cNvSpPr>
                <p:nvPr/>
              </p:nvSpPr>
              <p:spPr bwMode="auto">
                <a:xfrm>
                  <a:off x="0" y="346"/>
                  <a:ext cx="2172"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31083" name="Group 26">
                <a:extLst>
                  <a:ext uri="{FF2B5EF4-FFF2-40B4-BE49-F238E27FC236}">
                    <a16:creationId xmlns:a16="http://schemas.microsoft.com/office/drawing/2014/main" id="{3CF7FD19-B242-6D85-B227-3B17080622E4}"/>
                  </a:ext>
                </a:extLst>
              </p:cNvPr>
              <p:cNvGrpSpPr>
                <a:grpSpLocks/>
              </p:cNvGrpSpPr>
              <p:nvPr/>
            </p:nvGrpSpPr>
            <p:grpSpPr bwMode="auto">
              <a:xfrm>
                <a:off x="2172" y="346"/>
                <a:ext cx="1208" cy="346"/>
                <a:chOff x="2172" y="346"/>
                <a:chExt cx="1208" cy="346"/>
              </a:xfrm>
            </p:grpSpPr>
            <p:sp>
              <p:nvSpPr>
                <p:cNvPr id="131114" name="Rectangle 8">
                  <a:extLst>
                    <a:ext uri="{FF2B5EF4-FFF2-40B4-BE49-F238E27FC236}">
                      <a16:creationId xmlns:a16="http://schemas.microsoft.com/office/drawing/2014/main" id="{F98C895D-17EA-F6AF-2A3B-405E34CA1462}"/>
                    </a:ext>
                  </a:extLst>
                </p:cNvPr>
                <p:cNvSpPr>
                  <a:spLocks noChangeArrowheads="1"/>
                </p:cNvSpPr>
                <p:nvPr/>
              </p:nvSpPr>
              <p:spPr bwMode="auto">
                <a:xfrm>
                  <a:off x="2200" y="346"/>
                  <a:ext cx="1152"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RAMEAU</a:t>
                  </a:r>
                  <a:endParaRPr lang="fr-FR" altLang="fr-FR" sz="2000">
                    <a:latin typeface="Times New Roman" panose="02020603050405020304" pitchFamily="18" charset="0"/>
                  </a:endParaRPr>
                </a:p>
              </p:txBody>
            </p:sp>
            <p:sp>
              <p:nvSpPr>
                <p:cNvPr id="131115" name="Rectangle 25">
                  <a:extLst>
                    <a:ext uri="{FF2B5EF4-FFF2-40B4-BE49-F238E27FC236}">
                      <a16:creationId xmlns:a16="http://schemas.microsoft.com/office/drawing/2014/main" id="{72E29B8D-8B53-A664-9D53-DB14CF7AB2AC}"/>
                    </a:ext>
                  </a:extLst>
                </p:cNvPr>
                <p:cNvSpPr>
                  <a:spLocks noChangeArrowheads="1"/>
                </p:cNvSpPr>
                <p:nvPr/>
              </p:nvSpPr>
              <p:spPr bwMode="auto">
                <a:xfrm>
                  <a:off x="2172" y="346"/>
                  <a:ext cx="1208"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31084" name="Group 28">
                <a:extLst>
                  <a:ext uri="{FF2B5EF4-FFF2-40B4-BE49-F238E27FC236}">
                    <a16:creationId xmlns:a16="http://schemas.microsoft.com/office/drawing/2014/main" id="{77C060DA-3392-03EB-21A1-A73F04026D8C}"/>
                  </a:ext>
                </a:extLst>
              </p:cNvPr>
              <p:cNvGrpSpPr>
                <a:grpSpLocks/>
              </p:cNvGrpSpPr>
              <p:nvPr/>
            </p:nvGrpSpPr>
            <p:grpSpPr bwMode="auto">
              <a:xfrm>
                <a:off x="0" y="692"/>
                <a:ext cx="2172" cy="346"/>
                <a:chOff x="0" y="692"/>
                <a:chExt cx="2172" cy="346"/>
              </a:xfrm>
            </p:grpSpPr>
            <p:sp>
              <p:nvSpPr>
                <p:cNvPr id="131112" name="Rectangle 9">
                  <a:extLst>
                    <a:ext uri="{FF2B5EF4-FFF2-40B4-BE49-F238E27FC236}">
                      <a16:creationId xmlns:a16="http://schemas.microsoft.com/office/drawing/2014/main" id="{96324675-4EA8-6990-06E3-6764F3E43F12}"/>
                    </a:ext>
                  </a:extLst>
                </p:cNvPr>
                <p:cNvSpPr>
                  <a:spLocks noChangeArrowheads="1"/>
                </p:cNvSpPr>
                <p:nvPr/>
              </p:nvSpPr>
              <p:spPr bwMode="auto">
                <a:xfrm>
                  <a:off x="28" y="692"/>
                  <a:ext cx="2116"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Times New Roman" panose="02020603050405020304" pitchFamily="18" charset="0"/>
                    </a:rPr>
                    <a:t>Chef état-major de Zone de la sécurité civile</a:t>
                  </a:r>
                  <a:endParaRPr lang="fr-FR" altLang="fr-FR" sz="2000">
                    <a:latin typeface="Times New Roman" panose="02020603050405020304" pitchFamily="18" charset="0"/>
                  </a:endParaRPr>
                </a:p>
              </p:txBody>
            </p:sp>
            <p:sp>
              <p:nvSpPr>
                <p:cNvPr id="131113" name="Rectangle 27">
                  <a:extLst>
                    <a:ext uri="{FF2B5EF4-FFF2-40B4-BE49-F238E27FC236}">
                      <a16:creationId xmlns:a16="http://schemas.microsoft.com/office/drawing/2014/main" id="{10F2B6B2-12EA-A92C-6173-23886B673B75}"/>
                    </a:ext>
                  </a:extLst>
                </p:cNvPr>
                <p:cNvSpPr>
                  <a:spLocks noChangeArrowheads="1"/>
                </p:cNvSpPr>
                <p:nvPr/>
              </p:nvSpPr>
              <p:spPr bwMode="auto">
                <a:xfrm>
                  <a:off x="0" y="692"/>
                  <a:ext cx="2172"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31085" name="Group 30">
                <a:extLst>
                  <a:ext uri="{FF2B5EF4-FFF2-40B4-BE49-F238E27FC236}">
                    <a16:creationId xmlns:a16="http://schemas.microsoft.com/office/drawing/2014/main" id="{6D172371-4A71-B071-C86F-B4FA3D702913}"/>
                  </a:ext>
                </a:extLst>
              </p:cNvPr>
              <p:cNvGrpSpPr>
                <a:grpSpLocks/>
              </p:cNvGrpSpPr>
              <p:nvPr/>
            </p:nvGrpSpPr>
            <p:grpSpPr bwMode="auto">
              <a:xfrm>
                <a:off x="2172" y="692"/>
                <a:ext cx="1208" cy="346"/>
                <a:chOff x="2172" y="692"/>
                <a:chExt cx="1208" cy="346"/>
              </a:xfrm>
            </p:grpSpPr>
            <p:sp>
              <p:nvSpPr>
                <p:cNvPr id="131110" name="Rectangle 10">
                  <a:extLst>
                    <a:ext uri="{FF2B5EF4-FFF2-40B4-BE49-F238E27FC236}">
                      <a16:creationId xmlns:a16="http://schemas.microsoft.com/office/drawing/2014/main" id="{0850FE10-DB51-D75F-A3EA-C5D501F46774}"/>
                    </a:ext>
                  </a:extLst>
                </p:cNvPr>
                <p:cNvSpPr>
                  <a:spLocks noChangeArrowheads="1"/>
                </p:cNvSpPr>
                <p:nvPr/>
              </p:nvSpPr>
              <p:spPr bwMode="auto">
                <a:xfrm>
                  <a:off x="2200" y="692"/>
                  <a:ext cx="1152"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PERCEVAL</a:t>
                  </a:r>
                  <a:endParaRPr lang="fr-FR" altLang="fr-FR" sz="2000">
                    <a:latin typeface="Times New Roman" panose="02020603050405020304" pitchFamily="18" charset="0"/>
                  </a:endParaRPr>
                </a:p>
              </p:txBody>
            </p:sp>
            <p:sp>
              <p:nvSpPr>
                <p:cNvPr id="131111" name="Rectangle 29">
                  <a:extLst>
                    <a:ext uri="{FF2B5EF4-FFF2-40B4-BE49-F238E27FC236}">
                      <a16:creationId xmlns:a16="http://schemas.microsoft.com/office/drawing/2014/main" id="{9ACC6AE1-CF02-9052-6BD0-248E51725E35}"/>
                    </a:ext>
                  </a:extLst>
                </p:cNvPr>
                <p:cNvSpPr>
                  <a:spLocks noChangeArrowheads="1"/>
                </p:cNvSpPr>
                <p:nvPr/>
              </p:nvSpPr>
              <p:spPr bwMode="auto">
                <a:xfrm>
                  <a:off x="2172" y="692"/>
                  <a:ext cx="1208"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31086" name="Group 32">
                <a:extLst>
                  <a:ext uri="{FF2B5EF4-FFF2-40B4-BE49-F238E27FC236}">
                    <a16:creationId xmlns:a16="http://schemas.microsoft.com/office/drawing/2014/main" id="{76D87E76-D273-EA10-9038-E71430001D70}"/>
                  </a:ext>
                </a:extLst>
              </p:cNvPr>
              <p:cNvGrpSpPr>
                <a:grpSpLocks/>
              </p:cNvGrpSpPr>
              <p:nvPr/>
            </p:nvGrpSpPr>
            <p:grpSpPr bwMode="auto">
              <a:xfrm>
                <a:off x="0" y="1038"/>
                <a:ext cx="2172" cy="346"/>
                <a:chOff x="0" y="1038"/>
                <a:chExt cx="2172" cy="346"/>
              </a:xfrm>
            </p:grpSpPr>
            <p:sp>
              <p:nvSpPr>
                <p:cNvPr id="131108" name="Rectangle 11">
                  <a:extLst>
                    <a:ext uri="{FF2B5EF4-FFF2-40B4-BE49-F238E27FC236}">
                      <a16:creationId xmlns:a16="http://schemas.microsoft.com/office/drawing/2014/main" id="{C5B68738-AA72-ACAF-DE3F-A48DA26A561E}"/>
                    </a:ext>
                  </a:extLst>
                </p:cNvPr>
                <p:cNvSpPr>
                  <a:spLocks noChangeArrowheads="1"/>
                </p:cNvSpPr>
                <p:nvPr/>
              </p:nvSpPr>
              <p:spPr bwMode="auto">
                <a:xfrm>
                  <a:off x="28" y="1038"/>
                  <a:ext cx="2116"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Times New Roman" panose="02020603050405020304" pitchFamily="18" charset="0"/>
                    </a:rPr>
                    <a:t>DDMSIS</a:t>
                  </a:r>
                  <a:endParaRPr lang="fr-FR" altLang="fr-FR" sz="2000">
                    <a:latin typeface="Times New Roman" panose="02020603050405020304" pitchFamily="18" charset="0"/>
                  </a:endParaRPr>
                </a:p>
              </p:txBody>
            </p:sp>
            <p:sp>
              <p:nvSpPr>
                <p:cNvPr id="131109" name="Rectangle 31">
                  <a:extLst>
                    <a:ext uri="{FF2B5EF4-FFF2-40B4-BE49-F238E27FC236}">
                      <a16:creationId xmlns:a16="http://schemas.microsoft.com/office/drawing/2014/main" id="{C76B992B-DBAA-0421-DC5B-C2038A87D9D5}"/>
                    </a:ext>
                  </a:extLst>
                </p:cNvPr>
                <p:cNvSpPr>
                  <a:spLocks noChangeArrowheads="1"/>
                </p:cNvSpPr>
                <p:nvPr/>
              </p:nvSpPr>
              <p:spPr bwMode="auto">
                <a:xfrm>
                  <a:off x="0" y="1038"/>
                  <a:ext cx="2172"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31087" name="Group 34">
                <a:extLst>
                  <a:ext uri="{FF2B5EF4-FFF2-40B4-BE49-F238E27FC236}">
                    <a16:creationId xmlns:a16="http://schemas.microsoft.com/office/drawing/2014/main" id="{A0100147-B87A-0F95-D6BF-8AA1280E57A8}"/>
                  </a:ext>
                </a:extLst>
              </p:cNvPr>
              <p:cNvGrpSpPr>
                <a:grpSpLocks/>
              </p:cNvGrpSpPr>
              <p:nvPr/>
            </p:nvGrpSpPr>
            <p:grpSpPr bwMode="auto">
              <a:xfrm>
                <a:off x="2172" y="1038"/>
                <a:ext cx="1208" cy="346"/>
                <a:chOff x="2172" y="1038"/>
                <a:chExt cx="1208" cy="346"/>
              </a:xfrm>
            </p:grpSpPr>
            <p:sp>
              <p:nvSpPr>
                <p:cNvPr id="131106" name="Rectangle 12">
                  <a:extLst>
                    <a:ext uri="{FF2B5EF4-FFF2-40B4-BE49-F238E27FC236}">
                      <a16:creationId xmlns:a16="http://schemas.microsoft.com/office/drawing/2014/main" id="{91247D3C-1B9E-7EBE-1FD8-8BC02BD3EDE2}"/>
                    </a:ext>
                  </a:extLst>
                </p:cNvPr>
                <p:cNvSpPr>
                  <a:spLocks noChangeArrowheads="1"/>
                </p:cNvSpPr>
                <p:nvPr/>
              </p:nvSpPr>
              <p:spPr bwMode="auto">
                <a:xfrm>
                  <a:off x="2200" y="1038"/>
                  <a:ext cx="1152"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LANCELOT</a:t>
                  </a:r>
                  <a:endParaRPr lang="fr-FR" altLang="fr-FR" sz="2000">
                    <a:latin typeface="Times New Roman" panose="02020603050405020304" pitchFamily="18" charset="0"/>
                  </a:endParaRPr>
                </a:p>
              </p:txBody>
            </p:sp>
            <p:sp>
              <p:nvSpPr>
                <p:cNvPr id="131107" name="Rectangle 33">
                  <a:extLst>
                    <a:ext uri="{FF2B5EF4-FFF2-40B4-BE49-F238E27FC236}">
                      <a16:creationId xmlns:a16="http://schemas.microsoft.com/office/drawing/2014/main" id="{9E46A4BB-E837-5FDC-ED82-65F8CA209EB9}"/>
                    </a:ext>
                  </a:extLst>
                </p:cNvPr>
                <p:cNvSpPr>
                  <a:spLocks noChangeArrowheads="1"/>
                </p:cNvSpPr>
                <p:nvPr/>
              </p:nvSpPr>
              <p:spPr bwMode="auto">
                <a:xfrm>
                  <a:off x="2172" y="1038"/>
                  <a:ext cx="1208"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31088" name="Group 36">
                <a:extLst>
                  <a:ext uri="{FF2B5EF4-FFF2-40B4-BE49-F238E27FC236}">
                    <a16:creationId xmlns:a16="http://schemas.microsoft.com/office/drawing/2014/main" id="{04807D78-82B7-A558-A466-459D7B047846}"/>
                  </a:ext>
                </a:extLst>
              </p:cNvPr>
              <p:cNvGrpSpPr>
                <a:grpSpLocks/>
              </p:cNvGrpSpPr>
              <p:nvPr/>
            </p:nvGrpSpPr>
            <p:grpSpPr bwMode="auto">
              <a:xfrm>
                <a:off x="0" y="1384"/>
                <a:ext cx="2172" cy="346"/>
                <a:chOff x="0" y="1384"/>
                <a:chExt cx="2172" cy="346"/>
              </a:xfrm>
            </p:grpSpPr>
            <p:sp>
              <p:nvSpPr>
                <p:cNvPr id="131104" name="Rectangle 13">
                  <a:extLst>
                    <a:ext uri="{FF2B5EF4-FFF2-40B4-BE49-F238E27FC236}">
                      <a16:creationId xmlns:a16="http://schemas.microsoft.com/office/drawing/2014/main" id="{8EA72FD1-E096-2116-429D-CE6FBB27678C}"/>
                    </a:ext>
                  </a:extLst>
                </p:cNvPr>
                <p:cNvSpPr>
                  <a:spLocks noChangeArrowheads="1"/>
                </p:cNvSpPr>
                <p:nvPr/>
              </p:nvSpPr>
              <p:spPr bwMode="auto">
                <a:xfrm>
                  <a:off x="28" y="1384"/>
                  <a:ext cx="2116"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Times New Roman" panose="02020603050405020304" pitchFamily="18" charset="0"/>
                    </a:rPr>
                    <a:t>Médecin chef SDMIS</a:t>
                  </a:r>
                  <a:endParaRPr lang="fr-FR" altLang="fr-FR" sz="2000">
                    <a:latin typeface="Times New Roman" panose="02020603050405020304" pitchFamily="18" charset="0"/>
                  </a:endParaRPr>
                </a:p>
              </p:txBody>
            </p:sp>
            <p:sp>
              <p:nvSpPr>
                <p:cNvPr id="131105" name="Rectangle 35">
                  <a:extLst>
                    <a:ext uri="{FF2B5EF4-FFF2-40B4-BE49-F238E27FC236}">
                      <a16:creationId xmlns:a16="http://schemas.microsoft.com/office/drawing/2014/main" id="{54719D78-C402-0B1E-8A06-B28F651CA8F9}"/>
                    </a:ext>
                  </a:extLst>
                </p:cNvPr>
                <p:cNvSpPr>
                  <a:spLocks noChangeArrowheads="1"/>
                </p:cNvSpPr>
                <p:nvPr/>
              </p:nvSpPr>
              <p:spPr bwMode="auto">
                <a:xfrm>
                  <a:off x="0" y="1384"/>
                  <a:ext cx="2172"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31089" name="Group 38">
                <a:extLst>
                  <a:ext uri="{FF2B5EF4-FFF2-40B4-BE49-F238E27FC236}">
                    <a16:creationId xmlns:a16="http://schemas.microsoft.com/office/drawing/2014/main" id="{58F9C656-97CB-B6D9-0518-C9026FCEA030}"/>
                  </a:ext>
                </a:extLst>
              </p:cNvPr>
              <p:cNvGrpSpPr>
                <a:grpSpLocks/>
              </p:cNvGrpSpPr>
              <p:nvPr/>
            </p:nvGrpSpPr>
            <p:grpSpPr bwMode="auto">
              <a:xfrm>
                <a:off x="2172" y="1384"/>
                <a:ext cx="1208" cy="346"/>
                <a:chOff x="2172" y="1384"/>
                <a:chExt cx="1208" cy="346"/>
              </a:xfrm>
            </p:grpSpPr>
            <p:sp>
              <p:nvSpPr>
                <p:cNvPr id="131102" name="Rectangle 14">
                  <a:extLst>
                    <a:ext uri="{FF2B5EF4-FFF2-40B4-BE49-F238E27FC236}">
                      <a16:creationId xmlns:a16="http://schemas.microsoft.com/office/drawing/2014/main" id="{74CEEB65-EDD2-E6B1-E1CD-E842BBDB7942}"/>
                    </a:ext>
                  </a:extLst>
                </p:cNvPr>
                <p:cNvSpPr>
                  <a:spLocks noChangeArrowheads="1"/>
                </p:cNvSpPr>
                <p:nvPr/>
              </p:nvSpPr>
              <p:spPr bwMode="auto">
                <a:xfrm>
                  <a:off x="2200" y="1384"/>
                  <a:ext cx="1152"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HIPPOCRATE</a:t>
                  </a:r>
                  <a:endParaRPr lang="fr-FR" altLang="fr-FR" sz="2000">
                    <a:latin typeface="Times New Roman" panose="02020603050405020304" pitchFamily="18" charset="0"/>
                  </a:endParaRPr>
                </a:p>
              </p:txBody>
            </p:sp>
            <p:sp>
              <p:nvSpPr>
                <p:cNvPr id="131103" name="Rectangle 37">
                  <a:extLst>
                    <a:ext uri="{FF2B5EF4-FFF2-40B4-BE49-F238E27FC236}">
                      <a16:creationId xmlns:a16="http://schemas.microsoft.com/office/drawing/2014/main" id="{EF9CB1FC-2918-9FFA-5C64-F3FD6AF2217C}"/>
                    </a:ext>
                  </a:extLst>
                </p:cNvPr>
                <p:cNvSpPr>
                  <a:spLocks noChangeArrowheads="1"/>
                </p:cNvSpPr>
                <p:nvPr/>
              </p:nvSpPr>
              <p:spPr bwMode="auto">
                <a:xfrm>
                  <a:off x="2172" y="1384"/>
                  <a:ext cx="1208"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31090" name="Group 40">
                <a:extLst>
                  <a:ext uri="{FF2B5EF4-FFF2-40B4-BE49-F238E27FC236}">
                    <a16:creationId xmlns:a16="http://schemas.microsoft.com/office/drawing/2014/main" id="{D957FC7D-AB17-1B9C-4EE7-6DB607F2FD67}"/>
                  </a:ext>
                </a:extLst>
              </p:cNvPr>
              <p:cNvGrpSpPr>
                <a:grpSpLocks/>
              </p:cNvGrpSpPr>
              <p:nvPr/>
            </p:nvGrpSpPr>
            <p:grpSpPr bwMode="auto">
              <a:xfrm>
                <a:off x="0" y="1730"/>
                <a:ext cx="2172" cy="346"/>
                <a:chOff x="0" y="1730"/>
                <a:chExt cx="2172" cy="346"/>
              </a:xfrm>
            </p:grpSpPr>
            <p:sp>
              <p:nvSpPr>
                <p:cNvPr id="131100" name="Rectangle 15">
                  <a:extLst>
                    <a:ext uri="{FF2B5EF4-FFF2-40B4-BE49-F238E27FC236}">
                      <a16:creationId xmlns:a16="http://schemas.microsoft.com/office/drawing/2014/main" id="{36EB64B4-786E-9C83-5759-021DD81774BA}"/>
                    </a:ext>
                  </a:extLst>
                </p:cNvPr>
                <p:cNvSpPr>
                  <a:spLocks noChangeArrowheads="1"/>
                </p:cNvSpPr>
                <p:nvPr/>
              </p:nvSpPr>
              <p:spPr bwMode="auto">
                <a:xfrm>
                  <a:off x="28" y="1730"/>
                  <a:ext cx="2116"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Times New Roman" panose="02020603050405020304" pitchFamily="18" charset="0"/>
                    </a:rPr>
                    <a:t>Chef de groupement</a:t>
                  </a:r>
                  <a:endParaRPr lang="fr-FR" altLang="fr-FR" sz="2000">
                    <a:latin typeface="Times New Roman" panose="02020603050405020304" pitchFamily="18" charset="0"/>
                  </a:endParaRPr>
                </a:p>
              </p:txBody>
            </p:sp>
            <p:sp>
              <p:nvSpPr>
                <p:cNvPr id="131101" name="Rectangle 39">
                  <a:extLst>
                    <a:ext uri="{FF2B5EF4-FFF2-40B4-BE49-F238E27FC236}">
                      <a16:creationId xmlns:a16="http://schemas.microsoft.com/office/drawing/2014/main" id="{60376452-2E39-17DA-D34A-2C13A1ECD17F}"/>
                    </a:ext>
                  </a:extLst>
                </p:cNvPr>
                <p:cNvSpPr>
                  <a:spLocks noChangeArrowheads="1"/>
                </p:cNvSpPr>
                <p:nvPr/>
              </p:nvSpPr>
              <p:spPr bwMode="auto">
                <a:xfrm>
                  <a:off x="0" y="1730"/>
                  <a:ext cx="2172"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31091" name="Group 42">
                <a:extLst>
                  <a:ext uri="{FF2B5EF4-FFF2-40B4-BE49-F238E27FC236}">
                    <a16:creationId xmlns:a16="http://schemas.microsoft.com/office/drawing/2014/main" id="{AB859477-604B-CF90-0918-704C331C7CA2}"/>
                  </a:ext>
                </a:extLst>
              </p:cNvPr>
              <p:cNvGrpSpPr>
                <a:grpSpLocks/>
              </p:cNvGrpSpPr>
              <p:nvPr/>
            </p:nvGrpSpPr>
            <p:grpSpPr bwMode="auto">
              <a:xfrm>
                <a:off x="2172" y="1730"/>
                <a:ext cx="1208" cy="346"/>
                <a:chOff x="2172" y="1730"/>
                <a:chExt cx="1208" cy="346"/>
              </a:xfrm>
            </p:grpSpPr>
            <p:sp>
              <p:nvSpPr>
                <p:cNvPr id="131098" name="Rectangle 16">
                  <a:extLst>
                    <a:ext uri="{FF2B5EF4-FFF2-40B4-BE49-F238E27FC236}">
                      <a16:creationId xmlns:a16="http://schemas.microsoft.com/office/drawing/2014/main" id="{6C0D83F5-83C7-19BE-572E-82C86E325680}"/>
                    </a:ext>
                  </a:extLst>
                </p:cNvPr>
                <p:cNvSpPr>
                  <a:spLocks noChangeArrowheads="1"/>
                </p:cNvSpPr>
                <p:nvPr/>
              </p:nvSpPr>
              <p:spPr bwMode="auto">
                <a:xfrm>
                  <a:off x="2200" y="1730"/>
                  <a:ext cx="1152"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GARETH</a:t>
                  </a:r>
                  <a:endParaRPr lang="fr-FR" altLang="fr-FR" sz="2000">
                    <a:latin typeface="Times New Roman" panose="02020603050405020304" pitchFamily="18" charset="0"/>
                  </a:endParaRPr>
                </a:p>
              </p:txBody>
            </p:sp>
            <p:sp>
              <p:nvSpPr>
                <p:cNvPr id="131099" name="Rectangle 41">
                  <a:extLst>
                    <a:ext uri="{FF2B5EF4-FFF2-40B4-BE49-F238E27FC236}">
                      <a16:creationId xmlns:a16="http://schemas.microsoft.com/office/drawing/2014/main" id="{38A24C6C-ADA2-3DBE-2544-E8A4D07B4454}"/>
                    </a:ext>
                  </a:extLst>
                </p:cNvPr>
                <p:cNvSpPr>
                  <a:spLocks noChangeArrowheads="1"/>
                </p:cNvSpPr>
                <p:nvPr/>
              </p:nvSpPr>
              <p:spPr bwMode="auto">
                <a:xfrm>
                  <a:off x="2172" y="1730"/>
                  <a:ext cx="1208"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31092" name="Group 44">
                <a:extLst>
                  <a:ext uri="{FF2B5EF4-FFF2-40B4-BE49-F238E27FC236}">
                    <a16:creationId xmlns:a16="http://schemas.microsoft.com/office/drawing/2014/main" id="{E9F5AB40-6E36-9836-2B9C-AEB4732DF34C}"/>
                  </a:ext>
                </a:extLst>
              </p:cNvPr>
              <p:cNvGrpSpPr>
                <a:grpSpLocks/>
              </p:cNvGrpSpPr>
              <p:nvPr/>
            </p:nvGrpSpPr>
            <p:grpSpPr bwMode="auto">
              <a:xfrm>
                <a:off x="0" y="2076"/>
                <a:ext cx="2172" cy="346"/>
                <a:chOff x="0" y="2076"/>
                <a:chExt cx="2172" cy="346"/>
              </a:xfrm>
            </p:grpSpPr>
            <p:sp>
              <p:nvSpPr>
                <p:cNvPr id="131096" name="Rectangle 17">
                  <a:extLst>
                    <a:ext uri="{FF2B5EF4-FFF2-40B4-BE49-F238E27FC236}">
                      <a16:creationId xmlns:a16="http://schemas.microsoft.com/office/drawing/2014/main" id="{7197605B-B3F4-1ABD-BE4B-02E21CE6E5A3}"/>
                    </a:ext>
                  </a:extLst>
                </p:cNvPr>
                <p:cNvSpPr>
                  <a:spLocks noChangeArrowheads="1"/>
                </p:cNvSpPr>
                <p:nvPr/>
              </p:nvSpPr>
              <p:spPr bwMode="auto">
                <a:xfrm>
                  <a:off x="28" y="2076"/>
                  <a:ext cx="2116"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Calibri" panose="020F0502020204030204" pitchFamily="34" charset="0"/>
                    </a:rPr>
                    <a:t>Chef de centre</a:t>
                  </a:r>
                  <a:endParaRPr lang="fr-FR" altLang="fr-FR" sz="2000">
                    <a:latin typeface="Times New Roman" panose="02020603050405020304" pitchFamily="18" charset="0"/>
                  </a:endParaRPr>
                </a:p>
              </p:txBody>
            </p:sp>
            <p:sp>
              <p:nvSpPr>
                <p:cNvPr id="131097" name="Rectangle 43">
                  <a:extLst>
                    <a:ext uri="{FF2B5EF4-FFF2-40B4-BE49-F238E27FC236}">
                      <a16:creationId xmlns:a16="http://schemas.microsoft.com/office/drawing/2014/main" id="{49C40EB6-1BB2-5A32-76AA-6D14AA2999A2}"/>
                    </a:ext>
                  </a:extLst>
                </p:cNvPr>
                <p:cNvSpPr>
                  <a:spLocks noChangeArrowheads="1"/>
                </p:cNvSpPr>
                <p:nvPr/>
              </p:nvSpPr>
              <p:spPr bwMode="auto">
                <a:xfrm>
                  <a:off x="0" y="2076"/>
                  <a:ext cx="2172"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31093" name="Group 46">
                <a:extLst>
                  <a:ext uri="{FF2B5EF4-FFF2-40B4-BE49-F238E27FC236}">
                    <a16:creationId xmlns:a16="http://schemas.microsoft.com/office/drawing/2014/main" id="{29D64CB1-5319-0E69-C819-D43BFC2A37BC}"/>
                  </a:ext>
                </a:extLst>
              </p:cNvPr>
              <p:cNvGrpSpPr>
                <a:grpSpLocks/>
              </p:cNvGrpSpPr>
              <p:nvPr/>
            </p:nvGrpSpPr>
            <p:grpSpPr bwMode="auto">
              <a:xfrm>
                <a:off x="2172" y="2076"/>
                <a:ext cx="1208" cy="346"/>
                <a:chOff x="2172" y="2076"/>
                <a:chExt cx="1208" cy="346"/>
              </a:xfrm>
            </p:grpSpPr>
            <p:sp>
              <p:nvSpPr>
                <p:cNvPr id="131094" name="Rectangle 18">
                  <a:extLst>
                    <a:ext uri="{FF2B5EF4-FFF2-40B4-BE49-F238E27FC236}">
                      <a16:creationId xmlns:a16="http://schemas.microsoft.com/office/drawing/2014/main" id="{74F5F9F6-1A51-76BD-DE92-357F092B0DA8}"/>
                    </a:ext>
                  </a:extLst>
                </p:cNvPr>
                <p:cNvSpPr>
                  <a:spLocks noChangeArrowheads="1"/>
                </p:cNvSpPr>
                <p:nvPr/>
              </p:nvSpPr>
              <p:spPr bwMode="auto">
                <a:xfrm>
                  <a:off x="2200" y="2076"/>
                  <a:ext cx="1152"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Calibri" panose="020F0502020204030204" pitchFamily="34" charset="0"/>
                    </a:rPr>
                    <a:t>MERLIN</a:t>
                  </a:r>
                  <a:endParaRPr lang="fr-FR" altLang="fr-FR" sz="2000">
                    <a:latin typeface="Times New Roman" panose="02020603050405020304" pitchFamily="18" charset="0"/>
                  </a:endParaRPr>
                </a:p>
              </p:txBody>
            </p:sp>
            <p:sp>
              <p:nvSpPr>
                <p:cNvPr id="131095" name="Rectangle 45">
                  <a:extLst>
                    <a:ext uri="{FF2B5EF4-FFF2-40B4-BE49-F238E27FC236}">
                      <a16:creationId xmlns:a16="http://schemas.microsoft.com/office/drawing/2014/main" id="{DC29FE52-13ED-9FE3-A608-B2C3A52350B0}"/>
                    </a:ext>
                  </a:extLst>
                </p:cNvPr>
                <p:cNvSpPr>
                  <a:spLocks noChangeArrowheads="1"/>
                </p:cNvSpPr>
                <p:nvPr/>
              </p:nvSpPr>
              <p:spPr bwMode="auto">
                <a:xfrm>
                  <a:off x="2172" y="2076"/>
                  <a:ext cx="1208"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sp>
          <p:nvSpPr>
            <p:cNvPr id="131079" name="Rectangle 48">
              <a:extLst>
                <a:ext uri="{FF2B5EF4-FFF2-40B4-BE49-F238E27FC236}">
                  <a16:creationId xmlns:a16="http://schemas.microsoft.com/office/drawing/2014/main" id="{213CD546-58FC-A1BA-3BDC-720477B62262}"/>
                </a:ext>
              </a:extLst>
            </p:cNvPr>
            <p:cNvSpPr>
              <a:spLocks noChangeArrowheads="1"/>
            </p:cNvSpPr>
            <p:nvPr/>
          </p:nvSpPr>
          <p:spPr bwMode="auto">
            <a:xfrm>
              <a:off x="-3" y="-3"/>
              <a:ext cx="3386" cy="2428"/>
            </a:xfrm>
            <a:prstGeom prst="rect">
              <a:avLst/>
            </a:prstGeom>
            <a:noFill/>
            <a:ln w="9525">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itre 8">
            <a:extLst>
              <a:ext uri="{FF2B5EF4-FFF2-40B4-BE49-F238E27FC236}">
                <a16:creationId xmlns:a16="http://schemas.microsoft.com/office/drawing/2014/main" id="{9B65224E-05D2-559E-D28F-CF1592FEFFB4}"/>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opérationnelle</a:t>
            </a:r>
          </a:p>
        </p:txBody>
      </p:sp>
      <p:sp>
        <p:nvSpPr>
          <p:cNvPr id="132099" name="Espace réservé du numéro de diapositive 4">
            <a:extLst>
              <a:ext uri="{FF2B5EF4-FFF2-40B4-BE49-F238E27FC236}">
                <a16:creationId xmlns:a16="http://schemas.microsoft.com/office/drawing/2014/main" id="{C0C0C9CE-1BB1-F595-92FA-44E6F6275A17}"/>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9586BBBB-49AA-4E03-8126-DD992F23692B}" type="slidenum">
              <a:rPr lang="fr-FR" altLang="fr-FR" sz="2000">
                <a:solidFill>
                  <a:srgbClr val="984807"/>
                </a:solidFill>
              </a:rPr>
              <a:pPr algn="r" eaLnBrk="1" hangingPunct="1">
                <a:spcBef>
                  <a:spcPct val="0"/>
                </a:spcBef>
                <a:buFontTx/>
                <a:buNone/>
              </a:pPr>
              <a:t>103</a:t>
            </a:fld>
            <a:endParaRPr lang="fr-FR" altLang="fr-FR" sz="2000">
              <a:solidFill>
                <a:srgbClr val="984807"/>
              </a:solidFill>
            </a:endParaRPr>
          </a:p>
        </p:txBody>
      </p:sp>
      <p:sp>
        <p:nvSpPr>
          <p:cNvPr id="132100" name="Rectangle 1">
            <a:extLst>
              <a:ext uri="{FF2B5EF4-FFF2-40B4-BE49-F238E27FC236}">
                <a16:creationId xmlns:a16="http://schemas.microsoft.com/office/drawing/2014/main" id="{36123748-441E-A80B-0798-EA0D5C67DCD7}"/>
              </a:ext>
            </a:extLst>
          </p:cNvPr>
          <p:cNvSpPr>
            <a:spLocks noChangeArrowheads="1"/>
          </p:cNvSpPr>
          <p:nvPr/>
        </p:nvSpPr>
        <p:spPr bwMode="auto">
          <a:xfrm>
            <a:off x="381000" y="1371600"/>
            <a:ext cx="8189913" cy="106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Les règles d'exploitation du réseau : Indicatif radio :  </a:t>
            </a:r>
          </a:p>
          <a:p>
            <a:pPr algn="just">
              <a:lnSpc>
                <a:spcPct val="107000"/>
              </a:lnSpc>
              <a:spcBef>
                <a:spcPct val="0"/>
              </a:spcBef>
              <a:buFontTx/>
              <a:buNone/>
            </a:pPr>
            <a:endParaRPr lang="fr-FR" altLang="fr-FR" sz="2000" b="1" u="sng">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I</a:t>
            </a:r>
            <a:r>
              <a:rPr lang="en-US" altLang="fr-FR" sz="2000" b="1" u="sng">
                <a:latin typeface="Times New Roman" panose="02020603050405020304" pitchFamily="18" charset="0"/>
                <a:ea typeface="Calibri" panose="020F0502020204030204" pitchFamily="34" charset="0"/>
                <a:cs typeface="Times New Roman" panose="02020603050405020304" pitchFamily="18" charset="0"/>
              </a:rPr>
              <a:t>ndicatifs REPRESENTANT UNE ENTITE OPERATIONNELLE :</a:t>
            </a:r>
            <a:endParaRPr lang="fr-FR" altLang="fr-FR" sz="2000" b="1" u="sng">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132101" name="Group 111">
            <a:extLst>
              <a:ext uri="{FF2B5EF4-FFF2-40B4-BE49-F238E27FC236}">
                <a16:creationId xmlns:a16="http://schemas.microsoft.com/office/drawing/2014/main" id="{A8C8BCE7-12E7-19E1-AB09-FD31B5DF3C71}"/>
              </a:ext>
            </a:extLst>
          </p:cNvPr>
          <p:cNvGrpSpPr>
            <a:grpSpLocks/>
          </p:cNvGrpSpPr>
          <p:nvPr/>
        </p:nvGrpSpPr>
        <p:grpSpPr bwMode="auto">
          <a:xfrm>
            <a:off x="533400" y="2590800"/>
            <a:ext cx="7924800" cy="3565525"/>
            <a:chOff x="-3" y="-3"/>
            <a:chExt cx="3358" cy="2774"/>
          </a:xfrm>
        </p:grpSpPr>
        <p:grpSp>
          <p:nvGrpSpPr>
            <p:cNvPr id="132102" name="Group 109">
              <a:extLst>
                <a:ext uri="{FF2B5EF4-FFF2-40B4-BE49-F238E27FC236}">
                  <a16:creationId xmlns:a16="http://schemas.microsoft.com/office/drawing/2014/main" id="{C87D22A3-A147-4171-DB01-D79A350A1CB9}"/>
                </a:ext>
              </a:extLst>
            </p:cNvPr>
            <p:cNvGrpSpPr>
              <a:grpSpLocks/>
            </p:cNvGrpSpPr>
            <p:nvPr/>
          </p:nvGrpSpPr>
          <p:grpSpPr bwMode="auto">
            <a:xfrm>
              <a:off x="0" y="0"/>
              <a:ext cx="3352" cy="2768"/>
              <a:chOff x="0" y="0"/>
              <a:chExt cx="3352" cy="2768"/>
            </a:xfrm>
          </p:grpSpPr>
          <p:grpSp>
            <p:nvGrpSpPr>
              <p:cNvPr id="132104" name="Group 78">
                <a:extLst>
                  <a:ext uri="{FF2B5EF4-FFF2-40B4-BE49-F238E27FC236}">
                    <a16:creationId xmlns:a16="http://schemas.microsoft.com/office/drawing/2014/main" id="{3C540373-C68E-956A-4EFA-084374EF4DDB}"/>
                  </a:ext>
                </a:extLst>
              </p:cNvPr>
              <p:cNvGrpSpPr>
                <a:grpSpLocks/>
              </p:cNvGrpSpPr>
              <p:nvPr/>
            </p:nvGrpSpPr>
            <p:grpSpPr bwMode="auto">
              <a:xfrm>
                <a:off x="0" y="0"/>
                <a:ext cx="2072" cy="346"/>
                <a:chOff x="0" y="0"/>
                <a:chExt cx="2072" cy="346"/>
              </a:xfrm>
            </p:grpSpPr>
            <p:sp>
              <p:nvSpPr>
                <p:cNvPr id="132150" name="Rectangle 61">
                  <a:extLst>
                    <a:ext uri="{FF2B5EF4-FFF2-40B4-BE49-F238E27FC236}">
                      <a16:creationId xmlns:a16="http://schemas.microsoft.com/office/drawing/2014/main" id="{B5808A57-077A-C2D6-AFC3-E44C5DF2AD3C}"/>
                    </a:ext>
                  </a:extLst>
                </p:cNvPr>
                <p:cNvSpPr>
                  <a:spLocks noChangeArrowheads="1"/>
                </p:cNvSpPr>
                <p:nvPr/>
              </p:nvSpPr>
              <p:spPr bwMode="auto">
                <a:xfrm>
                  <a:off x="28" y="0"/>
                  <a:ext cx="2016"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Entité opérationnelle</a:t>
                  </a:r>
                  <a:endParaRPr lang="fr-FR" altLang="fr-FR" sz="2000">
                    <a:latin typeface="Times New Roman" panose="02020603050405020304" pitchFamily="18" charset="0"/>
                  </a:endParaRPr>
                </a:p>
              </p:txBody>
            </p:sp>
            <p:sp>
              <p:nvSpPr>
                <p:cNvPr id="132151" name="Rectangle 77">
                  <a:extLst>
                    <a:ext uri="{FF2B5EF4-FFF2-40B4-BE49-F238E27FC236}">
                      <a16:creationId xmlns:a16="http://schemas.microsoft.com/office/drawing/2014/main" id="{31204D2E-422E-ECC0-6249-18A51225EBEF}"/>
                    </a:ext>
                  </a:extLst>
                </p:cNvPr>
                <p:cNvSpPr>
                  <a:spLocks noChangeArrowheads="1"/>
                </p:cNvSpPr>
                <p:nvPr/>
              </p:nvSpPr>
              <p:spPr bwMode="auto">
                <a:xfrm>
                  <a:off x="0" y="0"/>
                  <a:ext cx="2072"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32105" name="Group 80">
                <a:extLst>
                  <a:ext uri="{FF2B5EF4-FFF2-40B4-BE49-F238E27FC236}">
                    <a16:creationId xmlns:a16="http://schemas.microsoft.com/office/drawing/2014/main" id="{01CAB552-2D0A-26FF-419C-EF8953E026AE}"/>
                  </a:ext>
                </a:extLst>
              </p:cNvPr>
              <p:cNvGrpSpPr>
                <a:grpSpLocks/>
              </p:cNvGrpSpPr>
              <p:nvPr/>
            </p:nvGrpSpPr>
            <p:grpSpPr bwMode="auto">
              <a:xfrm>
                <a:off x="2072" y="0"/>
                <a:ext cx="1280" cy="346"/>
                <a:chOff x="2072" y="0"/>
                <a:chExt cx="1280" cy="346"/>
              </a:xfrm>
            </p:grpSpPr>
            <p:sp>
              <p:nvSpPr>
                <p:cNvPr id="132148" name="Rectangle 62">
                  <a:extLst>
                    <a:ext uri="{FF2B5EF4-FFF2-40B4-BE49-F238E27FC236}">
                      <a16:creationId xmlns:a16="http://schemas.microsoft.com/office/drawing/2014/main" id="{08EE79A4-2089-0B76-D600-46B3E2E01A68}"/>
                    </a:ext>
                  </a:extLst>
                </p:cNvPr>
                <p:cNvSpPr>
                  <a:spLocks noChangeArrowheads="1"/>
                </p:cNvSpPr>
                <p:nvPr/>
              </p:nvSpPr>
              <p:spPr bwMode="auto">
                <a:xfrm>
                  <a:off x="2100" y="0"/>
                  <a:ext cx="1224"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Indicatif</a:t>
                  </a:r>
                  <a:endParaRPr lang="fr-FR" altLang="fr-FR" sz="2000">
                    <a:latin typeface="Times New Roman" panose="02020603050405020304" pitchFamily="18" charset="0"/>
                  </a:endParaRPr>
                </a:p>
              </p:txBody>
            </p:sp>
            <p:sp>
              <p:nvSpPr>
                <p:cNvPr id="132149" name="Rectangle 79">
                  <a:extLst>
                    <a:ext uri="{FF2B5EF4-FFF2-40B4-BE49-F238E27FC236}">
                      <a16:creationId xmlns:a16="http://schemas.microsoft.com/office/drawing/2014/main" id="{230B8BBF-62D9-49DD-5C25-513AB3DDBBBE}"/>
                    </a:ext>
                  </a:extLst>
                </p:cNvPr>
                <p:cNvSpPr>
                  <a:spLocks noChangeArrowheads="1"/>
                </p:cNvSpPr>
                <p:nvPr/>
              </p:nvSpPr>
              <p:spPr bwMode="auto">
                <a:xfrm>
                  <a:off x="2072" y="0"/>
                  <a:ext cx="1280"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32106" name="Group 82">
                <a:extLst>
                  <a:ext uri="{FF2B5EF4-FFF2-40B4-BE49-F238E27FC236}">
                    <a16:creationId xmlns:a16="http://schemas.microsoft.com/office/drawing/2014/main" id="{BB2DCEDE-F6B1-22F7-64E1-264BAEBC050F}"/>
                  </a:ext>
                </a:extLst>
              </p:cNvPr>
              <p:cNvGrpSpPr>
                <a:grpSpLocks/>
              </p:cNvGrpSpPr>
              <p:nvPr/>
            </p:nvGrpSpPr>
            <p:grpSpPr bwMode="auto">
              <a:xfrm>
                <a:off x="0" y="346"/>
                <a:ext cx="2072" cy="346"/>
                <a:chOff x="0" y="346"/>
                <a:chExt cx="2072" cy="346"/>
              </a:xfrm>
            </p:grpSpPr>
            <p:sp>
              <p:nvSpPr>
                <p:cNvPr id="132146" name="Rectangle 63">
                  <a:extLst>
                    <a:ext uri="{FF2B5EF4-FFF2-40B4-BE49-F238E27FC236}">
                      <a16:creationId xmlns:a16="http://schemas.microsoft.com/office/drawing/2014/main" id="{817312D5-EB32-2FFF-80C3-DA99E10D29EC}"/>
                    </a:ext>
                  </a:extLst>
                </p:cNvPr>
                <p:cNvSpPr>
                  <a:spLocks noChangeArrowheads="1"/>
                </p:cNvSpPr>
                <p:nvPr/>
              </p:nvSpPr>
              <p:spPr bwMode="auto">
                <a:xfrm>
                  <a:off x="28" y="346"/>
                  <a:ext cx="2016"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Times New Roman" panose="02020603050405020304" pitchFamily="18" charset="0"/>
                    </a:rPr>
                    <a:t>Equipe déminage sécurité civile</a:t>
                  </a:r>
                  <a:endParaRPr lang="fr-FR" altLang="fr-FR" sz="2000">
                    <a:latin typeface="Times New Roman" panose="02020603050405020304" pitchFamily="18" charset="0"/>
                  </a:endParaRPr>
                </a:p>
              </p:txBody>
            </p:sp>
            <p:sp>
              <p:nvSpPr>
                <p:cNvPr id="132147" name="Rectangle 81">
                  <a:extLst>
                    <a:ext uri="{FF2B5EF4-FFF2-40B4-BE49-F238E27FC236}">
                      <a16:creationId xmlns:a16="http://schemas.microsoft.com/office/drawing/2014/main" id="{18DC659B-1FC3-E24A-2AD6-8C452C93058A}"/>
                    </a:ext>
                  </a:extLst>
                </p:cNvPr>
                <p:cNvSpPr>
                  <a:spLocks noChangeArrowheads="1"/>
                </p:cNvSpPr>
                <p:nvPr/>
              </p:nvSpPr>
              <p:spPr bwMode="auto">
                <a:xfrm>
                  <a:off x="0" y="346"/>
                  <a:ext cx="2072"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32107" name="Group 84">
                <a:extLst>
                  <a:ext uri="{FF2B5EF4-FFF2-40B4-BE49-F238E27FC236}">
                    <a16:creationId xmlns:a16="http://schemas.microsoft.com/office/drawing/2014/main" id="{522F03F5-ADC1-663E-FC2B-45BC47076433}"/>
                  </a:ext>
                </a:extLst>
              </p:cNvPr>
              <p:cNvGrpSpPr>
                <a:grpSpLocks/>
              </p:cNvGrpSpPr>
              <p:nvPr/>
            </p:nvGrpSpPr>
            <p:grpSpPr bwMode="auto">
              <a:xfrm>
                <a:off x="2072" y="346"/>
                <a:ext cx="1280" cy="346"/>
                <a:chOff x="2072" y="346"/>
                <a:chExt cx="1280" cy="346"/>
              </a:xfrm>
            </p:grpSpPr>
            <p:sp>
              <p:nvSpPr>
                <p:cNvPr id="132144" name="Rectangle 64">
                  <a:extLst>
                    <a:ext uri="{FF2B5EF4-FFF2-40B4-BE49-F238E27FC236}">
                      <a16:creationId xmlns:a16="http://schemas.microsoft.com/office/drawing/2014/main" id="{DB479011-EE17-E208-595F-B9D482B35419}"/>
                    </a:ext>
                  </a:extLst>
                </p:cNvPr>
                <p:cNvSpPr>
                  <a:spLocks noChangeArrowheads="1"/>
                </p:cNvSpPr>
                <p:nvPr/>
              </p:nvSpPr>
              <p:spPr bwMode="auto">
                <a:xfrm>
                  <a:off x="2100" y="346"/>
                  <a:ext cx="1224"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Calibri" panose="020F0502020204030204" pitchFamily="34" charset="0"/>
                    </a:rPr>
                    <a:t>Rossini</a:t>
                  </a:r>
                  <a:endParaRPr lang="fr-FR" altLang="fr-FR" sz="2000">
                    <a:latin typeface="Times New Roman" panose="02020603050405020304" pitchFamily="18" charset="0"/>
                  </a:endParaRPr>
                </a:p>
              </p:txBody>
            </p:sp>
            <p:sp>
              <p:nvSpPr>
                <p:cNvPr id="132145" name="Rectangle 83">
                  <a:extLst>
                    <a:ext uri="{FF2B5EF4-FFF2-40B4-BE49-F238E27FC236}">
                      <a16:creationId xmlns:a16="http://schemas.microsoft.com/office/drawing/2014/main" id="{E4DB8E94-6976-7DE8-5933-8E2D04049741}"/>
                    </a:ext>
                  </a:extLst>
                </p:cNvPr>
                <p:cNvSpPr>
                  <a:spLocks noChangeArrowheads="1"/>
                </p:cNvSpPr>
                <p:nvPr/>
              </p:nvSpPr>
              <p:spPr bwMode="auto">
                <a:xfrm>
                  <a:off x="2072" y="346"/>
                  <a:ext cx="1280"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32108" name="Group 86">
                <a:extLst>
                  <a:ext uri="{FF2B5EF4-FFF2-40B4-BE49-F238E27FC236}">
                    <a16:creationId xmlns:a16="http://schemas.microsoft.com/office/drawing/2014/main" id="{78EB1019-14FA-8AD9-9C0B-42E81D7597B8}"/>
                  </a:ext>
                </a:extLst>
              </p:cNvPr>
              <p:cNvGrpSpPr>
                <a:grpSpLocks/>
              </p:cNvGrpSpPr>
              <p:nvPr/>
            </p:nvGrpSpPr>
            <p:grpSpPr bwMode="auto">
              <a:xfrm>
                <a:off x="0" y="692"/>
                <a:ext cx="2072" cy="346"/>
                <a:chOff x="0" y="692"/>
                <a:chExt cx="2072" cy="346"/>
              </a:xfrm>
            </p:grpSpPr>
            <p:sp>
              <p:nvSpPr>
                <p:cNvPr id="132142" name="Rectangle 65">
                  <a:extLst>
                    <a:ext uri="{FF2B5EF4-FFF2-40B4-BE49-F238E27FC236}">
                      <a16:creationId xmlns:a16="http://schemas.microsoft.com/office/drawing/2014/main" id="{DEF2C133-21AC-7995-1676-23A0FFEB9C36}"/>
                    </a:ext>
                  </a:extLst>
                </p:cNvPr>
                <p:cNvSpPr>
                  <a:spLocks noChangeArrowheads="1"/>
                </p:cNvSpPr>
                <p:nvPr/>
              </p:nvSpPr>
              <p:spPr bwMode="auto">
                <a:xfrm>
                  <a:off x="28" y="692"/>
                  <a:ext cx="2016"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Times New Roman" panose="02020603050405020304" pitchFamily="18" charset="0"/>
                    </a:rPr>
                    <a:t>Hélicoptère sécurité civile</a:t>
                  </a:r>
                  <a:endParaRPr lang="fr-FR" altLang="fr-FR" sz="2000">
                    <a:latin typeface="Times New Roman" panose="02020603050405020304" pitchFamily="18" charset="0"/>
                  </a:endParaRPr>
                </a:p>
              </p:txBody>
            </p:sp>
            <p:sp>
              <p:nvSpPr>
                <p:cNvPr id="132143" name="Rectangle 85">
                  <a:extLst>
                    <a:ext uri="{FF2B5EF4-FFF2-40B4-BE49-F238E27FC236}">
                      <a16:creationId xmlns:a16="http://schemas.microsoft.com/office/drawing/2014/main" id="{0F2466B4-7252-94DF-150C-21CCA67E77F1}"/>
                    </a:ext>
                  </a:extLst>
                </p:cNvPr>
                <p:cNvSpPr>
                  <a:spLocks noChangeArrowheads="1"/>
                </p:cNvSpPr>
                <p:nvPr/>
              </p:nvSpPr>
              <p:spPr bwMode="auto">
                <a:xfrm>
                  <a:off x="0" y="692"/>
                  <a:ext cx="2072"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32109" name="Group 88">
                <a:extLst>
                  <a:ext uri="{FF2B5EF4-FFF2-40B4-BE49-F238E27FC236}">
                    <a16:creationId xmlns:a16="http://schemas.microsoft.com/office/drawing/2014/main" id="{055E9776-D424-8EFB-3B85-A65AA302256C}"/>
                  </a:ext>
                </a:extLst>
              </p:cNvPr>
              <p:cNvGrpSpPr>
                <a:grpSpLocks/>
              </p:cNvGrpSpPr>
              <p:nvPr/>
            </p:nvGrpSpPr>
            <p:grpSpPr bwMode="auto">
              <a:xfrm>
                <a:off x="2072" y="692"/>
                <a:ext cx="1280" cy="346"/>
                <a:chOff x="2072" y="692"/>
                <a:chExt cx="1280" cy="346"/>
              </a:xfrm>
            </p:grpSpPr>
            <p:sp>
              <p:nvSpPr>
                <p:cNvPr id="132140" name="Rectangle 66">
                  <a:extLst>
                    <a:ext uri="{FF2B5EF4-FFF2-40B4-BE49-F238E27FC236}">
                      <a16:creationId xmlns:a16="http://schemas.microsoft.com/office/drawing/2014/main" id="{97935DE8-BE11-4926-681F-2B88AA6D9CFB}"/>
                    </a:ext>
                  </a:extLst>
                </p:cNvPr>
                <p:cNvSpPr>
                  <a:spLocks noChangeArrowheads="1"/>
                </p:cNvSpPr>
                <p:nvPr/>
              </p:nvSpPr>
              <p:spPr bwMode="auto">
                <a:xfrm>
                  <a:off x="2100" y="692"/>
                  <a:ext cx="1224"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Times New Roman" panose="02020603050405020304" pitchFamily="18" charset="0"/>
                    </a:rPr>
                    <a:t>Dragon</a:t>
                  </a:r>
                  <a:endParaRPr lang="fr-FR" altLang="fr-FR" sz="2000">
                    <a:latin typeface="Times New Roman" panose="02020603050405020304" pitchFamily="18" charset="0"/>
                  </a:endParaRPr>
                </a:p>
              </p:txBody>
            </p:sp>
            <p:sp>
              <p:nvSpPr>
                <p:cNvPr id="132141" name="Rectangle 87">
                  <a:extLst>
                    <a:ext uri="{FF2B5EF4-FFF2-40B4-BE49-F238E27FC236}">
                      <a16:creationId xmlns:a16="http://schemas.microsoft.com/office/drawing/2014/main" id="{24A311F9-9EA2-EC46-D7C5-52D3A1111CBB}"/>
                    </a:ext>
                  </a:extLst>
                </p:cNvPr>
                <p:cNvSpPr>
                  <a:spLocks noChangeArrowheads="1"/>
                </p:cNvSpPr>
                <p:nvPr/>
              </p:nvSpPr>
              <p:spPr bwMode="auto">
                <a:xfrm>
                  <a:off x="2072" y="692"/>
                  <a:ext cx="1280"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32110" name="Group 90">
                <a:extLst>
                  <a:ext uri="{FF2B5EF4-FFF2-40B4-BE49-F238E27FC236}">
                    <a16:creationId xmlns:a16="http://schemas.microsoft.com/office/drawing/2014/main" id="{2AC80346-A6DC-2630-3635-14DE3CDE89FE}"/>
                  </a:ext>
                </a:extLst>
              </p:cNvPr>
              <p:cNvGrpSpPr>
                <a:grpSpLocks/>
              </p:cNvGrpSpPr>
              <p:nvPr/>
            </p:nvGrpSpPr>
            <p:grpSpPr bwMode="auto">
              <a:xfrm>
                <a:off x="0" y="1038"/>
                <a:ext cx="2072" cy="346"/>
                <a:chOff x="0" y="1038"/>
                <a:chExt cx="2072" cy="346"/>
              </a:xfrm>
            </p:grpSpPr>
            <p:sp>
              <p:nvSpPr>
                <p:cNvPr id="132138" name="Rectangle 67">
                  <a:extLst>
                    <a:ext uri="{FF2B5EF4-FFF2-40B4-BE49-F238E27FC236}">
                      <a16:creationId xmlns:a16="http://schemas.microsoft.com/office/drawing/2014/main" id="{3FA827D8-1F2A-9D5C-0FCC-F0E5837604A9}"/>
                    </a:ext>
                  </a:extLst>
                </p:cNvPr>
                <p:cNvSpPr>
                  <a:spLocks noChangeArrowheads="1"/>
                </p:cNvSpPr>
                <p:nvPr/>
              </p:nvSpPr>
              <p:spPr bwMode="auto">
                <a:xfrm>
                  <a:off x="28" y="1038"/>
                  <a:ext cx="2016"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Times New Roman" panose="02020603050405020304" pitchFamily="18" charset="0"/>
                    </a:rPr>
                    <a:t>Canadairs de la sécurité civile</a:t>
                  </a:r>
                  <a:endParaRPr lang="fr-FR" altLang="fr-FR" sz="2000">
                    <a:latin typeface="Times New Roman" panose="02020603050405020304" pitchFamily="18" charset="0"/>
                  </a:endParaRPr>
                </a:p>
              </p:txBody>
            </p:sp>
            <p:sp>
              <p:nvSpPr>
                <p:cNvPr id="132139" name="Rectangle 89">
                  <a:extLst>
                    <a:ext uri="{FF2B5EF4-FFF2-40B4-BE49-F238E27FC236}">
                      <a16:creationId xmlns:a16="http://schemas.microsoft.com/office/drawing/2014/main" id="{8A14E80F-EE39-2E28-1EC8-7F34ED8DFA8C}"/>
                    </a:ext>
                  </a:extLst>
                </p:cNvPr>
                <p:cNvSpPr>
                  <a:spLocks noChangeArrowheads="1"/>
                </p:cNvSpPr>
                <p:nvPr/>
              </p:nvSpPr>
              <p:spPr bwMode="auto">
                <a:xfrm>
                  <a:off x="0" y="1038"/>
                  <a:ext cx="2072"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32111" name="Group 92">
                <a:extLst>
                  <a:ext uri="{FF2B5EF4-FFF2-40B4-BE49-F238E27FC236}">
                    <a16:creationId xmlns:a16="http://schemas.microsoft.com/office/drawing/2014/main" id="{AD6A589A-BFA6-BE8F-2CCD-04BC0D35D79A}"/>
                  </a:ext>
                </a:extLst>
              </p:cNvPr>
              <p:cNvGrpSpPr>
                <a:grpSpLocks/>
              </p:cNvGrpSpPr>
              <p:nvPr/>
            </p:nvGrpSpPr>
            <p:grpSpPr bwMode="auto">
              <a:xfrm>
                <a:off x="2072" y="1038"/>
                <a:ext cx="1280" cy="346"/>
                <a:chOff x="2072" y="1038"/>
                <a:chExt cx="1280" cy="346"/>
              </a:xfrm>
            </p:grpSpPr>
            <p:sp>
              <p:nvSpPr>
                <p:cNvPr id="132136" name="Rectangle 68">
                  <a:extLst>
                    <a:ext uri="{FF2B5EF4-FFF2-40B4-BE49-F238E27FC236}">
                      <a16:creationId xmlns:a16="http://schemas.microsoft.com/office/drawing/2014/main" id="{6CD02688-7237-4CA1-4F10-CBAEAC652CBE}"/>
                    </a:ext>
                  </a:extLst>
                </p:cNvPr>
                <p:cNvSpPr>
                  <a:spLocks noChangeArrowheads="1"/>
                </p:cNvSpPr>
                <p:nvPr/>
              </p:nvSpPr>
              <p:spPr bwMode="auto">
                <a:xfrm>
                  <a:off x="2100" y="1038"/>
                  <a:ext cx="1224"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Times New Roman" panose="02020603050405020304" pitchFamily="18" charset="0"/>
                    </a:rPr>
                    <a:t>Pélican</a:t>
                  </a:r>
                  <a:endParaRPr lang="fr-FR" altLang="fr-FR" sz="2000">
                    <a:latin typeface="Times New Roman" panose="02020603050405020304" pitchFamily="18" charset="0"/>
                  </a:endParaRPr>
                </a:p>
              </p:txBody>
            </p:sp>
            <p:sp>
              <p:nvSpPr>
                <p:cNvPr id="132137" name="Rectangle 91">
                  <a:extLst>
                    <a:ext uri="{FF2B5EF4-FFF2-40B4-BE49-F238E27FC236}">
                      <a16:creationId xmlns:a16="http://schemas.microsoft.com/office/drawing/2014/main" id="{3B7EEAAD-A0D2-CBFB-EF6E-22C7129A347B}"/>
                    </a:ext>
                  </a:extLst>
                </p:cNvPr>
                <p:cNvSpPr>
                  <a:spLocks noChangeArrowheads="1"/>
                </p:cNvSpPr>
                <p:nvPr/>
              </p:nvSpPr>
              <p:spPr bwMode="auto">
                <a:xfrm>
                  <a:off x="2072" y="1038"/>
                  <a:ext cx="1280"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32112" name="Group 94">
                <a:extLst>
                  <a:ext uri="{FF2B5EF4-FFF2-40B4-BE49-F238E27FC236}">
                    <a16:creationId xmlns:a16="http://schemas.microsoft.com/office/drawing/2014/main" id="{DC07CB35-9BDA-6F9D-10E7-A564E7A5B325}"/>
                  </a:ext>
                </a:extLst>
              </p:cNvPr>
              <p:cNvGrpSpPr>
                <a:grpSpLocks/>
              </p:cNvGrpSpPr>
              <p:nvPr/>
            </p:nvGrpSpPr>
            <p:grpSpPr bwMode="auto">
              <a:xfrm>
                <a:off x="0" y="1384"/>
                <a:ext cx="2072" cy="346"/>
                <a:chOff x="0" y="1384"/>
                <a:chExt cx="2072" cy="346"/>
              </a:xfrm>
            </p:grpSpPr>
            <p:sp>
              <p:nvSpPr>
                <p:cNvPr id="132134" name="Rectangle 69">
                  <a:extLst>
                    <a:ext uri="{FF2B5EF4-FFF2-40B4-BE49-F238E27FC236}">
                      <a16:creationId xmlns:a16="http://schemas.microsoft.com/office/drawing/2014/main" id="{0B39C1A6-E0B2-838D-951E-DADAB6EFCCCA}"/>
                    </a:ext>
                  </a:extLst>
                </p:cNvPr>
                <p:cNvSpPr>
                  <a:spLocks noChangeArrowheads="1"/>
                </p:cNvSpPr>
                <p:nvPr/>
              </p:nvSpPr>
              <p:spPr bwMode="auto">
                <a:xfrm>
                  <a:off x="28" y="1384"/>
                  <a:ext cx="2016"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Times New Roman" panose="02020603050405020304" pitchFamily="18" charset="0"/>
                    </a:rPr>
                    <a:t>Trackers de la sécurité civile</a:t>
                  </a:r>
                  <a:endParaRPr lang="fr-FR" altLang="fr-FR" sz="2000">
                    <a:latin typeface="Times New Roman" panose="02020603050405020304" pitchFamily="18" charset="0"/>
                  </a:endParaRPr>
                </a:p>
              </p:txBody>
            </p:sp>
            <p:sp>
              <p:nvSpPr>
                <p:cNvPr id="132135" name="Rectangle 93">
                  <a:extLst>
                    <a:ext uri="{FF2B5EF4-FFF2-40B4-BE49-F238E27FC236}">
                      <a16:creationId xmlns:a16="http://schemas.microsoft.com/office/drawing/2014/main" id="{028DE82D-7962-27C9-3CD3-5CFB3F91BC3E}"/>
                    </a:ext>
                  </a:extLst>
                </p:cNvPr>
                <p:cNvSpPr>
                  <a:spLocks noChangeArrowheads="1"/>
                </p:cNvSpPr>
                <p:nvPr/>
              </p:nvSpPr>
              <p:spPr bwMode="auto">
                <a:xfrm>
                  <a:off x="0" y="1384"/>
                  <a:ext cx="2072"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32113" name="Group 96">
                <a:extLst>
                  <a:ext uri="{FF2B5EF4-FFF2-40B4-BE49-F238E27FC236}">
                    <a16:creationId xmlns:a16="http://schemas.microsoft.com/office/drawing/2014/main" id="{7B2335BB-154D-A68C-18B9-76765A2507B2}"/>
                  </a:ext>
                </a:extLst>
              </p:cNvPr>
              <p:cNvGrpSpPr>
                <a:grpSpLocks/>
              </p:cNvGrpSpPr>
              <p:nvPr/>
            </p:nvGrpSpPr>
            <p:grpSpPr bwMode="auto">
              <a:xfrm>
                <a:off x="2072" y="1384"/>
                <a:ext cx="1280" cy="346"/>
                <a:chOff x="2072" y="1384"/>
                <a:chExt cx="1280" cy="346"/>
              </a:xfrm>
            </p:grpSpPr>
            <p:sp>
              <p:nvSpPr>
                <p:cNvPr id="132132" name="Rectangle 70">
                  <a:extLst>
                    <a:ext uri="{FF2B5EF4-FFF2-40B4-BE49-F238E27FC236}">
                      <a16:creationId xmlns:a16="http://schemas.microsoft.com/office/drawing/2014/main" id="{CC8BB776-68FB-F970-2931-ABF00C21F8ED}"/>
                    </a:ext>
                  </a:extLst>
                </p:cNvPr>
                <p:cNvSpPr>
                  <a:spLocks noChangeArrowheads="1"/>
                </p:cNvSpPr>
                <p:nvPr/>
              </p:nvSpPr>
              <p:spPr bwMode="auto">
                <a:xfrm>
                  <a:off x="2100" y="1384"/>
                  <a:ext cx="1224"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Times New Roman" panose="02020603050405020304" pitchFamily="18" charset="0"/>
                    </a:rPr>
                    <a:t>Tracker</a:t>
                  </a:r>
                  <a:endParaRPr lang="fr-FR" altLang="fr-FR" sz="2000">
                    <a:latin typeface="Times New Roman" panose="02020603050405020304" pitchFamily="18" charset="0"/>
                  </a:endParaRPr>
                </a:p>
              </p:txBody>
            </p:sp>
            <p:sp>
              <p:nvSpPr>
                <p:cNvPr id="132133" name="Rectangle 95">
                  <a:extLst>
                    <a:ext uri="{FF2B5EF4-FFF2-40B4-BE49-F238E27FC236}">
                      <a16:creationId xmlns:a16="http://schemas.microsoft.com/office/drawing/2014/main" id="{79B8B7BA-F7E5-26E8-B506-39A131FA6563}"/>
                    </a:ext>
                  </a:extLst>
                </p:cNvPr>
                <p:cNvSpPr>
                  <a:spLocks noChangeArrowheads="1"/>
                </p:cNvSpPr>
                <p:nvPr/>
              </p:nvSpPr>
              <p:spPr bwMode="auto">
                <a:xfrm>
                  <a:off x="2072" y="1384"/>
                  <a:ext cx="1280"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32114" name="Group 98">
                <a:extLst>
                  <a:ext uri="{FF2B5EF4-FFF2-40B4-BE49-F238E27FC236}">
                    <a16:creationId xmlns:a16="http://schemas.microsoft.com/office/drawing/2014/main" id="{A86A6770-412A-E033-85AE-1DFB464F270B}"/>
                  </a:ext>
                </a:extLst>
              </p:cNvPr>
              <p:cNvGrpSpPr>
                <a:grpSpLocks/>
              </p:cNvGrpSpPr>
              <p:nvPr/>
            </p:nvGrpSpPr>
            <p:grpSpPr bwMode="auto">
              <a:xfrm>
                <a:off x="0" y="1730"/>
                <a:ext cx="2072" cy="346"/>
                <a:chOff x="0" y="1730"/>
                <a:chExt cx="2072" cy="346"/>
              </a:xfrm>
            </p:grpSpPr>
            <p:sp>
              <p:nvSpPr>
                <p:cNvPr id="132130" name="Rectangle 71">
                  <a:extLst>
                    <a:ext uri="{FF2B5EF4-FFF2-40B4-BE49-F238E27FC236}">
                      <a16:creationId xmlns:a16="http://schemas.microsoft.com/office/drawing/2014/main" id="{A1F76B79-0B36-7A7A-A149-AC1C18E9337F}"/>
                    </a:ext>
                  </a:extLst>
                </p:cNvPr>
                <p:cNvSpPr>
                  <a:spLocks noChangeArrowheads="1"/>
                </p:cNvSpPr>
                <p:nvPr/>
              </p:nvSpPr>
              <p:spPr bwMode="auto">
                <a:xfrm>
                  <a:off x="28" y="1730"/>
                  <a:ext cx="2016"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Times New Roman" panose="02020603050405020304" pitchFamily="18" charset="0"/>
                    </a:rPr>
                    <a:t>Fokkers de la sécurité civile</a:t>
                  </a:r>
                  <a:endParaRPr lang="fr-FR" altLang="fr-FR" sz="2000">
                    <a:latin typeface="Times New Roman" panose="02020603050405020304" pitchFamily="18" charset="0"/>
                  </a:endParaRPr>
                </a:p>
              </p:txBody>
            </p:sp>
            <p:sp>
              <p:nvSpPr>
                <p:cNvPr id="132131" name="Rectangle 97">
                  <a:extLst>
                    <a:ext uri="{FF2B5EF4-FFF2-40B4-BE49-F238E27FC236}">
                      <a16:creationId xmlns:a16="http://schemas.microsoft.com/office/drawing/2014/main" id="{C296D60F-15C4-D829-9A22-FF185B3197B8}"/>
                    </a:ext>
                  </a:extLst>
                </p:cNvPr>
                <p:cNvSpPr>
                  <a:spLocks noChangeArrowheads="1"/>
                </p:cNvSpPr>
                <p:nvPr/>
              </p:nvSpPr>
              <p:spPr bwMode="auto">
                <a:xfrm>
                  <a:off x="0" y="1730"/>
                  <a:ext cx="2072"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32115" name="Group 100">
                <a:extLst>
                  <a:ext uri="{FF2B5EF4-FFF2-40B4-BE49-F238E27FC236}">
                    <a16:creationId xmlns:a16="http://schemas.microsoft.com/office/drawing/2014/main" id="{09824AA3-49CD-A05B-330D-3BB760753707}"/>
                  </a:ext>
                </a:extLst>
              </p:cNvPr>
              <p:cNvGrpSpPr>
                <a:grpSpLocks/>
              </p:cNvGrpSpPr>
              <p:nvPr/>
            </p:nvGrpSpPr>
            <p:grpSpPr bwMode="auto">
              <a:xfrm>
                <a:off x="2072" y="1730"/>
                <a:ext cx="1280" cy="346"/>
                <a:chOff x="2072" y="1730"/>
                <a:chExt cx="1280" cy="346"/>
              </a:xfrm>
            </p:grpSpPr>
            <p:sp>
              <p:nvSpPr>
                <p:cNvPr id="132128" name="Rectangle 72">
                  <a:extLst>
                    <a:ext uri="{FF2B5EF4-FFF2-40B4-BE49-F238E27FC236}">
                      <a16:creationId xmlns:a16="http://schemas.microsoft.com/office/drawing/2014/main" id="{25AEBC96-FDED-3C15-F68B-1A3B5B413648}"/>
                    </a:ext>
                  </a:extLst>
                </p:cNvPr>
                <p:cNvSpPr>
                  <a:spLocks noChangeArrowheads="1"/>
                </p:cNvSpPr>
                <p:nvPr/>
              </p:nvSpPr>
              <p:spPr bwMode="auto">
                <a:xfrm>
                  <a:off x="2100" y="1730"/>
                  <a:ext cx="1224"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Times New Roman" panose="02020603050405020304" pitchFamily="18" charset="0"/>
                    </a:rPr>
                    <a:t>Fokker</a:t>
                  </a:r>
                  <a:endParaRPr lang="fr-FR" altLang="fr-FR" sz="2000">
                    <a:latin typeface="Times New Roman" panose="02020603050405020304" pitchFamily="18" charset="0"/>
                  </a:endParaRPr>
                </a:p>
              </p:txBody>
            </p:sp>
            <p:sp>
              <p:nvSpPr>
                <p:cNvPr id="132129" name="Rectangle 99">
                  <a:extLst>
                    <a:ext uri="{FF2B5EF4-FFF2-40B4-BE49-F238E27FC236}">
                      <a16:creationId xmlns:a16="http://schemas.microsoft.com/office/drawing/2014/main" id="{DEE328E7-5B01-1613-43A2-E7B34B3EA869}"/>
                    </a:ext>
                  </a:extLst>
                </p:cNvPr>
                <p:cNvSpPr>
                  <a:spLocks noChangeArrowheads="1"/>
                </p:cNvSpPr>
                <p:nvPr/>
              </p:nvSpPr>
              <p:spPr bwMode="auto">
                <a:xfrm>
                  <a:off x="2072" y="1730"/>
                  <a:ext cx="1280"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32116" name="Group 102">
                <a:extLst>
                  <a:ext uri="{FF2B5EF4-FFF2-40B4-BE49-F238E27FC236}">
                    <a16:creationId xmlns:a16="http://schemas.microsoft.com/office/drawing/2014/main" id="{663FC175-DCCC-F71E-2003-5515D96D4ACC}"/>
                  </a:ext>
                </a:extLst>
              </p:cNvPr>
              <p:cNvGrpSpPr>
                <a:grpSpLocks/>
              </p:cNvGrpSpPr>
              <p:nvPr/>
            </p:nvGrpSpPr>
            <p:grpSpPr bwMode="auto">
              <a:xfrm>
                <a:off x="0" y="2076"/>
                <a:ext cx="2072" cy="346"/>
                <a:chOff x="0" y="2076"/>
                <a:chExt cx="2072" cy="346"/>
              </a:xfrm>
            </p:grpSpPr>
            <p:sp>
              <p:nvSpPr>
                <p:cNvPr id="132126" name="Rectangle 73">
                  <a:extLst>
                    <a:ext uri="{FF2B5EF4-FFF2-40B4-BE49-F238E27FC236}">
                      <a16:creationId xmlns:a16="http://schemas.microsoft.com/office/drawing/2014/main" id="{D0E62139-EE44-4E9F-BDAE-82ED301BC282}"/>
                    </a:ext>
                  </a:extLst>
                </p:cNvPr>
                <p:cNvSpPr>
                  <a:spLocks noChangeArrowheads="1"/>
                </p:cNvSpPr>
                <p:nvPr/>
              </p:nvSpPr>
              <p:spPr bwMode="auto">
                <a:xfrm>
                  <a:off x="28" y="2076"/>
                  <a:ext cx="2016"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Calibri" panose="020F0502020204030204" pitchFamily="34" charset="0"/>
                    </a:rPr>
                    <a:t>Hélicoptère bombardier d'eau</a:t>
                  </a:r>
                  <a:endParaRPr lang="fr-FR" altLang="fr-FR" sz="2000">
                    <a:latin typeface="Times New Roman" panose="02020603050405020304" pitchFamily="18" charset="0"/>
                  </a:endParaRPr>
                </a:p>
              </p:txBody>
            </p:sp>
            <p:sp>
              <p:nvSpPr>
                <p:cNvPr id="132127" name="Rectangle 101">
                  <a:extLst>
                    <a:ext uri="{FF2B5EF4-FFF2-40B4-BE49-F238E27FC236}">
                      <a16:creationId xmlns:a16="http://schemas.microsoft.com/office/drawing/2014/main" id="{C29A1C4E-D333-C69E-3EF0-4A444FA7F339}"/>
                    </a:ext>
                  </a:extLst>
                </p:cNvPr>
                <p:cNvSpPr>
                  <a:spLocks noChangeArrowheads="1"/>
                </p:cNvSpPr>
                <p:nvPr/>
              </p:nvSpPr>
              <p:spPr bwMode="auto">
                <a:xfrm>
                  <a:off x="0" y="2076"/>
                  <a:ext cx="2072"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32117" name="Group 104">
                <a:extLst>
                  <a:ext uri="{FF2B5EF4-FFF2-40B4-BE49-F238E27FC236}">
                    <a16:creationId xmlns:a16="http://schemas.microsoft.com/office/drawing/2014/main" id="{A688EDDB-1E56-04A4-D721-6605F542BEDE}"/>
                  </a:ext>
                </a:extLst>
              </p:cNvPr>
              <p:cNvGrpSpPr>
                <a:grpSpLocks/>
              </p:cNvGrpSpPr>
              <p:nvPr/>
            </p:nvGrpSpPr>
            <p:grpSpPr bwMode="auto">
              <a:xfrm>
                <a:off x="2072" y="2076"/>
                <a:ext cx="1280" cy="346"/>
                <a:chOff x="2072" y="2076"/>
                <a:chExt cx="1280" cy="346"/>
              </a:xfrm>
            </p:grpSpPr>
            <p:sp>
              <p:nvSpPr>
                <p:cNvPr id="132124" name="Rectangle 74">
                  <a:extLst>
                    <a:ext uri="{FF2B5EF4-FFF2-40B4-BE49-F238E27FC236}">
                      <a16:creationId xmlns:a16="http://schemas.microsoft.com/office/drawing/2014/main" id="{DA67DF1E-BC8C-17AE-CEC8-A42B19D83DBE}"/>
                    </a:ext>
                  </a:extLst>
                </p:cNvPr>
                <p:cNvSpPr>
                  <a:spLocks noChangeArrowheads="1"/>
                </p:cNvSpPr>
                <p:nvPr/>
              </p:nvSpPr>
              <p:spPr bwMode="auto">
                <a:xfrm>
                  <a:off x="2100" y="2076"/>
                  <a:ext cx="1224"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Times New Roman" panose="02020603050405020304" pitchFamily="18" charset="0"/>
                    </a:rPr>
                    <a:t>HBE</a:t>
                  </a:r>
                  <a:endParaRPr lang="fr-FR" altLang="fr-FR" sz="2000">
                    <a:latin typeface="Times New Roman" panose="02020603050405020304" pitchFamily="18" charset="0"/>
                  </a:endParaRPr>
                </a:p>
              </p:txBody>
            </p:sp>
            <p:sp>
              <p:nvSpPr>
                <p:cNvPr id="132125" name="Rectangle 103">
                  <a:extLst>
                    <a:ext uri="{FF2B5EF4-FFF2-40B4-BE49-F238E27FC236}">
                      <a16:creationId xmlns:a16="http://schemas.microsoft.com/office/drawing/2014/main" id="{D9901798-FA80-75D3-994D-0F172C307C71}"/>
                    </a:ext>
                  </a:extLst>
                </p:cNvPr>
                <p:cNvSpPr>
                  <a:spLocks noChangeArrowheads="1"/>
                </p:cNvSpPr>
                <p:nvPr/>
              </p:nvSpPr>
              <p:spPr bwMode="auto">
                <a:xfrm>
                  <a:off x="2072" y="2076"/>
                  <a:ext cx="1280"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32118" name="Group 106">
                <a:extLst>
                  <a:ext uri="{FF2B5EF4-FFF2-40B4-BE49-F238E27FC236}">
                    <a16:creationId xmlns:a16="http://schemas.microsoft.com/office/drawing/2014/main" id="{C7AA2F88-932F-68DA-7980-F9AD7F8B4C00}"/>
                  </a:ext>
                </a:extLst>
              </p:cNvPr>
              <p:cNvGrpSpPr>
                <a:grpSpLocks/>
              </p:cNvGrpSpPr>
              <p:nvPr/>
            </p:nvGrpSpPr>
            <p:grpSpPr bwMode="auto">
              <a:xfrm>
                <a:off x="0" y="2422"/>
                <a:ext cx="2072" cy="346"/>
                <a:chOff x="0" y="2422"/>
                <a:chExt cx="2072" cy="346"/>
              </a:xfrm>
            </p:grpSpPr>
            <p:sp>
              <p:nvSpPr>
                <p:cNvPr id="132122" name="Rectangle 75">
                  <a:extLst>
                    <a:ext uri="{FF2B5EF4-FFF2-40B4-BE49-F238E27FC236}">
                      <a16:creationId xmlns:a16="http://schemas.microsoft.com/office/drawing/2014/main" id="{7A2568BD-6DED-C705-B6E9-8CE4AC18C479}"/>
                    </a:ext>
                  </a:extLst>
                </p:cNvPr>
                <p:cNvSpPr>
                  <a:spLocks noChangeArrowheads="1"/>
                </p:cNvSpPr>
                <p:nvPr/>
              </p:nvSpPr>
              <p:spPr bwMode="auto">
                <a:xfrm>
                  <a:off x="28" y="2422"/>
                  <a:ext cx="2016"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Calibri" panose="020F0502020204030204" pitchFamily="34" charset="0"/>
                    </a:rPr>
                    <a:t>Avions de liaison et de reconnaissance </a:t>
                  </a:r>
                  <a:endParaRPr lang="fr-FR" altLang="fr-FR" sz="2000">
                    <a:latin typeface="Times New Roman" panose="02020603050405020304" pitchFamily="18" charset="0"/>
                  </a:endParaRPr>
                </a:p>
              </p:txBody>
            </p:sp>
            <p:sp>
              <p:nvSpPr>
                <p:cNvPr id="132123" name="Rectangle 105">
                  <a:extLst>
                    <a:ext uri="{FF2B5EF4-FFF2-40B4-BE49-F238E27FC236}">
                      <a16:creationId xmlns:a16="http://schemas.microsoft.com/office/drawing/2014/main" id="{E5AD48CC-53B0-1CC3-A82F-84BE8C77F85C}"/>
                    </a:ext>
                  </a:extLst>
                </p:cNvPr>
                <p:cNvSpPr>
                  <a:spLocks noChangeArrowheads="1"/>
                </p:cNvSpPr>
                <p:nvPr/>
              </p:nvSpPr>
              <p:spPr bwMode="auto">
                <a:xfrm>
                  <a:off x="0" y="2422"/>
                  <a:ext cx="2072"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32119" name="Group 108">
                <a:extLst>
                  <a:ext uri="{FF2B5EF4-FFF2-40B4-BE49-F238E27FC236}">
                    <a16:creationId xmlns:a16="http://schemas.microsoft.com/office/drawing/2014/main" id="{C87D8C0D-51A7-334C-FF72-2E23426FF1CA}"/>
                  </a:ext>
                </a:extLst>
              </p:cNvPr>
              <p:cNvGrpSpPr>
                <a:grpSpLocks/>
              </p:cNvGrpSpPr>
              <p:nvPr/>
            </p:nvGrpSpPr>
            <p:grpSpPr bwMode="auto">
              <a:xfrm>
                <a:off x="2072" y="2422"/>
                <a:ext cx="1280" cy="346"/>
                <a:chOff x="2072" y="2422"/>
                <a:chExt cx="1280" cy="346"/>
              </a:xfrm>
            </p:grpSpPr>
            <p:sp>
              <p:nvSpPr>
                <p:cNvPr id="132120" name="Rectangle 76">
                  <a:extLst>
                    <a:ext uri="{FF2B5EF4-FFF2-40B4-BE49-F238E27FC236}">
                      <a16:creationId xmlns:a16="http://schemas.microsoft.com/office/drawing/2014/main" id="{4080C365-FCF2-EE80-5972-30483C6F6DE5}"/>
                    </a:ext>
                  </a:extLst>
                </p:cNvPr>
                <p:cNvSpPr>
                  <a:spLocks noChangeArrowheads="1"/>
                </p:cNvSpPr>
                <p:nvPr/>
              </p:nvSpPr>
              <p:spPr bwMode="auto">
                <a:xfrm>
                  <a:off x="2100" y="2422"/>
                  <a:ext cx="1224"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Times New Roman" panose="02020603050405020304" pitchFamily="18" charset="0"/>
                    </a:rPr>
                    <a:t>Bengale</a:t>
                  </a:r>
                  <a:endParaRPr lang="fr-FR" altLang="fr-FR" sz="2000">
                    <a:latin typeface="Times New Roman" panose="02020603050405020304" pitchFamily="18" charset="0"/>
                  </a:endParaRPr>
                </a:p>
              </p:txBody>
            </p:sp>
            <p:sp>
              <p:nvSpPr>
                <p:cNvPr id="132121" name="Rectangle 107">
                  <a:extLst>
                    <a:ext uri="{FF2B5EF4-FFF2-40B4-BE49-F238E27FC236}">
                      <a16:creationId xmlns:a16="http://schemas.microsoft.com/office/drawing/2014/main" id="{D8C8D27E-C8E5-3820-CAB6-C69C480FAD0F}"/>
                    </a:ext>
                  </a:extLst>
                </p:cNvPr>
                <p:cNvSpPr>
                  <a:spLocks noChangeArrowheads="1"/>
                </p:cNvSpPr>
                <p:nvPr/>
              </p:nvSpPr>
              <p:spPr bwMode="auto">
                <a:xfrm>
                  <a:off x="2072" y="2422"/>
                  <a:ext cx="1280"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sp>
          <p:nvSpPr>
            <p:cNvPr id="132103" name="Rectangle 110">
              <a:extLst>
                <a:ext uri="{FF2B5EF4-FFF2-40B4-BE49-F238E27FC236}">
                  <a16:creationId xmlns:a16="http://schemas.microsoft.com/office/drawing/2014/main" id="{4973F23F-B69E-855E-DFDF-14ACCB5F855C}"/>
                </a:ext>
              </a:extLst>
            </p:cNvPr>
            <p:cNvSpPr>
              <a:spLocks noChangeArrowheads="1"/>
            </p:cNvSpPr>
            <p:nvPr/>
          </p:nvSpPr>
          <p:spPr bwMode="auto">
            <a:xfrm>
              <a:off x="-3" y="-3"/>
              <a:ext cx="3358" cy="2774"/>
            </a:xfrm>
            <a:prstGeom prst="rect">
              <a:avLst/>
            </a:prstGeom>
            <a:noFill/>
            <a:ln w="9525">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itre 8">
            <a:extLst>
              <a:ext uri="{FF2B5EF4-FFF2-40B4-BE49-F238E27FC236}">
                <a16:creationId xmlns:a16="http://schemas.microsoft.com/office/drawing/2014/main" id="{19A43088-CC5A-9E83-62DF-E24C2ACE326F}"/>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Conclusion</a:t>
            </a:r>
          </a:p>
        </p:txBody>
      </p:sp>
      <p:sp>
        <p:nvSpPr>
          <p:cNvPr id="137219" name="Espace réservé du numéro de diapositive 4">
            <a:extLst>
              <a:ext uri="{FF2B5EF4-FFF2-40B4-BE49-F238E27FC236}">
                <a16:creationId xmlns:a16="http://schemas.microsoft.com/office/drawing/2014/main" id="{4FB98FCD-3181-7EF3-75E5-D3E9F5D302D4}"/>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6270EADC-5A9C-4309-91F7-4B894BA97049}" type="slidenum">
              <a:rPr lang="fr-FR" altLang="fr-FR" sz="2000">
                <a:solidFill>
                  <a:srgbClr val="984807"/>
                </a:solidFill>
              </a:rPr>
              <a:pPr algn="r" eaLnBrk="1" hangingPunct="1">
                <a:spcBef>
                  <a:spcPct val="0"/>
                </a:spcBef>
                <a:buFontTx/>
                <a:buNone/>
              </a:pPr>
              <a:t>104</a:t>
            </a:fld>
            <a:endParaRPr lang="fr-FR" altLang="fr-FR" sz="2000">
              <a:solidFill>
                <a:srgbClr val="984807"/>
              </a:solidFill>
            </a:endParaRPr>
          </a:p>
        </p:txBody>
      </p:sp>
      <p:cxnSp>
        <p:nvCxnSpPr>
          <p:cNvPr id="5" name="Connecteur droit 4">
            <a:extLst>
              <a:ext uri="{FF2B5EF4-FFF2-40B4-BE49-F238E27FC236}">
                <a16:creationId xmlns:a16="http://schemas.microsoft.com/office/drawing/2014/main" id="{D753D1B7-996A-4900-1CAC-DCDAAB39C328}"/>
              </a:ext>
            </a:extLst>
          </p:cNvPr>
          <p:cNvCxnSpPr/>
          <p:nvPr/>
        </p:nvCxnSpPr>
        <p:spPr>
          <a:xfrm rot="5400000">
            <a:off x="2143125" y="3721100"/>
            <a:ext cx="4859338" cy="1588"/>
          </a:xfrm>
          <a:prstGeom prst="line">
            <a:avLst/>
          </a:prstGeom>
          <a:ln w="317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37221" name="ZoneTexte 12">
            <a:extLst>
              <a:ext uri="{FF2B5EF4-FFF2-40B4-BE49-F238E27FC236}">
                <a16:creationId xmlns:a16="http://schemas.microsoft.com/office/drawing/2014/main" id="{5EBE5989-EF50-6A70-2AF1-8009FE40CBA9}"/>
              </a:ext>
            </a:extLst>
          </p:cNvPr>
          <p:cNvSpPr txBox="1">
            <a:spLocks noChangeArrowheads="1"/>
          </p:cNvSpPr>
          <p:nvPr/>
        </p:nvSpPr>
        <p:spPr bwMode="auto">
          <a:xfrm>
            <a:off x="4711700" y="2133600"/>
            <a:ext cx="4037013" cy="256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1800">
                <a:latin typeface="Times New Roman" panose="02020603050405020304" pitchFamily="18" charset="0"/>
                <a:cs typeface="Arial" panose="020B0604020202020204" pitchFamily="34" charset="0"/>
              </a:rPr>
              <a:t>Année : 2024</a:t>
            </a:r>
          </a:p>
          <a:p>
            <a:pPr>
              <a:spcBef>
                <a:spcPct val="0"/>
              </a:spcBef>
              <a:buFontTx/>
              <a:buNone/>
            </a:pPr>
            <a:endParaRPr lang="fr-FR" altLang="fr-FR" sz="1800">
              <a:latin typeface="Times New Roman" panose="02020603050405020304" pitchFamily="18" charset="0"/>
              <a:cs typeface="Arial" panose="020B0604020202020204" pitchFamily="34" charset="0"/>
            </a:endParaRPr>
          </a:p>
          <a:p>
            <a:pPr>
              <a:spcBef>
                <a:spcPct val="0"/>
              </a:spcBef>
              <a:buFontTx/>
              <a:buNone/>
            </a:pPr>
            <a:endParaRPr lang="fr-FR" altLang="fr-FR" sz="1800">
              <a:latin typeface="Times New Roman" panose="02020603050405020304" pitchFamily="18" charset="0"/>
              <a:cs typeface="Arial" panose="020B0604020202020204" pitchFamily="34" charset="0"/>
            </a:endParaRPr>
          </a:p>
          <a:p>
            <a:pPr algn="just">
              <a:spcBef>
                <a:spcPct val="0"/>
              </a:spcBef>
              <a:buFontTx/>
              <a:buNone/>
            </a:pPr>
            <a:r>
              <a:rPr lang="fr-FR" altLang="fr-FR" sz="1800">
                <a:latin typeface="Times New Roman" panose="02020603050405020304" pitchFamily="18" charset="0"/>
                <a:cs typeface="Arial" panose="020B0604020202020204" pitchFamily="34" charset="0"/>
              </a:rPr>
              <a:t>Contact : pour toute remarque concernant ce document, merci d’envoyer un mail sur l’adresse suivante :</a:t>
            </a:r>
          </a:p>
          <a:p>
            <a:pPr algn="just">
              <a:spcBef>
                <a:spcPct val="0"/>
              </a:spcBef>
              <a:buFontTx/>
              <a:buNone/>
            </a:pPr>
            <a:endParaRPr lang="fr-FR" altLang="fr-FR" sz="1800">
              <a:latin typeface="Times New Roman" panose="02020603050405020304" pitchFamily="18" charset="0"/>
              <a:cs typeface="Arial" panose="020B0604020202020204" pitchFamily="34" charset="0"/>
            </a:endParaRPr>
          </a:p>
          <a:p>
            <a:pPr algn="ctr">
              <a:spcBef>
                <a:spcPct val="0"/>
              </a:spcBef>
              <a:buFontTx/>
              <a:buNone/>
            </a:pPr>
            <a:r>
              <a:rPr lang="fr-FR" altLang="fr-FR" sz="1800" b="1">
                <a:latin typeface="Times New Roman" panose="02020603050405020304" pitchFamily="18" charset="0"/>
                <a:cs typeface="Arial" panose="020B0604020202020204" pitchFamily="34" charset="0"/>
              </a:rPr>
              <a:t>gfor_jsp@sdmis.fr</a:t>
            </a:r>
            <a:endParaRPr lang="fr-FR" altLang="fr-FR" sz="1800">
              <a:latin typeface="Times New Roman" panose="02020603050405020304" pitchFamily="18" charset="0"/>
              <a:cs typeface="Arial" panose="020B0604020202020204" pitchFamily="34" charset="0"/>
            </a:endParaRPr>
          </a:p>
          <a:p>
            <a:pPr>
              <a:spcBef>
                <a:spcPct val="0"/>
              </a:spcBef>
              <a:buFontTx/>
              <a:buNone/>
            </a:pPr>
            <a:endParaRPr lang="fr-FR" altLang="fr-FR" sz="1800">
              <a:latin typeface="Times New Roman" panose="02020603050405020304" pitchFamily="18" charset="0"/>
              <a:cs typeface="Arial" panose="020B0604020202020204" pitchFamily="34" charset="0"/>
            </a:endParaRPr>
          </a:p>
        </p:txBody>
      </p:sp>
      <p:sp>
        <p:nvSpPr>
          <p:cNvPr id="137222" name="ZoneTexte 15">
            <a:extLst>
              <a:ext uri="{FF2B5EF4-FFF2-40B4-BE49-F238E27FC236}">
                <a16:creationId xmlns:a16="http://schemas.microsoft.com/office/drawing/2014/main" id="{D769B634-BF0A-CF9B-513A-595E0AF8B88A}"/>
              </a:ext>
            </a:extLst>
          </p:cNvPr>
          <p:cNvSpPr txBox="1">
            <a:spLocks noChangeArrowheads="1"/>
          </p:cNvSpPr>
          <p:nvPr/>
        </p:nvSpPr>
        <p:spPr bwMode="auto">
          <a:xfrm>
            <a:off x="609600" y="2667000"/>
            <a:ext cx="34290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a:latin typeface="Times New Roman" panose="02020603050405020304" pitchFamily="18" charset="0"/>
              </a:rPr>
              <a:t>Utilisation technique</a:t>
            </a:r>
          </a:p>
          <a:p>
            <a:pPr>
              <a:spcBef>
                <a:spcPct val="0"/>
              </a:spcBef>
              <a:buFontTx/>
              <a:buNone/>
            </a:pPr>
            <a:endParaRPr lang="fr-FR" altLang="fr-FR" sz="2000" b="1">
              <a:latin typeface="Times New Roman" panose="02020603050405020304" pitchFamily="18" charset="0"/>
            </a:endParaRPr>
          </a:p>
          <a:p>
            <a:pPr>
              <a:spcBef>
                <a:spcPct val="0"/>
              </a:spcBef>
              <a:buFontTx/>
              <a:buNone/>
            </a:pPr>
            <a:r>
              <a:rPr lang="fr-FR" altLang="fr-FR" sz="2000" b="1">
                <a:latin typeface="Times New Roman" panose="02020603050405020304" pitchFamily="18" charset="0"/>
              </a:rPr>
              <a:t>Utilisation opérationnelle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re 8">
            <a:extLst>
              <a:ext uri="{FF2B5EF4-FFF2-40B4-BE49-F238E27FC236}">
                <a16:creationId xmlns:a16="http://schemas.microsoft.com/office/drawing/2014/main" id="{C4FA5258-F8F7-2881-67D4-E5F298B534D9}"/>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technique</a:t>
            </a:r>
          </a:p>
        </p:txBody>
      </p:sp>
      <p:sp>
        <p:nvSpPr>
          <p:cNvPr id="15363" name="Espace réservé du numéro de diapositive 4">
            <a:extLst>
              <a:ext uri="{FF2B5EF4-FFF2-40B4-BE49-F238E27FC236}">
                <a16:creationId xmlns:a16="http://schemas.microsoft.com/office/drawing/2014/main" id="{DF98A0B9-B572-FF15-C5D9-DBFE7A6393D3}"/>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3EF7A6FD-337A-4A25-A330-13B7E7A2421C}" type="slidenum">
              <a:rPr lang="fr-FR" altLang="fr-FR" sz="2000">
                <a:solidFill>
                  <a:srgbClr val="984807"/>
                </a:solidFill>
              </a:rPr>
              <a:pPr algn="r" eaLnBrk="1" hangingPunct="1">
                <a:spcBef>
                  <a:spcPct val="0"/>
                </a:spcBef>
                <a:buFontTx/>
                <a:buNone/>
              </a:pPr>
              <a:t>11</a:t>
            </a:fld>
            <a:endParaRPr lang="fr-FR" altLang="fr-FR" sz="2000">
              <a:solidFill>
                <a:srgbClr val="984807"/>
              </a:solidFill>
            </a:endParaRPr>
          </a:p>
        </p:txBody>
      </p:sp>
      <p:sp>
        <p:nvSpPr>
          <p:cNvPr id="15364" name="Rectangle 1">
            <a:extLst>
              <a:ext uri="{FF2B5EF4-FFF2-40B4-BE49-F238E27FC236}">
                <a16:creationId xmlns:a16="http://schemas.microsoft.com/office/drawing/2014/main" id="{F885D4F8-4260-FA28-4762-6143212EB0CA}"/>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Différents réseaux : Organisation du réseau : </a:t>
            </a:r>
          </a:p>
        </p:txBody>
      </p:sp>
      <p:sp>
        <p:nvSpPr>
          <p:cNvPr id="15365" name="Rectangle 7">
            <a:extLst>
              <a:ext uri="{FF2B5EF4-FFF2-40B4-BE49-F238E27FC236}">
                <a16:creationId xmlns:a16="http://schemas.microsoft.com/office/drawing/2014/main" id="{933D4EE4-3B54-EC86-9DC8-96C231089522}"/>
              </a:ext>
            </a:extLst>
          </p:cNvPr>
          <p:cNvSpPr>
            <a:spLocks noChangeArrowheads="1"/>
          </p:cNvSpPr>
          <p:nvPr/>
        </p:nvSpPr>
        <p:spPr bwMode="auto">
          <a:xfrm>
            <a:off x="1771650" y="19288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aphicFrame>
        <p:nvGraphicFramePr>
          <p:cNvPr id="15366" name="Object 6">
            <a:extLst>
              <a:ext uri="{FF2B5EF4-FFF2-40B4-BE49-F238E27FC236}">
                <a16:creationId xmlns:a16="http://schemas.microsoft.com/office/drawing/2014/main" id="{FB131A73-C71D-360C-795B-B8A948051205}"/>
              </a:ext>
            </a:extLst>
          </p:cNvPr>
          <p:cNvGraphicFramePr>
            <a:graphicFrameLocks noChangeAspect="1"/>
          </p:cNvGraphicFramePr>
          <p:nvPr/>
        </p:nvGraphicFramePr>
        <p:xfrm>
          <a:off x="762000" y="1752600"/>
          <a:ext cx="7696200" cy="4122738"/>
        </p:xfrm>
        <a:graphic>
          <a:graphicData uri="http://schemas.openxmlformats.org/presentationml/2006/ole">
            <mc:AlternateContent xmlns:mc="http://schemas.openxmlformats.org/markup-compatibility/2006">
              <mc:Choice xmlns:v="urn:schemas-microsoft-com:vml" Requires="v">
                <p:oleObj r:id="rId2" imgW="4572000" imgH="3429000" progId="PowerPoint.Slide.8">
                  <p:embed/>
                </p:oleObj>
              </mc:Choice>
              <mc:Fallback>
                <p:oleObj r:id="rId2" imgW="4572000" imgH="3429000" progId="PowerPoint.Slide.8">
                  <p:embed/>
                  <p:pic>
                    <p:nvPicPr>
                      <p:cNvPr id="0" name="Object 6"/>
                      <p:cNvPicPr>
                        <a:picLocks noChangeAspect="1" noChangeArrowheads="1"/>
                      </p:cNvPicPr>
                      <p:nvPr/>
                    </p:nvPicPr>
                    <p:blipFill>
                      <a:blip r:embed="rId3">
                        <a:extLst>
                          <a:ext uri="{28A0092B-C50C-407E-A947-70E740481C1C}">
                            <a14:useLocalDpi xmlns:a14="http://schemas.microsoft.com/office/drawing/2010/main" val="0"/>
                          </a:ext>
                        </a:extLst>
                      </a:blip>
                      <a:srcRect t="18047" b="10495"/>
                      <a:stretch>
                        <a:fillRect/>
                      </a:stretch>
                    </p:blipFill>
                    <p:spPr bwMode="auto">
                      <a:xfrm>
                        <a:off x="762000" y="1752600"/>
                        <a:ext cx="7696200" cy="412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367" name="Text Box 9">
            <a:extLst>
              <a:ext uri="{FF2B5EF4-FFF2-40B4-BE49-F238E27FC236}">
                <a16:creationId xmlns:a16="http://schemas.microsoft.com/office/drawing/2014/main" id="{17555140-3EAD-9EAD-BFF3-7BF203EF8973}"/>
              </a:ext>
            </a:extLst>
          </p:cNvPr>
          <p:cNvSpPr txBox="1">
            <a:spLocks noChangeArrowheads="1"/>
          </p:cNvSpPr>
          <p:nvPr/>
        </p:nvSpPr>
        <p:spPr bwMode="auto">
          <a:xfrm>
            <a:off x="1600200" y="5775325"/>
            <a:ext cx="2636838" cy="406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rPr>
              <a:t>Station directrice : CTA</a:t>
            </a:r>
          </a:p>
        </p:txBody>
      </p:sp>
      <p:sp>
        <p:nvSpPr>
          <p:cNvPr id="15368" name="Text Box 10">
            <a:extLst>
              <a:ext uri="{FF2B5EF4-FFF2-40B4-BE49-F238E27FC236}">
                <a16:creationId xmlns:a16="http://schemas.microsoft.com/office/drawing/2014/main" id="{F73B9008-C8D9-EA97-2C12-93B775685872}"/>
              </a:ext>
            </a:extLst>
          </p:cNvPr>
          <p:cNvSpPr txBox="1">
            <a:spLocks noChangeArrowheads="1"/>
          </p:cNvSpPr>
          <p:nvPr/>
        </p:nvSpPr>
        <p:spPr bwMode="auto">
          <a:xfrm>
            <a:off x="381000" y="4479925"/>
            <a:ext cx="20494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rPr>
              <a:t>Station secondaire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re 8">
            <a:extLst>
              <a:ext uri="{FF2B5EF4-FFF2-40B4-BE49-F238E27FC236}">
                <a16:creationId xmlns:a16="http://schemas.microsoft.com/office/drawing/2014/main" id="{4D9CC106-8AE3-6F6A-F5A1-C7A2940B1A54}"/>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technique</a:t>
            </a:r>
          </a:p>
        </p:txBody>
      </p:sp>
      <p:sp>
        <p:nvSpPr>
          <p:cNvPr id="16387" name="Espace réservé du numéro de diapositive 4">
            <a:extLst>
              <a:ext uri="{FF2B5EF4-FFF2-40B4-BE49-F238E27FC236}">
                <a16:creationId xmlns:a16="http://schemas.microsoft.com/office/drawing/2014/main" id="{8634CC53-419F-620D-65B1-E5111A892FF5}"/>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C77F5F96-2924-4B41-93C0-0C9F42A754CE}" type="slidenum">
              <a:rPr lang="fr-FR" altLang="fr-FR" sz="2000">
                <a:solidFill>
                  <a:srgbClr val="984807"/>
                </a:solidFill>
              </a:rPr>
              <a:pPr algn="r" eaLnBrk="1" hangingPunct="1">
                <a:spcBef>
                  <a:spcPct val="0"/>
                </a:spcBef>
                <a:buFontTx/>
                <a:buNone/>
              </a:pPr>
              <a:t>12</a:t>
            </a:fld>
            <a:endParaRPr lang="fr-FR" altLang="fr-FR" sz="2000">
              <a:solidFill>
                <a:srgbClr val="984807"/>
              </a:solidFill>
            </a:endParaRPr>
          </a:p>
        </p:txBody>
      </p:sp>
      <p:sp>
        <p:nvSpPr>
          <p:cNvPr id="16388" name="Rectangle 1">
            <a:extLst>
              <a:ext uri="{FF2B5EF4-FFF2-40B4-BE49-F238E27FC236}">
                <a16:creationId xmlns:a16="http://schemas.microsoft.com/office/drawing/2014/main" id="{767CDC0A-115C-810E-A2CD-EC048FECCFF0}"/>
              </a:ext>
            </a:extLst>
          </p:cNvPr>
          <p:cNvSpPr>
            <a:spLocks noChangeArrowheads="1"/>
          </p:cNvSpPr>
          <p:nvPr/>
        </p:nvSpPr>
        <p:spPr bwMode="auto">
          <a:xfrm>
            <a:off x="533400" y="2057400"/>
            <a:ext cx="8189913"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O.B.N.S.I.C. : Ordre de Base Nationale des Systèmes d‘Informations et de Communication de la sécurité civile définit l'organisation et fixe les règles de l'architecture des transmissions au niveau national, zonal, départemental et tactique.</a:t>
            </a:r>
          </a:p>
        </p:txBody>
      </p:sp>
      <p:sp>
        <p:nvSpPr>
          <p:cNvPr id="16389" name="Rectangle 1">
            <a:extLst>
              <a:ext uri="{FF2B5EF4-FFF2-40B4-BE49-F238E27FC236}">
                <a16:creationId xmlns:a16="http://schemas.microsoft.com/office/drawing/2014/main" id="{F8B6CAD1-7E5D-1514-069F-5C332014C87F}"/>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Différents réseaux :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re 8">
            <a:extLst>
              <a:ext uri="{FF2B5EF4-FFF2-40B4-BE49-F238E27FC236}">
                <a16:creationId xmlns:a16="http://schemas.microsoft.com/office/drawing/2014/main" id="{1D30091E-02E0-9FE1-8B2B-4B460683BFE8}"/>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technique</a:t>
            </a:r>
          </a:p>
        </p:txBody>
      </p:sp>
      <p:sp>
        <p:nvSpPr>
          <p:cNvPr id="17411" name="Espace réservé du numéro de diapositive 4">
            <a:extLst>
              <a:ext uri="{FF2B5EF4-FFF2-40B4-BE49-F238E27FC236}">
                <a16:creationId xmlns:a16="http://schemas.microsoft.com/office/drawing/2014/main" id="{9D053D5C-6CFD-69B1-4D5A-F0203B099382}"/>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984D05E1-0FD5-484C-8A43-2A6421E811EB}" type="slidenum">
              <a:rPr lang="fr-FR" altLang="fr-FR" sz="2000">
                <a:solidFill>
                  <a:srgbClr val="984807"/>
                </a:solidFill>
              </a:rPr>
              <a:pPr algn="r" eaLnBrk="1" hangingPunct="1">
                <a:spcBef>
                  <a:spcPct val="0"/>
                </a:spcBef>
                <a:buFontTx/>
                <a:buNone/>
              </a:pPr>
              <a:t>13</a:t>
            </a:fld>
            <a:endParaRPr lang="fr-FR" altLang="fr-FR" sz="2000">
              <a:solidFill>
                <a:srgbClr val="984807"/>
              </a:solidFill>
            </a:endParaRPr>
          </a:p>
        </p:txBody>
      </p:sp>
      <p:sp>
        <p:nvSpPr>
          <p:cNvPr id="17412" name="Rectangle 1">
            <a:extLst>
              <a:ext uri="{FF2B5EF4-FFF2-40B4-BE49-F238E27FC236}">
                <a16:creationId xmlns:a16="http://schemas.microsoft.com/office/drawing/2014/main" id="{51FE99A9-B173-20DD-E982-3F1910F2AA78}"/>
              </a:ext>
            </a:extLst>
          </p:cNvPr>
          <p:cNvSpPr>
            <a:spLocks noChangeArrowheads="1"/>
          </p:cNvSpPr>
          <p:nvPr/>
        </p:nvSpPr>
        <p:spPr bwMode="auto">
          <a:xfrm>
            <a:off x="457200" y="1981200"/>
            <a:ext cx="8189913" cy="302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Ordre de base départemental des systèmes d’information et de communication :</a:t>
            </a:r>
            <a:endParaRPr lang="fr-FR" altLang="fr-FR" sz="2000" b="1" u="sng">
              <a:solidFill>
                <a:srgbClr val="000000"/>
              </a:solidFill>
              <a:latin typeface="Arial" panose="020B0604020202020204" pitchFamily="34" charset="0"/>
              <a:ea typeface="Calibri" panose="020F0502020204030204" pitchFamily="34" charset="0"/>
              <a:cs typeface="Arial" panose="020B0604020202020204" pitchFamily="34"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000">
              <a:solidFill>
                <a:srgbClr val="000000"/>
              </a:solidFill>
              <a:latin typeface="Comic Sans MS" panose="030F0702030302020204" pitchFamily="66"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Précise l’organisation des transmissions du département, notamment ceux précisés dans les schémas (SACR par exemple), plans Orsec et règlements comme le RO. </a:t>
            </a:r>
            <a:endParaRPr lang="fr-FR" altLang="fr-FR" sz="2000">
              <a:solidFill>
                <a:srgbClr val="000000"/>
              </a:solidFill>
              <a:latin typeface="Arial" panose="020B0604020202020204" pitchFamily="34" charset="0"/>
              <a:ea typeface="Calibri" panose="020F0502020204030204" pitchFamily="34" charset="0"/>
              <a:cs typeface="Arial" panose="020B0604020202020204" pitchFamily="34"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000">
              <a:solidFill>
                <a:srgbClr val="000000"/>
              </a:solidFill>
              <a:latin typeface="Comic Sans MS" panose="030F0702030302020204" pitchFamily="66"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L’OBDSIC est arrêté par le préfet du département. </a:t>
            </a:r>
          </a:p>
        </p:txBody>
      </p:sp>
      <p:sp>
        <p:nvSpPr>
          <p:cNvPr id="17413" name="Rectangle 1">
            <a:extLst>
              <a:ext uri="{FF2B5EF4-FFF2-40B4-BE49-F238E27FC236}">
                <a16:creationId xmlns:a16="http://schemas.microsoft.com/office/drawing/2014/main" id="{9C0AAE1D-A086-B262-D668-6ADF474E0A85}"/>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Différents réseaux : OBDSIC :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re 8">
            <a:extLst>
              <a:ext uri="{FF2B5EF4-FFF2-40B4-BE49-F238E27FC236}">
                <a16:creationId xmlns:a16="http://schemas.microsoft.com/office/drawing/2014/main" id="{F4BFBC9C-BCB4-AD5C-CA2C-4566E7324021}"/>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technique</a:t>
            </a:r>
          </a:p>
        </p:txBody>
      </p:sp>
      <p:sp>
        <p:nvSpPr>
          <p:cNvPr id="18435" name="Espace réservé du numéro de diapositive 4">
            <a:extLst>
              <a:ext uri="{FF2B5EF4-FFF2-40B4-BE49-F238E27FC236}">
                <a16:creationId xmlns:a16="http://schemas.microsoft.com/office/drawing/2014/main" id="{331255D4-5AAE-F467-21B9-D3F9ADA120CF}"/>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F44D7383-72A7-4CCB-9FB1-2473CE724974}" type="slidenum">
              <a:rPr lang="fr-FR" altLang="fr-FR" sz="2000">
                <a:solidFill>
                  <a:srgbClr val="984807"/>
                </a:solidFill>
              </a:rPr>
              <a:pPr algn="r" eaLnBrk="1" hangingPunct="1">
                <a:spcBef>
                  <a:spcPct val="0"/>
                </a:spcBef>
                <a:buFontTx/>
                <a:buNone/>
              </a:pPr>
              <a:t>14</a:t>
            </a:fld>
            <a:endParaRPr lang="fr-FR" altLang="fr-FR" sz="2000">
              <a:solidFill>
                <a:srgbClr val="984807"/>
              </a:solidFill>
            </a:endParaRPr>
          </a:p>
        </p:txBody>
      </p:sp>
      <p:sp>
        <p:nvSpPr>
          <p:cNvPr id="18436" name="Rectangle 1">
            <a:extLst>
              <a:ext uri="{FF2B5EF4-FFF2-40B4-BE49-F238E27FC236}">
                <a16:creationId xmlns:a16="http://schemas.microsoft.com/office/drawing/2014/main" id="{DDFF99E6-1159-4F53-B333-AE471AD3C665}"/>
              </a:ext>
            </a:extLst>
          </p:cNvPr>
          <p:cNvSpPr>
            <a:spLocks noChangeArrowheads="1"/>
          </p:cNvSpPr>
          <p:nvPr/>
        </p:nvSpPr>
        <p:spPr bwMode="auto">
          <a:xfrm>
            <a:off x="457200" y="1981200"/>
            <a:ext cx="8189913"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Ordre particulier des transmissions :</a:t>
            </a:r>
            <a:endParaRPr lang="fr-FR" altLang="fr-FR" sz="2000" b="1" u="sng">
              <a:solidFill>
                <a:srgbClr val="000000"/>
              </a:solidFill>
              <a:latin typeface="Times New Roman" panose="02020603050405020304" pitchFamily="18" charset="0"/>
              <a:ea typeface="Calibri" panose="020F0502020204030204" pitchFamily="34" charset="0"/>
              <a:cs typeface="Arial" panose="020B0604020202020204" pitchFamily="34"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Précise à l’avance l’organisation des transmissions mise en œuvre pour répondre dans le plan d’intervention. </a:t>
            </a:r>
          </a:p>
          <a:p>
            <a:pPr algn="just">
              <a:lnSpc>
                <a:spcPct val="107000"/>
              </a:lnSpc>
              <a:spcBef>
                <a:spcPct val="0"/>
              </a:spcBef>
              <a:buFontTx/>
              <a:buNone/>
            </a:pPr>
            <a:endPar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cs typeface="Calibri" panose="020F0502020204030204" pitchFamily="34" charset="0"/>
              </a:rPr>
              <a:t>Est établi sous la forme d’un schéma</a:t>
            </a:r>
          </a:p>
          <a:p>
            <a:pPr algn="just">
              <a:lnSpc>
                <a:spcPct val="107000"/>
              </a:lnSpc>
              <a:spcBef>
                <a:spcPct val="0"/>
              </a:spcBef>
              <a:buFontTx/>
              <a:buNone/>
            </a:pPr>
            <a:endParaRPr lang="fr-FR" altLang="fr-FR" sz="2000">
              <a:solidFill>
                <a:srgbClr val="000000"/>
              </a:solidFill>
              <a:latin typeface="Times New Roman" panose="02020603050405020304" pitchFamily="18" charset="0"/>
              <a:cs typeface="Calibri" panose="020F0502020204030204" pitchFamily="34"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cs typeface="Calibri" panose="020F0502020204030204" pitchFamily="34" charset="0"/>
              </a:rPr>
              <a:t>Exemples de 2 OPT du SDMIS : </a:t>
            </a:r>
          </a:p>
        </p:txBody>
      </p:sp>
      <p:sp>
        <p:nvSpPr>
          <p:cNvPr id="18437" name="Rectangle 1">
            <a:extLst>
              <a:ext uri="{FF2B5EF4-FFF2-40B4-BE49-F238E27FC236}">
                <a16:creationId xmlns:a16="http://schemas.microsoft.com/office/drawing/2014/main" id="{4B30242B-9626-9287-3993-D1AC8F2932EB}"/>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Différents réseaux : OPT  :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re 8">
            <a:extLst>
              <a:ext uri="{FF2B5EF4-FFF2-40B4-BE49-F238E27FC236}">
                <a16:creationId xmlns:a16="http://schemas.microsoft.com/office/drawing/2014/main" id="{600C0B9A-C61D-E5A7-875D-C5C055EA5AFC}"/>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technique</a:t>
            </a:r>
          </a:p>
        </p:txBody>
      </p:sp>
      <p:sp>
        <p:nvSpPr>
          <p:cNvPr id="20483" name="Espace réservé du numéro de diapositive 4">
            <a:extLst>
              <a:ext uri="{FF2B5EF4-FFF2-40B4-BE49-F238E27FC236}">
                <a16:creationId xmlns:a16="http://schemas.microsoft.com/office/drawing/2014/main" id="{6C85A987-08AD-C7BC-0DD4-CED878E96090}"/>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3D2FE9AE-21AA-4A78-B3D5-B5F4C2AE3249}" type="slidenum">
              <a:rPr lang="fr-FR" altLang="fr-FR" sz="2000">
                <a:solidFill>
                  <a:srgbClr val="984807"/>
                </a:solidFill>
              </a:rPr>
              <a:pPr algn="r" eaLnBrk="1" hangingPunct="1">
                <a:spcBef>
                  <a:spcPct val="0"/>
                </a:spcBef>
                <a:buFontTx/>
                <a:buNone/>
              </a:pPr>
              <a:t>15</a:t>
            </a:fld>
            <a:endParaRPr lang="fr-FR" altLang="fr-FR" sz="2000">
              <a:solidFill>
                <a:srgbClr val="984807"/>
              </a:solidFill>
            </a:endParaRPr>
          </a:p>
        </p:txBody>
      </p:sp>
      <p:sp>
        <p:nvSpPr>
          <p:cNvPr id="20484" name="Rectangle 1">
            <a:extLst>
              <a:ext uri="{FF2B5EF4-FFF2-40B4-BE49-F238E27FC236}">
                <a16:creationId xmlns:a16="http://schemas.microsoft.com/office/drawing/2014/main" id="{23E570C6-FF2E-AE41-AB59-D4054686902C}"/>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Différents réseaux : OPT  : </a:t>
            </a:r>
          </a:p>
        </p:txBody>
      </p:sp>
      <p:sp>
        <p:nvSpPr>
          <p:cNvPr id="20485" name="Rectangle 7">
            <a:extLst>
              <a:ext uri="{FF2B5EF4-FFF2-40B4-BE49-F238E27FC236}">
                <a16:creationId xmlns:a16="http://schemas.microsoft.com/office/drawing/2014/main" id="{B7EEC24A-27F8-ECFA-718F-A30DFCA98CB4}"/>
              </a:ext>
            </a:extLst>
          </p:cNvPr>
          <p:cNvSpPr>
            <a:spLocks noChangeArrowheads="1"/>
          </p:cNvSpPr>
          <p:nvPr/>
        </p:nvSpPr>
        <p:spPr bwMode="auto">
          <a:xfrm>
            <a:off x="1990725" y="19764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sp>
        <p:nvSpPr>
          <p:cNvPr id="20486" name="Rectangle 9">
            <a:extLst>
              <a:ext uri="{FF2B5EF4-FFF2-40B4-BE49-F238E27FC236}">
                <a16:creationId xmlns:a16="http://schemas.microsoft.com/office/drawing/2014/main" id="{07978E2F-84E0-AA37-4C3F-2A3C5D591F7C}"/>
              </a:ext>
            </a:extLst>
          </p:cNvPr>
          <p:cNvSpPr>
            <a:spLocks noChangeArrowheads="1"/>
          </p:cNvSpPr>
          <p:nvPr/>
        </p:nvSpPr>
        <p:spPr bwMode="auto">
          <a:xfrm>
            <a:off x="1981200" y="20478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pic>
        <p:nvPicPr>
          <p:cNvPr id="20487" name="Picture 8" descr="do 2010-12 antarès_Page_14">
            <a:extLst>
              <a:ext uri="{FF2B5EF4-FFF2-40B4-BE49-F238E27FC236}">
                <a16:creationId xmlns:a16="http://schemas.microsoft.com/office/drawing/2014/main" id="{F513139C-83E2-1027-1739-1A8E9ACAF3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022" t="13705" r="3494" b="23305"/>
          <a:stretch>
            <a:fillRect/>
          </a:stretch>
        </p:blipFill>
        <p:spPr bwMode="auto">
          <a:xfrm>
            <a:off x="609600" y="1905000"/>
            <a:ext cx="8077200" cy="416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re 8">
            <a:extLst>
              <a:ext uri="{FF2B5EF4-FFF2-40B4-BE49-F238E27FC236}">
                <a16:creationId xmlns:a16="http://schemas.microsoft.com/office/drawing/2014/main" id="{F691923E-D623-E9C2-414A-C6A75B378350}"/>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technique</a:t>
            </a:r>
          </a:p>
        </p:txBody>
      </p:sp>
      <p:sp>
        <p:nvSpPr>
          <p:cNvPr id="21507" name="Espace réservé du numéro de diapositive 4">
            <a:extLst>
              <a:ext uri="{FF2B5EF4-FFF2-40B4-BE49-F238E27FC236}">
                <a16:creationId xmlns:a16="http://schemas.microsoft.com/office/drawing/2014/main" id="{C18635FE-2FCC-A139-0DA5-5AA93F181816}"/>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AD90765E-F2C9-42E9-8F27-849AB1E6686F}" type="slidenum">
              <a:rPr lang="fr-FR" altLang="fr-FR" sz="2000">
                <a:solidFill>
                  <a:srgbClr val="984807"/>
                </a:solidFill>
              </a:rPr>
              <a:pPr algn="r" eaLnBrk="1" hangingPunct="1">
                <a:spcBef>
                  <a:spcPct val="0"/>
                </a:spcBef>
                <a:buFontTx/>
                <a:buNone/>
              </a:pPr>
              <a:t>16</a:t>
            </a:fld>
            <a:endParaRPr lang="fr-FR" altLang="fr-FR" sz="2000">
              <a:solidFill>
                <a:srgbClr val="984807"/>
              </a:solidFill>
            </a:endParaRPr>
          </a:p>
        </p:txBody>
      </p:sp>
      <p:sp>
        <p:nvSpPr>
          <p:cNvPr id="21508" name="Rectangle 1">
            <a:extLst>
              <a:ext uri="{FF2B5EF4-FFF2-40B4-BE49-F238E27FC236}">
                <a16:creationId xmlns:a16="http://schemas.microsoft.com/office/drawing/2014/main" id="{8E79F7B5-298A-2965-1266-5C254BBC95B0}"/>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Différents réseaux : OPT  : </a:t>
            </a:r>
          </a:p>
        </p:txBody>
      </p:sp>
      <p:sp>
        <p:nvSpPr>
          <p:cNvPr id="21509" name="Rectangle 7">
            <a:extLst>
              <a:ext uri="{FF2B5EF4-FFF2-40B4-BE49-F238E27FC236}">
                <a16:creationId xmlns:a16="http://schemas.microsoft.com/office/drawing/2014/main" id="{4C2A7A2F-9670-0CD5-9052-EE46F162257E}"/>
              </a:ext>
            </a:extLst>
          </p:cNvPr>
          <p:cNvSpPr>
            <a:spLocks noChangeArrowheads="1"/>
          </p:cNvSpPr>
          <p:nvPr/>
        </p:nvSpPr>
        <p:spPr bwMode="auto">
          <a:xfrm>
            <a:off x="1990725" y="19764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pic>
        <p:nvPicPr>
          <p:cNvPr id="21510" name="Picture 6" descr="do 2010-12 antarès_Page_15">
            <a:extLst>
              <a:ext uri="{FF2B5EF4-FFF2-40B4-BE49-F238E27FC236}">
                <a16:creationId xmlns:a16="http://schemas.microsoft.com/office/drawing/2014/main" id="{C006DF0C-6AF7-9410-0DC7-2947A7F5A1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049" t="13234" r="4543" b="15477"/>
          <a:stretch>
            <a:fillRect/>
          </a:stretch>
        </p:blipFill>
        <p:spPr bwMode="auto">
          <a:xfrm>
            <a:off x="533400" y="1828800"/>
            <a:ext cx="7620000" cy="428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re 8">
            <a:extLst>
              <a:ext uri="{FF2B5EF4-FFF2-40B4-BE49-F238E27FC236}">
                <a16:creationId xmlns:a16="http://schemas.microsoft.com/office/drawing/2014/main" id="{E28ECA9F-96BD-AD02-1D23-F6518A5E9FC1}"/>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technique</a:t>
            </a:r>
          </a:p>
        </p:txBody>
      </p:sp>
      <p:sp>
        <p:nvSpPr>
          <p:cNvPr id="22531" name="Espace réservé du numéro de diapositive 4">
            <a:extLst>
              <a:ext uri="{FF2B5EF4-FFF2-40B4-BE49-F238E27FC236}">
                <a16:creationId xmlns:a16="http://schemas.microsoft.com/office/drawing/2014/main" id="{272C84E8-E49A-6E48-7382-887A1B5002DD}"/>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C097C8F0-8D1B-482A-85E1-4EBCF40C64B7}" type="slidenum">
              <a:rPr lang="fr-FR" altLang="fr-FR" sz="2000">
                <a:solidFill>
                  <a:srgbClr val="984807"/>
                </a:solidFill>
              </a:rPr>
              <a:pPr algn="r" eaLnBrk="1" hangingPunct="1">
                <a:spcBef>
                  <a:spcPct val="0"/>
                </a:spcBef>
                <a:buFontTx/>
                <a:buNone/>
              </a:pPr>
              <a:t>17</a:t>
            </a:fld>
            <a:endParaRPr lang="fr-FR" altLang="fr-FR" sz="2000">
              <a:solidFill>
                <a:srgbClr val="984807"/>
              </a:solidFill>
            </a:endParaRPr>
          </a:p>
        </p:txBody>
      </p:sp>
      <p:sp>
        <p:nvSpPr>
          <p:cNvPr id="22532" name="Rectangle 1">
            <a:extLst>
              <a:ext uri="{FF2B5EF4-FFF2-40B4-BE49-F238E27FC236}">
                <a16:creationId xmlns:a16="http://schemas.microsoft.com/office/drawing/2014/main" id="{F677BE47-A091-D350-1C7B-1130952DEBF9}"/>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Différents réseaux : OCT : </a:t>
            </a:r>
          </a:p>
        </p:txBody>
      </p:sp>
      <p:sp>
        <p:nvSpPr>
          <p:cNvPr id="22533" name="Rectangle 5">
            <a:extLst>
              <a:ext uri="{FF2B5EF4-FFF2-40B4-BE49-F238E27FC236}">
                <a16:creationId xmlns:a16="http://schemas.microsoft.com/office/drawing/2014/main" id="{72975692-E2EB-2767-498E-C82FCE460E5A}"/>
              </a:ext>
            </a:extLst>
          </p:cNvPr>
          <p:cNvSpPr>
            <a:spLocks noChangeArrowheads="1"/>
          </p:cNvSpPr>
          <p:nvPr/>
        </p:nvSpPr>
        <p:spPr bwMode="auto">
          <a:xfrm>
            <a:off x="1990725" y="19764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sp>
        <p:nvSpPr>
          <p:cNvPr id="22534" name="Rectangle 7">
            <a:extLst>
              <a:ext uri="{FF2B5EF4-FFF2-40B4-BE49-F238E27FC236}">
                <a16:creationId xmlns:a16="http://schemas.microsoft.com/office/drawing/2014/main" id="{D565D132-5F0A-CEB3-721E-99D6EEEF174D}"/>
              </a:ext>
            </a:extLst>
          </p:cNvPr>
          <p:cNvSpPr>
            <a:spLocks noChangeArrowheads="1"/>
          </p:cNvSpPr>
          <p:nvPr/>
        </p:nvSpPr>
        <p:spPr bwMode="auto">
          <a:xfrm>
            <a:off x="457200" y="1905000"/>
            <a:ext cx="8001000" cy="253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000" b="1" u="sng">
                <a:solidFill>
                  <a:srgbClr val="000000"/>
                </a:solidFill>
                <a:latin typeface="Times New Roman" panose="02020603050405020304" pitchFamily="18" charset="0"/>
                <a:cs typeface="Times New Roman" panose="02020603050405020304" pitchFamily="18" charset="0"/>
              </a:rPr>
              <a:t>Ordre complémentaire des transmissions :</a:t>
            </a:r>
            <a:endParaRPr lang="fr-FR" altLang="fr-FR" sz="2000">
              <a:latin typeface="Times New Roman" panose="02020603050405020304" pitchFamily="18" charset="0"/>
              <a:cs typeface="Times New Roman" panose="02020603050405020304" pitchFamily="18" charset="0"/>
            </a:endParaRPr>
          </a:p>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 </a:t>
            </a:r>
          </a:p>
          <a:p>
            <a:pPr>
              <a:spcBef>
                <a:spcPct val="0"/>
              </a:spcBef>
              <a:buFontTx/>
              <a:buNone/>
            </a:pPr>
            <a:endParaRPr lang="fr-FR" altLang="fr-FR" sz="2000">
              <a:solidFill>
                <a:srgbClr val="000000"/>
              </a:solidFill>
              <a:latin typeface="Times New Roman" panose="02020603050405020304" pitchFamily="18" charset="0"/>
              <a:cs typeface="Times New Roman" panose="02020603050405020304" pitchFamily="18" charset="0"/>
            </a:endParaRPr>
          </a:p>
          <a:p>
            <a:pPr algn="just">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Définit pour une opération de secours donnée, </a:t>
            </a:r>
          </a:p>
          <a:p>
            <a:pPr algn="just">
              <a:spcBef>
                <a:spcPct val="0"/>
              </a:spcBef>
              <a:buFontTx/>
              <a:buNone/>
            </a:pPr>
            <a:endParaRPr lang="fr-FR" altLang="fr-FR" sz="2000">
              <a:solidFill>
                <a:srgbClr val="000000"/>
              </a:solidFill>
              <a:latin typeface="Times New Roman" panose="02020603050405020304" pitchFamily="18" charset="0"/>
              <a:cs typeface="Times New Roman" panose="02020603050405020304" pitchFamily="18" charset="0"/>
            </a:endParaRPr>
          </a:p>
          <a:p>
            <a:pPr algn="just">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Est établi par le COS conformément aux règles fixées.</a:t>
            </a:r>
          </a:p>
          <a:p>
            <a:pPr algn="just">
              <a:spcBef>
                <a:spcPct val="0"/>
              </a:spcBef>
              <a:buFontTx/>
              <a:buNone/>
            </a:pPr>
            <a:endParaRPr lang="fr-FR" altLang="fr-FR" sz="2000">
              <a:solidFill>
                <a:srgbClr val="000000"/>
              </a:solidFill>
              <a:latin typeface="Times New Roman" panose="02020603050405020304" pitchFamily="18" charset="0"/>
              <a:cs typeface="Times New Roman" panose="02020603050405020304" pitchFamily="18" charset="0"/>
            </a:endParaRPr>
          </a:p>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Est adapté au fur et à mesure de l’évolution des besoins de l’opération.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re 8">
            <a:extLst>
              <a:ext uri="{FF2B5EF4-FFF2-40B4-BE49-F238E27FC236}">
                <a16:creationId xmlns:a16="http://schemas.microsoft.com/office/drawing/2014/main" id="{DC5E82C3-1426-83BF-5F3D-6AA24B9798EA}"/>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technique : ANTARES</a:t>
            </a:r>
          </a:p>
        </p:txBody>
      </p:sp>
      <p:sp>
        <p:nvSpPr>
          <p:cNvPr id="24579" name="Espace réservé du numéro de diapositive 4">
            <a:extLst>
              <a:ext uri="{FF2B5EF4-FFF2-40B4-BE49-F238E27FC236}">
                <a16:creationId xmlns:a16="http://schemas.microsoft.com/office/drawing/2014/main" id="{FA9A7CB5-DC0C-AFAC-E41B-D18EE846297E}"/>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38B1D9DD-1F32-4526-838A-D2ADE52579C2}" type="slidenum">
              <a:rPr lang="fr-FR" altLang="fr-FR" sz="2000">
                <a:solidFill>
                  <a:srgbClr val="984807"/>
                </a:solidFill>
              </a:rPr>
              <a:pPr algn="r" eaLnBrk="1" hangingPunct="1">
                <a:spcBef>
                  <a:spcPct val="0"/>
                </a:spcBef>
                <a:buFontTx/>
                <a:buNone/>
              </a:pPr>
              <a:t>18</a:t>
            </a:fld>
            <a:endParaRPr lang="fr-FR" altLang="fr-FR" sz="2000">
              <a:solidFill>
                <a:srgbClr val="984807"/>
              </a:solidFill>
            </a:endParaRPr>
          </a:p>
        </p:txBody>
      </p:sp>
      <p:sp>
        <p:nvSpPr>
          <p:cNvPr id="24580" name="Rectangle 1">
            <a:extLst>
              <a:ext uri="{FF2B5EF4-FFF2-40B4-BE49-F238E27FC236}">
                <a16:creationId xmlns:a16="http://schemas.microsoft.com/office/drawing/2014/main" id="{1B6A14D6-29B9-3663-E8D1-56905060FB03}"/>
              </a:ext>
            </a:extLst>
          </p:cNvPr>
          <p:cNvSpPr>
            <a:spLocks noChangeArrowheads="1"/>
          </p:cNvSpPr>
          <p:nvPr/>
        </p:nvSpPr>
        <p:spPr bwMode="auto">
          <a:xfrm>
            <a:off x="457200" y="1524000"/>
            <a:ext cx="8189913" cy="432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Réseau cellulaire (comparable aux réseaux de téléphonie mobiles GSM) de radiocommunications numériques.</a:t>
            </a: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ANTARES : 	</a:t>
            </a:r>
            <a:r>
              <a:rPr lang="fr-FR" altLang="fr-FR" sz="2000" b="1">
                <a:latin typeface="Times New Roman" panose="02020603050405020304" pitchFamily="18" charset="0"/>
                <a:ea typeface="Calibri" panose="020F0502020204030204" pitchFamily="34" charset="0"/>
                <a:cs typeface="Times New Roman" panose="02020603050405020304" pitchFamily="18" charset="0"/>
              </a:rPr>
              <a:t>A</a:t>
            </a:r>
            <a:r>
              <a:rPr lang="fr-FR" altLang="fr-FR" sz="2000">
                <a:latin typeface="Times New Roman" panose="02020603050405020304" pitchFamily="18" charset="0"/>
                <a:ea typeface="Calibri" panose="020F0502020204030204" pitchFamily="34" charset="0"/>
                <a:cs typeface="Times New Roman" panose="02020603050405020304" pitchFamily="18" charset="0"/>
              </a:rPr>
              <a:t>daptation </a:t>
            </a: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r>
              <a:rPr lang="fr-FR" altLang="fr-FR" sz="2000" b="1">
                <a:latin typeface="Times New Roman" panose="02020603050405020304" pitchFamily="18" charset="0"/>
                <a:ea typeface="Calibri" panose="020F0502020204030204" pitchFamily="34" charset="0"/>
                <a:cs typeface="Times New Roman" panose="02020603050405020304" pitchFamily="18" charset="0"/>
              </a:rPr>
              <a:t>N</a:t>
            </a:r>
            <a:r>
              <a:rPr lang="fr-FR" altLang="fr-FR" sz="2000">
                <a:latin typeface="Times New Roman" panose="02020603050405020304" pitchFamily="18" charset="0"/>
                <a:ea typeface="Calibri" panose="020F0502020204030204" pitchFamily="34" charset="0"/>
                <a:cs typeface="Times New Roman" panose="02020603050405020304" pitchFamily="18" charset="0"/>
              </a:rPr>
              <a:t>ationale </a:t>
            </a: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des</a:t>
            </a:r>
            <a:r>
              <a:rPr lang="fr-FR" altLang="fr-FR" sz="2000" b="1">
                <a:latin typeface="Times New Roman" panose="02020603050405020304" pitchFamily="18" charset="0"/>
                <a:ea typeface="Calibri" panose="020F0502020204030204" pitchFamily="34" charset="0"/>
                <a:cs typeface="Times New Roman" panose="02020603050405020304" pitchFamily="18" charset="0"/>
              </a:rPr>
              <a:t> T</a:t>
            </a:r>
            <a:r>
              <a:rPr lang="fr-FR" altLang="fr-FR" sz="2000">
                <a:latin typeface="Times New Roman" panose="02020603050405020304" pitchFamily="18" charset="0"/>
                <a:ea typeface="Calibri" panose="020F0502020204030204" pitchFamily="34" charset="0"/>
                <a:cs typeface="Times New Roman" panose="02020603050405020304" pitchFamily="18" charset="0"/>
              </a:rPr>
              <a:t>ransmissions </a:t>
            </a: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r>
              <a:rPr lang="fr-FR" altLang="fr-FR" sz="2000" b="1">
                <a:latin typeface="Times New Roman" panose="02020603050405020304" pitchFamily="18" charset="0"/>
                <a:ea typeface="Calibri" panose="020F0502020204030204" pitchFamily="34" charset="0"/>
                <a:cs typeface="Times New Roman" panose="02020603050405020304" pitchFamily="18" charset="0"/>
              </a:rPr>
              <a:t>A</a:t>
            </a:r>
            <a:r>
              <a:rPr lang="fr-FR" altLang="fr-FR" sz="2000">
                <a:latin typeface="Times New Roman" panose="02020603050405020304" pitchFamily="18" charset="0"/>
                <a:ea typeface="Calibri" panose="020F0502020204030204" pitchFamily="34" charset="0"/>
                <a:cs typeface="Times New Roman" panose="02020603050405020304" pitchFamily="18" charset="0"/>
              </a:rPr>
              <a:t>ux 	</a:t>
            </a: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r>
              <a:rPr lang="fr-FR" altLang="fr-FR" sz="2000" b="1">
                <a:latin typeface="Times New Roman" panose="02020603050405020304" pitchFamily="18" charset="0"/>
                <a:ea typeface="Calibri" panose="020F0502020204030204" pitchFamily="34" charset="0"/>
                <a:cs typeface="Times New Roman" panose="02020603050405020304" pitchFamily="18" charset="0"/>
              </a:rPr>
              <a:t>R</a:t>
            </a:r>
            <a:r>
              <a:rPr lang="fr-FR" altLang="fr-FR" sz="2000">
                <a:latin typeface="Times New Roman" panose="02020603050405020304" pitchFamily="18" charset="0"/>
                <a:ea typeface="Calibri" panose="020F0502020204030204" pitchFamily="34" charset="0"/>
                <a:cs typeface="Times New Roman" panose="02020603050405020304" pitchFamily="18" charset="0"/>
              </a:rPr>
              <a:t>isques </a:t>
            </a: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r>
              <a:rPr lang="fr-FR" altLang="fr-FR" sz="2000" b="1">
                <a:latin typeface="Times New Roman" panose="02020603050405020304" pitchFamily="18" charset="0"/>
                <a:ea typeface="Calibri" panose="020F0502020204030204" pitchFamily="34" charset="0"/>
                <a:cs typeface="Times New Roman" panose="02020603050405020304" pitchFamily="18" charset="0"/>
              </a:rPr>
              <a:t>E</a:t>
            </a:r>
            <a:r>
              <a:rPr lang="fr-FR" altLang="fr-FR" sz="2000">
                <a:latin typeface="Times New Roman" panose="02020603050405020304" pitchFamily="18" charset="0"/>
                <a:ea typeface="Calibri" panose="020F0502020204030204" pitchFamily="34" charset="0"/>
                <a:cs typeface="Times New Roman" panose="02020603050405020304" pitchFamily="18" charset="0"/>
              </a:rPr>
              <a:t>t aux </a:t>
            </a: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r>
              <a:rPr lang="fr-FR" altLang="fr-FR" sz="2000" b="1">
                <a:latin typeface="Times New Roman" panose="02020603050405020304" pitchFamily="18" charset="0"/>
                <a:ea typeface="Calibri" panose="020F0502020204030204" pitchFamily="34" charset="0"/>
                <a:cs typeface="Times New Roman" panose="02020603050405020304" pitchFamily="18" charset="0"/>
              </a:rPr>
              <a:t>S</a:t>
            </a:r>
            <a:r>
              <a:rPr lang="fr-FR" altLang="fr-FR" sz="2000">
                <a:latin typeface="Times New Roman" panose="02020603050405020304" pitchFamily="18" charset="0"/>
                <a:ea typeface="Calibri" panose="020F0502020204030204" pitchFamily="34" charset="0"/>
                <a:cs typeface="Times New Roman" panose="02020603050405020304" pitchFamily="18" charset="0"/>
              </a:rPr>
              <a:t>ecours </a:t>
            </a: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Constitue le réseau de transmission utilisé par les SP pour leurs missions opérationnelles quotidiennes.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re 8">
            <a:extLst>
              <a:ext uri="{FF2B5EF4-FFF2-40B4-BE49-F238E27FC236}">
                <a16:creationId xmlns:a16="http://schemas.microsoft.com/office/drawing/2014/main" id="{298EB698-F2E9-D812-ACEF-04F876009A7F}"/>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technique : ANTARES</a:t>
            </a:r>
          </a:p>
        </p:txBody>
      </p:sp>
      <p:sp>
        <p:nvSpPr>
          <p:cNvPr id="25603" name="Espace réservé du numéro de diapositive 4">
            <a:extLst>
              <a:ext uri="{FF2B5EF4-FFF2-40B4-BE49-F238E27FC236}">
                <a16:creationId xmlns:a16="http://schemas.microsoft.com/office/drawing/2014/main" id="{47732E89-B2DB-A85C-D8FB-1B1F7106974E}"/>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90AAF8AC-4607-4365-A9EA-029E6BF5572D}" type="slidenum">
              <a:rPr lang="fr-FR" altLang="fr-FR" sz="2000">
                <a:solidFill>
                  <a:srgbClr val="984807"/>
                </a:solidFill>
              </a:rPr>
              <a:pPr algn="r" eaLnBrk="1" hangingPunct="1">
                <a:spcBef>
                  <a:spcPct val="0"/>
                </a:spcBef>
                <a:buFontTx/>
                <a:buNone/>
              </a:pPr>
              <a:t>19</a:t>
            </a:fld>
            <a:endParaRPr lang="fr-FR" altLang="fr-FR" sz="2000">
              <a:solidFill>
                <a:srgbClr val="984807"/>
              </a:solidFill>
            </a:endParaRPr>
          </a:p>
        </p:txBody>
      </p:sp>
      <p:sp>
        <p:nvSpPr>
          <p:cNvPr id="25604" name="Rectangle 1">
            <a:extLst>
              <a:ext uri="{FF2B5EF4-FFF2-40B4-BE49-F238E27FC236}">
                <a16:creationId xmlns:a16="http://schemas.microsoft.com/office/drawing/2014/main" id="{559FA45D-E9A6-E26D-B428-83CE7CA0B19C}"/>
              </a:ext>
            </a:extLst>
          </p:cNvPr>
          <p:cNvSpPr>
            <a:spLocks noChangeArrowheads="1"/>
          </p:cNvSpPr>
          <p:nvPr/>
        </p:nvSpPr>
        <p:spPr bwMode="auto">
          <a:xfrm>
            <a:off x="381000" y="1447800"/>
            <a:ext cx="8189913" cy="399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ANTARES s'appui sur l'infrastructure INPT (Infrastructure Nationale Partageable des Transmissions) qui est un réseau numérique chiffré. Il n'est donc pas possible de le scanner (par les journalistes par exemple). </a:t>
            </a: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SDMIS est donc un client du réseau INPT fourni par l'Etat.</a:t>
            </a:r>
            <a:endPar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Ce réseau mis en place en 2010, permet en termes de fonctionnalité, d'utiliser : </a:t>
            </a:r>
            <a:endPar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000">
                <a:latin typeface="Times New Roman" panose="02020603050405020304" pitchFamily="18" charset="0"/>
                <a:ea typeface="Calibri" panose="020F0502020204030204" pitchFamily="34" charset="0"/>
                <a:cs typeface="Times New Roman" panose="02020603050405020304" pitchFamily="18" charset="0"/>
              </a:rPr>
              <a:t> Pour la phonie : les communications relayées (COM) et les canaux tactiques directs (DIR),</a:t>
            </a:r>
          </a:p>
          <a:p>
            <a:pPr algn="just">
              <a:lnSpc>
                <a:spcPct val="107000"/>
              </a:lnSpc>
              <a:spcBef>
                <a:spcPct val="0"/>
              </a:spcBef>
              <a:buFontTx/>
              <a:buChar char="•"/>
            </a:pPr>
            <a:endPar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000">
                <a:latin typeface="Times New Roman" panose="02020603050405020304" pitchFamily="18" charset="0"/>
                <a:ea typeface="Calibri" panose="020F0502020204030204" pitchFamily="34" charset="0"/>
                <a:cs typeface="Times New Roman" panose="02020603050405020304" pitchFamily="18" charset="0"/>
              </a:rPr>
              <a:t> Pour les données : les status et la géolocalisation.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re 8">
            <a:extLst>
              <a:ext uri="{FF2B5EF4-FFF2-40B4-BE49-F238E27FC236}">
                <a16:creationId xmlns:a16="http://schemas.microsoft.com/office/drawing/2014/main" id="{B268FE95-5F59-EAFF-242D-B15EC97B6025}"/>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Système d’information et de communication</a:t>
            </a:r>
          </a:p>
        </p:txBody>
      </p:sp>
      <p:sp>
        <p:nvSpPr>
          <p:cNvPr id="4099" name="Espace réservé du numéro de diapositive 4">
            <a:extLst>
              <a:ext uri="{FF2B5EF4-FFF2-40B4-BE49-F238E27FC236}">
                <a16:creationId xmlns:a16="http://schemas.microsoft.com/office/drawing/2014/main" id="{806E4D3C-8306-A152-C85D-0F862C63E271}"/>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6A9AA7AE-60A0-4EBB-A6D8-7EFACBF1A599}" type="slidenum">
              <a:rPr lang="fr-FR" altLang="fr-FR" sz="2000">
                <a:solidFill>
                  <a:srgbClr val="984807"/>
                </a:solidFill>
              </a:rPr>
              <a:pPr algn="r" eaLnBrk="1" hangingPunct="1">
                <a:spcBef>
                  <a:spcPct val="0"/>
                </a:spcBef>
                <a:buFontTx/>
                <a:buNone/>
              </a:pPr>
              <a:t>2</a:t>
            </a:fld>
            <a:endParaRPr lang="fr-FR" altLang="fr-FR" sz="2000">
              <a:solidFill>
                <a:srgbClr val="984807"/>
              </a:solidFill>
            </a:endParaRPr>
          </a:p>
        </p:txBody>
      </p:sp>
      <p:cxnSp>
        <p:nvCxnSpPr>
          <p:cNvPr id="5" name="Connecteur droit 4">
            <a:extLst>
              <a:ext uri="{FF2B5EF4-FFF2-40B4-BE49-F238E27FC236}">
                <a16:creationId xmlns:a16="http://schemas.microsoft.com/office/drawing/2014/main" id="{9031DD63-0030-2CFA-76BA-03861FED4620}"/>
              </a:ext>
            </a:extLst>
          </p:cNvPr>
          <p:cNvCxnSpPr/>
          <p:nvPr/>
        </p:nvCxnSpPr>
        <p:spPr>
          <a:xfrm rot="5400000">
            <a:off x="2143125" y="3721100"/>
            <a:ext cx="4859338" cy="1588"/>
          </a:xfrm>
          <a:prstGeom prst="line">
            <a:avLst/>
          </a:prstGeom>
          <a:ln w="317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4101" name="ZoneTexte 16">
            <a:extLst>
              <a:ext uri="{FF2B5EF4-FFF2-40B4-BE49-F238E27FC236}">
                <a16:creationId xmlns:a16="http://schemas.microsoft.com/office/drawing/2014/main" id="{20DCFC8B-A1F5-7F84-5562-0BA4A46444B5}"/>
              </a:ext>
            </a:extLst>
          </p:cNvPr>
          <p:cNvSpPr txBox="1">
            <a:spLocks noChangeArrowheads="1"/>
          </p:cNvSpPr>
          <p:nvPr/>
        </p:nvSpPr>
        <p:spPr bwMode="auto">
          <a:xfrm>
            <a:off x="4572000" y="1916113"/>
            <a:ext cx="43005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b="1">
                <a:latin typeface="Times New Roman" panose="02020603050405020304" pitchFamily="18" charset="0"/>
                <a:cs typeface="Arial" panose="020B0604020202020204" pitchFamily="34" charset="0"/>
              </a:rPr>
              <a:t>Objectifs</a:t>
            </a:r>
          </a:p>
        </p:txBody>
      </p:sp>
      <p:sp>
        <p:nvSpPr>
          <p:cNvPr id="4102" name="ZoneTexte 20">
            <a:extLst>
              <a:ext uri="{FF2B5EF4-FFF2-40B4-BE49-F238E27FC236}">
                <a16:creationId xmlns:a16="http://schemas.microsoft.com/office/drawing/2014/main" id="{598AC29B-0E9D-F092-0B7F-D782CB9D8A1B}"/>
              </a:ext>
            </a:extLst>
          </p:cNvPr>
          <p:cNvSpPr txBox="1">
            <a:spLocks noChangeArrowheads="1"/>
          </p:cNvSpPr>
          <p:nvPr/>
        </p:nvSpPr>
        <p:spPr bwMode="auto">
          <a:xfrm>
            <a:off x="4811713" y="2632075"/>
            <a:ext cx="38211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90000"/>
              </a:lnSpc>
              <a:spcBef>
                <a:spcPct val="0"/>
              </a:spcBef>
              <a:buClr>
                <a:schemeClr val="hlink"/>
              </a:buClr>
              <a:buFontTx/>
              <a:buChar char=" "/>
            </a:pPr>
            <a:r>
              <a:rPr lang="fr-FR" altLang="fr-FR" sz="2000">
                <a:latin typeface="Times New Roman" panose="02020603050405020304" pitchFamily="18" charset="0"/>
                <a:cs typeface="Arial" panose="020B0604020202020204" pitchFamily="34" charset="0"/>
              </a:rPr>
              <a:t>A la fin de cette partie, vous serez capable de connaître les différents systèmes d’information et de communication et leurs utilisation.</a:t>
            </a:r>
          </a:p>
        </p:txBody>
      </p:sp>
      <p:sp>
        <p:nvSpPr>
          <p:cNvPr id="4103" name="ZoneTexte 15">
            <a:extLst>
              <a:ext uri="{FF2B5EF4-FFF2-40B4-BE49-F238E27FC236}">
                <a16:creationId xmlns:a16="http://schemas.microsoft.com/office/drawing/2014/main" id="{926CE5E1-1090-FA27-6659-B8ACAA55E70F}"/>
              </a:ext>
            </a:extLst>
          </p:cNvPr>
          <p:cNvSpPr txBox="1">
            <a:spLocks noChangeArrowheads="1"/>
          </p:cNvSpPr>
          <p:nvPr/>
        </p:nvSpPr>
        <p:spPr bwMode="auto">
          <a:xfrm>
            <a:off x="609600" y="2667000"/>
            <a:ext cx="34290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a:latin typeface="Times New Roman" panose="02020603050405020304" pitchFamily="18" charset="0"/>
              </a:rPr>
              <a:t>Utilisation technique</a:t>
            </a:r>
          </a:p>
          <a:p>
            <a:pPr>
              <a:spcBef>
                <a:spcPct val="0"/>
              </a:spcBef>
              <a:buFontTx/>
              <a:buNone/>
            </a:pPr>
            <a:endParaRPr lang="fr-FR" altLang="fr-FR" sz="2000" b="1">
              <a:latin typeface="Times New Roman" panose="02020603050405020304" pitchFamily="18" charset="0"/>
            </a:endParaRPr>
          </a:p>
          <a:p>
            <a:pPr>
              <a:spcBef>
                <a:spcPct val="0"/>
              </a:spcBef>
              <a:buFontTx/>
              <a:buNone/>
            </a:pPr>
            <a:r>
              <a:rPr lang="fr-FR" altLang="fr-FR" sz="2000" b="1">
                <a:latin typeface="Times New Roman" panose="02020603050405020304" pitchFamily="18" charset="0"/>
              </a:rPr>
              <a:t>Utilisation opérationnelle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re 8">
            <a:extLst>
              <a:ext uri="{FF2B5EF4-FFF2-40B4-BE49-F238E27FC236}">
                <a16:creationId xmlns:a16="http://schemas.microsoft.com/office/drawing/2014/main" id="{C592BB8E-F942-9607-6B5D-7265AC1C5A6B}"/>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technique : ANTARES</a:t>
            </a:r>
          </a:p>
        </p:txBody>
      </p:sp>
      <p:sp>
        <p:nvSpPr>
          <p:cNvPr id="26627" name="Espace réservé du numéro de diapositive 4">
            <a:extLst>
              <a:ext uri="{FF2B5EF4-FFF2-40B4-BE49-F238E27FC236}">
                <a16:creationId xmlns:a16="http://schemas.microsoft.com/office/drawing/2014/main" id="{8AE3542B-1664-0AE2-4337-5B95400DF4E6}"/>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0DB9AAC0-744D-40B3-8A19-C4BB2EB42A56}" type="slidenum">
              <a:rPr lang="fr-FR" altLang="fr-FR" sz="2000">
                <a:solidFill>
                  <a:srgbClr val="984807"/>
                </a:solidFill>
              </a:rPr>
              <a:pPr algn="r" eaLnBrk="1" hangingPunct="1">
                <a:spcBef>
                  <a:spcPct val="0"/>
                </a:spcBef>
                <a:buFontTx/>
                <a:buNone/>
              </a:pPr>
              <a:t>20</a:t>
            </a:fld>
            <a:endParaRPr lang="fr-FR" altLang="fr-FR" sz="2000">
              <a:solidFill>
                <a:srgbClr val="984807"/>
              </a:solidFill>
            </a:endParaRPr>
          </a:p>
        </p:txBody>
      </p:sp>
      <p:sp>
        <p:nvSpPr>
          <p:cNvPr id="26628" name="Rectangle 1">
            <a:extLst>
              <a:ext uri="{FF2B5EF4-FFF2-40B4-BE49-F238E27FC236}">
                <a16:creationId xmlns:a16="http://schemas.microsoft.com/office/drawing/2014/main" id="{C5CDB816-3DA8-E87B-AE63-57C9F4E9B072}"/>
              </a:ext>
            </a:extLst>
          </p:cNvPr>
          <p:cNvSpPr>
            <a:spLocks noChangeArrowheads="1"/>
          </p:cNvSpPr>
          <p:nvPr/>
        </p:nvSpPr>
        <p:spPr bwMode="auto">
          <a:xfrm>
            <a:off x="457200" y="1981200"/>
            <a:ext cx="8189913"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Arial" panose="020B0604020202020204" pitchFamily="34" charset="0"/>
              </a:rPr>
              <a:t>Chaque terminal dispose d’une adresse explicite unique le R.F.G.I : </a:t>
            </a:r>
            <a:endParaRPr lang="fr-FR" altLang="fr-FR" sz="2000">
              <a:latin typeface="Times New Roman" panose="02020603050405020304" pitchFamily="18" charset="0"/>
              <a:ea typeface="Calibri" panose="020F0502020204030204" pitchFamily="34" charset="0"/>
              <a:cs typeface="Arial" panose="020B0604020202020204" pitchFamily="34" charset="0"/>
            </a:endParaRPr>
          </a:p>
        </p:txBody>
      </p:sp>
      <p:sp>
        <p:nvSpPr>
          <p:cNvPr id="26629" name="Rectangle 1">
            <a:extLst>
              <a:ext uri="{FF2B5EF4-FFF2-40B4-BE49-F238E27FC236}">
                <a16:creationId xmlns:a16="http://schemas.microsoft.com/office/drawing/2014/main" id="{BB670AAB-7368-C0EB-921A-C9E38B339547}"/>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Identification sur ANTARES :</a:t>
            </a:r>
          </a:p>
        </p:txBody>
      </p:sp>
      <p:grpSp>
        <p:nvGrpSpPr>
          <p:cNvPr id="26630" name="Group 89">
            <a:extLst>
              <a:ext uri="{FF2B5EF4-FFF2-40B4-BE49-F238E27FC236}">
                <a16:creationId xmlns:a16="http://schemas.microsoft.com/office/drawing/2014/main" id="{D42596D4-F152-CAB4-8641-2414631AC7EF}"/>
              </a:ext>
            </a:extLst>
          </p:cNvPr>
          <p:cNvGrpSpPr>
            <a:grpSpLocks/>
          </p:cNvGrpSpPr>
          <p:nvPr/>
        </p:nvGrpSpPr>
        <p:grpSpPr bwMode="auto">
          <a:xfrm>
            <a:off x="323850" y="2743200"/>
            <a:ext cx="8362950" cy="3048000"/>
            <a:chOff x="-3" y="-3"/>
            <a:chExt cx="3211" cy="1620"/>
          </a:xfrm>
        </p:grpSpPr>
        <p:grpSp>
          <p:nvGrpSpPr>
            <p:cNvPr id="26631" name="Group 87">
              <a:extLst>
                <a:ext uri="{FF2B5EF4-FFF2-40B4-BE49-F238E27FC236}">
                  <a16:creationId xmlns:a16="http://schemas.microsoft.com/office/drawing/2014/main" id="{33CE0521-8AD0-FD5C-7AC2-BE9D60CC66B9}"/>
                </a:ext>
              </a:extLst>
            </p:cNvPr>
            <p:cNvGrpSpPr>
              <a:grpSpLocks/>
            </p:cNvGrpSpPr>
            <p:nvPr/>
          </p:nvGrpSpPr>
          <p:grpSpPr bwMode="auto">
            <a:xfrm>
              <a:off x="0" y="0"/>
              <a:ext cx="3205" cy="1614"/>
              <a:chOff x="0" y="0"/>
              <a:chExt cx="3205" cy="1614"/>
            </a:xfrm>
          </p:grpSpPr>
          <p:grpSp>
            <p:nvGrpSpPr>
              <p:cNvPr id="26633" name="Group 34">
                <a:extLst>
                  <a:ext uri="{FF2B5EF4-FFF2-40B4-BE49-F238E27FC236}">
                    <a16:creationId xmlns:a16="http://schemas.microsoft.com/office/drawing/2014/main" id="{9EEDB086-09E8-586E-8877-2B1320265324}"/>
                  </a:ext>
                </a:extLst>
              </p:cNvPr>
              <p:cNvGrpSpPr>
                <a:grpSpLocks/>
              </p:cNvGrpSpPr>
              <p:nvPr/>
            </p:nvGrpSpPr>
            <p:grpSpPr bwMode="auto">
              <a:xfrm>
                <a:off x="0" y="0"/>
                <a:ext cx="810" cy="346"/>
                <a:chOff x="0" y="0"/>
                <a:chExt cx="810" cy="346"/>
              </a:xfrm>
            </p:grpSpPr>
            <p:sp>
              <p:nvSpPr>
                <p:cNvPr id="26712" name="Rectangle 6">
                  <a:extLst>
                    <a:ext uri="{FF2B5EF4-FFF2-40B4-BE49-F238E27FC236}">
                      <a16:creationId xmlns:a16="http://schemas.microsoft.com/office/drawing/2014/main" id="{288CDD8B-4AB3-C4C3-80D2-8FD4FA9740D7}"/>
                    </a:ext>
                  </a:extLst>
                </p:cNvPr>
                <p:cNvSpPr>
                  <a:spLocks noChangeArrowheads="1"/>
                </p:cNvSpPr>
                <p:nvPr/>
              </p:nvSpPr>
              <p:spPr bwMode="auto">
                <a:xfrm>
                  <a:off x="28" y="0"/>
                  <a:ext cx="754"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9pPr>
                </a:lstStyle>
                <a:p>
                  <a:pPr algn="ctr">
                    <a:spcBef>
                      <a:spcPct val="0"/>
                    </a:spcBef>
                    <a:buFontTx/>
                    <a:buNone/>
                  </a:pPr>
                  <a:r>
                    <a:rPr lang="fr-FR" altLang="fr-FR" sz="2000" b="1">
                      <a:solidFill>
                        <a:srgbClr val="000000"/>
                      </a:solidFill>
                      <a:latin typeface="Times New Roman" panose="02020603050405020304" pitchFamily="18" charset="0"/>
                      <a:cs typeface="Times New Roman" panose="02020603050405020304" pitchFamily="18" charset="0"/>
                    </a:rPr>
                    <a:t>R</a:t>
                  </a:r>
                  <a:r>
                    <a:rPr lang="fr-FR" altLang="fr-FR" sz="2000">
                      <a:solidFill>
                        <a:srgbClr val="000000"/>
                      </a:solidFill>
                      <a:latin typeface="Times New Roman" panose="02020603050405020304" pitchFamily="18" charset="0"/>
                      <a:cs typeface="Times New Roman" panose="02020603050405020304" pitchFamily="18" charset="0"/>
                    </a:rPr>
                    <a:t>éseau</a:t>
                  </a:r>
                  <a:endParaRPr lang="fr-FR" altLang="fr-FR" sz="2000">
                    <a:latin typeface="Times New Roman" panose="02020603050405020304" pitchFamily="18" charset="0"/>
                  </a:endParaRPr>
                </a:p>
              </p:txBody>
            </p:sp>
            <p:sp>
              <p:nvSpPr>
                <p:cNvPr id="26713" name="Rectangle 33">
                  <a:extLst>
                    <a:ext uri="{FF2B5EF4-FFF2-40B4-BE49-F238E27FC236}">
                      <a16:creationId xmlns:a16="http://schemas.microsoft.com/office/drawing/2014/main" id="{B21734F1-B2AC-8E06-1072-2F95DC31CB74}"/>
                    </a:ext>
                  </a:extLst>
                </p:cNvPr>
                <p:cNvSpPr>
                  <a:spLocks noChangeArrowheads="1"/>
                </p:cNvSpPr>
                <p:nvPr/>
              </p:nvSpPr>
              <p:spPr bwMode="auto">
                <a:xfrm>
                  <a:off x="0" y="0"/>
                  <a:ext cx="810"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26634" name="Group 36">
                <a:extLst>
                  <a:ext uri="{FF2B5EF4-FFF2-40B4-BE49-F238E27FC236}">
                    <a16:creationId xmlns:a16="http://schemas.microsoft.com/office/drawing/2014/main" id="{21B1E32F-ECF5-7724-7CEE-E1CC58A95173}"/>
                  </a:ext>
                </a:extLst>
              </p:cNvPr>
              <p:cNvGrpSpPr>
                <a:grpSpLocks/>
              </p:cNvGrpSpPr>
              <p:nvPr/>
            </p:nvGrpSpPr>
            <p:grpSpPr bwMode="auto">
              <a:xfrm>
                <a:off x="810" y="0"/>
                <a:ext cx="206" cy="346"/>
                <a:chOff x="810" y="0"/>
                <a:chExt cx="206" cy="346"/>
              </a:xfrm>
            </p:grpSpPr>
            <p:sp>
              <p:nvSpPr>
                <p:cNvPr id="26710" name="Rectangle 7">
                  <a:extLst>
                    <a:ext uri="{FF2B5EF4-FFF2-40B4-BE49-F238E27FC236}">
                      <a16:creationId xmlns:a16="http://schemas.microsoft.com/office/drawing/2014/main" id="{8C638E03-EA6C-5D2B-1F76-29B45BF25B6A}"/>
                    </a:ext>
                  </a:extLst>
                </p:cNvPr>
                <p:cNvSpPr>
                  <a:spLocks noChangeArrowheads="1"/>
                </p:cNvSpPr>
                <p:nvPr/>
              </p:nvSpPr>
              <p:spPr bwMode="auto">
                <a:xfrm>
                  <a:off x="838" y="0"/>
                  <a:ext cx="150"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 </a:t>
                  </a:r>
                </a:p>
                <a:p>
                  <a:pPr algn="ctr">
                    <a:spcBef>
                      <a:spcPct val="0"/>
                    </a:spcBef>
                    <a:buFontTx/>
                    <a:buNone/>
                  </a:pPr>
                  <a:endParaRPr lang="fr-FR" altLang="fr-FR" sz="2000">
                    <a:latin typeface="Times New Roman" panose="02020603050405020304" pitchFamily="18" charset="0"/>
                  </a:endParaRPr>
                </a:p>
              </p:txBody>
            </p:sp>
            <p:sp>
              <p:nvSpPr>
                <p:cNvPr id="26711" name="Rectangle 35">
                  <a:extLst>
                    <a:ext uri="{FF2B5EF4-FFF2-40B4-BE49-F238E27FC236}">
                      <a16:creationId xmlns:a16="http://schemas.microsoft.com/office/drawing/2014/main" id="{CE6029A3-07ED-6B09-9C8E-E0F9923E419D}"/>
                    </a:ext>
                  </a:extLst>
                </p:cNvPr>
                <p:cNvSpPr>
                  <a:spLocks noChangeArrowheads="1"/>
                </p:cNvSpPr>
                <p:nvPr/>
              </p:nvSpPr>
              <p:spPr bwMode="auto">
                <a:xfrm>
                  <a:off x="810" y="0"/>
                  <a:ext cx="206"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26635" name="Group 38">
                <a:extLst>
                  <a:ext uri="{FF2B5EF4-FFF2-40B4-BE49-F238E27FC236}">
                    <a16:creationId xmlns:a16="http://schemas.microsoft.com/office/drawing/2014/main" id="{8C0D99FD-861E-D8F2-07A6-641FE6BBF151}"/>
                  </a:ext>
                </a:extLst>
              </p:cNvPr>
              <p:cNvGrpSpPr>
                <a:grpSpLocks/>
              </p:cNvGrpSpPr>
              <p:nvPr/>
            </p:nvGrpSpPr>
            <p:grpSpPr bwMode="auto">
              <a:xfrm>
                <a:off x="1016" y="0"/>
                <a:ext cx="427" cy="346"/>
                <a:chOff x="1016" y="0"/>
                <a:chExt cx="427" cy="346"/>
              </a:xfrm>
            </p:grpSpPr>
            <p:sp>
              <p:nvSpPr>
                <p:cNvPr id="26708" name="Rectangle 8">
                  <a:extLst>
                    <a:ext uri="{FF2B5EF4-FFF2-40B4-BE49-F238E27FC236}">
                      <a16:creationId xmlns:a16="http://schemas.microsoft.com/office/drawing/2014/main" id="{384DB179-B673-11A8-5205-0D76FC6E2262}"/>
                    </a:ext>
                  </a:extLst>
                </p:cNvPr>
                <p:cNvSpPr>
                  <a:spLocks noChangeArrowheads="1"/>
                </p:cNvSpPr>
                <p:nvPr/>
              </p:nvSpPr>
              <p:spPr bwMode="auto">
                <a:xfrm>
                  <a:off x="1044" y="0"/>
                  <a:ext cx="371"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9pPr>
                </a:lstStyle>
                <a:p>
                  <a:pPr algn="ctr">
                    <a:spcBef>
                      <a:spcPct val="0"/>
                    </a:spcBef>
                    <a:buFontTx/>
                    <a:buNone/>
                  </a:pPr>
                  <a:r>
                    <a:rPr lang="fr-FR" altLang="fr-FR" sz="2000" b="1">
                      <a:solidFill>
                        <a:srgbClr val="000000"/>
                      </a:solidFill>
                      <a:latin typeface="Times New Roman" panose="02020603050405020304" pitchFamily="18" charset="0"/>
                      <a:cs typeface="Times New Roman" panose="02020603050405020304" pitchFamily="18" charset="0"/>
                    </a:rPr>
                    <a:t>F</a:t>
                  </a:r>
                  <a:r>
                    <a:rPr lang="fr-FR" altLang="fr-FR" sz="2000">
                      <a:solidFill>
                        <a:srgbClr val="000000"/>
                      </a:solidFill>
                      <a:latin typeface="Times New Roman" panose="02020603050405020304" pitchFamily="18" charset="0"/>
                      <a:cs typeface="Times New Roman" panose="02020603050405020304" pitchFamily="18" charset="0"/>
                    </a:rPr>
                    <a:t>lotte</a:t>
                  </a:r>
                  <a:endParaRPr lang="fr-FR" altLang="fr-FR" sz="2000">
                    <a:latin typeface="Times New Roman" panose="02020603050405020304" pitchFamily="18" charset="0"/>
                  </a:endParaRPr>
                </a:p>
              </p:txBody>
            </p:sp>
            <p:sp>
              <p:nvSpPr>
                <p:cNvPr id="26709" name="Rectangle 37">
                  <a:extLst>
                    <a:ext uri="{FF2B5EF4-FFF2-40B4-BE49-F238E27FC236}">
                      <a16:creationId xmlns:a16="http://schemas.microsoft.com/office/drawing/2014/main" id="{F23ED900-05F3-C51E-684A-17697DB11B50}"/>
                    </a:ext>
                  </a:extLst>
                </p:cNvPr>
                <p:cNvSpPr>
                  <a:spLocks noChangeArrowheads="1"/>
                </p:cNvSpPr>
                <p:nvPr/>
              </p:nvSpPr>
              <p:spPr bwMode="auto">
                <a:xfrm>
                  <a:off x="1016" y="0"/>
                  <a:ext cx="427"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26636" name="Group 40">
                <a:extLst>
                  <a:ext uri="{FF2B5EF4-FFF2-40B4-BE49-F238E27FC236}">
                    <a16:creationId xmlns:a16="http://schemas.microsoft.com/office/drawing/2014/main" id="{51B02798-7F49-CE8E-DF43-582E2E47BD1E}"/>
                  </a:ext>
                </a:extLst>
              </p:cNvPr>
              <p:cNvGrpSpPr>
                <a:grpSpLocks/>
              </p:cNvGrpSpPr>
              <p:nvPr/>
            </p:nvGrpSpPr>
            <p:grpSpPr bwMode="auto">
              <a:xfrm>
                <a:off x="1443" y="0"/>
                <a:ext cx="206" cy="346"/>
                <a:chOff x="1443" y="0"/>
                <a:chExt cx="206" cy="346"/>
              </a:xfrm>
            </p:grpSpPr>
            <p:sp>
              <p:nvSpPr>
                <p:cNvPr id="26706" name="Rectangle 9">
                  <a:extLst>
                    <a:ext uri="{FF2B5EF4-FFF2-40B4-BE49-F238E27FC236}">
                      <a16:creationId xmlns:a16="http://schemas.microsoft.com/office/drawing/2014/main" id="{7DD08AA1-E85E-C6EA-BBFE-DC426BFCA4A5}"/>
                    </a:ext>
                  </a:extLst>
                </p:cNvPr>
                <p:cNvSpPr>
                  <a:spLocks noChangeArrowheads="1"/>
                </p:cNvSpPr>
                <p:nvPr/>
              </p:nvSpPr>
              <p:spPr bwMode="auto">
                <a:xfrm>
                  <a:off x="1471" y="0"/>
                  <a:ext cx="150"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 </a:t>
                  </a:r>
                </a:p>
                <a:p>
                  <a:pPr algn="ctr">
                    <a:spcBef>
                      <a:spcPct val="0"/>
                    </a:spcBef>
                    <a:buFontTx/>
                    <a:buNone/>
                  </a:pPr>
                  <a:endParaRPr lang="fr-FR" altLang="fr-FR" sz="2000">
                    <a:latin typeface="Times New Roman" panose="02020603050405020304" pitchFamily="18" charset="0"/>
                  </a:endParaRPr>
                </a:p>
              </p:txBody>
            </p:sp>
            <p:sp>
              <p:nvSpPr>
                <p:cNvPr id="26707" name="Rectangle 39">
                  <a:extLst>
                    <a:ext uri="{FF2B5EF4-FFF2-40B4-BE49-F238E27FC236}">
                      <a16:creationId xmlns:a16="http://schemas.microsoft.com/office/drawing/2014/main" id="{D68D04F3-472F-B1FD-1534-F0E7B4839252}"/>
                    </a:ext>
                  </a:extLst>
                </p:cNvPr>
                <p:cNvSpPr>
                  <a:spLocks noChangeArrowheads="1"/>
                </p:cNvSpPr>
                <p:nvPr/>
              </p:nvSpPr>
              <p:spPr bwMode="auto">
                <a:xfrm>
                  <a:off x="1443" y="0"/>
                  <a:ext cx="206"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26637" name="Group 42">
                <a:extLst>
                  <a:ext uri="{FF2B5EF4-FFF2-40B4-BE49-F238E27FC236}">
                    <a16:creationId xmlns:a16="http://schemas.microsoft.com/office/drawing/2014/main" id="{00DCD715-7548-A835-9EB9-594196D75870}"/>
                  </a:ext>
                </a:extLst>
              </p:cNvPr>
              <p:cNvGrpSpPr>
                <a:grpSpLocks/>
              </p:cNvGrpSpPr>
              <p:nvPr/>
            </p:nvGrpSpPr>
            <p:grpSpPr bwMode="auto">
              <a:xfrm>
                <a:off x="1649" y="0"/>
                <a:ext cx="540" cy="346"/>
                <a:chOff x="1649" y="0"/>
                <a:chExt cx="540" cy="346"/>
              </a:xfrm>
            </p:grpSpPr>
            <p:sp>
              <p:nvSpPr>
                <p:cNvPr id="26704" name="Rectangle 10">
                  <a:extLst>
                    <a:ext uri="{FF2B5EF4-FFF2-40B4-BE49-F238E27FC236}">
                      <a16:creationId xmlns:a16="http://schemas.microsoft.com/office/drawing/2014/main" id="{566ED8B1-2D12-8CF7-2465-AAC5BB30F229}"/>
                    </a:ext>
                  </a:extLst>
                </p:cNvPr>
                <p:cNvSpPr>
                  <a:spLocks noChangeArrowheads="1"/>
                </p:cNvSpPr>
                <p:nvPr/>
              </p:nvSpPr>
              <p:spPr bwMode="auto">
                <a:xfrm>
                  <a:off x="1677" y="0"/>
                  <a:ext cx="484"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9pPr>
                </a:lstStyle>
                <a:p>
                  <a:pPr algn="ctr">
                    <a:spcBef>
                      <a:spcPct val="0"/>
                    </a:spcBef>
                    <a:buFontTx/>
                    <a:buNone/>
                  </a:pPr>
                  <a:r>
                    <a:rPr lang="fr-FR" altLang="fr-FR" sz="2000" b="1">
                      <a:solidFill>
                        <a:srgbClr val="000000"/>
                      </a:solidFill>
                      <a:latin typeface="Times New Roman" panose="02020603050405020304" pitchFamily="18" charset="0"/>
                      <a:cs typeface="Times New Roman" panose="02020603050405020304" pitchFamily="18" charset="0"/>
                    </a:rPr>
                    <a:t>G</a:t>
                  </a:r>
                  <a:r>
                    <a:rPr lang="fr-FR" altLang="fr-FR" sz="2000">
                      <a:solidFill>
                        <a:srgbClr val="000000"/>
                      </a:solidFill>
                      <a:latin typeface="Times New Roman" panose="02020603050405020304" pitchFamily="18" charset="0"/>
                      <a:cs typeface="Times New Roman" panose="02020603050405020304" pitchFamily="18" charset="0"/>
                    </a:rPr>
                    <a:t>roupe</a:t>
                  </a:r>
                  <a:endParaRPr lang="fr-FR" altLang="fr-FR" sz="2000">
                    <a:latin typeface="Times New Roman" panose="02020603050405020304" pitchFamily="18" charset="0"/>
                  </a:endParaRPr>
                </a:p>
              </p:txBody>
            </p:sp>
            <p:sp>
              <p:nvSpPr>
                <p:cNvPr id="26705" name="Rectangle 41">
                  <a:extLst>
                    <a:ext uri="{FF2B5EF4-FFF2-40B4-BE49-F238E27FC236}">
                      <a16:creationId xmlns:a16="http://schemas.microsoft.com/office/drawing/2014/main" id="{E854FBC8-9835-BEA0-BB2B-980BAD57031C}"/>
                    </a:ext>
                  </a:extLst>
                </p:cNvPr>
                <p:cNvSpPr>
                  <a:spLocks noChangeArrowheads="1"/>
                </p:cNvSpPr>
                <p:nvPr/>
              </p:nvSpPr>
              <p:spPr bwMode="auto">
                <a:xfrm>
                  <a:off x="1649" y="0"/>
                  <a:ext cx="540"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26638" name="Group 44">
                <a:extLst>
                  <a:ext uri="{FF2B5EF4-FFF2-40B4-BE49-F238E27FC236}">
                    <a16:creationId xmlns:a16="http://schemas.microsoft.com/office/drawing/2014/main" id="{981D2D04-23B9-FC5B-9DA0-0EECB62791F4}"/>
                  </a:ext>
                </a:extLst>
              </p:cNvPr>
              <p:cNvGrpSpPr>
                <a:grpSpLocks/>
              </p:cNvGrpSpPr>
              <p:nvPr/>
            </p:nvGrpSpPr>
            <p:grpSpPr bwMode="auto">
              <a:xfrm>
                <a:off x="2189" y="0"/>
                <a:ext cx="206" cy="346"/>
                <a:chOff x="2189" y="0"/>
                <a:chExt cx="206" cy="346"/>
              </a:xfrm>
            </p:grpSpPr>
            <p:sp>
              <p:nvSpPr>
                <p:cNvPr id="26702" name="Rectangle 11">
                  <a:extLst>
                    <a:ext uri="{FF2B5EF4-FFF2-40B4-BE49-F238E27FC236}">
                      <a16:creationId xmlns:a16="http://schemas.microsoft.com/office/drawing/2014/main" id="{2C520DC8-7B0D-58FD-BB09-BDA7CD389A2B}"/>
                    </a:ext>
                  </a:extLst>
                </p:cNvPr>
                <p:cNvSpPr>
                  <a:spLocks noChangeArrowheads="1"/>
                </p:cNvSpPr>
                <p:nvPr/>
              </p:nvSpPr>
              <p:spPr bwMode="auto">
                <a:xfrm>
                  <a:off x="2217" y="0"/>
                  <a:ext cx="150"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 </a:t>
                  </a:r>
                </a:p>
                <a:p>
                  <a:pPr algn="ctr">
                    <a:spcBef>
                      <a:spcPct val="0"/>
                    </a:spcBef>
                    <a:buFontTx/>
                    <a:buNone/>
                  </a:pPr>
                  <a:endParaRPr lang="fr-FR" altLang="fr-FR" sz="2000">
                    <a:latin typeface="Times New Roman" panose="02020603050405020304" pitchFamily="18" charset="0"/>
                  </a:endParaRPr>
                </a:p>
              </p:txBody>
            </p:sp>
            <p:sp>
              <p:nvSpPr>
                <p:cNvPr id="26703" name="Rectangle 43">
                  <a:extLst>
                    <a:ext uri="{FF2B5EF4-FFF2-40B4-BE49-F238E27FC236}">
                      <a16:creationId xmlns:a16="http://schemas.microsoft.com/office/drawing/2014/main" id="{DC54D4DE-C803-3DD5-2CDD-26F25B5D84F7}"/>
                    </a:ext>
                  </a:extLst>
                </p:cNvPr>
                <p:cNvSpPr>
                  <a:spLocks noChangeArrowheads="1"/>
                </p:cNvSpPr>
                <p:nvPr/>
              </p:nvSpPr>
              <p:spPr bwMode="auto">
                <a:xfrm>
                  <a:off x="2189" y="0"/>
                  <a:ext cx="206"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26639" name="Group 46">
                <a:extLst>
                  <a:ext uri="{FF2B5EF4-FFF2-40B4-BE49-F238E27FC236}">
                    <a16:creationId xmlns:a16="http://schemas.microsoft.com/office/drawing/2014/main" id="{5B7CC3BC-C7A5-BF63-45FF-CAFB3A78FCF0}"/>
                  </a:ext>
                </a:extLst>
              </p:cNvPr>
              <p:cNvGrpSpPr>
                <a:grpSpLocks/>
              </p:cNvGrpSpPr>
              <p:nvPr/>
            </p:nvGrpSpPr>
            <p:grpSpPr bwMode="auto">
              <a:xfrm>
                <a:off x="2395" y="0"/>
                <a:ext cx="810" cy="346"/>
                <a:chOff x="2395" y="0"/>
                <a:chExt cx="810" cy="346"/>
              </a:xfrm>
            </p:grpSpPr>
            <p:sp>
              <p:nvSpPr>
                <p:cNvPr id="26700" name="Rectangle 12">
                  <a:extLst>
                    <a:ext uri="{FF2B5EF4-FFF2-40B4-BE49-F238E27FC236}">
                      <a16:creationId xmlns:a16="http://schemas.microsoft.com/office/drawing/2014/main" id="{0B4D4711-4E9C-0C39-49DE-1A7BED23A9E3}"/>
                    </a:ext>
                  </a:extLst>
                </p:cNvPr>
                <p:cNvSpPr>
                  <a:spLocks noChangeArrowheads="1"/>
                </p:cNvSpPr>
                <p:nvPr/>
              </p:nvSpPr>
              <p:spPr bwMode="auto">
                <a:xfrm>
                  <a:off x="2423" y="0"/>
                  <a:ext cx="754"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9pPr>
                </a:lstStyle>
                <a:p>
                  <a:pPr algn="ctr">
                    <a:spcBef>
                      <a:spcPct val="0"/>
                    </a:spcBef>
                    <a:buFontTx/>
                    <a:buNone/>
                  </a:pPr>
                  <a:r>
                    <a:rPr lang="fr-FR" altLang="fr-FR" sz="2000" b="1">
                      <a:solidFill>
                        <a:srgbClr val="000000"/>
                      </a:solidFill>
                      <a:latin typeface="Times New Roman" panose="02020603050405020304" pitchFamily="18" charset="0"/>
                      <a:cs typeface="Times New Roman" panose="02020603050405020304" pitchFamily="18" charset="0"/>
                    </a:rPr>
                    <a:t>I</a:t>
                  </a:r>
                  <a:r>
                    <a:rPr lang="fr-FR" altLang="fr-FR" sz="2000">
                      <a:solidFill>
                        <a:srgbClr val="000000"/>
                      </a:solidFill>
                      <a:latin typeface="Times New Roman" panose="02020603050405020304" pitchFamily="18" charset="0"/>
                      <a:cs typeface="Times New Roman" panose="02020603050405020304" pitchFamily="18" charset="0"/>
                    </a:rPr>
                    <a:t>dentifiant</a:t>
                  </a:r>
                  <a:endParaRPr lang="fr-FR" altLang="fr-FR" sz="2000">
                    <a:latin typeface="Times New Roman" panose="02020603050405020304" pitchFamily="18" charset="0"/>
                  </a:endParaRPr>
                </a:p>
              </p:txBody>
            </p:sp>
            <p:sp>
              <p:nvSpPr>
                <p:cNvPr id="26701" name="Rectangle 45">
                  <a:extLst>
                    <a:ext uri="{FF2B5EF4-FFF2-40B4-BE49-F238E27FC236}">
                      <a16:creationId xmlns:a16="http://schemas.microsoft.com/office/drawing/2014/main" id="{DE168890-3CD2-778B-98BD-9DC48695C6C6}"/>
                    </a:ext>
                  </a:extLst>
                </p:cNvPr>
                <p:cNvSpPr>
                  <a:spLocks noChangeArrowheads="1"/>
                </p:cNvSpPr>
                <p:nvPr/>
              </p:nvSpPr>
              <p:spPr bwMode="auto">
                <a:xfrm>
                  <a:off x="2395" y="0"/>
                  <a:ext cx="810"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26640" name="Group 48">
                <a:extLst>
                  <a:ext uri="{FF2B5EF4-FFF2-40B4-BE49-F238E27FC236}">
                    <a16:creationId xmlns:a16="http://schemas.microsoft.com/office/drawing/2014/main" id="{67AAF214-BE16-CB76-A67E-95655A978AC2}"/>
                  </a:ext>
                </a:extLst>
              </p:cNvPr>
              <p:cNvGrpSpPr>
                <a:grpSpLocks/>
              </p:cNvGrpSpPr>
              <p:nvPr/>
            </p:nvGrpSpPr>
            <p:grpSpPr bwMode="auto">
              <a:xfrm>
                <a:off x="0" y="346"/>
                <a:ext cx="3205" cy="346"/>
                <a:chOff x="0" y="346"/>
                <a:chExt cx="3205" cy="346"/>
              </a:xfrm>
            </p:grpSpPr>
            <p:sp>
              <p:nvSpPr>
                <p:cNvPr id="26698" name="Rectangle 13">
                  <a:extLst>
                    <a:ext uri="{FF2B5EF4-FFF2-40B4-BE49-F238E27FC236}">
                      <a16:creationId xmlns:a16="http://schemas.microsoft.com/office/drawing/2014/main" id="{7375E623-1059-48B3-AE7B-B661FF047827}"/>
                    </a:ext>
                  </a:extLst>
                </p:cNvPr>
                <p:cNvSpPr>
                  <a:spLocks noChangeArrowheads="1"/>
                </p:cNvSpPr>
                <p:nvPr/>
              </p:nvSpPr>
              <p:spPr bwMode="auto">
                <a:xfrm>
                  <a:off x="28" y="346"/>
                  <a:ext cx="3149"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 </a:t>
                  </a:r>
                </a:p>
                <a:p>
                  <a:pPr algn="ctr">
                    <a:spcBef>
                      <a:spcPct val="0"/>
                    </a:spcBef>
                    <a:buFontTx/>
                    <a:buNone/>
                  </a:pPr>
                  <a:endParaRPr lang="fr-FR" altLang="fr-FR" sz="2000">
                    <a:latin typeface="Times New Roman" panose="02020603050405020304" pitchFamily="18" charset="0"/>
                  </a:endParaRPr>
                </a:p>
              </p:txBody>
            </p:sp>
            <p:sp>
              <p:nvSpPr>
                <p:cNvPr id="26699" name="Rectangle 47">
                  <a:extLst>
                    <a:ext uri="{FF2B5EF4-FFF2-40B4-BE49-F238E27FC236}">
                      <a16:creationId xmlns:a16="http://schemas.microsoft.com/office/drawing/2014/main" id="{14EB6647-E82B-FF53-128E-07076D7FD430}"/>
                    </a:ext>
                  </a:extLst>
                </p:cNvPr>
                <p:cNvSpPr>
                  <a:spLocks noChangeArrowheads="1"/>
                </p:cNvSpPr>
                <p:nvPr/>
              </p:nvSpPr>
              <p:spPr bwMode="auto">
                <a:xfrm>
                  <a:off x="0" y="346"/>
                  <a:ext cx="3205"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26641" name="Group 50">
                <a:extLst>
                  <a:ext uri="{FF2B5EF4-FFF2-40B4-BE49-F238E27FC236}">
                    <a16:creationId xmlns:a16="http://schemas.microsoft.com/office/drawing/2014/main" id="{FB8A5E36-252F-B017-65DD-AB2EB2E60C4C}"/>
                  </a:ext>
                </a:extLst>
              </p:cNvPr>
              <p:cNvGrpSpPr>
                <a:grpSpLocks/>
              </p:cNvGrpSpPr>
              <p:nvPr/>
            </p:nvGrpSpPr>
            <p:grpSpPr bwMode="auto">
              <a:xfrm>
                <a:off x="0" y="692"/>
                <a:ext cx="270" cy="346"/>
                <a:chOff x="0" y="692"/>
                <a:chExt cx="270" cy="346"/>
              </a:xfrm>
            </p:grpSpPr>
            <p:sp>
              <p:nvSpPr>
                <p:cNvPr id="26696" name="Rectangle 14">
                  <a:extLst>
                    <a:ext uri="{FF2B5EF4-FFF2-40B4-BE49-F238E27FC236}">
                      <a16:creationId xmlns:a16="http://schemas.microsoft.com/office/drawing/2014/main" id="{AFB1B9B6-B57F-CB42-B92E-58F45F7211D5}"/>
                    </a:ext>
                  </a:extLst>
                </p:cNvPr>
                <p:cNvSpPr>
                  <a:spLocks noChangeArrowheads="1"/>
                </p:cNvSpPr>
                <p:nvPr/>
              </p:nvSpPr>
              <p:spPr bwMode="auto">
                <a:xfrm>
                  <a:off x="28" y="692"/>
                  <a:ext cx="214"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9pPr>
                </a:lstStyle>
                <a:p>
                  <a:pPr algn="ct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6</a:t>
                  </a:r>
                  <a:endParaRPr lang="fr-FR" altLang="fr-FR" sz="2000">
                    <a:latin typeface="Times New Roman" panose="02020603050405020304" pitchFamily="18" charset="0"/>
                  </a:endParaRPr>
                </a:p>
              </p:txBody>
            </p:sp>
            <p:sp>
              <p:nvSpPr>
                <p:cNvPr id="26697" name="Rectangle 49">
                  <a:extLst>
                    <a:ext uri="{FF2B5EF4-FFF2-40B4-BE49-F238E27FC236}">
                      <a16:creationId xmlns:a16="http://schemas.microsoft.com/office/drawing/2014/main" id="{CF59568F-1F60-5FFE-DCE9-777E9EDCBC00}"/>
                    </a:ext>
                  </a:extLst>
                </p:cNvPr>
                <p:cNvSpPr>
                  <a:spLocks noChangeArrowheads="1"/>
                </p:cNvSpPr>
                <p:nvPr/>
              </p:nvSpPr>
              <p:spPr bwMode="auto">
                <a:xfrm>
                  <a:off x="0" y="692"/>
                  <a:ext cx="270"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26642" name="Group 52">
                <a:extLst>
                  <a:ext uri="{FF2B5EF4-FFF2-40B4-BE49-F238E27FC236}">
                    <a16:creationId xmlns:a16="http://schemas.microsoft.com/office/drawing/2014/main" id="{1E01780A-6F35-DD85-AA31-629467A33F97}"/>
                  </a:ext>
                </a:extLst>
              </p:cNvPr>
              <p:cNvGrpSpPr>
                <a:grpSpLocks/>
              </p:cNvGrpSpPr>
              <p:nvPr/>
            </p:nvGrpSpPr>
            <p:grpSpPr bwMode="auto">
              <a:xfrm>
                <a:off x="270" y="692"/>
                <a:ext cx="270" cy="346"/>
                <a:chOff x="270" y="692"/>
                <a:chExt cx="270" cy="346"/>
              </a:xfrm>
            </p:grpSpPr>
            <p:sp>
              <p:nvSpPr>
                <p:cNvPr id="26694" name="Rectangle 15">
                  <a:extLst>
                    <a:ext uri="{FF2B5EF4-FFF2-40B4-BE49-F238E27FC236}">
                      <a16:creationId xmlns:a16="http://schemas.microsoft.com/office/drawing/2014/main" id="{EACF7528-F977-818B-5F67-28145467BC47}"/>
                    </a:ext>
                  </a:extLst>
                </p:cNvPr>
                <p:cNvSpPr>
                  <a:spLocks noChangeArrowheads="1"/>
                </p:cNvSpPr>
                <p:nvPr/>
              </p:nvSpPr>
              <p:spPr bwMode="auto">
                <a:xfrm>
                  <a:off x="298" y="692"/>
                  <a:ext cx="214"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9pPr>
                </a:lstStyle>
                <a:p>
                  <a:pPr algn="ct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9</a:t>
                  </a:r>
                  <a:endParaRPr lang="fr-FR" altLang="fr-FR" sz="2000">
                    <a:latin typeface="Times New Roman" panose="02020603050405020304" pitchFamily="18" charset="0"/>
                  </a:endParaRPr>
                </a:p>
              </p:txBody>
            </p:sp>
            <p:sp>
              <p:nvSpPr>
                <p:cNvPr id="26695" name="Rectangle 51">
                  <a:extLst>
                    <a:ext uri="{FF2B5EF4-FFF2-40B4-BE49-F238E27FC236}">
                      <a16:creationId xmlns:a16="http://schemas.microsoft.com/office/drawing/2014/main" id="{36929913-E4E1-5E69-EA65-DEE1084B54DA}"/>
                    </a:ext>
                  </a:extLst>
                </p:cNvPr>
                <p:cNvSpPr>
                  <a:spLocks noChangeArrowheads="1"/>
                </p:cNvSpPr>
                <p:nvPr/>
              </p:nvSpPr>
              <p:spPr bwMode="auto">
                <a:xfrm>
                  <a:off x="270" y="692"/>
                  <a:ext cx="270"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26643" name="Group 54">
                <a:extLst>
                  <a:ext uri="{FF2B5EF4-FFF2-40B4-BE49-F238E27FC236}">
                    <a16:creationId xmlns:a16="http://schemas.microsoft.com/office/drawing/2014/main" id="{D75B7614-BB61-5CBA-3351-09FAEB89245D}"/>
                  </a:ext>
                </a:extLst>
              </p:cNvPr>
              <p:cNvGrpSpPr>
                <a:grpSpLocks/>
              </p:cNvGrpSpPr>
              <p:nvPr/>
            </p:nvGrpSpPr>
            <p:grpSpPr bwMode="auto">
              <a:xfrm>
                <a:off x="540" y="692"/>
                <a:ext cx="270" cy="346"/>
                <a:chOff x="540" y="692"/>
                <a:chExt cx="270" cy="346"/>
              </a:xfrm>
            </p:grpSpPr>
            <p:sp>
              <p:nvSpPr>
                <p:cNvPr id="26692" name="Rectangle 16">
                  <a:extLst>
                    <a:ext uri="{FF2B5EF4-FFF2-40B4-BE49-F238E27FC236}">
                      <a16:creationId xmlns:a16="http://schemas.microsoft.com/office/drawing/2014/main" id="{31752307-38EE-8887-30FB-70289CEFA571}"/>
                    </a:ext>
                  </a:extLst>
                </p:cNvPr>
                <p:cNvSpPr>
                  <a:spLocks noChangeArrowheads="1"/>
                </p:cNvSpPr>
                <p:nvPr/>
              </p:nvSpPr>
              <p:spPr bwMode="auto">
                <a:xfrm>
                  <a:off x="568" y="692"/>
                  <a:ext cx="214"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9pPr>
                </a:lstStyle>
                <a:p>
                  <a:pPr algn="ct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0</a:t>
                  </a:r>
                  <a:endParaRPr lang="fr-FR" altLang="fr-FR" sz="2000">
                    <a:latin typeface="Times New Roman" panose="02020603050405020304" pitchFamily="18" charset="0"/>
                  </a:endParaRPr>
                </a:p>
              </p:txBody>
            </p:sp>
            <p:sp>
              <p:nvSpPr>
                <p:cNvPr id="26693" name="Rectangle 53">
                  <a:extLst>
                    <a:ext uri="{FF2B5EF4-FFF2-40B4-BE49-F238E27FC236}">
                      <a16:creationId xmlns:a16="http://schemas.microsoft.com/office/drawing/2014/main" id="{64AF27D1-6135-B20F-D245-CBD0BF56F84A}"/>
                    </a:ext>
                  </a:extLst>
                </p:cNvPr>
                <p:cNvSpPr>
                  <a:spLocks noChangeArrowheads="1"/>
                </p:cNvSpPr>
                <p:nvPr/>
              </p:nvSpPr>
              <p:spPr bwMode="auto">
                <a:xfrm>
                  <a:off x="540" y="692"/>
                  <a:ext cx="270"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26644" name="Group 56">
                <a:extLst>
                  <a:ext uri="{FF2B5EF4-FFF2-40B4-BE49-F238E27FC236}">
                    <a16:creationId xmlns:a16="http://schemas.microsoft.com/office/drawing/2014/main" id="{FE628D15-852E-33A9-59E4-081377DB4CEE}"/>
                  </a:ext>
                </a:extLst>
              </p:cNvPr>
              <p:cNvGrpSpPr>
                <a:grpSpLocks/>
              </p:cNvGrpSpPr>
              <p:nvPr/>
            </p:nvGrpSpPr>
            <p:grpSpPr bwMode="auto">
              <a:xfrm>
                <a:off x="810" y="692"/>
                <a:ext cx="206" cy="346"/>
                <a:chOff x="810" y="692"/>
                <a:chExt cx="206" cy="346"/>
              </a:xfrm>
            </p:grpSpPr>
            <p:sp>
              <p:nvSpPr>
                <p:cNvPr id="26690" name="Rectangle 17">
                  <a:extLst>
                    <a:ext uri="{FF2B5EF4-FFF2-40B4-BE49-F238E27FC236}">
                      <a16:creationId xmlns:a16="http://schemas.microsoft.com/office/drawing/2014/main" id="{07F01A73-468D-38F0-3777-070EFFE07A1D}"/>
                    </a:ext>
                  </a:extLst>
                </p:cNvPr>
                <p:cNvSpPr>
                  <a:spLocks noChangeArrowheads="1"/>
                </p:cNvSpPr>
                <p:nvPr/>
              </p:nvSpPr>
              <p:spPr bwMode="auto">
                <a:xfrm>
                  <a:off x="838" y="692"/>
                  <a:ext cx="150"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 </a:t>
                  </a:r>
                </a:p>
                <a:p>
                  <a:pPr algn="ctr">
                    <a:spcBef>
                      <a:spcPct val="0"/>
                    </a:spcBef>
                    <a:buFontTx/>
                    <a:buNone/>
                  </a:pPr>
                  <a:endParaRPr lang="fr-FR" altLang="fr-FR" sz="2000">
                    <a:latin typeface="Times New Roman" panose="02020603050405020304" pitchFamily="18" charset="0"/>
                  </a:endParaRPr>
                </a:p>
              </p:txBody>
            </p:sp>
            <p:sp>
              <p:nvSpPr>
                <p:cNvPr id="26691" name="Rectangle 55">
                  <a:extLst>
                    <a:ext uri="{FF2B5EF4-FFF2-40B4-BE49-F238E27FC236}">
                      <a16:creationId xmlns:a16="http://schemas.microsoft.com/office/drawing/2014/main" id="{136EC627-F48B-75A8-2442-75B0120E327C}"/>
                    </a:ext>
                  </a:extLst>
                </p:cNvPr>
                <p:cNvSpPr>
                  <a:spLocks noChangeArrowheads="1"/>
                </p:cNvSpPr>
                <p:nvPr/>
              </p:nvSpPr>
              <p:spPr bwMode="auto">
                <a:xfrm>
                  <a:off x="810" y="692"/>
                  <a:ext cx="206"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26645" name="Group 58">
                <a:extLst>
                  <a:ext uri="{FF2B5EF4-FFF2-40B4-BE49-F238E27FC236}">
                    <a16:creationId xmlns:a16="http://schemas.microsoft.com/office/drawing/2014/main" id="{6E919F15-4397-2DC8-FCBD-931B86E0C3DB}"/>
                  </a:ext>
                </a:extLst>
              </p:cNvPr>
              <p:cNvGrpSpPr>
                <a:grpSpLocks/>
              </p:cNvGrpSpPr>
              <p:nvPr/>
            </p:nvGrpSpPr>
            <p:grpSpPr bwMode="auto">
              <a:xfrm>
                <a:off x="1016" y="692"/>
                <a:ext cx="427" cy="346"/>
                <a:chOff x="1016" y="692"/>
                <a:chExt cx="427" cy="346"/>
              </a:xfrm>
            </p:grpSpPr>
            <p:sp>
              <p:nvSpPr>
                <p:cNvPr id="26688" name="Rectangle 18">
                  <a:extLst>
                    <a:ext uri="{FF2B5EF4-FFF2-40B4-BE49-F238E27FC236}">
                      <a16:creationId xmlns:a16="http://schemas.microsoft.com/office/drawing/2014/main" id="{3C293040-CFE8-129A-3C1A-F0BB4D230935}"/>
                    </a:ext>
                  </a:extLst>
                </p:cNvPr>
                <p:cNvSpPr>
                  <a:spLocks noChangeArrowheads="1"/>
                </p:cNvSpPr>
                <p:nvPr/>
              </p:nvSpPr>
              <p:spPr bwMode="auto">
                <a:xfrm>
                  <a:off x="1044" y="692"/>
                  <a:ext cx="371"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9pPr>
                </a:lstStyle>
                <a:p>
                  <a:pPr algn="ct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2</a:t>
                  </a:r>
                  <a:endParaRPr lang="fr-FR" altLang="fr-FR" sz="2000">
                    <a:latin typeface="Times New Roman" panose="02020603050405020304" pitchFamily="18" charset="0"/>
                  </a:endParaRPr>
                </a:p>
              </p:txBody>
            </p:sp>
            <p:sp>
              <p:nvSpPr>
                <p:cNvPr id="26689" name="Rectangle 57">
                  <a:extLst>
                    <a:ext uri="{FF2B5EF4-FFF2-40B4-BE49-F238E27FC236}">
                      <a16:creationId xmlns:a16="http://schemas.microsoft.com/office/drawing/2014/main" id="{4662BD49-9C29-F5BF-4813-F9A8ECF9A97E}"/>
                    </a:ext>
                  </a:extLst>
                </p:cNvPr>
                <p:cNvSpPr>
                  <a:spLocks noChangeArrowheads="1"/>
                </p:cNvSpPr>
                <p:nvPr/>
              </p:nvSpPr>
              <p:spPr bwMode="auto">
                <a:xfrm>
                  <a:off x="1016" y="692"/>
                  <a:ext cx="427"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26646" name="Group 60">
                <a:extLst>
                  <a:ext uri="{FF2B5EF4-FFF2-40B4-BE49-F238E27FC236}">
                    <a16:creationId xmlns:a16="http://schemas.microsoft.com/office/drawing/2014/main" id="{A2C663CB-CB2B-ABB3-3169-88937F5A4081}"/>
                  </a:ext>
                </a:extLst>
              </p:cNvPr>
              <p:cNvGrpSpPr>
                <a:grpSpLocks/>
              </p:cNvGrpSpPr>
              <p:nvPr/>
            </p:nvGrpSpPr>
            <p:grpSpPr bwMode="auto">
              <a:xfrm>
                <a:off x="1443" y="692"/>
                <a:ext cx="206" cy="346"/>
                <a:chOff x="1443" y="692"/>
                <a:chExt cx="206" cy="346"/>
              </a:xfrm>
            </p:grpSpPr>
            <p:sp>
              <p:nvSpPr>
                <p:cNvPr id="26686" name="Rectangle 19">
                  <a:extLst>
                    <a:ext uri="{FF2B5EF4-FFF2-40B4-BE49-F238E27FC236}">
                      <a16:creationId xmlns:a16="http://schemas.microsoft.com/office/drawing/2014/main" id="{CD19738D-36D3-9B28-DF75-CB742AF399C7}"/>
                    </a:ext>
                  </a:extLst>
                </p:cNvPr>
                <p:cNvSpPr>
                  <a:spLocks noChangeArrowheads="1"/>
                </p:cNvSpPr>
                <p:nvPr/>
              </p:nvSpPr>
              <p:spPr bwMode="auto">
                <a:xfrm>
                  <a:off x="1471" y="692"/>
                  <a:ext cx="150"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 </a:t>
                  </a:r>
                </a:p>
                <a:p>
                  <a:pPr algn="ctr">
                    <a:spcBef>
                      <a:spcPct val="0"/>
                    </a:spcBef>
                    <a:buFontTx/>
                    <a:buNone/>
                  </a:pPr>
                  <a:endParaRPr lang="fr-FR" altLang="fr-FR" sz="2000">
                    <a:latin typeface="Times New Roman" panose="02020603050405020304" pitchFamily="18" charset="0"/>
                  </a:endParaRPr>
                </a:p>
              </p:txBody>
            </p:sp>
            <p:sp>
              <p:nvSpPr>
                <p:cNvPr id="26687" name="Rectangle 59">
                  <a:extLst>
                    <a:ext uri="{FF2B5EF4-FFF2-40B4-BE49-F238E27FC236}">
                      <a16:creationId xmlns:a16="http://schemas.microsoft.com/office/drawing/2014/main" id="{0910AC04-1C1D-15C2-5DD9-5D658A08E592}"/>
                    </a:ext>
                  </a:extLst>
                </p:cNvPr>
                <p:cNvSpPr>
                  <a:spLocks noChangeArrowheads="1"/>
                </p:cNvSpPr>
                <p:nvPr/>
              </p:nvSpPr>
              <p:spPr bwMode="auto">
                <a:xfrm>
                  <a:off x="1443" y="692"/>
                  <a:ext cx="206"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26647" name="Group 62">
                <a:extLst>
                  <a:ext uri="{FF2B5EF4-FFF2-40B4-BE49-F238E27FC236}">
                    <a16:creationId xmlns:a16="http://schemas.microsoft.com/office/drawing/2014/main" id="{608E9127-B200-5A5F-6D8F-ECA5CBABC47A}"/>
                  </a:ext>
                </a:extLst>
              </p:cNvPr>
              <p:cNvGrpSpPr>
                <a:grpSpLocks/>
              </p:cNvGrpSpPr>
              <p:nvPr/>
            </p:nvGrpSpPr>
            <p:grpSpPr bwMode="auto">
              <a:xfrm>
                <a:off x="1649" y="692"/>
                <a:ext cx="270" cy="346"/>
                <a:chOff x="1649" y="692"/>
                <a:chExt cx="270" cy="346"/>
              </a:xfrm>
            </p:grpSpPr>
            <p:sp>
              <p:nvSpPr>
                <p:cNvPr id="26684" name="Rectangle 20">
                  <a:extLst>
                    <a:ext uri="{FF2B5EF4-FFF2-40B4-BE49-F238E27FC236}">
                      <a16:creationId xmlns:a16="http://schemas.microsoft.com/office/drawing/2014/main" id="{59EE7096-300D-A67A-DC3E-34595C7DD395}"/>
                    </a:ext>
                  </a:extLst>
                </p:cNvPr>
                <p:cNvSpPr>
                  <a:spLocks noChangeArrowheads="1"/>
                </p:cNvSpPr>
                <p:nvPr/>
              </p:nvSpPr>
              <p:spPr bwMode="auto">
                <a:xfrm>
                  <a:off x="1677" y="692"/>
                  <a:ext cx="214"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9pPr>
                </a:lstStyle>
                <a:p>
                  <a:pPr algn="ct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5</a:t>
                  </a:r>
                  <a:endParaRPr lang="fr-FR" altLang="fr-FR" sz="2000">
                    <a:latin typeface="Times New Roman" panose="02020603050405020304" pitchFamily="18" charset="0"/>
                  </a:endParaRPr>
                </a:p>
              </p:txBody>
            </p:sp>
            <p:sp>
              <p:nvSpPr>
                <p:cNvPr id="26685" name="Rectangle 61">
                  <a:extLst>
                    <a:ext uri="{FF2B5EF4-FFF2-40B4-BE49-F238E27FC236}">
                      <a16:creationId xmlns:a16="http://schemas.microsoft.com/office/drawing/2014/main" id="{00FA6794-7E1B-0181-0671-E3246DBC8DC4}"/>
                    </a:ext>
                  </a:extLst>
                </p:cNvPr>
                <p:cNvSpPr>
                  <a:spLocks noChangeArrowheads="1"/>
                </p:cNvSpPr>
                <p:nvPr/>
              </p:nvSpPr>
              <p:spPr bwMode="auto">
                <a:xfrm>
                  <a:off x="1649" y="692"/>
                  <a:ext cx="270"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26648" name="Group 64">
                <a:extLst>
                  <a:ext uri="{FF2B5EF4-FFF2-40B4-BE49-F238E27FC236}">
                    <a16:creationId xmlns:a16="http://schemas.microsoft.com/office/drawing/2014/main" id="{69AF32AE-D291-E607-9B3E-AB9CA876E2EE}"/>
                  </a:ext>
                </a:extLst>
              </p:cNvPr>
              <p:cNvGrpSpPr>
                <a:grpSpLocks/>
              </p:cNvGrpSpPr>
              <p:nvPr/>
            </p:nvGrpSpPr>
            <p:grpSpPr bwMode="auto">
              <a:xfrm>
                <a:off x="1919" y="692"/>
                <a:ext cx="270" cy="346"/>
                <a:chOff x="1919" y="692"/>
                <a:chExt cx="270" cy="346"/>
              </a:xfrm>
            </p:grpSpPr>
            <p:sp>
              <p:nvSpPr>
                <p:cNvPr id="26682" name="Rectangle 21">
                  <a:extLst>
                    <a:ext uri="{FF2B5EF4-FFF2-40B4-BE49-F238E27FC236}">
                      <a16:creationId xmlns:a16="http://schemas.microsoft.com/office/drawing/2014/main" id="{277EFC94-E70A-3D52-C5B7-4DEDE71670B5}"/>
                    </a:ext>
                  </a:extLst>
                </p:cNvPr>
                <p:cNvSpPr>
                  <a:spLocks noChangeArrowheads="1"/>
                </p:cNvSpPr>
                <p:nvPr/>
              </p:nvSpPr>
              <p:spPr bwMode="auto">
                <a:xfrm>
                  <a:off x="1947" y="692"/>
                  <a:ext cx="214"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9pPr>
                </a:lstStyle>
                <a:p>
                  <a:pPr algn="ct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0</a:t>
                  </a:r>
                  <a:endParaRPr lang="fr-FR" altLang="fr-FR" sz="2000">
                    <a:latin typeface="Times New Roman" panose="02020603050405020304" pitchFamily="18" charset="0"/>
                  </a:endParaRPr>
                </a:p>
              </p:txBody>
            </p:sp>
            <p:sp>
              <p:nvSpPr>
                <p:cNvPr id="26683" name="Rectangle 63">
                  <a:extLst>
                    <a:ext uri="{FF2B5EF4-FFF2-40B4-BE49-F238E27FC236}">
                      <a16:creationId xmlns:a16="http://schemas.microsoft.com/office/drawing/2014/main" id="{84220F5C-92FB-BE8A-5976-8B68AAA083CA}"/>
                    </a:ext>
                  </a:extLst>
                </p:cNvPr>
                <p:cNvSpPr>
                  <a:spLocks noChangeArrowheads="1"/>
                </p:cNvSpPr>
                <p:nvPr/>
              </p:nvSpPr>
              <p:spPr bwMode="auto">
                <a:xfrm>
                  <a:off x="1919" y="692"/>
                  <a:ext cx="270"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26649" name="Group 66">
                <a:extLst>
                  <a:ext uri="{FF2B5EF4-FFF2-40B4-BE49-F238E27FC236}">
                    <a16:creationId xmlns:a16="http://schemas.microsoft.com/office/drawing/2014/main" id="{D465ECA9-78A5-FF57-B04B-642A455B5CAD}"/>
                  </a:ext>
                </a:extLst>
              </p:cNvPr>
              <p:cNvGrpSpPr>
                <a:grpSpLocks/>
              </p:cNvGrpSpPr>
              <p:nvPr/>
            </p:nvGrpSpPr>
            <p:grpSpPr bwMode="auto">
              <a:xfrm>
                <a:off x="2189" y="692"/>
                <a:ext cx="206" cy="346"/>
                <a:chOff x="2189" y="692"/>
                <a:chExt cx="206" cy="346"/>
              </a:xfrm>
            </p:grpSpPr>
            <p:sp>
              <p:nvSpPr>
                <p:cNvPr id="26680" name="Rectangle 22">
                  <a:extLst>
                    <a:ext uri="{FF2B5EF4-FFF2-40B4-BE49-F238E27FC236}">
                      <a16:creationId xmlns:a16="http://schemas.microsoft.com/office/drawing/2014/main" id="{47F39963-C446-80A4-93A9-AB683A06D739}"/>
                    </a:ext>
                  </a:extLst>
                </p:cNvPr>
                <p:cNvSpPr>
                  <a:spLocks noChangeArrowheads="1"/>
                </p:cNvSpPr>
                <p:nvPr/>
              </p:nvSpPr>
              <p:spPr bwMode="auto">
                <a:xfrm>
                  <a:off x="2217" y="692"/>
                  <a:ext cx="150"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 </a:t>
                  </a:r>
                </a:p>
                <a:p>
                  <a:pPr algn="ctr">
                    <a:spcBef>
                      <a:spcPct val="0"/>
                    </a:spcBef>
                    <a:buFontTx/>
                    <a:buNone/>
                  </a:pPr>
                  <a:endParaRPr lang="fr-FR" altLang="fr-FR" sz="2000">
                    <a:latin typeface="Times New Roman" panose="02020603050405020304" pitchFamily="18" charset="0"/>
                  </a:endParaRPr>
                </a:p>
              </p:txBody>
            </p:sp>
            <p:sp>
              <p:nvSpPr>
                <p:cNvPr id="26681" name="Rectangle 65">
                  <a:extLst>
                    <a:ext uri="{FF2B5EF4-FFF2-40B4-BE49-F238E27FC236}">
                      <a16:creationId xmlns:a16="http://schemas.microsoft.com/office/drawing/2014/main" id="{5CD579D7-5C19-E8AE-B850-B5B0C84140EE}"/>
                    </a:ext>
                  </a:extLst>
                </p:cNvPr>
                <p:cNvSpPr>
                  <a:spLocks noChangeArrowheads="1"/>
                </p:cNvSpPr>
                <p:nvPr/>
              </p:nvSpPr>
              <p:spPr bwMode="auto">
                <a:xfrm>
                  <a:off x="2189" y="692"/>
                  <a:ext cx="206"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26650" name="Group 68">
                <a:extLst>
                  <a:ext uri="{FF2B5EF4-FFF2-40B4-BE49-F238E27FC236}">
                    <a16:creationId xmlns:a16="http://schemas.microsoft.com/office/drawing/2014/main" id="{7A25B20A-00FE-668A-56BF-361E8C3B3636}"/>
                  </a:ext>
                </a:extLst>
              </p:cNvPr>
              <p:cNvGrpSpPr>
                <a:grpSpLocks/>
              </p:cNvGrpSpPr>
              <p:nvPr/>
            </p:nvGrpSpPr>
            <p:grpSpPr bwMode="auto">
              <a:xfrm>
                <a:off x="2395" y="692"/>
                <a:ext cx="270" cy="346"/>
                <a:chOff x="2395" y="692"/>
                <a:chExt cx="270" cy="346"/>
              </a:xfrm>
            </p:grpSpPr>
            <p:sp>
              <p:nvSpPr>
                <p:cNvPr id="26678" name="Rectangle 23">
                  <a:extLst>
                    <a:ext uri="{FF2B5EF4-FFF2-40B4-BE49-F238E27FC236}">
                      <a16:creationId xmlns:a16="http://schemas.microsoft.com/office/drawing/2014/main" id="{338B6A2A-740C-EF2E-7789-D62BF7807042}"/>
                    </a:ext>
                  </a:extLst>
                </p:cNvPr>
                <p:cNvSpPr>
                  <a:spLocks noChangeArrowheads="1"/>
                </p:cNvSpPr>
                <p:nvPr/>
              </p:nvSpPr>
              <p:spPr bwMode="auto">
                <a:xfrm>
                  <a:off x="2423" y="692"/>
                  <a:ext cx="214"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9pPr>
                </a:lstStyle>
                <a:p>
                  <a:pPr algn="ct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1</a:t>
                  </a:r>
                  <a:endParaRPr lang="fr-FR" altLang="fr-FR" sz="2000">
                    <a:latin typeface="Times New Roman" panose="02020603050405020304" pitchFamily="18" charset="0"/>
                  </a:endParaRPr>
                </a:p>
              </p:txBody>
            </p:sp>
            <p:sp>
              <p:nvSpPr>
                <p:cNvPr id="26679" name="Rectangle 67">
                  <a:extLst>
                    <a:ext uri="{FF2B5EF4-FFF2-40B4-BE49-F238E27FC236}">
                      <a16:creationId xmlns:a16="http://schemas.microsoft.com/office/drawing/2014/main" id="{61C6CEE5-E5E5-14D8-DCF1-826038988005}"/>
                    </a:ext>
                  </a:extLst>
                </p:cNvPr>
                <p:cNvSpPr>
                  <a:spLocks noChangeArrowheads="1"/>
                </p:cNvSpPr>
                <p:nvPr/>
              </p:nvSpPr>
              <p:spPr bwMode="auto">
                <a:xfrm>
                  <a:off x="2395" y="692"/>
                  <a:ext cx="270"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26651" name="Group 70">
                <a:extLst>
                  <a:ext uri="{FF2B5EF4-FFF2-40B4-BE49-F238E27FC236}">
                    <a16:creationId xmlns:a16="http://schemas.microsoft.com/office/drawing/2014/main" id="{31F61410-613B-C1DD-D5AE-D67753D57F9A}"/>
                  </a:ext>
                </a:extLst>
              </p:cNvPr>
              <p:cNvGrpSpPr>
                <a:grpSpLocks/>
              </p:cNvGrpSpPr>
              <p:nvPr/>
            </p:nvGrpSpPr>
            <p:grpSpPr bwMode="auto">
              <a:xfrm>
                <a:off x="2665" y="692"/>
                <a:ext cx="270" cy="346"/>
                <a:chOff x="2665" y="692"/>
                <a:chExt cx="270" cy="346"/>
              </a:xfrm>
            </p:grpSpPr>
            <p:sp>
              <p:nvSpPr>
                <p:cNvPr id="26676" name="Rectangle 24">
                  <a:extLst>
                    <a:ext uri="{FF2B5EF4-FFF2-40B4-BE49-F238E27FC236}">
                      <a16:creationId xmlns:a16="http://schemas.microsoft.com/office/drawing/2014/main" id="{C1622076-4520-8945-1FC6-493A89356E6E}"/>
                    </a:ext>
                  </a:extLst>
                </p:cNvPr>
                <p:cNvSpPr>
                  <a:spLocks noChangeArrowheads="1"/>
                </p:cNvSpPr>
                <p:nvPr/>
              </p:nvSpPr>
              <p:spPr bwMode="auto">
                <a:xfrm>
                  <a:off x="2693" y="692"/>
                  <a:ext cx="214"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9pPr>
                </a:lstStyle>
                <a:p>
                  <a:pPr algn="ct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1</a:t>
                  </a:r>
                  <a:endParaRPr lang="fr-FR" altLang="fr-FR" sz="2000">
                    <a:latin typeface="Times New Roman" panose="02020603050405020304" pitchFamily="18" charset="0"/>
                  </a:endParaRPr>
                </a:p>
              </p:txBody>
            </p:sp>
            <p:sp>
              <p:nvSpPr>
                <p:cNvPr id="26677" name="Rectangle 69">
                  <a:extLst>
                    <a:ext uri="{FF2B5EF4-FFF2-40B4-BE49-F238E27FC236}">
                      <a16:creationId xmlns:a16="http://schemas.microsoft.com/office/drawing/2014/main" id="{0AAF0E07-FC97-2C7A-CAD3-FD00C3958574}"/>
                    </a:ext>
                  </a:extLst>
                </p:cNvPr>
                <p:cNvSpPr>
                  <a:spLocks noChangeArrowheads="1"/>
                </p:cNvSpPr>
                <p:nvPr/>
              </p:nvSpPr>
              <p:spPr bwMode="auto">
                <a:xfrm>
                  <a:off x="2665" y="692"/>
                  <a:ext cx="270"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26652" name="Group 72">
                <a:extLst>
                  <a:ext uri="{FF2B5EF4-FFF2-40B4-BE49-F238E27FC236}">
                    <a16:creationId xmlns:a16="http://schemas.microsoft.com/office/drawing/2014/main" id="{1C9A1582-B589-C654-13F3-96D6A7D82768}"/>
                  </a:ext>
                </a:extLst>
              </p:cNvPr>
              <p:cNvGrpSpPr>
                <a:grpSpLocks/>
              </p:cNvGrpSpPr>
              <p:nvPr/>
            </p:nvGrpSpPr>
            <p:grpSpPr bwMode="auto">
              <a:xfrm>
                <a:off x="2935" y="692"/>
                <a:ext cx="270" cy="346"/>
                <a:chOff x="2935" y="692"/>
                <a:chExt cx="270" cy="346"/>
              </a:xfrm>
            </p:grpSpPr>
            <p:sp>
              <p:nvSpPr>
                <p:cNvPr id="26674" name="Rectangle 25">
                  <a:extLst>
                    <a:ext uri="{FF2B5EF4-FFF2-40B4-BE49-F238E27FC236}">
                      <a16:creationId xmlns:a16="http://schemas.microsoft.com/office/drawing/2014/main" id="{CD02D783-01CB-7DF4-A922-47566A2B337E}"/>
                    </a:ext>
                  </a:extLst>
                </p:cNvPr>
                <p:cNvSpPr>
                  <a:spLocks noChangeArrowheads="1"/>
                </p:cNvSpPr>
                <p:nvPr/>
              </p:nvSpPr>
              <p:spPr bwMode="auto">
                <a:xfrm>
                  <a:off x="2963" y="692"/>
                  <a:ext cx="214"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9pPr>
                </a:lstStyle>
                <a:p>
                  <a:pPr algn="ct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2</a:t>
                  </a:r>
                  <a:endParaRPr lang="fr-FR" altLang="fr-FR" sz="2000">
                    <a:latin typeface="Times New Roman" panose="02020603050405020304" pitchFamily="18" charset="0"/>
                  </a:endParaRPr>
                </a:p>
              </p:txBody>
            </p:sp>
            <p:sp>
              <p:nvSpPr>
                <p:cNvPr id="26675" name="Rectangle 71">
                  <a:extLst>
                    <a:ext uri="{FF2B5EF4-FFF2-40B4-BE49-F238E27FC236}">
                      <a16:creationId xmlns:a16="http://schemas.microsoft.com/office/drawing/2014/main" id="{1F084D9F-D4B5-8425-F255-880B1DC67B35}"/>
                    </a:ext>
                  </a:extLst>
                </p:cNvPr>
                <p:cNvSpPr>
                  <a:spLocks noChangeArrowheads="1"/>
                </p:cNvSpPr>
                <p:nvPr/>
              </p:nvSpPr>
              <p:spPr bwMode="auto">
                <a:xfrm>
                  <a:off x="2935" y="692"/>
                  <a:ext cx="270"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26653" name="Group 74">
                <a:extLst>
                  <a:ext uri="{FF2B5EF4-FFF2-40B4-BE49-F238E27FC236}">
                    <a16:creationId xmlns:a16="http://schemas.microsoft.com/office/drawing/2014/main" id="{C37DA663-BF71-7603-AF16-92407658AC3D}"/>
                  </a:ext>
                </a:extLst>
              </p:cNvPr>
              <p:cNvGrpSpPr>
                <a:grpSpLocks/>
              </p:cNvGrpSpPr>
              <p:nvPr/>
            </p:nvGrpSpPr>
            <p:grpSpPr bwMode="auto">
              <a:xfrm>
                <a:off x="0" y="1038"/>
                <a:ext cx="810" cy="576"/>
                <a:chOff x="0" y="1038"/>
                <a:chExt cx="810" cy="576"/>
              </a:xfrm>
            </p:grpSpPr>
            <p:sp>
              <p:nvSpPr>
                <p:cNvPr id="26672" name="Rectangle 26">
                  <a:extLst>
                    <a:ext uri="{FF2B5EF4-FFF2-40B4-BE49-F238E27FC236}">
                      <a16:creationId xmlns:a16="http://schemas.microsoft.com/office/drawing/2014/main" id="{DA247B1F-AB60-4C1E-E165-975713FE5432}"/>
                    </a:ext>
                  </a:extLst>
                </p:cNvPr>
                <p:cNvSpPr>
                  <a:spLocks noChangeArrowheads="1"/>
                </p:cNvSpPr>
                <p:nvPr/>
              </p:nvSpPr>
              <p:spPr bwMode="auto">
                <a:xfrm>
                  <a:off x="28" y="1038"/>
                  <a:ext cx="754" cy="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9pPr>
                </a:lstStyle>
                <a:p>
                  <a:pPr algn="ct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Département</a:t>
                  </a:r>
                  <a:endParaRPr lang="fr-FR" altLang="fr-FR" sz="2000">
                    <a:latin typeface="Times New Roman" panose="02020603050405020304" pitchFamily="18" charset="0"/>
                  </a:endParaRPr>
                </a:p>
              </p:txBody>
            </p:sp>
            <p:sp>
              <p:nvSpPr>
                <p:cNvPr id="26673" name="Rectangle 73">
                  <a:extLst>
                    <a:ext uri="{FF2B5EF4-FFF2-40B4-BE49-F238E27FC236}">
                      <a16:creationId xmlns:a16="http://schemas.microsoft.com/office/drawing/2014/main" id="{195DBDC4-1F80-190F-2939-DF68E3C1D8B9}"/>
                    </a:ext>
                  </a:extLst>
                </p:cNvPr>
                <p:cNvSpPr>
                  <a:spLocks noChangeArrowheads="1"/>
                </p:cNvSpPr>
                <p:nvPr/>
              </p:nvSpPr>
              <p:spPr bwMode="auto">
                <a:xfrm>
                  <a:off x="0" y="1038"/>
                  <a:ext cx="810" cy="57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26654" name="Group 76">
                <a:extLst>
                  <a:ext uri="{FF2B5EF4-FFF2-40B4-BE49-F238E27FC236}">
                    <a16:creationId xmlns:a16="http://schemas.microsoft.com/office/drawing/2014/main" id="{94C8B2B3-9845-DBEA-BBBC-9B1C01A73638}"/>
                  </a:ext>
                </a:extLst>
              </p:cNvPr>
              <p:cNvGrpSpPr>
                <a:grpSpLocks/>
              </p:cNvGrpSpPr>
              <p:nvPr/>
            </p:nvGrpSpPr>
            <p:grpSpPr bwMode="auto">
              <a:xfrm>
                <a:off x="810" y="1038"/>
                <a:ext cx="206" cy="576"/>
                <a:chOff x="810" y="1038"/>
                <a:chExt cx="206" cy="576"/>
              </a:xfrm>
            </p:grpSpPr>
            <p:sp>
              <p:nvSpPr>
                <p:cNvPr id="26670" name="Rectangle 27">
                  <a:extLst>
                    <a:ext uri="{FF2B5EF4-FFF2-40B4-BE49-F238E27FC236}">
                      <a16:creationId xmlns:a16="http://schemas.microsoft.com/office/drawing/2014/main" id="{248B0BFF-F52A-D984-2F3E-A006AD1EE177}"/>
                    </a:ext>
                  </a:extLst>
                </p:cNvPr>
                <p:cNvSpPr>
                  <a:spLocks noChangeArrowheads="1"/>
                </p:cNvSpPr>
                <p:nvPr/>
              </p:nvSpPr>
              <p:spPr bwMode="auto">
                <a:xfrm>
                  <a:off x="838" y="1038"/>
                  <a:ext cx="150" cy="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 </a:t>
                  </a:r>
                </a:p>
                <a:p>
                  <a:pPr algn="ctr">
                    <a:spcBef>
                      <a:spcPct val="0"/>
                    </a:spcBef>
                    <a:buFontTx/>
                    <a:buNone/>
                  </a:pPr>
                  <a:endParaRPr lang="fr-FR" altLang="fr-FR" sz="2000">
                    <a:latin typeface="Times New Roman" panose="02020603050405020304" pitchFamily="18" charset="0"/>
                  </a:endParaRPr>
                </a:p>
              </p:txBody>
            </p:sp>
            <p:sp>
              <p:nvSpPr>
                <p:cNvPr id="26671" name="Rectangle 75">
                  <a:extLst>
                    <a:ext uri="{FF2B5EF4-FFF2-40B4-BE49-F238E27FC236}">
                      <a16:creationId xmlns:a16="http://schemas.microsoft.com/office/drawing/2014/main" id="{443920F9-2158-4F4F-1A31-E9BA1CCE4B44}"/>
                    </a:ext>
                  </a:extLst>
                </p:cNvPr>
                <p:cNvSpPr>
                  <a:spLocks noChangeArrowheads="1"/>
                </p:cNvSpPr>
                <p:nvPr/>
              </p:nvSpPr>
              <p:spPr bwMode="auto">
                <a:xfrm>
                  <a:off x="810" y="1038"/>
                  <a:ext cx="206" cy="57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26655" name="Group 78">
                <a:extLst>
                  <a:ext uri="{FF2B5EF4-FFF2-40B4-BE49-F238E27FC236}">
                    <a16:creationId xmlns:a16="http://schemas.microsoft.com/office/drawing/2014/main" id="{803309EC-C657-A637-B2D5-99FBA4B9B9F9}"/>
                  </a:ext>
                </a:extLst>
              </p:cNvPr>
              <p:cNvGrpSpPr>
                <a:grpSpLocks/>
              </p:cNvGrpSpPr>
              <p:nvPr/>
            </p:nvGrpSpPr>
            <p:grpSpPr bwMode="auto">
              <a:xfrm>
                <a:off x="1016" y="1038"/>
                <a:ext cx="427" cy="576"/>
                <a:chOff x="1016" y="1038"/>
                <a:chExt cx="427" cy="576"/>
              </a:xfrm>
            </p:grpSpPr>
            <p:sp>
              <p:nvSpPr>
                <p:cNvPr id="26668" name="Rectangle 28">
                  <a:extLst>
                    <a:ext uri="{FF2B5EF4-FFF2-40B4-BE49-F238E27FC236}">
                      <a16:creationId xmlns:a16="http://schemas.microsoft.com/office/drawing/2014/main" id="{1B5F7623-488B-9EB8-9929-3E9A9CAE8CD0}"/>
                    </a:ext>
                  </a:extLst>
                </p:cNvPr>
                <p:cNvSpPr>
                  <a:spLocks noChangeArrowheads="1"/>
                </p:cNvSpPr>
                <p:nvPr/>
              </p:nvSpPr>
              <p:spPr bwMode="auto">
                <a:xfrm>
                  <a:off x="1044" y="1038"/>
                  <a:ext cx="396" cy="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9pPr>
                </a:lstStyle>
                <a:p>
                  <a:pPr algn="ct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Sécurité</a:t>
                  </a:r>
                  <a:endParaRPr lang="fr-FR" altLang="fr-FR" sz="2000">
                    <a:latin typeface="Times New Roman" panose="02020603050405020304" pitchFamily="18" charset="0"/>
                    <a:cs typeface="Times New Roman" panose="02020603050405020304" pitchFamily="18" charset="0"/>
                  </a:endParaRPr>
                </a:p>
                <a:p>
                  <a:pPr algn="ct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civile</a:t>
                  </a:r>
                  <a:endParaRPr lang="fr-FR" altLang="fr-FR" sz="2000">
                    <a:latin typeface="Times New Roman" panose="02020603050405020304" pitchFamily="18" charset="0"/>
                  </a:endParaRPr>
                </a:p>
              </p:txBody>
            </p:sp>
            <p:sp>
              <p:nvSpPr>
                <p:cNvPr id="26669" name="Rectangle 77">
                  <a:extLst>
                    <a:ext uri="{FF2B5EF4-FFF2-40B4-BE49-F238E27FC236}">
                      <a16:creationId xmlns:a16="http://schemas.microsoft.com/office/drawing/2014/main" id="{86519B1A-D26A-0FC5-A42D-0FEEA3EFFADE}"/>
                    </a:ext>
                  </a:extLst>
                </p:cNvPr>
                <p:cNvSpPr>
                  <a:spLocks noChangeArrowheads="1"/>
                </p:cNvSpPr>
                <p:nvPr/>
              </p:nvSpPr>
              <p:spPr bwMode="auto">
                <a:xfrm>
                  <a:off x="1016" y="1038"/>
                  <a:ext cx="427" cy="57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26656" name="Group 80">
                <a:extLst>
                  <a:ext uri="{FF2B5EF4-FFF2-40B4-BE49-F238E27FC236}">
                    <a16:creationId xmlns:a16="http://schemas.microsoft.com/office/drawing/2014/main" id="{9C98FD77-6F96-3D02-17D8-29B09005534F}"/>
                  </a:ext>
                </a:extLst>
              </p:cNvPr>
              <p:cNvGrpSpPr>
                <a:grpSpLocks/>
              </p:cNvGrpSpPr>
              <p:nvPr/>
            </p:nvGrpSpPr>
            <p:grpSpPr bwMode="auto">
              <a:xfrm>
                <a:off x="1443" y="1038"/>
                <a:ext cx="206" cy="576"/>
                <a:chOff x="1443" y="1038"/>
                <a:chExt cx="206" cy="576"/>
              </a:xfrm>
            </p:grpSpPr>
            <p:sp>
              <p:nvSpPr>
                <p:cNvPr id="26666" name="Rectangle 29">
                  <a:extLst>
                    <a:ext uri="{FF2B5EF4-FFF2-40B4-BE49-F238E27FC236}">
                      <a16:creationId xmlns:a16="http://schemas.microsoft.com/office/drawing/2014/main" id="{3B8AE816-6D30-759D-F5AA-45ED6078006E}"/>
                    </a:ext>
                  </a:extLst>
                </p:cNvPr>
                <p:cNvSpPr>
                  <a:spLocks noChangeArrowheads="1"/>
                </p:cNvSpPr>
                <p:nvPr/>
              </p:nvSpPr>
              <p:spPr bwMode="auto">
                <a:xfrm>
                  <a:off x="1471" y="1038"/>
                  <a:ext cx="150" cy="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 </a:t>
                  </a:r>
                </a:p>
                <a:p>
                  <a:pPr algn="ctr">
                    <a:spcBef>
                      <a:spcPct val="0"/>
                    </a:spcBef>
                    <a:buFontTx/>
                    <a:buNone/>
                  </a:pPr>
                  <a:endParaRPr lang="fr-FR" altLang="fr-FR" sz="2000">
                    <a:latin typeface="Times New Roman" panose="02020603050405020304" pitchFamily="18" charset="0"/>
                  </a:endParaRPr>
                </a:p>
              </p:txBody>
            </p:sp>
            <p:sp>
              <p:nvSpPr>
                <p:cNvPr id="26667" name="Rectangle 79">
                  <a:extLst>
                    <a:ext uri="{FF2B5EF4-FFF2-40B4-BE49-F238E27FC236}">
                      <a16:creationId xmlns:a16="http://schemas.microsoft.com/office/drawing/2014/main" id="{66EB0D57-0425-CE65-D2C5-A37C9C08714E}"/>
                    </a:ext>
                  </a:extLst>
                </p:cNvPr>
                <p:cNvSpPr>
                  <a:spLocks noChangeArrowheads="1"/>
                </p:cNvSpPr>
                <p:nvPr/>
              </p:nvSpPr>
              <p:spPr bwMode="auto">
                <a:xfrm>
                  <a:off x="1443" y="1038"/>
                  <a:ext cx="206" cy="57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26657" name="Group 82">
                <a:extLst>
                  <a:ext uri="{FF2B5EF4-FFF2-40B4-BE49-F238E27FC236}">
                    <a16:creationId xmlns:a16="http://schemas.microsoft.com/office/drawing/2014/main" id="{75DB4F14-D52F-A8D9-F32E-DC771E6E1111}"/>
                  </a:ext>
                </a:extLst>
              </p:cNvPr>
              <p:cNvGrpSpPr>
                <a:grpSpLocks/>
              </p:cNvGrpSpPr>
              <p:nvPr/>
            </p:nvGrpSpPr>
            <p:grpSpPr bwMode="auto">
              <a:xfrm>
                <a:off x="1649" y="1038"/>
                <a:ext cx="540" cy="576"/>
                <a:chOff x="1649" y="1038"/>
                <a:chExt cx="540" cy="576"/>
              </a:xfrm>
            </p:grpSpPr>
            <p:sp>
              <p:nvSpPr>
                <p:cNvPr id="26664" name="Rectangle 30">
                  <a:extLst>
                    <a:ext uri="{FF2B5EF4-FFF2-40B4-BE49-F238E27FC236}">
                      <a16:creationId xmlns:a16="http://schemas.microsoft.com/office/drawing/2014/main" id="{8CC15511-5513-C6A4-5A37-74B0148BE319}"/>
                    </a:ext>
                  </a:extLst>
                </p:cNvPr>
                <p:cNvSpPr>
                  <a:spLocks noChangeArrowheads="1"/>
                </p:cNvSpPr>
                <p:nvPr/>
              </p:nvSpPr>
              <p:spPr bwMode="auto">
                <a:xfrm>
                  <a:off x="1677" y="1038"/>
                  <a:ext cx="484" cy="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9pPr>
                </a:lstStyle>
                <a:p>
                  <a:pPr algn="ct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Type engin</a:t>
                  </a:r>
                  <a:endParaRPr lang="fr-FR" altLang="fr-FR" sz="2000">
                    <a:latin typeface="Times New Roman" panose="02020603050405020304" pitchFamily="18" charset="0"/>
                  </a:endParaRPr>
                </a:p>
              </p:txBody>
            </p:sp>
            <p:sp>
              <p:nvSpPr>
                <p:cNvPr id="26665" name="Rectangle 81">
                  <a:extLst>
                    <a:ext uri="{FF2B5EF4-FFF2-40B4-BE49-F238E27FC236}">
                      <a16:creationId xmlns:a16="http://schemas.microsoft.com/office/drawing/2014/main" id="{AD3AB0C0-3EA8-2CEE-B170-DD9F0A0604F2}"/>
                    </a:ext>
                  </a:extLst>
                </p:cNvPr>
                <p:cNvSpPr>
                  <a:spLocks noChangeArrowheads="1"/>
                </p:cNvSpPr>
                <p:nvPr/>
              </p:nvSpPr>
              <p:spPr bwMode="auto">
                <a:xfrm>
                  <a:off x="1649" y="1038"/>
                  <a:ext cx="540" cy="57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26658" name="Group 84">
                <a:extLst>
                  <a:ext uri="{FF2B5EF4-FFF2-40B4-BE49-F238E27FC236}">
                    <a16:creationId xmlns:a16="http://schemas.microsoft.com/office/drawing/2014/main" id="{0CDC1784-A86B-E499-F08F-D3FE63CBCB1E}"/>
                  </a:ext>
                </a:extLst>
              </p:cNvPr>
              <p:cNvGrpSpPr>
                <a:grpSpLocks/>
              </p:cNvGrpSpPr>
              <p:nvPr/>
            </p:nvGrpSpPr>
            <p:grpSpPr bwMode="auto">
              <a:xfrm>
                <a:off x="2189" y="1038"/>
                <a:ext cx="206" cy="576"/>
                <a:chOff x="2189" y="1038"/>
                <a:chExt cx="206" cy="576"/>
              </a:xfrm>
            </p:grpSpPr>
            <p:sp>
              <p:nvSpPr>
                <p:cNvPr id="26662" name="Rectangle 31">
                  <a:extLst>
                    <a:ext uri="{FF2B5EF4-FFF2-40B4-BE49-F238E27FC236}">
                      <a16:creationId xmlns:a16="http://schemas.microsoft.com/office/drawing/2014/main" id="{DC90BC21-0415-C417-B132-719B977BAAF9}"/>
                    </a:ext>
                  </a:extLst>
                </p:cNvPr>
                <p:cNvSpPr>
                  <a:spLocks noChangeArrowheads="1"/>
                </p:cNvSpPr>
                <p:nvPr/>
              </p:nvSpPr>
              <p:spPr bwMode="auto">
                <a:xfrm>
                  <a:off x="2217" y="1038"/>
                  <a:ext cx="150" cy="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 </a:t>
                  </a:r>
                </a:p>
                <a:p>
                  <a:pPr algn="ctr">
                    <a:spcBef>
                      <a:spcPct val="0"/>
                    </a:spcBef>
                    <a:buFontTx/>
                    <a:buNone/>
                  </a:pPr>
                  <a:endParaRPr lang="fr-FR" altLang="fr-FR" sz="2000">
                    <a:latin typeface="Times New Roman" panose="02020603050405020304" pitchFamily="18" charset="0"/>
                  </a:endParaRPr>
                </a:p>
              </p:txBody>
            </p:sp>
            <p:sp>
              <p:nvSpPr>
                <p:cNvPr id="26663" name="Rectangle 83">
                  <a:extLst>
                    <a:ext uri="{FF2B5EF4-FFF2-40B4-BE49-F238E27FC236}">
                      <a16:creationId xmlns:a16="http://schemas.microsoft.com/office/drawing/2014/main" id="{A3FE0580-433C-715F-E951-B4BF14A360EA}"/>
                    </a:ext>
                  </a:extLst>
                </p:cNvPr>
                <p:cNvSpPr>
                  <a:spLocks noChangeArrowheads="1"/>
                </p:cNvSpPr>
                <p:nvPr/>
              </p:nvSpPr>
              <p:spPr bwMode="auto">
                <a:xfrm>
                  <a:off x="2189" y="1038"/>
                  <a:ext cx="206" cy="57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26659" name="Group 86">
                <a:extLst>
                  <a:ext uri="{FF2B5EF4-FFF2-40B4-BE49-F238E27FC236}">
                    <a16:creationId xmlns:a16="http://schemas.microsoft.com/office/drawing/2014/main" id="{764EC3C1-2E69-99FD-466C-EB8606E8EB33}"/>
                  </a:ext>
                </a:extLst>
              </p:cNvPr>
              <p:cNvGrpSpPr>
                <a:grpSpLocks/>
              </p:cNvGrpSpPr>
              <p:nvPr/>
            </p:nvGrpSpPr>
            <p:grpSpPr bwMode="auto">
              <a:xfrm>
                <a:off x="2395" y="1038"/>
                <a:ext cx="810" cy="576"/>
                <a:chOff x="2395" y="1038"/>
                <a:chExt cx="810" cy="576"/>
              </a:xfrm>
            </p:grpSpPr>
            <p:sp>
              <p:nvSpPr>
                <p:cNvPr id="26660" name="Rectangle 32">
                  <a:extLst>
                    <a:ext uri="{FF2B5EF4-FFF2-40B4-BE49-F238E27FC236}">
                      <a16:creationId xmlns:a16="http://schemas.microsoft.com/office/drawing/2014/main" id="{88783B9E-5092-FB3D-CDA9-5E46E87DB2B6}"/>
                    </a:ext>
                  </a:extLst>
                </p:cNvPr>
                <p:cNvSpPr>
                  <a:spLocks noChangeArrowheads="1"/>
                </p:cNvSpPr>
                <p:nvPr/>
              </p:nvSpPr>
              <p:spPr bwMode="auto">
                <a:xfrm>
                  <a:off x="2423" y="1038"/>
                  <a:ext cx="754" cy="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Numéro terminal</a:t>
                  </a:r>
                  <a:endParaRPr lang="fr-FR" altLang="fr-FR" sz="2000">
                    <a:latin typeface="Times New Roman" panose="02020603050405020304" pitchFamily="18" charset="0"/>
                  </a:endParaRPr>
                </a:p>
              </p:txBody>
            </p:sp>
            <p:sp>
              <p:nvSpPr>
                <p:cNvPr id="26661" name="Rectangle 85">
                  <a:extLst>
                    <a:ext uri="{FF2B5EF4-FFF2-40B4-BE49-F238E27FC236}">
                      <a16:creationId xmlns:a16="http://schemas.microsoft.com/office/drawing/2014/main" id="{2BF74E59-62BC-511D-3A4A-B1C7C86FD67F}"/>
                    </a:ext>
                  </a:extLst>
                </p:cNvPr>
                <p:cNvSpPr>
                  <a:spLocks noChangeArrowheads="1"/>
                </p:cNvSpPr>
                <p:nvPr/>
              </p:nvSpPr>
              <p:spPr bwMode="auto">
                <a:xfrm>
                  <a:off x="2395" y="1038"/>
                  <a:ext cx="810" cy="57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sp>
          <p:nvSpPr>
            <p:cNvPr id="26632" name="Rectangle 88">
              <a:extLst>
                <a:ext uri="{FF2B5EF4-FFF2-40B4-BE49-F238E27FC236}">
                  <a16:creationId xmlns:a16="http://schemas.microsoft.com/office/drawing/2014/main" id="{320FC594-5CDF-D3C6-2D88-363E523F08EE}"/>
                </a:ext>
              </a:extLst>
            </p:cNvPr>
            <p:cNvSpPr>
              <a:spLocks noChangeArrowheads="1"/>
            </p:cNvSpPr>
            <p:nvPr/>
          </p:nvSpPr>
          <p:spPr bwMode="auto">
            <a:xfrm>
              <a:off x="-3" y="-3"/>
              <a:ext cx="3211" cy="1620"/>
            </a:xfrm>
            <a:prstGeom prst="rect">
              <a:avLst/>
            </a:prstGeom>
            <a:noFill/>
            <a:ln w="9525">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re 8">
            <a:extLst>
              <a:ext uri="{FF2B5EF4-FFF2-40B4-BE49-F238E27FC236}">
                <a16:creationId xmlns:a16="http://schemas.microsoft.com/office/drawing/2014/main" id="{E47B92BA-17B4-1153-DE35-B6E8919F55BA}"/>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technique : ANTARES</a:t>
            </a:r>
          </a:p>
        </p:txBody>
      </p:sp>
      <p:sp>
        <p:nvSpPr>
          <p:cNvPr id="27651" name="Espace réservé du numéro de diapositive 4">
            <a:extLst>
              <a:ext uri="{FF2B5EF4-FFF2-40B4-BE49-F238E27FC236}">
                <a16:creationId xmlns:a16="http://schemas.microsoft.com/office/drawing/2014/main" id="{C539C133-B5DA-0249-0102-DB2DB308BC58}"/>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A86A7A5D-2143-4E40-860F-34D135A0A893}" type="slidenum">
              <a:rPr lang="fr-FR" altLang="fr-FR" sz="2000">
                <a:solidFill>
                  <a:srgbClr val="984807"/>
                </a:solidFill>
              </a:rPr>
              <a:pPr algn="r" eaLnBrk="1" hangingPunct="1">
                <a:spcBef>
                  <a:spcPct val="0"/>
                </a:spcBef>
                <a:buFontTx/>
                <a:buNone/>
              </a:pPr>
              <a:t>21</a:t>
            </a:fld>
            <a:endParaRPr lang="fr-FR" altLang="fr-FR" sz="2000">
              <a:solidFill>
                <a:srgbClr val="984807"/>
              </a:solidFill>
            </a:endParaRPr>
          </a:p>
        </p:txBody>
      </p:sp>
      <p:sp>
        <p:nvSpPr>
          <p:cNvPr id="27652" name="Rectangle 1">
            <a:extLst>
              <a:ext uri="{FF2B5EF4-FFF2-40B4-BE49-F238E27FC236}">
                <a16:creationId xmlns:a16="http://schemas.microsoft.com/office/drawing/2014/main" id="{445E8096-71EA-AD6D-ACAB-89640039D7AC}"/>
              </a:ext>
            </a:extLst>
          </p:cNvPr>
          <p:cNvSpPr>
            <a:spLocks noChangeArrowheads="1"/>
          </p:cNvSpPr>
          <p:nvPr/>
        </p:nvSpPr>
        <p:spPr bwMode="auto">
          <a:xfrm>
            <a:off x="457200" y="2590800"/>
            <a:ext cx="4800600"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Groupe imposé par la réglementation : </a:t>
            </a:r>
          </a:p>
        </p:txBody>
      </p:sp>
      <p:sp>
        <p:nvSpPr>
          <p:cNvPr id="27653" name="Rectangle 1">
            <a:extLst>
              <a:ext uri="{FF2B5EF4-FFF2-40B4-BE49-F238E27FC236}">
                <a16:creationId xmlns:a16="http://schemas.microsoft.com/office/drawing/2014/main" id="{45DE2C8C-ADA6-BAD4-F730-98B5E96A090B}"/>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Identification sur ANTARES :</a:t>
            </a:r>
          </a:p>
        </p:txBody>
      </p:sp>
      <p:grpSp>
        <p:nvGrpSpPr>
          <p:cNvPr id="27654" name="Group 338">
            <a:extLst>
              <a:ext uri="{FF2B5EF4-FFF2-40B4-BE49-F238E27FC236}">
                <a16:creationId xmlns:a16="http://schemas.microsoft.com/office/drawing/2014/main" id="{28A0721D-3915-A771-47DA-83B784318CBC}"/>
              </a:ext>
            </a:extLst>
          </p:cNvPr>
          <p:cNvGrpSpPr>
            <a:grpSpLocks/>
          </p:cNvGrpSpPr>
          <p:nvPr/>
        </p:nvGrpSpPr>
        <p:grpSpPr bwMode="auto">
          <a:xfrm>
            <a:off x="5638800" y="1219200"/>
            <a:ext cx="3068638" cy="4876800"/>
            <a:chOff x="975" y="1825"/>
            <a:chExt cx="1117" cy="2331"/>
          </a:xfrm>
        </p:grpSpPr>
        <p:sp>
          <p:nvSpPr>
            <p:cNvPr id="27655" name="Rectangle 128">
              <a:extLst>
                <a:ext uri="{FF2B5EF4-FFF2-40B4-BE49-F238E27FC236}">
                  <a16:creationId xmlns:a16="http://schemas.microsoft.com/office/drawing/2014/main" id="{425863F3-FE76-8C17-A6F0-34D77C2F2DB3}"/>
                </a:ext>
              </a:extLst>
            </p:cNvPr>
            <p:cNvSpPr>
              <a:spLocks noChangeArrowheads="1"/>
            </p:cNvSpPr>
            <p:nvPr/>
          </p:nvSpPr>
          <p:spPr bwMode="auto">
            <a:xfrm>
              <a:off x="1428" y="4021"/>
              <a:ext cx="664" cy="135"/>
            </a:xfrm>
            <a:prstGeom prst="rect">
              <a:avLst/>
            </a:prstGeom>
            <a:solidFill>
              <a:srgbClr val="CC99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a:solidFill>
                    <a:srgbClr val="000000"/>
                  </a:solidFill>
                  <a:latin typeface="Times New Roman" panose="02020603050405020304" pitchFamily="18" charset="0"/>
                </a:rPr>
                <a:t>VTU</a:t>
              </a:r>
            </a:p>
          </p:txBody>
        </p:sp>
        <p:sp>
          <p:nvSpPr>
            <p:cNvPr id="27656" name="Rectangle 129">
              <a:extLst>
                <a:ext uri="{FF2B5EF4-FFF2-40B4-BE49-F238E27FC236}">
                  <a16:creationId xmlns:a16="http://schemas.microsoft.com/office/drawing/2014/main" id="{12932BF9-7667-F46D-3050-69F4DD918119}"/>
                </a:ext>
              </a:extLst>
            </p:cNvPr>
            <p:cNvSpPr>
              <a:spLocks noChangeArrowheads="1"/>
            </p:cNvSpPr>
            <p:nvPr/>
          </p:nvSpPr>
          <p:spPr bwMode="auto">
            <a:xfrm>
              <a:off x="975" y="4021"/>
              <a:ext cx="480" cy="135"/>
            </a:xfrm>
            <a:prstGeom prst="rect">
              <a:avLst/>
            </a:prstGeom>
            <a:solidFill>
              <a:srgbClr val="CC99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b="1">
                  <a:solidFill>
                    <a:srgbClr val="000000"/>
                  </a:solidFill>
                  <a:latin typeface="Times New Roman" panose="02020603050405020304" pitchFamily="18" charset="0"/>
                </a:rPr>
                <a:t>84</a:t>
              </a:r>
            </a:p>
          </p:txBody>
        </p:sp>
        <p:sp>
          <p:nvSpPr>
            <p:cNvPr id="27657" name="Rectangle 132">
              <a:extLst>
                <a:ext uri="{FF2B5EF4-FFF2-40B4-BE49-F238E27FC236}">
                  <a16:creationId xmlns:a16="http://schemas.microsoft.com/office/drawing/2014/main" id="{E809494C-F99C-6190-95EE-A1033466528F}"/>
                </a:ext>
              </a:extLst>
            </p:cNvPr>
            <p:cNvSpPr>
              <a:spLocks noChangeArrowheads="1"/>
            </p:cNvSpPr>
            <p:nvPr/>
          </p:nvSpPr>
          <p:spPr bwMode="auto">
            <a:xfrm>
              <a:off x="1428" y="3886"/>
              <a:ext cx="664" cy="135"/>
            </a:xfrm>
            <a:prstGeom prst="rect">
              <a:avLst/>
            </a:prstGeom>
            <a:solidFill>
              <a:srgbClr val="FF990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a:solidFill>
                    <a:srgbClr val="000000"/>
                  </a:solidFill>
                  <a:latin typeface="Times New Roman" panose="02020603050405020304" pitchFamily="18" charset="0"/>
                </a:rPr>
                <a:t>VPL</a:t>
              </a:r>
            </a:p>
          </p:txBody>
        </p:sp>
        <p:sp>
          <p:nvSpPr>
            <p:cNvPr id="27658" name="Rectangle 133">
              <a:extLst>
                <a:ext uri="{FF2B5EF4-FFF2-40B4-BE49-F238E27FC236}">
                  <a16:creationId xmlns:a16="http://schemas.microsoft.com/office/drawing/2014/main" id="{8F6CC87C-5EA4-DA9D-B99E-84F0A40A5940}"/>
                </a:ext>
              </a:extLst>
            </p:cNvPr>
            <p:cNvSpPr>
              <a:spLocks noChangeArrowheads="1"/>
            </p:cNvSpPr>
            <p:nvPr/>
          </p:nvSpPr>
          <p:spPr bwMode="auto">
            <a:xfrm>
              <a:off x="975" y="3886"/>
              <a:ext cx="480" cy="135"/>
            </a:xfrm>
            <a:prstGeom prst="rect">
              <a:avLst/>
            </a:prstGeom>
            <a:solidFill>
              <a:srgbClr val="FF990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b="1">
                  <a:solidFill>
                    <a:srgbClr val="000000"/>
                  </a:solidFill>
                  <a:latin typeface="Times New Roman" panose="02020603050405020304" pitchFamily="18" charset="0"/>
                </a:rPr>
                <a:t>78</a:t>
              </a:r>
            </a:p>
          </p:txBody>
        </p:sp>
        <p:sp>
          <p:nvSpPr>
            <p:cNvPr id="27659" name="Rectangle 136">
              <a:extLst>
                <a:ext uri="{FF2B5EF4-FFF2-40B4-BE49-F238E27FC236}">
                  <a16:creationId xmlns:a16="http://schemas.microsoft.com/office/drawing/2014/main" id="{AE55C882-EDD7-BA9E-7068-19B7657D6CE5}"/>
                </a:ext>
              </a:extLst>
            </p:cNvPr>
            <p:cNvSpPr>
              <a:spLocks noChangeArrowheads="1"/>
            </p:cNvSpPr>
            <p:nvPr/>
          </p:nvSpPr>
          <p:spPr bwMode="auto">
            <a:xfrm>
              <a:off x="1428" y="3751"/>
              <a:ext cx="664" cy="135"/>
            </a:xfrm>
            <a:prstGeom prst="rect">
              <a:avLst/>
            </a:prstGeom>
            <a:solidFill>
              <a:srgbClr val="FFFF99"/>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a:solidFill>
                    <a:srgbClr val="000000"/>
                  </a:solidFill>
                  <a:latin typeface="Times New Roman" panose="02020603050405020304" pitchFamily="18" charset="0"/>
                </a:rPr>
                <a:t>EP 24</a:t>
              </a:r>
            </a:p>
          </p:txBody>
        </p:sp>
        <p:sp>
          <p:nvSpPr>
            <p:cNvPr id="27660" name="Rectangle 137">
              <a:extLst>
                <a:ext uri="{FF2B5EF4-FFF2-40B4-BE49-F238E27FC236}">
                  <a16:creationId xmlns:a16="http://schemas.microsoft.com/office/drawing/2014/main" id="{9A679038-C3DD-3609-CE92-AF8BCF073382}"/>
                </a:ext>
              </a:extLst>
            </p:cNvPr>
            <p:cNvSpPr>
              <a:spLocks noChangeArrowheads="1"/>
            </p:cNvSpPr>
            <p:nvPr/>
          </p:nvSpPr>
          <p:spPr bwMode="auto">
            <a:xfrm>
              <a:off x="975" y="3751"/>
              <a:ext cx="480" cy="135"/>
            </a:xfrm>
            <a:prstGeom prst="rect">
              <a:avLst/>
            </a:prstGeom>
            <a:solidFill>
              <a:srgbClr val="FFFF99"/>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b="1">
                  <a:solidFill>
                    <a:srgbClr val="000000"/>
                  </a:solidFill>
                  <a:latin typeface="Times New Roman" panose="02020603050405020304" pitchFamily="18" charset="0"/>
                </a:rPr>
                <a:t>61</a:t>
              </a:r>
            </a:p>
          </p:txBody>
        </p:sp>
        <p:sp>
          <p:nvSpPr>
            <p:cNvPr id="27661" name="Rectangle 140">
              <a:extLst>
                <a:ext uri="{FF2B5EF4-FFF2-40B4-BE49-F238E27FC236}">
                  <a16:creationId xmlns:a16="http://schemas.microsoft.com/office/drawing/2014/main" id="{43B95C82-BB08-B516-004E-907F690F11D5}"/>
                </a:ext>
              </a:extLst>
            </p:cNvPr>
            <p:cNvSpPr>
              <a:spLocks noChangeArrowheads="1"/>
            </p:cNvSpPr>
            <p:nvPr/>
          </p:nvSpPr>
          <p:spPr bwMode="auto">
            <a:xfrm>
              <a:off x="1428" y="3616"/>
              <a:ext cx="664" cy="135"/>
            </a:xfrm>
            <a:prstGeom prst="rect">
              <a:avLst/>
            </a:prstGeom>
            <a:solidFill>
              <a:srgbClr val="FFFF99"/>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a:solidFill>
                    <a:srgbClr val="000000"/>
                  </a:solidFill>
                  <a:latin typeface="Times New Roman" panose="02020603050405020304" pitchFamily="18" charset="0"/>
                </a:rPr>
                <a:t>EP 30</a:t>
              </a:r>
            </a:p>
          </p:txBody>
        </p:sp>
        <p:sp>
          <p:nvSpPr>
            <p:cNvPr id="27662" name="Rectangle 141">
              <a:extLst>
                <a:ext uri="{FF2B5EF4-FFF2-40B4-BE49-F238E27FC236}">
                  <a16:creationId xmlns:a16="http://schemas.microsoft.com/office/drawing/2014/main" id="{9E01C903-2A82-AE7D-628C-F9B36383F6E6}"/>
                </a:ext>
              </a:extLst>
            </p:cNvPr>
            <p:cNvSpPr>
              <a:spLocks noChangeArrowheads="1"/>
            </p:cNvSpPr>
            <p:nvPr/>
          </p:nvSpPr>
          <p:spPr bwMode="auto">
            <a:xfrm>
              <a:off x="975" y="3616"/>
              <a:ext cx="480" cy="135"/>
            </a:xfrm>
            <a:prstGeom prst="rect">
              <a:avLst/>
            </a:prstGeom>
            <a:solidFill>
              <a:srgbClr val="FFFF99"/>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b="1">
                  <a:solidFill>
                    <a:srgbClr val="000000"/>
                  </a:solidFill>
                  <a:latin typeface="Times New Roman" panose="02020603050405020304" pitchFamily="18" charset="0"/>
                </a:rPr>
                <a:t>60</a:t>
              </a:r>
            </a:p>
          </p:txBody>
        </p:sp>
        <p:sp>
          <p:nvSpPr>
            <p:cNvPr id="27663" name="Rectangle 144">
              <a:extLst>
                <a:ext uri="{FF2B5EF4-FFF2-40B4-BE49-F238E27FC236}">
                  <a16:creationId xmlns:a16="http://schemas.microsoft.com/office/drawing/2014/main" id="{92A64985-5917-EFDE-DDA8-B95DD352848E}"/>
                </a:ext>
              </a:extLst>
            </p:cNvPr>
            <p:cNvSpPr>
              <a:spLocks noChangeArrowheads="1"/>
            </p:cNvSpPr>
            <p:nvPr/>
          </p:nvSpPr>
          <p:spPr bwMode="auto">
            <a:xfrm>
              <a:off x="1428" y="3481"/>
              <a:ext cx="664" cy="135"/>
            </a:xfrm>
            <a:prstGeom prst="rect">
              <a:avLst/>
            </a:prstGeom>
            <a:solidFill>
              <a:srgbClr val="CCFFCC"/>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a:solidFill>
                    <a:srgbClr val="000000"/>
                  </a:solidFill>
                  <a:latin typeface="Times New Roman" panose="02020603050405020304" pitchFamily="18" charset="0"/>
                </a:rPr>
                <a:t>CCFM</a:t>
              </a:r>
            </a:p>
          </p:txBody>
        </p:sp>
        <p:sp>
          <p:nvSpPr>
            <p:cNvPr id="27664" name="Rectangle 145">
              <a:extLst>
                <a:ext uri="{FF2B5EF4-FFF2-40B4-BE49-F238E27FC236}">
                  <a16:creationId xmlns:a16="http://schemas.microsoft.com/office/drawing/2014/main" id="{3FC169C2-058F-C3E0-5528-A62F3E3F7F0C}"/>
                </a:ext>
              </a:extLst>
            </p:cNvPr>
            <p:cNvSpPr>
              <a:spLocks noChangeArrowheads="1"/>
            </p:cNvSpPr>
            <p:nvPr/>
          </p:nvSpPr>
          <p:spPr bwMode="auto">
            <a:xfrm>
              <a:off x="975" y="3481"/>
              <a:ext cx="480" cy="135"/>
            </a:xfrm>
            <a:prstGeom prst="rect">
              <a:avLst/>
            </a:prstGeom>
            <a:solidFill>
              <a:srgbClr val="CCFFCC"/>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b="1">
                  <a:solidFill>
                    <a:srgbClr val="000000"/>
                  </a:solidFill>
                  <a:latin typeface="Times New Roman" panose="02020603050405020304" pitchFamily="18" charset="0"/>
                </a:rPr>
                <a:t>51</a:t>
              </a:r>
            </a:p>
          </p:txBody>
        </p:sp>
        <p:sp>
          <p:nvSpPr>
            <p:cNvPr id="27665" name="Rectangle 148">
              <a:extLst>
                <a:ext uri="{FF2B5EF4-FFF2-40B4-BE49-F238E27FC236}">
                  <a16:creationId xmlns:a16="http://schemas.microsoft.com/office/drawing/2014/main" id="{D7367469-069F-840E-1B19-98BC4CEC1921}"/>
                </a:ext>
              </a:extLst>
            </p:cNvPr>
            <p:cNvSpPr>
              <a:spLocks noChangeArrowheads="1"/>
            </p:cNvSpPr>
            <p:nvPr/>
          </p:nvSpPr>
          <p:spPr bwMode="auto">
            <a:xfrm>
              <a:off x="1428" y="3346"/>
              <a:ext cx="664" cy="135"/>
            </a:xfrm>
            <a:prstGeom prst="rect">
              <a:avLst/>
            </a:prstGeom>
            <a:solidFill>
              <a:srgbClr val="CCFFCC"/>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a:solidFill>
                    <a:srgbClr val="000000"/>
                  </a:solidFill>
                  <a:latin typeface="Times New Roman" panose="02020603050405020304" pitchFamily="18" charset="0"/>
                </a:rPr>
                <a:t>CFFL</a:t>
              </a:r>
            </a:p>
          </p:txBody>
        </p:sp>
        <p:sp>
          <p:nvSpPr>
            <p:cNvPr id="27666" name="Rectangle 149">
              <a:extLst>
                <a:ext uri="{FF2B5EF4-FFF2-40B4-BE49-F238E27FC236}">
                  <a16:creationId xmlns:a16="http://schemas.microsoft.com/office/drawing/2014/main" id="{F847DA81-236C-0443-88A6-47B1C919460B}"/>
                </a:ext>
              </a:extLst>
            </p:cNvPr>
            <p:cNvSpPr>
              <a:spLocks noChangeArrowheads="1"/>
            </p:cNvSpPr>
            <p:nvPr/>
          </p:nvSpPr>
          <p:spPr bwMode="auto">
            <a:xfrm>
              <a:off x="975" y="3346"/>
              <a:ext cx="480" cy="135"/>
            </a:xfrm>
            <a:prstGeom prst="rect">
              <a:avLst/>
            </a:prstGeom>
            <a:solidFill>
              <a:srgbClr val="CCFFCC"/>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b="1">
                  <a:solidFill>
                    <a:srgbClr val="000000"/>
                  </a:solidFill>
                  <a:latin typeface="Times New Roman" panose="02020603050405020304" pitchFamily="18" charset="0"/>
                </a:rPr>
                <a:t>50</a:t>
              </a:r>
            </a:p>
          </p:txBody>
        </p:sp>
        <p:sp>
          <p:nvSpPr>
            <p:cNvPr id="27667" name="Rectangle 152">
              <a:extLst>
                <a:ext uri="{FF2B5EF4-FFF2-40B4-BE49-F238E27FC236}">
                  <a16:creationId xmlns:a16="http://schemas.microsoft.com/office/drawing/2014/main" id="{90E2D926-6198-087B-3B64-6C8CC13CA9C1}"/>
                </a:ext>
              </a:extLst>
            </p:cNvPr>
            <p:cNvSpPr>
              <a:spLocks noChangeArrowheads="1"/>
            </p:cNvSpPr>
            <p:nvPr/>
          </p:nvSpPr>
          <p:spPr bwMode="auto">
            <a:xfrm>
              <a:off x="1428" y="3211"/>
              <a:ext cx="664" cy="135"/>
            </a:xfrm>
            <a:prstGeom prst="rect">
              <a:avLst/>
            </a:prstGeom>
            <a:solidFill>
              <a:srgbClr val="99CC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a:solidFill>
                    <a:srgbClr val="000000"/>
                  </a:solidFill>
                  <a:latin typeface="Times New Roman" panose="02020603050405020304" pitchFamily="18" charset="0"/>
                </a:rPr>
                <a:t>FMOGP</a:t>
              </a:r>
            </a:p>
          </p:txBody>
        </p:sp>
        <p:sp>
          <p:nvSpPr>
            <p:cNvPr id="27668" name="Rectangle 153">
              <a:extLst>
                <a:ext uri="{FF2B5EF4-FFF2-40B4-BE49-F238E27FC236}">
                  <a16:creationId xmlns:a16="http://schemas.microsoft.com/office/drawing/2014/main" id="{286A4303-8ADB-238C-C321-2AFFF1D7BBCC}"/>
                </a:ext>
              </a:extLst>
            </p:cNvPr>
            <p:cNvSpPr>
              <a:spLocks noChangeArrowheads="1"/>
            </p:cNvSpPr>
            <p:nvPr/>
          </p:nvSpPr>
          <p:spPr bwMode="auto">
            <a:xfrm>
              <a:off x="975" y="3211"/>
              <a:ext cx="480" cy="135"/>
            </a:xfrm>
            <a:prstGeom prst="rect">
              <a:avLst/>
            </a:prstGeom>
            <a:solidFill>
              <a:srgbClr val="99CC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b="1">
                  <a:solidFill>
                    <a:srgbClr val="000000"/>
                  </a:solidFill>
                  <a:latin typeface="Times New Roman" panose="02020603050405020304" pitchFamily="18" charset="0"/>
                </a:rPr>
                <a:t>36</a:t>
              </a:r>
            </a:p>
          </p:txBody>
        </p:sp>
        <p:sp>
          <p:nvSpPr>
            <p:cNvPr id="27669" name="Rectangle 156">
              <a:extLst>
                <a:ext uri="{FF2B5EF4-FFF2-40B4-BE49-F238E27FC236}">
                  <a16:creationId xmlns:a16="http://schemas.microsoft.com/office/drawing/2014/main" id="{CC6DB2F9-C726-6D14-B920-28B65A904A5C}"/>
                </a:ext>
              </a:extLst>
            </p:cNvPr>
            <p:cNvSpPr>
              <a:spLocks noChangeArrowheads="1"/>
            </p:cNvSpPr>
            <p:nvPr/>
          </p:nvSpPr>
          <p:spPr bwMode="auto">
            <a:xfrm>
              <a:off x="1428" y="3076"/>
              <a:ext cx="664" cy="135"/>
            </a:xfrm>
            <a:prstGeom prst="rect">
              <a:avLst/>
            </a:prstGeom>
            <a:solidFill>
              <a:srgbClr val="99CC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a:solidFill>
                    <a:srgbClr val="000000"/>
                  </a:solidFill>
                  <a:latin typeface="Times New Roman" panose="02020603050405020304" pitchFamily="18" charset="0"/>
                </a:rPr>
                <a:t>FPT</a:t>
              </a:r>
            </a:p>
          </p:txBody>
        </p:sp>
        <p:sp>
          <p:nvSpPr>
            <p:cNvPr id="27670" name="Rectangle 157">
              <a:extLst>
                <a:ext uri="{FF2B5EF4-FFF2-40B4-BE49-F238E27FC236}">
                  <a16:creationId xmlns:a16="http://schemas.microsoft.com/office/drawing/2014/main" id="{8139527C-CE73-A19A-8A10-CF0B52DAE6D9}"/>
                </a:ext>
              </a:extLst>
            </p:cNvPr>
            <p:cNvSpPr>
              <a:spLocks noChangeArrowheads="1"/>
            </p:cNvSpPr>
            <p:nvPr/>
          </p:nvSpPr>
          <p:spPr bwMode="auto">
            <a:xfrm>
              <a:off x="975" y="3076"/>
              <a:ext cx="480" cy="135"/>
            </a:xfrm>
            <a:prstGeom prst="rect">
              <a:avLst/>
            </a:prstGeom>
            <a:solidFill>
              <a:srgbClr val="99CC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b="1">
                  <a:solidFill>
                    <a:srgbClr val="000000"/>
                  </a:solidFill>
                  <a:latin typeface="Times New Roman" panose="02020603050405020304" pitchFamily="18" charset="0"/>
                </a:rPr>
                <a:t>32</a:t>
              </a:r>
            </a:p>
          </p:txBody>
        </p:sp>
        <p:sp>
          <p:nvSpPr>
            <p:cNvPr id="27671" name="Rectangle 160">
              <a:extLst>
                <a:ext uri="{FF2B5EF4-FFF2-40B4-BE49-F238E27FC236}">
                  <a16:creationId xmlns:a16="http://schemas.microsoft.com/office/drawing/2014/main" id="{D03571B3-8F91-21E5-070F-FFCC8A01BDD3}"/>
                </a:ext>
              </a:extLst>
            </p:cNvPr>
            <p:cNvSpPr>
              <a:spLocks noChangeArrowheads="1"/>
            </p:cNvSpPr>
            <p:nvPr/>
          </p:nvSpPr>
          <p:spPr bwMode="auto">
            <a:xfrm>
              <a:off x="1428" y="2941"/>
              <a:ext cx="664" cy="135"/>
            </a:xfrm>
            <a:prstGeom prst="rect">
              <a:avLst/>
            </a:prstGeom>
            <a:solidFill>
              <a:srgbClr val="99CC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a:solidFill>
                    <a:srgbClr val="000000"/>
                  </a:solidFill>
                  <a:latin typeface="Times New Roman" panose="02020603050405020304" pitchFamily="18" charset="0"/>
                </a:rPr>
                <a:t>FPTL</a:t>
              </a:r>
            </a:p>
          </p:txBody>
        </p:sp>
        <p:sp>
          <p:nvSpPr>
            <p:cNvPr id="27672" name="Rectangle 161">
              <a:extLst>
                <a:ext uri="{FF2B5EF4-FFF2-40B4-BE49-F238E27FC236}">
                  <a16:creationId xmlns:a16="http://schemas.microsoft.com/office/drawing/2014/main" id="{955493F5-F1A1-33CC-CF9B-BE7548B7096F}"/>
                </a:ext>
              </a:extLst>
            </p:cNvPr>
            <p:cNvSpPr>
              <a:spLocks noChangeArrowheads="1"/>
            </p:cNvSpPr>
            <p:nvPr/>
          </p:nvSpPr>
          <p:spPr bwMode="auto">
            <a:xfrm>
              <a:off x="975" y="2941"/>
              <a:ext cx="480" cy="135"/>
            </a:xfrm>
            <a:prstGeom prst="rect">
              <a:avLst/>
            </a:prstGeom>
            <a:solidFill>
              <a:srgbClr val="99CC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b="1">
                  <a:solidFill>
                    <a:srgbClr val="000000"/>
                  </a:solidFill>
                  <a:latin typeface="Times New Roman" panose="02020603050405020304" pitchFamily="18" charset="0"/>
                </a:rPr>
                <a:t>31</a:t>
              </a:r>
            </a:p>
          </p:txBody>
        </p:sp>
        <p:sp>
          <p:nvSpPr>
            <p:cNvPr id="27673" name="Rectangle 164">
              <a:extLst>
                <a:ext uri="{FF2B5EF4-FFF2-40B4-BE49-F238E27FC236}">
                  <a16:creationId xmlns:a16="http://schemas.microsoft.com/office/drawing/2014/main" id="{0E32CC9A-C05A-4F18-E51D-EEB34CC37A3C}"/>
                </a:ext>
              </a:extLst>
            </p:cNvPr>
            <p:cNvSpPr>
              <a:spLocks noChangeArrowheads="1"/>
            </p:cNvSpPr>
            <p:nvPr/>
          </p:nvSpPr>
          <p:spPr bwMode="auto">
            <a:xfrm>
              <a:off x="1428" y="2806"/>
              <a:ext cx="664" cy="135"/>
            </a:xfrm>
            <a:prstGeom prst="rect">
              <a:avLst/>
            </a:prstGeom>
            <a:solidFill>
              <a:srgbClr val="99CC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a:solidFill>
                    <a:srgbClr val="000000"/>
                  </a:solidFill>
                  <a:latin typeface="Times New Roman" panose="02020603050405020304" pitchFamily="18" charset="0"/>
                </a:rPr>
                <a:t>VPI</a:t>
              </a:r>
            </a:p>
          </p:txBody>
        </p:sp>
        <p:sp>
          <p:nvSpPr>
            <p:cNvPr id="27674" name="Rectangle 165">
              <a:extLst>
                <a:ext uri="{FF2B5EF4-FFF2-40B4-BE49-F238E27FC236}">
                  <a16:creationId xmlns:a16="http://schemas.microsoft.com/office/drawing/2014/main" id="{317195F2-8FF7-CF70-ABA9-954C3D422156}"/>
                </a:ext>
              </a:extLst>
            </p:cNvPr>
            <p:cNvSpPr>
              <a:spLocks noChangeArrowheads="1"/>
            </p:cNvSpPr>
            <p:nvPr/>
          </p:nvSpPr>
          <p:spPr bwMode="auto">
            <a:xfrm>
              <a:off x="975" y="2806"/>
              <a:ext cx="480" cy="135"/>
            </a:xfrm>
            <a:prstGeom prst="rect">
              <a:avLst/>
            </a:prstGeom>
            <a:solidFill>
              <a:srgbClr val="99CC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b="1">
                  <a:solidFill>
                    <a:srgbClr val="000000"/>
                  </a:solidFill>
                  <a:latin typeface="Times New Roman" panose="02020603050405020304" pitchFamily="18" charset="0"/>
                </a:rPr>
                <a:t>30</a:t>
              </a:r>
            </a:p>
          </p:txBody>
        </p:sp>
        <p:sp>
          <p:nvSpPr>
            <p:cNvPr id="27675" name="Rectangle 168">
              <a:extLst>
                <a:ext uri="{FF2B5EF4-FFF2-40B4-BE49-F238E27FC236}">
                  <a16:creationId xmlns:a16="http://schemas.microsoft.com/office/drawing/2014/main" id="{31A70365-091E-02E3-DBFA-590802CD351F}"/>
                </a:ext>
              </a:extLst>
            </p:cNvPr>
            <p:cNvSpPr>
              <a:spLocks noChangeArrowheads="1"/>
            </p:cNvSpPr>
            <p:nvPr/>
          </p:nvSpPr>
          <p:spPr bwMode="auto">
            <a:xfrm>
              <a:off x="1428" y="2671"/>
              <a:ext cx="664" cy="135"/>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a:solidFill>
                    <a:srgbClr val="000000"/>
                  </a:solidFill>
                  <a:latin typeface="Times New Roman" panose="02020603050405020304" pitchFamily="18" charset="0"/>
                </a:rPr>
                <a:t>VSRM</a:t>
              </a:r>
            </a:p>
          </p:txBody>
        </p:sp>
        <p:sp>
          <p:nvSpPr>
            <p:cNvPr id="27676" name="Rectangle 169">
              <a:extLst>
                <a:ext uri="{FF2B5EF4-FFF2-40B4-BE49-F238E27FC236}">
                  <a16:creationId xmlns:a16="http://schemas.microsoft.com/office/drawing/2014/main" id="{F223CDC9-4A73-0A12-850D-0230A84E85BC}"/>
                </a:ext>
              </a:extLst>
            </p:cNvPr>
            <p:cNvSpPr>
              <a:spLocks noChangeArrowheads="1"/>
            </p:cNvSpPr>
            <p:nvPr/>
          </p:nvSpPr>
          <p:spPr bwMode="auto">
            <a:xfrm>
              <a:off x="975" y="2671"/>
              <a:ext cx="480" cy="135"/>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b="1">
                  <a:solidFill>
                    <a:srgbClr val="000000"/>
                  </a:solidFill>
                  <a:latin typeface="Times New Roman" panose="02020603050405020304" pitchFamily="18" charset="0"/>
                </a:rPr>
                <a:t>27</a:t>
              </a:r>
            </a:p>
          </p:txBody>
        </p:sp>
        <p:sp>
          <p:nvSpPr>
            <p:cNvPr id="27677" name="Rectangle 172">
              <a:extLst>
                <a:ext uri="{FF2B5EF4-FFF2-40B4-BE49-F238E27FC236}">
                  <a16:creationId xmlns:a16="http://schemas.microsoft.com/office/drawing/2014/main" id="{33DE45FB-BF91-32ED-6892-D90A4E8B7248}"/>
                </a:ext>
              </a:extLst>
            </p:cNvPr>
            <p:cNvSpPr>
              <a:spLocks noChangeArrowheads="1"/>
            </p:cNvSpPr>
            <p:nvPr/>
          </p:nvSpPr>
          <p:spPr bwMode="auto">
            <a:xfrm>
              <a:off x="1428" y="2536"/>
              <a:ext cx="664" cy="135"/>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a:solidFill>
                    <a:srgbClr val="000000"/>
                  </a:solidFill>
                  <a:latin typeface="Times New Roman" panose="02020603050405020304" pitchFamily="18" charset="0"/>
                </a:rPr>
                <a:t>VSRL</a:t>
              </a:r>
            </a:p>
          </p:txBody>
        </p:sp>
        <p:sp>
          <p:nvSpPr>
            <p:cNvPr id="27678" name="Rectangle 173">
              <a:extLst>
                <a:ext uri="{FF2B5EF4-FFF2-40B4-BE49-F238E27FC236}">
                  <a16:creationId xmlns:a16="http://schemas.microsoft.com/office/drawing/2014/main" id="{08D52583-C1CF-616A-FC5F-445AE8FA0C8C}"/>
                </a:ext>
              </a:extLst>
            </p:cNvPr>
            <p:cNvSpPr>
              <a:spLocks noChangeArrowheads="1"/>
            </p:cNvSpPr>
            <p:nvPr/>
          </p:nvSpPr>
          <p:spPr bwMode="auto">
            <a:xfrm>
              <a:off x="975" y="2536"/>
              <a:ext cx="480" cy="135"/>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b="1">
                  <a:solidFill>
                    <a:srgbClr val="000000"/>
                  </a:solidFill>
                  <a:latin typeface="Times New Roman" panose="02020603050405020304" pitchFamily="18" charset="0"/>
                </a:rPr>
                <a:t>26</a:t>
              </a:r>
            </a:p>
          </p:txBody>
        </p:sp>
        <p:sp>
          <p:nvSpPr>
            <p:cNvPr id="27679" name="Rectangle 176">
              <a:extLst>
                <a:ext uri="{FF2B5EF4-FFF2-40B4-BE49-F238E27FC236}">
                  <a16:creationId xmlns:a16="http://schemas.microsoft.com/office/drawing/2014/main" id="{A53A0DF3-6BD8-B810-0975-BD23ED20EEE1}"/>
                </a:ext>
              </a:extLst>
            </p:cNvPr>
            <p:cNvSpPr>
              <a:spLocks noChangeArrowheads="1"/>
            </p:cNvSpPr>
            <p:nvPr/>
          </p:nvSpPr>
          <p:spPr bwMode="auto">
            <a:xfrm>
              <a:off x="1428" y="2401"/>
              <a:ext cx="664" cy="135"/>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a:solidFill>
                    <a:srgbClr val="FF0000"/>
                  </a:solidFill>
                  <a:latin typeface="Times New Roman" panose="02020603050405020304" pitchFamily="18" charset="0"/>
                </a:rPr>
                <a:t>VSAV</a:t>
              </a:r>
              <a:endParaRPr lang="fr-FR" altLang="fr-FR" sz="2000" b="1">
                <a:solidFill>
                  <a:srgbClr val="000000"/>
                </a:solidFill>
                <a:latin typeface="Times New Roman" panose="02020603050405020304" pitchFamily="18" charset="0"/>
              </a:endParaRPr>
            </a:p>
          </p:txBody>
        </p:sp>
        <p:sp>
          <p:nvSpPr>
            <p:cNvPr id="27680" name="Rectangle 177">
              <a:extLst>
                <a:ext uri="{FF2B5EF4-FFF2-40B4-BE49-F238E27FC236}">
                  <a16:creationId xmlns:a16="http://schemas.microsoft.com/office/drawing/2014/main" id="{5451632B-43A4-F4CC-B99E-2E77287324D7}"/>
                </a:ext>
              </a:extLst>
            </p:cNvPr>
            <p:cNvSpPr>
              <a:spLocks noChangeArrowheads="1"/>
            </p:cNvSpPr>
            <p:nvPr/>
          </p:nvSpPr>
          <p:spPr bwMode="auto">
            <a:xfrm>
              <a:off x="975" y="2401"/>
              <a:ext cx="480" cy="135"/>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b="1">
                  <a:solidFill>
                    <a:srgbClr val="000000"/>
                  </a:solidFill>
                  <a:latin typeface="Times New Roman" panose="02020603050405020304" pitchFamily="18" charset="0"/>
                </a:rPr>
                <a:t>21</a:t>
              </a:r>
            </a:p>
          </p:txBody>
        </p:sp>
        <p:sp>
          <p:nvSpPr>
            <p:cNvPr id="27681" name="Rectangle 180">
              <a:extLst>
                <a:ext uri="{FF2B5EF4-FFF2-40B4-BE49-F238E27FC236}">
                  <a16:creationId xmlns:a16="http://schemas.microsoft.com/office/drawing/2014/main" id="{F175207D-03BD-3CBB-39EF-9B258A68399B}"/>
                </a:ext>
              </a:extLst>
            </p:cNvPr>
            <p:cNvSpPr>
              <a:spLocks noChangeArrowheads="1"/>
            </p:cNvSpPr>
            <p:nvPr/>
          </p:nvSpPr>
          <p:spPr bwMode="auto">
            <a:xfrm>
              <a:off x="1428" y="2266"/>
              <a:ext cx="664" cy="135"/>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a:solidFill>
                    <a:srgbClr val="000000"/>
                  </a:solidFill>
                  <a:latin typeface="Times New Roman" panose="02020603050405020304" pitchFamily="18" charset="0"/>
                </a:rPr>
                <a:t>VSAB</a:t>
              </a:r>
            </a:p>
          </p:txBody>
        </p:sp>
        <p:sp>
          <p:nvSpPr>
            <p:cNvPr id="27682" name="Rectangle 181">
              <a:extLst>
                <a:ext uri="{FF2B5EF4-FFF2-40B4-BE49-F238E27FC236}">
                  <a16:creationId xmlns:a16="http://schemas.microsoft.com/office/drawing/2014/main" id="{D79993B9-F538-857A-9480-98DEB3BED544}"/>
                </a:ext>
              </a:extLst>
            </p:cNvPr>
            <p:cNvSpPr>
              <a:spLocks noChangeArrowheads="1"/>
            </p:cNvSpPr>
            <p:nvPr/>
          </p:nvSpPr>
          <p:spPr bwMode="auto">
            <a:xfrm>
              <a:off x="975" y="2266"/>
              <a:ext cx="480" cy="135"/>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b="1">
                  <a:solidFill>
                    <a:srgbClr val="000000"/>
                  </a:solidFill>
                  <a:latin typeface="Times New Roman" panose="02020603050405020304" pitchFamily="18" charset="0"/>
                </a:rPr>
                <a:t>20</a:t>
              </a:r>
            </a:p>
          </p:txBody>
        </p:sp>
        <p:sp>
          <p:nvSpPr>
            <p:cNvPr id="27683" name="Rectangle 184">
              <a:extLst>
                <a:ext uri="{FF2B5EF4-FFF2-40B4-BE49-F238E27FC236}">
                  <a16:creationId xmlns:a16="http://schemas.microsoft.com/office/drawing/2014/main" id="{7591535D-CFA8-BA76-33A1-A9F4CDE4F1A9}"/>
                </a:ext>
              </a:extLst>
            </p:cNvPr>
            <p:cNvSpPr>
              <a:spLocks noChangeArrowheads="1"/>
            </p:cNvSpPr>
            <p:nvPr/>
          </p:nvSpPr>
          <p:spPr bwMode="auto">
            <a:xfrm>
              <a:off x="1428" y="2131"/>
              <a:ext cx="635" cy="135"/>
            </a:xfrm>
            <a:prstGeom prst="rect">
              <a:avLst/>
            </a:prstGeom>
            <a:solidFill>
              <a:srgbClr val="FF000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a:solidFill>
                    <a:srgbClr val="000000"/>
                  </a:solidFill>
                  <a:latin typeface="Times New Roman" panose="02020603050405020304" pitchFamily="18" charset="0"/>
                </a:rPr>
                <a:t>CODIS</a:t>
              </a:r>
            </a:p>
          </p:txBody>
        </p:sp>
        <p:sp>
          <p:nvSpPr>
            <p:cNvPr id="27684" name="Rectangle 185">
              <a:extLst>
                <a:ext uri="{FF2B5EF4-FFF2-40B4-BE49-F238E27FC236}">
                  <a16:creationId xmlns:a16="http://schemas.microsoft.com/office/drawing/2014/main" id="{DF162CF2-287C-9CE5-A906-E99DB7F252C9}"/>
                </a:ext>
              </a:extLst>
            </p:cNvPr>
            <p:cNvSpPr>
              <a:spLocks noChangeArrowheads="1"/>
            </p:cNvSpPr>
            <p:nvPr/>
          </p:nvSpPr>
          <p:spPr bwMode="auto">
            <a:xfrm>
              <a:off x="975" y="2131"/>
              <a:ext cx="480" cy="135"/>
            </a:xfrm>
            <a:prstGeom prst="rect">
              <a:avLst/>
            </a:prstGeom>
            <a:solidFill>
              <a:srgbClr val="FF000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b="1">
                  <a:solidFill>
                    <a:srgbClr val="000000"/>
                  </a:solidFill>
                  <a:latin typeface="Times New Roman" panose="02020603050405020304" pitchFamily="18" charset="0"/>
                </a:rPr>
                <a:t>18</a:t>
              </a:r>
            </a:p>
          </p:txBody>
        </p:sp>
        <p:sp>
          <p:nvSpPr>
            <p:cNvPr id="27685" name="Rectangle 188">
              <a:extLst>
                <a:ext uri="{FF2B5EF4-FFF2-40B4-BE49-F238E27FC236}">
                  <a16:creationId xmlns:a16="http://schemas.microsoft.com/office/drawing/2014/main" id="{25468CD0-B132-3BFC-F244-AB36F6DA717F}"/>
                </a:ext>
              </a:extLst>
            </p:cNvPr>
            <p:cNvSpPr>
              <a:spLocks noChangeArrowheads="1"/>
            </p:cNvSpPr>
            <p:nvPr/>
          </p:nvSpPr>
          <p:spPr bwMode="auto">
            <a:xfrm>
              <a:off x="1428" y="1996"/>
              <a:ext cx="664"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a:solidFill>
                    <a:srgbClr val="000000"/>
                  </a:solidFill>
                  <a:latin typeface="Times New Roman" panose="02020603050405020304" pitchFamily="18" charset="0"/>
                </a:rPr>
                <a:t>SAMU</a:t>
              </a:r>
            </a:p>
          </p:txBody>
        </p:sp>
        <p:sp>
          <p:nvSpPr>
            <p:cNvPr id="27686" name="Rectangle 189">
              <a:extLst>
                <a:ext uri="{FF2B5EF4-FFF2-40B4-BE49-F238E27FC236}">
                  <a16:creationId xmlns:a16="http://schemas.microsoft.com/office/drawing/2014/main" id="{E07203F1-B457-8107-620C-670985A89790}"/>
                </a:ext>
              </a:extLst>
            </p:cNvPr>
            <p:cNvSpPr>
              <a:spLocks noChangeArrowheads="1"/>
            </p:cNvSpPr>
            <p:nvPr/>
          </p:nvSpPr>
          <p:spPr bwMode="auto">
            <a:xfrm>
              <a:off x="975" y="1996"/>
              <a:ext cx="480"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b="1">
                  <a:solidFill>
                    <a:srgbClr val="000000"/>
                  </a:solidFill>
                  <a:latin typeface="Times New Roman" panose="02020603050405020304" pitchFamily="18" charset="0"/>
                </a:rPr>
                <a:t>15</a:t>
              </a:r>
            </a:p>
          </p:txBody>
        </p:sp>
        <p:sp>
          <p:nvSpPr>
            <p:cNvPr id="27687" name="Rectangle 192">
              <a:extLst>
                <a:ext uri="{FF2B5EF4-FFF2-40B4-BE49-F238E27FC236}">
                  <a16:creationId xmlns:a16="http://schemas.microsoft.com/office/drawing/2014/main" id="{F7C43291-778A-79A2-5F11-C1DFB634E227}"/>
                </a:ext>
              </a:extLst>
            </p:cNvPr>
            <p:cNvSpPr>
              <a:spLocks noChangeArrowheads="1"/>
            </p:cNvSpPr>
            <p:nvPr/>
          </p:nvSpPr>
          <p:spPr bwMode="auto">
            <a:xfrm>
              <a:off x="1428" y="1861"/>
              <a:ext cx="664"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a:solidFill>
                    <a:srgbClr val="000000"/>
                  </a:solidFill>
                  <a:latin typeface="Times New Roman" panose="02020603050405020304" pitchFamily="18" charset="0"/>
                </a:rPr>
                <a:t>Engins</a:t>
              </a:r>
            </a:p>
          </p:txBody>
        </p:sp>
        <p:sp>
          <p:nvSpPr>
            <p:cNvPr id="27688" name="Rectangle 193">
              <a:extLst>
                <a:ext uri="{FF2B5EF4-FFF2-40B4-BE49-F238E27FC236}">
                  <a16:creationId xmlns:a16="http://schemas.microsoft.com/office/drawing/2014/main" id="{A62E8E68-75AE-A2A5-CD40-5DCB1A4E0DC4}"/>
                </a:ext>
              </a:extLst>
            </p:cNvPr>
            <p:cNvSpPr>
              <a:spLocks noChangeArrowheads="1"/>
            </p:cNvSpPr>
            <p:nvPr/>
          </p:nvSpPr>
          <p:spPr bwMode="auto">
            <a:xfrm>
              <a:off x="975" y="1825"/>
              <a:ext cx="480"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spcAft>
                  <a:spcPts val="800"/>
                </a:spcAft>
                <a:buFontTx/>
                <a:buNone/>
              </a:pPr>
              <a:r>
                <a:rPr lang="en-US" altLang="fr-FR" sz="2000" b="1">
                  <a:solidFill>
                    <a:srgbClr val="000000"/>
                  </a:solidFill>
                  <a:latin typeface="Times New Roman" panose="02020603050405020304" pitchFamily="18" charset="0"/>
                </a:rPr>
                <a:t>G</a:t>
              </a:r>
            </a:p>
          </p:txBody>
        </p:sp>
        <p:sp>
          <p:nvSpPr>
            <p:cNvPr id="27689" name="Line 196">
              <a:extLst>
                <a:ext uri="{FF2B5EF4-FFF2-40B4-BE49-F238E27FC236}">
                  <a16:creationId xmlns:a16="http://schemas.microsoft.com/office/drawing/2014/main" id="{C95C934D-786B-6F5E-0E88-6AC57D161989}"/>
                </a:ext>
              </a:extLst>
            </p:cNvPr>
            <p:cNvSpPr>
              <a:spLocks noChangeShapeType="1"/>
            </p:cNvSpPr>
            <p:nvPr/>
          </p:nvSpPr>
          <p:spPr bwMode="auto">
            <a:xfrm>
              <a:off x="975" y="1861"/>
              <a:ext cx="0" cy="2295"/>
            </a:xfrm>
            <a:prstGeom prst="line">
              <a:avLst/>
            </a:prstGeom>
            <a:noFill/>
            <a:ln w="12700" cap="rnd">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fr-FR"/>
            </a:p>
          </p:txBody>
        </p:sp>
        <p:sp>
          <p:nvSpPr>
            <p:cNvPr id="27690" name="Line 199">
              <a:extLst>
                <a:ext uri="{FF2B5EF4-FFF2-40B4-BE49-F238E27FC236}">
                  <a16:creationId xmlns:a16="http://schemas.microsoft.com/office/drawing/2014/main" id="{EEFC6E79-A412-4A5C-7549-0E9B7153D34F}"/>
                </a:ext>
              </a:extLst>
            </p:cNvPr>
            <p:cNvSpPr>
              <a:spLocks noChangeShapeType="1"/>
            </p:cNvSpPr>
            <p:nvPr/>
          </p:nvSpPr>
          <p:spPr bwMode="auto">
            <a:xfrm>
              <a:off x="1428" y="1861"/>
              <a:ext cx="0" cy="2295"/>
            </a:xfrm>
            <a:prstGeom prst="line">
              <a:avLst/>
            </a:prstGeom>
            <a:noFill/>
            <a:ln w="12700" cap="rnd">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fr-FR"/>
            </a:p>
          </p:txBody>
        </p:sp>
        <p:grpSp>
          <p:nvGrpSpPr>
            <p:cNvPr id="27691" name="Group 231">
              <a:extLst>
                <a:ext uri="{FF2B5EF4-FFF2-40B4-BE49-F238E27FC236}">
                  <a16:creationId xmlns:a16="http://schemas.microsoft.com/office/drawing/2014/main" id="{B1335EB8-FA9A-BEE8-0390-C7E9AF3AFCFB}"/>
                </a:ext>
              </a:extLst>
            </p:cNvPr>
            <p:cNvGrpSpPr>
              <a:grpSpLocks/>
            </p:cNvGrpSpPr>
            <p:nvPr/>
          </p:nvGrpSpPr>
          <p:grpSpPr bwMode="auto">
            <a:xfrm>
              <a:off x="975" y="1861"/>
              <a:ext cx="1088" cy="2295"/>
              <a:chOff x="171" y="1842"/>
              <a:chExt cx="2696" cy="2295"/>
            </a:xfrm>
          </p:grpSpPr>
          <p:sp>
            <p:nvSpPr>
              <p:cNvPr id="27693" name="Line 194">
                <a:extLst>
                  <a:ext uri="{FF2B5EF4-FFF2-40B4-BE49-F238E27FC236}">
                    <a16:creationId xmlns:a16="http://schemas.microsoft.com/office/drawing/2014/main" id="{19152941-C981-1C4B-DF75-C70561CF9681}"/>
                  </a:ext>
                </a:extLst>
              </p:cNvPr>
              <p:cNvSpPr>
                <a:spLocks noChangeShapeType="1"/>
              </p:cNvSpPr>
              <p:nvPr/>
            </p:nvSpPr>
            <p:spPr bwMode="auto">
              <a:xfrm>
                <a:off x="171" y="1842"/>
                <a:ext cx="2696" cy="0"/>
              </a:xfrm>
              <a:prstGeom prst="line">
                <a:avLst/>
              </a:prstGeom>
              <a:noFill/>
              <a:ln w="12700" cap="rnd">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fr-FR"/>
              </a:p>
            </p:txBody>
          </p:sp>
          <p:sp>
            <p:nvSpPr>
              <p:cNvPr id="27694" name="Line 195">
                <a:extLst>
                  <a:ext uri="{FF2B5EF4-FFF2-40B4-BE49-F238E27FC236}">
                    <a16:creationId xmlns:a16="http://schemas.microsoft.com/office/drawing/2014/main" id="{8237A9CB-3D36-0116-DC86-FF82890FA74D}"/>
                  </a:ext>
                </a:extLst>
              </p:cNvPr>
              <p:cNvSpPr>
                <a:spLocks noChangeShapeType="1"/>
              </p:cNvSpPr>
              <p:nvPr/>
            </p:nvSpPr>
            <p:spPr bwMode="auto">
              <a:xfrm>
                <a:off x="171" y="4137"/>
                <a:ext cx="2696" cy="0"/>
              </a:xfrm>
              <a:prstGeom prst="line">
                <a:avLst/>
              </a:prstGeom>
              <a:noFill/>
              <a:ln w="12700" cap="rnd">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fr-FR"/>
              </a:p>
            </p:txBody>
          </p:sp>
          <p:sp>
            <p:nvSpPr>
              <p:cNvPr id="27695" name="Line 198">
                <a:extLst>
                  <a:ext uri="{FF2B5EF4-FFF2-40B4-BE49-F238E27FC236}">
                    <a16:creationId xmlns:a16="http://schemas.microsoft.com/office/drawing/2014/main" id="{A5F0D0D6-1F08-4DF6-503A-D989623331EB}"/>
                  </a:ext>
                </a:extLst>
              </p:cNvPr>
              <p:cNvSpPr>
                <a:spLocks noChangeShapeType="1"/>
              </p:cNvSpPr>
              <p:nvPr/>
            </p:nvSpPr>
            <p:spPr bwMode="auto">
              <a:xfrm>
                <a:off x="171" y="1977"/>
                <a:ext cx="2696" cy="0"/>
              </a:xfrm>
              <a:prstGeom prst="line">
                <a:avLst/>
              </a:prstGeom>
              <a:noFill/>
              <a:ln w="12700" cap="rnd">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fr-FR"/>
              </a:p>
            </p:txBody>
          </p:sp>
          <p:sp>
            <p:nvSpPr>
              <p:cNvPr id="27696" name="Line 202">
                <a:extLst>
                  <a:ext uri="{FF2B5EF4-FFF2-40B4-BE49-F238E27FC236}">
                    <a16:creationId xmlns:a16="http://schemas.microsoft.com/office/drawing/2014/main" id="{5FBAB52D-A8DB-2D4D-C1D1-487DD69FF999}"/>
                  </a:ext>
                </a:extLst>
              </p:cNvPr>
              <p:cNvSpPr>
                <a:spLocks noChangeShapeType="1"/>
              </p:cNvSpPr>
              <p:nvPr/>
            </p:nvSpPr>
            <p:spPr bwMode="auto">
              <a:xfrm>
                <a:off x="171" y="2112"/>
                <a:ext cx="2696" cy="0"/>
              </a:xfrm>
              <a:prstGeom prst="line">
                <a:avLst/>
              </a:prstGeom>
              <a:noFill/>
              <a:ln w="12700" cap="rnd">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fr-FR"/>
              </a:p>
            </p:txBody>
          </p:sp>
          <p:sp>
            <p:nvSpPr>
              <p:cNvPr id="27697" name="Line 203">
                <a:extLst>
                  <a:ext uri="{FF2B5EF4-FFF2-40B4-BE49-F238E27FC236}">
                    <a16:creationId xmlns:a16="http://schemas.microsoft.com/office/drawing/2014/main" id="{180B20F7-1641-E2D4-8A0E-0A5429BC23FD}"/>
                  </a:ext>
                </a:extLst>
              </p:cNvPr>
              <p:cNvSpPr>
                <a:spLocks noChangeShapeType="1"/>
              </p:cNvSpPr>
              <p:nvPr/>
            </p:nvSpPr>
            <p:spPr bwMode="auto">
              <a:xfrm>
                <a:off x="171" y="2247"/>
                <a:ext cx="2696" cy="0"/>
              </a:xfrm>
              <a:prstGeom prst="line">
                <a:avLst/>
              </a:prstGeom>
              <a:noFill/>
              <a:ln w="12700" cap="rnd">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fr-FR"/>
              </a:p>
            </p:txBody>
          </p:sp>
          <p:sp>
            <p:nvSpPr>
              <p:cNvPr id="27698" name="Line 204">
                <a:extLst>
                  <a:ext uri="{FF2B5EF4-FFF2-40B4-BE49-F238E27FC236}">
                    <a16:creationId xmlns:a16="http://schemas.microsoft.com/office/drawing/2014/main" id="{616554BC-CF74-B3FB-03EB-A13B079A71C1}"/>
                  </a:ext>
                </a:extLst>
              </p:cNvPr>
              <p:cNvSpPr>
                <a:spLocks noChangeShapeType="1"/>
              </p:cNvSpPr>
              <p:nvPr/>
            </p:nvSpPr>
            <p:spPr bwMode="auto">
              <a:xfrm>
                <a:off x="171" y="2382"/>
                <a:ext cx="2696" cy="0"/>
              </a:xfrm>
              <a:prstGeom prst="line">
                <a:avLst/>
              </a:prstGeom>
              <a:noFill/>
              <a:ln w="12700" cap="rnd">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fr-FR"/>
              </a:p>
            </p:txBody>
          </p:sp>
          <p:sp>
            <p:nvSpPr>
              <p:cNvPr id="27699" name="Line 205">
                <a:extLst>
                  <a:ext uri="{FF2B5EF4-FFF2-40B4-BE49-F238E27FC236}">
                    <a16:creationId xmlns:a16="http://schemas.microsoft.com/office/drawing/2014/main" id="{097F0721-50D3-519C-3D4E-4E7F6F19BC67}"/>
                  </a:ext>
                </a:extLst>
              </p:cNvPr>
              <p:cNvSpPr>
                <a:spLocks noChangeShapeType="1"/>
              </p:cNvSpPr>
              <p:nvPr/>
            </p:nvSpPr>
            <p:spPr bwMode="auto">
              <a:xfrm>
                <a:off x="171" y="2517"/>
                <a:ext cx="2696" cy="0"/>
              </a:xfrm>
              <a:prstGeom prst="line">
                <a:avLst/>
              </a:prstGeom>
              <a:noFill/>
              <a:ln w="12700" cap="rnd">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fr-FR"/>
              </a:p>
            </p:txBody>
          </p:sp>
          <p:sp>
            <p:nvSpPr>
              <p:cNvPr id="27700" name="Line 206">
                <a:extLst>
                  <a:ext uri="{FF2B5EF4-FFF2-40B4-BE49-F238E27FC236}">
                    <a16:creationId xmlns:a16="http://schemas.microsoft.com/office/drawing/2014/main" id="{EB7E8421-DF5A-91A0-91C3-9FB5B680D73E}"/>
                  </a:ext>
                </a:extLst>
              </p:cNvPr>
              <p:cNvSpPr>
                <a:spLocks noChangeShapeType="1"/>
              </p:cNvSpPr>
              <p:nvPr/>
            </p:nvSpPr>
            <p:spPr bwMode="auto">
              <a:xfrm>
                <a:off x="171" y="2652"/>
                <a:ext cx="2696" cy="0"/>
              </a:xfrm>
              <a:prstGeom prst="line">
                <a:avLst/>
              </a:prstGeom>
              <a:noFill/>
              <a:ln w="12700" cap="rnd">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fr-FR"/>
              </a:p>
            </p:txBody>
          </p:sp>
          <p:sp>
            <p:nvSpPr>
              <p:cNvPr id="27701" name="Line 207">
                <a:extLst>
                  <a:ext uri="{FF2B5EF4-FFF2-40B4-BE49-F238E27FC236}">
                    <a16:creationId xmlns:a16="http://schemas.microsoft.com/office/drawing/2014/main" id="{6D274431-DD1F-C6F0-77D9-64F98C279A31}"/>
                  </a:ext>
                </a:extLst>
              </p:cNvPr>
              <p:cNvSpPr>
                <a:spLocks noChangeShapeType="1"/>
              </p:cNvSpPr>
              <p:nvPr/>
            </p:nvSpPr>
            <p:spPr bwMode="auto">
              <a:xfrm>
                <a:off x="171" y="2787"/>
                <a:ext cx="2696" cy="0"/>
              </a:xfrm>
              <a:prstGeom prst="line">
                <a:avLst/>
              </a:prstGeom>
              <a:noFill/>
              <a:ln w="12700" cap="rnd">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fr-FR"/>
              </a:p>
            </p:txBody>
          </p:sp>
          <p:sp>
            <p:nvSpPr>
              <p:cNvPr id="27702" name="Line 208">
                <a:extLst>
                  <a:ext uri="{FF2B5EF4-FFF2-40B4-BE49-F238E27FC236}">
                    <a16:creationId xmlns:a16="http://schemas.microsoft.com/office/drawing/2014/main" id="{311E591D-2D3D-BF6B-E001-57A12E4BFD4A}"/>
                  </a:ext>
                </a:extLst>
              </p:cNvPr>
              <p:cNvSpPr>
                <a:spLocks noChangeShapeType="1"/>
              </p:cNvSpPr>
              <p:nvPr/>
            </p:nvSpPr>
            <p:spPr bwMode="auto">
              <a:xfrm>
                <a:off x="171" y="2922"/>
                <a:ext cx="2696" cy="0"/>
              </a:xfrm>
              <a:prstGeom prst="line">
                <a:avLst/>
              </a:prstGeom>
              <a:noFill/>
              <a:ln w="12700" cap="rnd">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fr-FR"/>
              </a:p>
            </p:txBody>
          </p:sp>
          <p:sp>
            <p:nvSpPr>
              <p:cNvPr id="27703" name="Line 209">
                <a:extLst>
                  <a:ext uri="{FF2B5EF4-FFF2-40B4-BE49-F238E27FC236}">
                    <a16:creationId xmlns:a16="http://schemas.microsoft.com/office/drawing/2014/main" id="{1F58E52F-21E5-F8C4-E415-CE1A4F300E9D}"/>
                  </a:ext>
                </a:extLst>
              </p:cNvPr>
              <p:cNvSpPr>
                <a:spLocks noChangeShapeType="1"/>
              </p:cNvSpPr>
              <p:nvPr/>
            </p:nvSpPr>
            <p:spPr bwMode="auto">
              <a:xfrm>
                <a:off x="171" y="3057"/>
                <a:ext cx="2696" cy="0"/>
              </a:xfrm>
              <a:prstGeom prst="line">
                <a:avLst/>
              </a:prstGeom>
              <a:noFill/>
              <a:ln w="12700" cap="rnd">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fr-FR"/>
              </a:p>
            </p:txBody>
          </p:sp>
          <p:sp>
            <p:nvSpPr>
              <p:cNvPr id="27704" name="Line 210">
                <a:extLst>
                  <a:ext uri="{FF2B5EF4-FFF2-40B4-BE49-F238E27FC236}">
                    <a16:creationId xmlns:a16="http://schemas.microsoft.com/office/drawing/2014/main" id="{FF837E8B-D99F-F133-BCAE-0339AF5902C3}"/>
                  </a:ext>
                </a:extLst>
              </p:cNvPr>
              <p:cNvSpPr>
                <a:spLocks noChangeShapeType="1"/>
              </p:cNvSpPr>
              <p:nvPr/>
            </p:nvSpPr>
            <p:spPr bwMode="auto">
              <a:xfrm>
                <a:off x="171" y="3192"/>
                <a:ext cx="2696" cy="0"/>
              </a:xfrm>
              <a:prstGeom prst="line">
                <a:avLst/>
              </a:prstGeom>
              <a:noFill/>
              <a:ln w="12700" cap="rnd">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fr-FR"/>
              </a:p>
            </p:txBody>
          </p:sp>
          <p:sp>
            <p:nvSpPr>
              <p:cNvPr id="27705" name="Line 211">
                <a:extLst>
                  <a:ext uri="{FF2B5EF4-FFF2-40B4-BE49-F238E27FC236}">
                    <a16:creationId xmlns:a16="http://schemas.microsoft.com/office/drawing/2014/main" id="{713FF9EC-EA5E-998A-5B67-115FCE3D287A}"/>
                  </a:ext>
                </a:extLst>
              </p:cNvPr>
              <p:cNvSpPr>
                <a:spLocks noChangeShapeType="1"/>
              </p:cNvSpPr>
              <p:nvPr/>
            </p:nvSpPr>
            <p:spPr bwMode="auto">
              <a:xfrm>
                <a:off x="171" y="3327"/>
                <a:ext cx="2696" cy="0"/>
              </a:xfrm>
              <a:prstGeom prst="line">
                <a:avLst/>
              </a:prstGeom>
              <a:noFill/>
              <a:ln w="12700" cap="rnd">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fr-FR"/>
              </a:p>
            </p:txBody>
          </p:sp>
          <p:sp>
            <p:nvSpPr>
              <p:cNvPr id="27706" name="Line 212">
                <a:extLst>
                  <a:ext uri="{FF2B5EF4-FFF2-40B4-BE49-F238E27FC236}">
                    <a16:creationId xmlns:a16="http://schemas.microsoft.com/office/drawing/2014/main" id="{4B39F12C-AE72-9FAE-70AB-1956013E99D3}"/>
                  </a:ext>
                </a:extLst>
              </p:cNvPr>
              <p:cNvSpPr>
                <a:spLocks noChangeShapeType="1"/>
              </p:cNvSpPr>
              <p:nvPr/>
            </p:nvSpPr>
            <p:spPr bwMode="auto">
              <a:xfrm>
                <a:off x="171" y="3462"/>
                <a:ext cx="2696" cy="0"/>
              </a:xfrm>
              <a:prstGeom prst="line">
                <a:avLst/>
              </a:prstGeom>
              <a:noFill/>
              <a:ln w="12700" cap="rnd">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fr-FR"/>
              </a:p>
            </p:txBody>
          </p:sp>
          <p:sp>
            <p:nvSpPr>
              <p:cNvPr id="27707" name="Line 213">
                <a:extLst>
                  <a:ext uri="{FF2B5EF4-FFF2-40B4-BE49-F238E27FC236}">
                    <a16:creationId xmlns:a16="http://schemas.microsoft.com/office/drawing/2014/main" id="{3BA7B5E1-02CE-7B9C-375C-7D0C2FCE5AE0}"/>
                  </a:ext>
                </a:extLst>
              </p:cNvPr>
              <p:cNvSpPr>
                <a:spLocks noChangeShapeType="1"/>
              </p:cNvSpPr>
              <p:nvPr/>
            </p:nvSpPr>
            <p:spPr bwMode="auto">
              <a:xfrm>
                <a:off x="171" y="3597"/>
                <a:ext cx="2696" cy="0"/>
              </a:xfrm>
              <a:prstGeom prst="line">
                <a:avLst/>
              </a:prstGeom>
              <a:noFill/>
              <a:ln w="12700" cap="rnd">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fr-FR"/>
              </a:p>
            </p:txBody>
          </p:sp>
          <p:sp>
            <p:nvSpPr>
              <p:cNvPr id="27708" name="Line 214">
                <a:extLst>
                  <a:ext uri="{FF2B5EF4-FFF2-40B4-BE49-F238E27FC236}">
                    <a16:creationId xmlns:a16="http://schemas.microsoft.com/office/drawing/2014/main" id="{008DCE5A-D7B4-A09E-B7C5-8372BF2F388C}"/>
                  </a:ext>
                </a:extLst>
              </p:cNvPr>
              <p:cNvSpPr>
                <a:spLocks noChangeShapeType="1"/>
              </p:cNvSpPr>
              <p:nvPr/>
            </p:nvSpPr>
            <p:spPr bwMode="auto">
              <a:xfrm>
                <a:off x="171" y="3732"/>
                <a:ext cx="2696" cy="0"/>
              </a:xfrm>
              <a:prstGeom prst="line">
                <a:avLst/>
              </a:prstGeom>
              <a:noFill/>
              <a:ln w="12700" cap="rnd">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fr-FR"/>
              </a:p>
            </p:txBody>
          </p:sp>
          <p:sp>
            <p:nvSpPr>
              <p:cNvPr id="27709" name="Line 215">
                <a:extLst>
                  <a:ext uri="{FF2B5EF4-FFF2-40B4-BE49-F238E27FC236}">
                    <a16:creationId xmlns:a16="http://schemas.microsoft.com/office/drawing/2014/main" id="{0E41A433-1D7C-0340-0E7E-67D4CD999DE2}"/>
                  </a:ext>
                </a:extLst>
              </p:cNvPr>
              <p:cNvSpPr>
                <a:spLocks noChangeShapeType="1"/>
              </p:cNvSpPr>
              <p:nvPr/>
            </p:nvSpPr>
            <p:spPr bwMode="auto">
              <a:xfrm>
                <a:off x="171" y="3867"/>
                <a:ext cx="2696" cy="0"/>
              </a:xfrm>
              <a:prstGeom prst="line">
                <a:avLst/>
              </a:prstGeom>
              <a:noFill/>
              <a:ln w="12700" cap="rnd">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fr-FR"/>
              </a:p>
            </p:txBody>
          </p:sp>
          <p:sp>
            <p:nvSpPr>
              <p:cNvPr id="27710" name="Line 216">
                <a:extLst>
                  <a:ext uri="{FF2B5EF4-FFF2-40B4-BE49-F238E27FC236}">
                    <a16:creationId xmlns:a16="http://schemas.microsoft.com/office/drawing/2014/main" id="{6831BDBC-638B-CA30-A3D2-44B10A47FC3B}"/>
                  </a:ext>
                </a:extLst>
              </p:cNvPr>
              <p:cNvSpPr>
                <a:spLocks noChangeShapeType="1"/>
              </p:cNvSpPr>
              <p:nvPr/>
            </p:nvSpPr>
            <p:spPr bwMode="auto">
              <a:xfrm>
                <a:off x="171" y="4002"/>
                <a:ext cx="2696" cy="0"/>
              </a:xfrm>
              <a:prstGeom prst="line">
                <a:avLst/>
              </a:prstGeom>
              <a:noFill/>
              <a:ln w="12700" cap="rnd">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fr-FR"/>
              </a:p>
            </p:txBody>
          </p:sp>
        </p:grpSp>
        <p:sp>
          <p:nvSpPr>
            <p:cNvPr id="27692" name="Rectangle 336">
              <a:extLst>
                <a:ext uri="{FF2B5EF4-FFF2-40B4-BE49-F238E27FC236}">
                  <a16:creationId xmlns:a16="http://schemas.microsoft.com/office/drawing/2014/main" id="{3B78F717-3324-CF47-C200-73259D6A19C6}"/>
                </a:ext>
              </a:extLst>
            </p:cNvPr>
            <p:cNvSpPr>
              <a:spLocks noChangeArrowheads="1"/>
            </p:cNvSpPr>
            <p:nvPr/>
          </p:nvSpPr>
          <p:spPr bwMode="auto">
            <a:xfrm>
              <a:off x="975" y="1859"/>
              <a:ext cx="1106" cy="2297"/>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solidFill>
                  <a:srgbClr val="000000"/>
                </a:solidFill>
                <a:latin typeface="Times New Roman" panose="02020603050405020304" pitchFamily="18" charset="0"/>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re 8">
            <a:extLst>
              <a:ext uri="{FF2B5EF4-FFF2-40B4-BE49-F238E27FC236}">
                <a16:creationId xmlns:a16="http://schemas.microsoft.com/office/drawing/2014/main" id="{329CF950-0A4F-0AFB-08A0-AE92C22DDD84}"/>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technique : ANTARES</a:t>
            </a:r>
          </a:p>
        </p:txBody>
      </p:sp>
      <p:sp>
        <p:nvSpPr>
          <p:cNvPr id="28675" name="Espace réservé du numéro de diapositive 4">
            <a:extLst>
              <a:ext uri="{FF2B5EF4-FFF2-40B4-BE49-F238E27FC236}">
                <a16:creationId xmlns:a16="http://schemas.microsoft.com/office/drawing/2014/main" id="{3E6C8069-6BE5-B6EE-6B9E-CEC57F49066C}"/>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77B84A75-8985-4E6E-8EBD-0F7238E398CB}" type="slidenum">
              <a:rPr lang="fr-FR" altLang="fr-FR" sz="2000">
                <a:solidFill>
                  <a:srgbClr val="984807"/>
                </a:solidFill>
              </a:rPr>
              <a:pPr algn="r" eaLnBrk="1" hangingPunct="1">
                <a:spcBef>
                  <a:spcPct val="0"/>
                </a:spcBef>
                <a:buFontTx/>
                <a:buNone/>
              </a:pPr>
              <a:t>22</a:t>
            </a:fld>
            <a:endParaRPr lang="fr-FR" altLang="fr-FR" sz="2000">
              <a:solidFill>
                <a:srgbClr val="984807"/>
              </a:solidFill>
            </a:endParaRPr>
          </a:p>
        </p:txBody>
      </p:sp>
      <p:sp>
        <p:nvSpPr>
          <p:cNvPr id="28676" name="Rectangle 1">
            <a:extLst>
              <a:ext uri="{FF2B5EF4-FFF2-40B4-BE49-F238E27FC236}">
                <a16:creationId xmlns:a16="http://schemas.microsoft.com/office/drawing/2014/main" id="{ED7DC1D9-4003-CABD-12DF-CB76D6BEF9CC}"/>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Identification sur ANTARES :</a:t>
            </a:r>
          </a:p>
        </p:txBody>
      </p:sp>
      <p:grpSp>
        <p:nvGrpSpPr>
          <p:cNvPr id="28677" name="Group 344">
            <a:extLst>
              <a:ext uri="{FF2B5EF4-FFF2-40B4-BE49-F238E27FC236}">
                <a16:creationId xmlns:a16="http://schemas.microsoft.com/office/drawing/2014/main" id="{44AD13A8-2712-82EF-AA8E-9BFDEBFF197B}"/>
              </a:ext>
            </a:extLst>
          </p:cNvPr>
          <p:cNvGrpSpPr>
            <a:grpSpLocks/>
          </p:cNvGrpSpPr>
          <p:nvPr/>
        </p:nvGrpSpPr>
        <p:grpSpPr bwMode="auto">
          <a:xfrm>
            <a:off x="609600" y="1868488"/>
            <a:ext cx="8104188" cy="4151312"/>
            <a:chOff x="2744" y="1953"/>
            <a:chExt cx="2313" cy="2021"/>
          </a:xfrm>
        </p:grpSpPr>
        <p:sp>
          <p:nvSpPr>
            <p:cNvPr id="28678" name="Rectangle 236">
              <a:extLst>
                <a:ext uri="{FF2B5EF4-FFF2-40B4-BE49-F238E27FC236}">
                  <a16:creationId xmlns:a16="http://schemas.microsoft.com/office/drawing/2014/main" id="{66FDBEA1-3A65-9340-0F77-100AAA6664DD}"/>
                </a:ext>
              </a:extLst>
            </p:cNvPr>
            <p:cNvSpPr>
              <a:spLocks noChangeArrowheads="1"/>
            </p:cNvSpPr>
            <p:nvPr/>
          </p:nvSpPr>
          <p:spPr bwMode="auto">
            <a:xfrm>
              <a:off x="3334" y="3814"/>
              <a:ext cx="42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rIns="0"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rPr>
                <a:t>VLHR</a:t>
              </a:r>
            </a:p>
          </p:txBody>
        </p:sp>
        <p:sp>
          <p:nvSpPr>
            <p:cNvPr id="28679" name="Rectangle 237">
              <a:extLst>
                <a:ext uri="{FF2B5EF4-FFF2-40B4-BE49-F238E27FC236}">
                  <a16:creationId xmlns:a16="http://schemas.microsoft.com/office/drawing/2014/main" id="{D3601BB8-F30D-ACEE-BA54-CC15BD578BE8}"/>
                </a:ext>
              </a:extLst>
            </p:cNvPr>
            <p:cNvSpPr>
              <a:spLocks noChangeArrowheads="1"/>
            </p:cNvSpPr>
            <p:nvPr/>
          </p:nvSpPr>
          <p:spPr bwMode="auto">
            <a:xfrm>
              <a:off x="4839" y="3611"/>
              <a:ext cx="161"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b">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b="1">
                  <a:solidFill>
                    <a:srgbClr val="000000"/>
                  </a:solidFill>
                  <a:latin typeface="Times New Roman" panose="02020603050405020304" pitchFamily="18" charset="0"/>
                </a:rPr>
                <a:t>103</a:t>
              </a:r>
            </a:p>
          </p:txBody>
        </p:sp>
        <p:sp>
          <p:nvSpPr>
            <p:cNvPr id="28680" name="Rectangle 238">
              <a:extLst>
                <a:ext uri="{FF2B5EF4-FFF2-40B4-BE49-F238E27FC236}">
                  <a16:creationId xmlns:a16="http://schemas.microsoft.com/office/drawing/2014/main" id="{E2386EE5-72EC-83C9-2062-B633AFCFE1B7}"/>
                </a:ext>
              </a:extLst>
            </p:cNvPr>
            <p:cNvSpPr>
              <a:spLocks noChangeArrowheads="1"/>
            </p:cNvSpPr>
            <p:nvPr/>
          </p:nvSpPr>
          <p:spPr bwMode="auto">
            <a:xfrm>
              <a:off x="4600" y="3650"/>
              <a:ext cx="20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b"/>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a:spcBef>
                  <a:spcPct val="0"/>
                </a:spcBef>
                <a:buFontTx/>
                <a:buNone/>
              </a:pPr>
              <a:r>
                <a:rPr lang="fr-FR" altLang="fr-FR" sz="2000">
                  <a:solidFill>
                    <a:srgbClr val="FF0000"/>
                  </a:solidFill>
                  <a:latin typeface="Times New Roman" panose="02020603050405020304" pitchFamily="18" charset="0"/>
                </a:rPr>
                <a:t>32</a:t>
              </a:r>
              <a:endParaRPr lang="fr-FR" altLang="fr-FR" sz="2000">
                <a:solidFill>
                  <a:srgbClr val="000000"/>
                </a:solidFill>
                <a:latin typeface="Times New Roman" panose="02020603050405020304" pitchFamily="18" charset="0"/>
              </a:endParaRPr>
            </a:p>
          </p:txBody>
        </p:sp>
        <p:sp>
          <p:nvSpPr>
            <p:cNvPr id="28681" name="Rectangle 239">
              <a:extLst>
                <a:ext uri="{FF2B5EF4-FFF2-40B4-BE49-F238E27FC236}">
                  <a16:creationId xmlns:a16="http://schemas.microsoft.com/office/drawing/2014/main" id="{FADA6AD9-1662-52C2-FAF0-1A8BEB775321}"/>
                </a:ext>
              </a:extLst>
            </p:cNvPr>
            <p:cNvSpPr>
              <a:spLocks noChangeArrowheads="1"/>
            </p:cNvSpPr>
            <p:nvPr/>
          </p:nvSpPr>
          <p:spPr bwMode="auto">
            <a:xfrm>
              <a:off x="4308" y="3650"/>
              <a:ext cx="2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b"/>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333399"/>
                  </a:solidFill>
                  <a:latin typeface="Times New Roman" panose="02020603050405020304" pitchFamily="18" charset="0"/>
                </a:rPr>
                <a:t>6902</a:t>
              </a:r>
            </a:p>
          </p:txBody>
        </p:sp>
        <p:sp>
          <p:nvSpPr>
            <p:cNvPr id="28682" name="Rectangle 240">
              <a:extLst>
                <a:ext uri="{FF2B5EF4-FFF2-40B4-BE49-F238E27FC236}">
                  <a16:creationId xmlns:a16="http://schemas.microsoft.com/office/drawing/2014/main" id="{A85AAC79-A118-0038-CA34-A155FA3BC3A9}"/>
                </a:ext>
              </a:extLst>
            </p:cNvPr>
            <p:cNvSpPr>
              <a:spLocks noChangeArrowheads="1"/>
            </p:cNvSpPr>
            <p:nvPr/>
          </p:nvSpPr>
          <p:spPr bwMode="auto">
            <a:xfrm>
              <a:off x="3733" y="3650"/>
              <a:ext cx="575"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rPr>
                <a:t>FPT 060·201</a:t>
              </a:r>
            </a:p>
          </p:txBody>
        </p:sp>
        <p:sp>
          <p:nvSpPr>
            <p:cNvPr id="28683" name="Rectangle 241">
              <a:extLst>
                <a:ext uri="{FF2B5EF4-FFF2-40B4-BE49-F238E27FC236}">
                  <a16:creationId xmlns:a16="http://schemas.microsoft.com/office/drawing/2014/main" id="{144B8AFE-FC0A-A045-5577-D06B5C8A3DEB}"/>
                </a:ext>
              </a:extLst>
            </p:cNvPr>
            <p:cNvSpPr>
              <a:spLocks noChangeArrowheads="1"/>
            </p:cNvSpPr>
            <p:nvPr/>
          </p:nvSpPr>
          <p:spPr bwMode="auto">
            <a:xfrm>
              <a:off x="3312" y="3650"/>
              <a:ext cx="42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rPr>
                <a:t>FPT 060</a:t>
              </a:r>
            </a:p>
          </p:txBody>
        </p:sp>
        <p:sp>
          <p:nvSpPr>
            <p:cNvPr id="28684" name="Rectangle 242">
              <a:extLst>
                <a:ext uri="{FF2B5EF4-FFF2-40B4-BE49-F238E27FC236}">
                  <a16:creationId xmlns:a16="http://schemas.microsoft.com/office/drawing/2014/main" id="{7CBA4A4A-2549-B663-E413-2348E8727075}"/>
                </a:ext>
              </a:extLst>
            </p:cNvPr>
            <p:cNvSpPr>
              <a:spLocks noChangeArrowheads="1"/>
            </p:cNvSpPr>
            <p:nvPr/>
          </p:nvSpPr>
          <p:spPr bwMode="auto">
            <a:xfrm>
              <a:off x="2744" y="3650"/>
              <a:ext cx="56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rPr>
                <a:t>ROCHAT</a:t>
              </a:r>
            </a:p>
          </p:txBody>
        </p:sp>
        <p:sp>
          <p:nvSpPr>
            <p:cNvPr id="28685" name="Rectangle 243">
              <a:extLst>
                <a:ext uri="{FF2B5EF4-FFF2-40B4-BE49-F238E27FC236}">
                  <a16:creationId xmlns:a16="http://schemas.microsoft.com/office/drawing/2014/main" id="{7C2BAF8D-87F5-7372-752C-499DA5EB0A89}"/>
                </a:ext>
              </a:extLst>
            </p:cNvPr>
            <p:cNvSpPr>
              <a:spLocks noChangeArrowheads="1"/>
            </p:cNvSpPr>
            <p:nvPr/>
          </p:nvSpPr>
          <p:spPr bwMode="auto">
            <a:xfrm>
              <a:off x="4839" y="3157"/>
              <a:ext cx="161"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b">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b="1">
                  <a:solidFill>
                    <a:srgbClr val="000000"/>
                  </a:solidFill>
                  <a:latin typeface="Times New Roman" panose="02020603050405020304" pitchFamily="18" charset="0"/>
                </a:rPr>
                <a:t>102</a:t>
              </a:r>
            </a:p>
          </p:txBody>
        </p:sp>
        <p:sp>
          <p:nvSpPr>
            <p:cNvPr id="28686" name="Rectangle 244">
              <a:extLst>
                <a:ext uri="{FF2B5EF4-FFF2-40B4-BE49-F238E27FC236}">
                  <a16:creationId xmlns:a16="http://schemas.microsoft.com/office/drawing/2014/main" id="{9F905D94-3161-9ABD-0DAD-00BC378C31DC}"/>
                </a:ext>
              </a:extLst>
            </p:cNvPr>
            <p:cNvSpPr>
              <a:spLocks noChangeArrowheads="1"/>
            </p:cNvSpPr>
            <p:nvPr/>
          </p:nvSpPr>
          <p:spPr bwMode="auto">
            <a:xfrm>
              <a:off x="4600" y="3196"/>
              <a:ext cx="20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b"/>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a:spcBef>
                  <a:spcPct val="0"/>
                </a:spcBef>
                <a:buFontTx/>
                <a:buNone/>
              </a:pPr>
              <a:r>
                <a:rPr lang="fr-FR" altLang="fr-FR" sz="2000">
                  <a:solidFill>
                    <a:srgbClr val="FF0000"/>
                  </a:solidFill>
                  <a:latin typeface="Times New Roman" panose="02020603050405020304" pitchFamily="18" charset="0"/>
                </a:rPr>
                <a:t>61</a:t>
              </a:r>
              <a:endParaRPr lang="fr-FR" altLang="fr-FR" sz="2000">
                <a:solidFill>
                  <a:srgbClr val="000000"/>
                </a:solidFill>
                <a:latin typeface="Times New Roman" panose="02020603050405020304" pitchFamily="18" charset="0"/>
              </a:endParaRPr>
            </a:p>
          </p:txBody>
        </p:sp>
        <p:sp>
          <p:nvSpPr>
            <p:cNvPr id="28687" name="Rectangle 245">
              <a:extLst>
                <a:ext uri="{FF2B5EF4-FFF2-40B4-BE49-F238E27FC236}">
                  <a16:creationId xmlns:a16="http://schemas.microsoft.com/office/drawing/2014/main" id="{4FCA2E2B-89B1-E8A5-BFC0-E36F5BB960E8}"/>
                </a:ext>
              </a:extLst>
            </p:cNvPr>
            <p:cNvSpPr>
              <a:spLocks noChangeArrowheads="1"/>
            </p:cNvSpPr>
            <p:nvPr/>
          </p:nvSpPr>
          <p:spPr bwMode="auto">
            <a:xfrm>
              <a:off x="4308" y="3196"/>
              <a:ext cx="2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b"/>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333399"/>
                  </a:solidFill>
                  <a:latin typeface="Times New Roman" panose="02020603050405020304" pitchFamily="18" charset="0"/>
                </a:rPr>
                <a:t>6902</a:t>
              </a:r>
            </a:p>
          </p:txBody>
        </p:sp>
        <p:sp>
          <p:nvSpPr>
            <p:cNvPr id="28688" name="Rectangle 246">
              <a:extLst>
                <a:ext uri="{FF2B5EF4-FFF2-40B4-BE49-F238E27FC236}">
                  <a16:creationId xmlns:a16="http://schemas.microsoft.com/office/drawing/2014/main" id="{4455C233-9BFC-CE21-2987-9FD54D06F419}"/>
                </a:ext>
              </a:extLst>
            </p:cNvPr>
            <p:cNvSpPr>
              <a:spLocks noChangeArrowheads="1"/>
            </p:cNvSpPr>
            <p:nvPr/>
          </p:nvSpPr>
          <p:spPr bwMode="auto">
            <a:xfrm>
              <a:off x="3733" y="3196"/>
              <a:ext cx="575"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rPr>
                <a:t>EPC 209</a:t>
              </a:r>
            </a:p>
          </p:txBody>
        </p:sp>
        <p:sp>
          <p:nvSpPr>
            <p:cNvPr id="28689" name="Rectangle 247">
              <a:extLst>
                <a:ext uri="{FF2B5EF4-FFF2-40B4-BE49-F238E27FC236}">
                  <a16:creationId xmlns:a16="http://schemas.microsoft.com/office/drawing/2014/main" id="{0569B159-A6F7-9EC0-C05B-D9C518929D9F}"/>
                </a:ext>
              </a:extLst>
            </p:cNvPr>
            <p:cNvSpPr>
              <a:spLocks noChangeArrowheads="1"/>
            </p:cNvSpPr>
            <p:nvPr/>
          </p:nvSpPr>
          <p:spPr bwMode="auto">
            <a:xfrm>
              <a:off x="3312" y="3196"/>
              <a:ext cx="42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rPr>
                <a:t>EPC</a:t>
              </a:r>
            </a:p>
          </p:txBody>
        </p:sp>
        <p:sp>
          <p:nvSpPr>
            <p:cNvPr id="28690" name="Rectangle 248">
              <a:extLst>
                <a:ext uri="{FF2B5EF4-FFF2-40B4-BE49-F238E27FC236}">
                  <a16:creationId xmlns:a16="http://schemas.microsoft.com/office/drawing/2014/main" id="{3C6446FE-45F9-22FA-6E40-477EC109BA09}"/>
                </a:ext>
              </a:extLst>
            </p:cNvPr>
            <p:cNvSpPr>
              <a:spLocks noChangeArrowheads="1"/>
            </p:cNvSpPr>
            <p:nvPr/>
          </p:nvSpPr>
          <p:spPr bwMode="auto">
            <a:xfrm>
              <a:off x="2744" y="3196"/>
              <a:ext cx="56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rPr>
                <a:t>ROCHAT</a:t>
              </a:r>
            </a:p>
          </p:txBody>
        </p:sp>
        <p:sp>
          <p:nvSpPr>
            <p:cNvPr id="28691" name="Rectangle 249">
              <a:extLst>
                <a:ext uri="{FF2B5EF4-FFF2-40B4-BE49-F238E27FC236}">
                  <a16:creationId xmlns:a16="http://schemas.microsoft.com/office/drawing/2014/main" id="{8A7D09BE-C004-71FA-5404-F665D4B34015}"/>
                </a:ext>
              </a:extLst>
            </p:cNvPr>
            <p:cNvSpPr>
              <a:spLocks noChangeArrowheads="1"/>
            </p:cNvSpPr>
            <p:nvPr/>
          </p:nvSpPr>
          <p:spPr bwMode="auto">
            <a:xfrm>
              <a:off x="4839" y="2867"/>
              <a:ext cx="161"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b">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b="1">
                  <a:solidFill>
                    <a:srgbClr val="000000"/>
                  </a:solidFill>
                  <a:latin typeface="Times New Roman" panose="02020603050405020304" pitchFamily="18" charset="0"/>
                </a:rPr>
                <a:t>106</a:t>
              </a:r>
            </a:p>
          </p:txBody>
        </p:sp>
        <p:sp>
          <p:nvSpPr>
            <p:cNvPr id="28692" name="Rectangle 250">
              <a:extLst>
                <a:ext uri="{FF2B5EF4-FFF2-40B4-BE49-F238E27FC236}">
                  <a16:creationId xmlns:a16="http://schemas.microsoft.com/office/drawing/2014/main" id="{47905EA8-CCB4-72D6-8DE7-F7ACDD39CBEC}"/>
                </a:ext>
              </a:extLst>
            </p:cNvPr>
            <p:cNvSpPr>
              <a:spLocks noChangeArrowheads="1"/>
            </p:cNvSpPr>
            <p:nvPr/>
          </p:nvSpPr>
          <p:spPr bwMode="auto">
            <a:xfrm>
              <a:off x="4600" y="2906"/>
              <a:ext cx="20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b"/>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a:spcBef>
                  <a:spcPct val="0"/>
                </a:spcBef>
                <a:buFontTx/>
                <a:buNone/>
              </a:pPr>
              <a:r>
                <a:rPr lang="fr-FR" altLang="fr-FR" sz="2000">
                  <a:solidFill>
                    <a:srgbClr val="FF0000"/>
                  </a:solidFill>
                  <a:latin typeface="Times New Roman" panose="02020603050405020304" pitchFamily="18" charset="0"/>
                </a:rPr>
                <a:t>20</a:t>
              </a:r>
              <a:endParaRPr lang="fr-FR" altLang="fr-FR" sz="2000">
                <a:solidFill>
                  <a:srgbClr val="000000"/>
                </a:solidFill>
                <a:latin typeface="Times New Roman" panose="02020603050405020304" pitchFamily="18" charset="0"/>
              </a:endParaRPr>
            </a:p>
          </p:txBody>
        </p:sp>
        <p:sp>
          <p:nvSpPr>
            <p:cNvPr id="28693" name="Rectangle 251">
              <a:extLst>
                <a:ext uri="{FF2B5EF4-FFF2-40B4-BE49-F238E27FC236}">
                  <a16:creationId xmlns:a16="http://schemas.microsoft.com/office/drawing/2014/main" id="{60D3721A-AFCB-AABA-E3BE-6FFC98DF8514}"/>
                </a:ext>
              </a:extLst>
            </p:cNvPr>
            <p:cNvSpPr>
              <a:spLocks noChangeArrowheads="1"/>
            </p:cNvSpPr>
            <p:nvPr/>
          </p:nvSpPr>
          <p:spPr bwMode="auto">
            <a:xfrm>
              <a:off x="4308" y="2906"/>
              <a:ext cx="2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b"/>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333399"/>
                  </a:solidFill>
                  <a:latin typeface="Times New Roman" panose="02020603050405020304" pitchFamily="18" charset="0"/>
                </a:rPr>
                <a:t>6902</a:t>
              </a:r>
            </a:p>
          </p:txBody>
        </p:sp>
        <p:sp>
          <p:nvSpPr>
            <p:cNvPr id="28694" name="Rectangle 252">
              <a:extLst>
                <a:ext uri="{FF2B5EF4-FFF2-40B4-BE49-F238E27FC236}">
                  <a16:creationId xmlns:a16="http://schemas.microsoft.com/office/drawing/2014/main" id="{B2CA222A-3BB4-4931-8CA0-F9BB77CA7B16}"/>
                </a:ext>
              </a:extLst>
            </p:cNvPr>
            <p:cNvSpPr>
              <a:spLocks noChangeArrowheads="1"/>
            </p:cNvSpPr>
            <p:nvPr/>
          </p:nvSpPr>
          <p:spPr bwMode="auto">
            <a:xfrm>
              <a:off x="3733" y="2906"/>
              <a:ext cx="575"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rPr>
                <a:t>VSAV·213</a:t>
              </a:r>
            </a:p>
          </p:txBody>
        </p:sp>
        <p:sp>
          <p:nvSpPr>
            <p:cNvPr id="28695" name="Rectangle 253">
              <a:extLst>
                <a:ext uri="{FF2B5EF4-FFF2-40B4-BE49-F238E27FC236}">
                  <a16:creationId xmlns:a16="http://schemas.microsoft.com/office/drawing/2014/main" id="{8D1495C3-BA24-DE29-F9B0-0B1B7725FE9A}"/>
                </a:ext>
              </a:extLst>
            </p:cNvPr>
            <p:cNvSpPr>
              <a:spLocks noChangeArrowheads="1"/>
            </p:cNvSpPr>
            <p:nvPr/>
          </p:nvSpPr>
          <p:spPr bwMode="auto">
            <a:xfrm>
              <a:off x="3312" y="2906"/>
              <a:ext cx="42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rPr>
                <a:t>VSAV</a:t>
              </a:r>
            </a:p>
          </p:txBody>
        </p:sp>
        <p:sp>
          <p:nvSpPr>
            <p:cNvPr id="28696" name="Rectangle 254">
              <a:extLst>
                <a:ext uri="{FF2B5EF4-FFF2-40B4-BE49-F238E27FC236}">
                  <a16:creationId xmlns:a16="http://schemas.microsoft.com/office/drawing/2014/main" id="{0D59A439-1A1D-459A-514B-A0D34A5A12B3}"/>
                </a:ext>
              </a:extLst>
            </p:cNvPr>
            <p:cNvSpPr>
              <a:spLocks noChangeArrowheads="1"/>
            </p:cNvSpPr>
            <p:nvPr/>
          </p:nvSpPr>
          <p:spPr bwMode="auto">
            <a:xfrm>
              <a:off x="2744" y="2906"/>
              <a:ext cx="56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rPr>
                <a:t>ROCHAT</a:t>
              </a:r>
            </a:p>
          </p:txBody>
        </p:sp>
        <p:sp>
          <p:nvSpPr>
            <p:cNvPr id="28697" name="Rectangle 255">
              <a:extLst>
                <a:ext uri="{FF2B5EF4-FFF2-40B4-BE49-F238E27FC236}">
                  <a16:creationId xmlns:a16="http://schemas.microsoft.com/office/drawing/2014/main" id="{CC813A94-5F55-9764-8CE9-A594BC873BCD}"/>
                </a:ext>
              </a:extLst>
            </p:cNvPr>
            <p:cNvSpPr>
              <a:spLocks noChangeArrowheads="1"/>
            </p:cNvSpPr>
            <p:nvPr/>
          </p:nvSpPr>
          <p:spPr bwMode="auto">
            <a:xfrm>
              <a:off x="4839" y="2713"/>
              <a:ext cx="161"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b">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b="1">
                  <a:solidFill>
                    <a:srgbClr val="000000"/>
                  </a:solidFill>
                  <a:latin typeface="Times New Roman" panose="02020603050405020304" pitchFamily="18" charset="0"/>
                </a:rPr>
                <a:t>105</a:t>
              </a:r>
            </a:p>
          </p:txBody>
        </p:sp>
        <p:sp>
          <p:nvSpPr>
            <p:cNvPr id="28698" name="Rectangle 256">
              <a:extLst>
                <a:ext uri="{FF2B5EF4-FFF2-40B4-BE49-F238E27FC236}">
                  <a16:creationId xmlns:a16="http://schemas.microsoft.com/office/drawing/2014/main" id="{C78B9656-0DBD-549E-2E18-F1CB737873B5}"/>
                </a:ext>
              </a:extLst>
            </p:cNvPr>
            <p:cNvSpPr>
              <a:spLocks noChangeArrowheads="1"/>
            </p:cNvSpPr>
            <p:nvPr/>
          </p:nvSpPr>
          <p:spPr bwMode="auto">
            <a:xfrm>
              <a:off x="4600" y="2752"/>
              <a:ext cx="20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b"/>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a:spcBef>
                  <a:spcPct val="0"/>
                </a:spcBef>
                <a:buFontTx/>
                <a:buNone/>
              </a:pPr>
              <a:r>
                <a:rPr lang="fr-FR" altLang="fr-FR" sz="2000">
                  <a:solidFill>
                    <a:srgbClr val="FF0000"/>
                  </a:solidFill>
                  <a:latin typeface="Times New Roman" panose="02020603050405020304" pitchFamily="18" charset="0"/>
                </a:rPr>
                <a:t>20</a:t>
              </a:r>
              <a:endParaRPr lang="fr-FR" altLang="fr-FR" sz="2000">
                <a:solidFill>
                  <a:srgbClr val="000000"/>
                </a:solidFill>
                <a:latin typeface="Times New Roman" panose="02020603050405020304" pitchFamily="18" charset="0"/>
              </a:endParaRPr>
            </a:p>
          </p:txBody>
        </p:sp>
        <p:sp>
          <p:nvSpPr>
            <p:cNvPr id="28699" name="Rectangle 257">
              <a:extLst>
                <a:ext uri="{FF2B5EF4-FFF2-40B4-BE49-F238E27FC236}">
                  <a16:creationId xmlns:a16="http://schemas.microsoft.com/office/drawing/2014/main" id="{1ACAAE2B-8F2C-7E92-CA72-6760430930B2}"/>
                </a:ext>
              </a:extLst>
            </p:cNvPr>
            <p:cNvSpPr>
              <a:spLocks noChangeArrowheads="1"/>
            </p:cNvSpPr>
            <p:nvPr/>
          </p:nvSpPr>
          <p:spPr bwMode="auto">
            <a:xfrm>
              <a:off x="4308" y="2752"/>
              <a:ext cx="2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b"/>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333399"/>
                  </a:solidFill>
                  <a:latin typeface="Times New Roman" panose="02020603050405020304" pitchFamily="18" charset="0"/>
                </a:rPr>
                <a:t>6902</a:t>
              </a:r>
            </a:p>
          </p:txBody>
        </p:sp>
        <p:sp>
          <p:nvSpPr>
            <p:cNvPr id="28700" name="Rectangle 258">
              <a:extLst>
                <a:ext uri="{FF2B5EF4-FFF2-40B4-BE49-F238E27FC236}">
                  <a16:creationId xmlns:a16="http://schemas.microsoft.com/office/drawing/2014/main" id="{93681C6C-6A77-CEF8-4FF9-B250AFCF45EE}"/>
                </a:ext>
              </a:extLst>
            </p:cNvPr>
            <p:cNvSpPr>
              <a:spLocks noChangeArrowheads="1"/>
            </p:cNvSpPr>
            <p:nvPr/>
          </p:nvSpPr>
          <p:spPr bwMode="auto">
            <a:xfrm>
              <a:off x="3733" y="2752"/>
              <a:ext cx="575"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rPr>
                <a:t>VSAV·212</a:t>
              </a:r>
            </a:p>
          </p:txBody>
        </p:sp>
        <p:sp>
          <p:nvSpPr>
            <p:cNvPr id="28701" name="Rectangle 259">
              <a:extLst>
                <a:ext uri="{FF2B5EF4-FFF2-40B4-BE49-F238E27FC236}">
                  <a16:creationId xmlns:a16="http://schemas.microsoft.com/office/drawing/2014/main" id="{936479C0-AD10-E98A-3487-D18F0F70EF8B}"/>
                </a:ext>
              </a:extLst>
            </p:cNvPr>
            <p:cNvSpPr>
              <a:spLocks noChangeArrowheads="1"/>
            </p:cNvSpPr>
            <p:nvPr/>
          </p:nvSpPr>
          <p:spPr bwMode="auto">
            <a:xfrm>
              <a:off x="3312" y="2752"/>
              <a:ext cx="42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rPr>
                <a:t>VSAV</a:t>
              </a:r>
            </a:p>
          </p:txBody>
        </p:sp>
        <p:sp>
          <p:nvSpPr>
            <p:cNvPr id="28702" name="Rectangle 260">
              <a:extLst>
                <a:ext uri="{FF2B5EF4-FFF2-40B4-BE49-F238E27FC236}">
                  <a16:creationId xmlns:a16="http://schemas.microsoft.com/office/drawing/2014/main" id="{C84FA6C5-F46F-73AB-6C34-BD863E06165B}"/>
                </a:ext>
              </a:extLst>
            </p:cNvPr>
            <p:cNvSpPr>
              <a:spLocks noChangeArrowheads="1"/>
            </p:cNvSpPr>
            <p:nvPr/>
          </p:nvSpPr>
          <p:spPr bwMode="auto">
            <a:xfrm>
              <a:off x="2744" y="2752"/>
              <a:ext cx="56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rPr>
                <a:t>ROCHAT</a:t>
              </a:r>
            </a:p>
          </p:txBody>
        </p:sp>
        <p:sp>
          <p:nvSpPr>
            <p:cNvPr id="28703" name="Rectangle 261">
              <a:extLst>
                <a:ext uri="{FF2B5EF4-FFF2-40B4-BE49-F238E27FC236}">
                  <a16:creationId xmlns:a16="http://schemas.microsoft.com/office/drawing/2014/main" id="{FB4F1AAF-BDC2-F8D7-CAED-F2AA3B3FD46D}"/>
                </a:ext>
              </a:extLst>
            </p:cNvPr>
            <p:cNvSpPr>
              <a:spLocks noChangeArrowheads="1"/>
            </p:cNvSpPr>
            <p:nvPr/>
          </p:nvSpPr>
          <p:spPr bwMode="auto">
            <a:xfrm>
              <a:off x="4839" y="2559"/>
              <a:ext cx="161"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b">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b="1">
                  <a:solidFill>
                    <a:srgbClr val="000000"/>
                  </a:solidFill>
                  <a:latin typeface="Times New Roman" panose="02020603050405020304" pitchFamily="18" charset="0"/>
                </a:rPr>
                <a:t>104</a:t>
              </a:r>
            </a:p>
          </p:txBody>
        </p:sp>
        <p:sp>
          <p:nvSpPr>
            <p:cNvPr id="28704" name="Rectangle 262">
              <a:extLst>
                <a:ext uri="{FF2B5EF4-FFF2-40B4-BE49-F238E27FC236}">
                  <a16:creationId xmlns:a16="http://schemas.microsoft.com/office/drawing/2014/main" id="{C384E515-F1F8-DB86-43B5-D157FF7A75EC}"/>
                </a:ext>
              </a:extLst>
            </p:cNvPr>
            <p:cNvSpPr>
              <a:spLocks noChangeArrowheads="1"/>
            </p:cNvSpPr>
            <p:nvPr/>
          </p:nvSpPr>
          <p:spPr bwMode="auto">
            <a:xfrm>
              <a:off x="4600" y="2598"/>
              <a:ext cx="20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b"/>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a:spcBef>
                  <a:spcPct val="0"/>
                </a:spcBef>
                <a:buFontTx/>
                <a:buNone/>
              </a:pPr>
              <a:r>
                <a:rPr lang="fr-FR" altLang="fr-FR" sz="2000">
                  <a:solidFill>
                    <a:srgbClr val="FF0000"/>
                  </a:solidFill>
                  <a:latin typeface="Times New Roman" panose="02020603050405020304" pitchFamily="18" charset="0"/>
                </a:rPr>
                <a:t>20</a:t>
              </a:r>
              <a:endParaRPr lang="fr-FR" altLang="fr-FR" sz="2000">
                <a:solidFill>
                  <a:srgbClr val="000000"/>
                </a:solidFill>
                <a:latin typeface="Times New Roman" panose="02020603050405020304" pitchFamily="18" charset="0"/>
              </a:endParaRPr>
            </a:p>
          </p:txBody>
        </p:sp>
        <p:sp>
          <p:nvSpPr>
            <p:cNvPr id="28705" name="Rectangle 263">
              <a:extLst>
                <a:ext uri="{FF2B5EF4-FFF2-40B4-BE49-F238E27FC236}">
                  <a16:creationId xmlns:a16="http://schemas.microsoft.com/office/drawing/2014/main" id="{B105CCE5-B34B-199C-F70F-8AFD6F969D08}"/>
                </a:ext>
              </a:extLst>
            </p:cNvPr>
            <p:cNvSpPr>
              <a:spLocks noChangeArrowheads="1"/>
            </p:cNvSpPr>
            <p:nvPr/>
          </p:nvSpPr>
          <p:spPr bwMode="auto">
            <a:xfrm>
              <a:off x="4308" y="2598"/>
              <a:ext cx="2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b"/>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333399"/>
                  </a:solidFill>
                  <a:latin typeface="Times New Roman" panose="02020603050405020304" pitchFamily="18" charset="0"/>
                </a:rPr>
                <a:t>6902</a:t>
              </a:r>
            </a:p>
          </p:txBody>
        </p:sp>
        <p:sp>
          <p:nvSpPr>
            <p:cNvPr id="28706" name="Rectangle 264">
              <a:extLst>
                <a:ext uri="{FF2B5EF4-FFF2-40B4-BE49-F238E27FC236}">
                  <a16:creationId xmlns:a16="http://schemas.microsoft.com/office/drawing/2014/main" id="{6347D3C5-9BEE-9545-45A0-9D2FB75CDF6E}"/>
                </a:ext>
              </a:extLst>
            </p:cNvPr>
            <p:cNvSpPr>
              <a:spLocks noChangeArrowheads="1"/>
            </p:cNvSpPr>
            <p:nvPr/>
          </p:nvSpPr>
          <p:spPr bwMode="auto">
            <a:xfrm>
              <a:off x="3733" y="2598"/>
              <a:ext cx="575"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rPr>
                <a:t>VSAV·211</a:t>
              </a:r>
            </a:p>
          </p:txBody>
        </p:sp>
        <p:sp>
          <p:nvSpPr>
            <p:cNvPr id="28707" name="Rectangle 265">
              <a:extLst>
                <a:ext uri="{FF2B5EF4-FFF2-40B4-BE49-F238E27FC236}">
                  <a16:creationId xmlns:a16="http://schemas.microsoft.com/office/drawing/2014/main" id="{F6D98EB0-AAC3-DEC1-232A-2F882777A07C}"/>
                </a:ext>
              </a:extLst>
            </p:cNvPr>
            <p:cNvSpPr>
              <a:spLocks noChangeArrowheads="1"/>
            </p:cNvSpPr>
            <p:nvPr/>
          </p:nvSpPr>
          <p:spPr bwMode="auto">
            <a:xfrm>
              <a:off x="3312" y="2598"/>
              <a:ext cx="42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rPr>
                <a:t>VSAV</a:t>
              </a:r>
            </a:p>
          </p:txBody>
        </p:sp>
        <p:sp>
          <p:nvSpPr>
            <p:cNvPr id="28708" name="Rectangle 266">
              <a:extLst>
                <a:ext uri="{FF2B5EF4-FFF2-40B4-BE49-F238E27FC236}">
                  <a16:creationId xmlns:a16="http://schemas.microsoft.com/office/drawing/2014/main" id="{D95180C4-C1C6-39E9-C9A9-E3C7B3A20629}"/>
                </a:ext>
              </a:extLst>
            </p:cNvPr>
            <p:cNvSpPr>
              <a:spLocks noChangeArrowheads="1"/>
            </p:cNvSpPr>
            <p:nvPr/>
          </p:nvSpPr>
          <p:spPr bwMode="auto">
            <a:xfrm>
              <a:off x="2744" y="2598"/>
              <a:ext cx="56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rPr>
                <a:t>ROCHAT</a:t>
              </a:r>
            </a:p>
          </p:txBody>
        </p:sp>
        <p:sp>
          <p:nvSpPr>
            <p:cNvPr id="28709" name="Rectangle 267">
              <a:extLst>
                <a:ext uri="{FF2B5EF4-FFF2-40B4-BE49-F238E27FC236}">
                  <a16:creationId xmlns:a16="http://schemas.microsoft.com/office/drawing/2014/main" id="{A148A776-9439-5796-0F92-79F1EAED3394}"/>
                </a:ext>
              </a:extLst>
            </p:cNvPr>
            <p:cNvSpPr>
              <a:spLocks noChangeArrowheads="1"/>
            </p:cNvSpPr>
            <p:nvPr/>
          </p:nvSpPr>
          <p:spPr bwMode="auto">
            <a:xfrm>
              <a:off x="4866" y="3775"/>
              <a:ext cx="109"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0" rIns="0" anchor="b">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b="1">
                  <a:solidFill>
                    <a:srgbClr val="000000"/>
                  </a:solidFill>
                  <a:latin typeface="Times New Roman" panose="02020603050405020304" pitchFamily="18" charset="0"/>
                </a:rPr>
                <a:t>101</a:t>
              </a:r>
            </a:p>
          </p:txBody>
        </p:sp>
        <p:sp>
          <p:nvSpPr>
            <p:cNvPr id="28710" name="Rectangle 268">
              <a:extLst>
                <a:ext uri="{FF2B5EF4-FFF2-40B4-BE49-F238E27FC236}">
                  <a16:creationId xmlns:a16="http://schemas.microsoft.com/office/drawing/2014/main" id="{73FAAD7D-D095-56BB-E5C7-8A2B0366F61E}"/>
                </a:ext>
              </a:extLst>
            </p:cNvPr>
            <p:cNvSpPr>
              <a:spLocks noChangeArrowheads="1"/>
            </p:cNvSpPr>
            <p:nvPr/>
          </p:nvSpPr>
          <p:spPr bwMode="auto">
            <a:xfrm>
              <a:off x="4600" y="3814"/>
              <a:ext cx="20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rIns="0" anchor="b"/>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a:spcBef>
                  <a:spcPct val="0"/>
                </a:spcBef>
                <a:buFontTx/>
                <a:buNone/>
              </a:pPr>
              <a:r>
                <a:rPr lang="fr-FR" altLang="fr-FR" sz="2000">
                  <a:solidFill>
                    <a:srgbClr val="FF0000"/>
                  </a:solidFill>
                  <a:latin typeface="Times New Roman" panose="02020603050405020304" pitchFamily="18" charset="0"/>
                </a:rPr>
                <a:t>82</a:t>
              </a:r>
              <a:endParaRPr lang="fr-FR" altLang="fr-FR" sz="2000">
                <a:solidFill>
                  <a:srgbClr val="000000"/>
                </a:solidFill>
                <a:latin typeface="Times New Roman" panose="02020603050405020304" pitchFamily="18" charset="0"/>
              </a:endParaRPr>
            </a:p>
          </p:txBody>
        </p:sp>
        <p:sp>
          <p:nvSpPr>
            <p:cNvPr id="28711" name="Rectangle 269">
              <a:extLst>
                <a:ext uri="{FF2B5EF4-FFF2-40B4-BE49-F238E27FC236}">
                  <a16:creationId xmlns:a16="http://schemas.microsoft.com/office/drawing/2014/main" id="{03E00A8A-F032-3747-730F-BB6C441B066E}"/>
                </a:ext>
              </a:extLst>
            </p:cNvPr>
            <p:cNvSpPr>
              <a:spLocks noChangeArrowheads="1"/>
            </p:cNvSpPr>
            <p:nvPr/>
          </p:nvSpPr>
          <p:spPr bwMode="auto">
            <a:xfrm>
              <a:off x="4308" y="3814"/>
              <a:ext cx="2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rIns="0" anchor="b"/>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333399"/>
                  </a:solidFill>
                  <a:latin typeface="Times New Roman" panose="02020603050405020304" pitchFamily="18" charset="0"/>
                </a:rPr>
                <a:t>6902</a:t>
              </a:r>
            </a:p>
          </p:txBody>
        </p:sp>
        <p:sp>
          <p:nvSpPr>
            <p:cNvPr id="28712" name="Rectangle 270">
              <a:extLst>
                <a:ext uri="{FF2B5EF4-FFF2-40B4-BE49-F238E27FC236}">
                  <a16:creationId xmlns:a16="http://schemas.microsoft.com/office/drawing/2014/main" id="{60813591-737F-16F4-83BF-19D5F4C1BF23}"/>
                </a:ext>
              </a:extLst>
            </p:cNvPr>
            <p:cNvSpPr>
              <a:spLocks noChangeArrowheads="1"/>
            </p:cNvSpPr>
            <p:nvPr/>
          </p:nvSpPr>
          <p:spPr bwMode="auto">
            <a:xfrm>
              <a:off x="3733" y="3814"/>
              <a:ext cx="575" cy="154"/>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rIns="0"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rPr>
                <a:t>VLHR·119</a:t>
              </a:r>
            </a:p>
          </p:txBody>
        </p:sp>
        <p:sp>
          <p:nvSpPr>
            <p:cNvPr id="28713" name="Rectangle 271">
              <a:extLst>
                <a:ext uri="{FF2B5EF4-FFF2-40B4-BE49-F238E27FC236}">
                  <a16:creationId xmlns:a16="http://schemas.microsoft.com/office/drawing/2014/main" id="{E3F86255-1B40-E80D-B480-F8459505CA20}"/>
                </a:ext>
              </a:extLst>
            </p:cNvPr>
            <p:cNvSpPr>
              <a:spLocks noChangeArrowheads="1"/>
            </p:cNvSpPr>
            <p:nvPr/>
          </p:nvSpPr>
          <p:spPr bwMode="auto">
            <a:xfrm>
              <a:off x="4839" y="3458"/>
              <a:ext cx="161"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b">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b="1">
                  <a:solidFill>
                    <a:srgbClr val="000000"/>
                  </a:solidFill>
                  <a:latin typeface="Times New Roman" panose="02020603050405020304" pitchFamily="18" charset="0"/>
                </a:rPr>
                <a:t>102</a:t>
              </a:r>
            </a:p>
          </p:txBody>
        </p:sp>
        <p:sp>
          <p:nvSpPr>
            <p:cNvPr id="28714" name="Rectangle 272">
              <a:extLst>
                <a:ext uri="{FF2B5EF4-FFF2-40B4-BE49-F238E27FC236}">
                  <a16:creationId xmlns:a16="http://schemas.microsoft.com/office/drawing/2014/main" id="{C92E0600-6B7B-F0DD-6724-BB2CB7B29A77}"/>
                </a:ext>
              </a:extLst>
            </p:cNvPr>
            <p:cNvSpPr>
              <a:spLocks noChangeArrowheads="1"/>
            </p:cNvSpPr>
            <p:nvPr/>
          </p:nvSpPr>
          <p:spPr bwMode="auto">
            <a:xfrm>
              <a:off x="4600" y="3496"/>
              <a:ext cx="20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b"/>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a:spcBef>
                  <a:spcPct val="0"/>
                </a:spcBef>
                <a:buFontTx/>
                <a:buNone/>
              </a:pPr>
              <a:r>
                <a:rPr lang="fr-FR" altLang="fr-FR" sz="2000">
                  <a:solidFill>
                    <a:srgbClr val="FF0000"/>
                  </a:solidFill>
                  <a:latin typeface="Times New Roman" panose="02020603050405020304" pitchFamily="18" charset="0"/>
                </a:rPr>
                <a:t>32</a:t>
              </a:r>
              <a:endParaRPr lang="fr-FR" altLang="fr-FR" sz="2000">
                <a:solidFill>
                  <a:srgbClr val="000000"/>
                </a:solidFill>
                <a:latin typeface="Times New Roman" panose="02020603050405020304" pitchFamily="18" charset="0"/>
              </a:endParaRPr>
            </a:p>
          </p:txBody>
        </p:sp>
        <p:sp>
          <p:nvSpPr>
            <p:cNvPr id="28715" name="Rectangle 273">
              <a:extLst>
                <a:ext uri="{FF2B5EF4-FFF2-40B4-BE49-F238E27FC236}">
                  <a16:creationId xmlns:a16="http://schemas.microsoft.com/office/drawing/2014/main" id="{2A7233D5-C3E2-B397-BA7C-7833FCD6E9C7}"/>
                </a:ext>
              </a:extLst>
            </p:cNvPr>
            <p:cNvSpPr>
              <a:spLocks noChangeArrowheads="1"/>
            </p:cNvSpPr>
            <p:nvPr/>
          </p:nvSpPr>
          <p:spPr bwMode="auto">
            <a:xfrm>
              <a:off x="4308" y="3496"/>
              <a:ext cx="2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b"/>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333399"/>
                  </a:solidFill>
                  <a:latin typeface="Times New Roman" panose="02020603050405020304" pitchFamily="18" charset="0"/>
                </a:rPr>
                <a:t>6902</a:t>
              </a:r>
            </a:p>
          </p:txBody>
        </p:sp>
        <p:sp>
          <p:nvSpPr>
            <p:cNvPr id="28716" name="Rectangle 274">
              <a:extLst>
                <a:ext uri="{FF2B5EF4-FFF2-40B4-BE49-F238E27FC236}">
                  <a16:creationId xmlns:a16="http://schemas.microsoft.com/office/drawing/2014/main" id="{A1A96810-CB53-D1FB-BB7D-C311852E9A07}"/>
                </a:ext>
              </a:extLst>
            </p:cNvPr>
            <p:cNvSpPr>
              <a:spLocks noChangeArrowheads="1"/>
            </p:cNvSpPr>
            <p:nvPr/>
          </p:nvSpPr>
          <p:spPr bwMode="auto">
            <a:xfrm>
              <a:off x="3733" y="3496"/>
              <a:ext cx="575"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rPr>
                <a:t>FPT120·102</a:t>
              </a:r>
            </a:p>
          </p:txBody>
        </p:sp>
        <p:sp>
          <p:nvSpPr>
            <p:cNvPr id="28717" name="Rectangle 275">
              <a:extLst>
                <a:ext uri="{FF2B5EF4-FFF2-40B4-BE49-F238E27FC236}">
                  <a16:creationId xmlns:a16="http://schemas.microsoft.com/office/drawing/2014/main" id="{A33878EE-2A47-C43C-EFA8-2EEACBAD6207}"/>
                </a:ext>
              </a:extLst>
            </p:cNvPr>
            <p:cNvSpPr>
              <a:spLocks noChangeArrowheads="1"/>
            </p:cNvSpPr>
            <p:nvPr/>
          </p:nvSpPr>
          <p:spPr bwMode="auto">
            <a:xfrm>
              <a:off x="3312" y="3496"/>
              <a:ext cx="42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rPr>
                <a:t>FPT120</a:t>
              </a:r>
            </a:p>
          </p:txBody>
        </p:sp>
        <p:sp>
          <p:nvSpPr>
            <p:cNvPr id="28718" name="Rectangle 276">
              <a:extLst>
                <a:ext uri="{FF2B5EF4-FFF2-40B4-BE49-F238E27FC236}">
                  <a16:creationId xmlns:a16="http://schemas.microsoft.com/office/drawing/2014/main" id="{A8627AFD-A16C-0910-DF62-095759D30716}"/>
                </a:ext>
              </a:extLst>
            </p:cNvPr>
            <p:cNvSpPr>
              <a:spLocks noChangeArrowheads="1"/>
            </p:cNvSpPr>
            <p:nvPr/>
          </p:nvSpPr>
          <p:spPr bwMode="auto">
            <a:xfrm>
              <a:off x="2744" y="3496"/>
              <a:ext cx="56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rPr>
                <a:t>CORNEILLE</a:t>
              </a:r>
            </a:p>
          </p:txBody>
        </p:sp>
        <p:sp>
          <p:nvSpPr>
            <p:cNvPr id="28719" name="Rectangle 277">
              <a:extLst>
                <a:ext uri="{FF2B5EF4-FFF2-40B4-BE49-F238E27FC236}">
                  <a16:creationId xmlns:a16="http://schemas.microsoft.com/office/drawing/2014/main" id="{00ACB5DA-11AE-8E86-FA4A-E9FDF60187F6}"/>
                </a:ext>
              </a:extLst>
            </p:cNvPr>
            <p:cNvSpPr>
              <a:spLocks noChangeArrowheads="1"/>
            </p:cNvSpPr>
            <p:nvPr/>
          </p:nvSpPr>
          <p:spPr bwMode="auto">
            <a:xfrm>
              <a:off x="4839" y="3303"/>
              <a:ext cx="161"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b">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b="1">
                  <a:solidFill>
                    <a:srgbClr val="000000"/>
                  </a:solidFill>
                  <a:latin typeface="Times New Roman" panose="02020603050405020304" pitchFamily="18" charset="0"/>
                </a:rPr>
                <a:t>101</a:t>
              </a:r>
            </a:p>
          </p:txBody>
        </p:sp>
        <p:sp>
          <p:nvSpPr>
            <p:cNvPr id="28720" name="Rectangle 278">
              <a:extLst>
                <a:ext uri="{FF2B5EF4-FFF2-40B4-BE49-F238E27FC236}">
                  <a16:creationId xmlns:a16="http://schemas.microsoft.com/office/drawing/2014/main" id="{C73EC947-FDB4-E7D0-4CAD-994DD01F2633}"/>
                </a:ext>
              </a:extLst>
            </p:cNvPr>
            <p:cNvSpPr>
              <a:spLocks noChangeArrowheads="1"/>
            </p:cNvSpPr>
            <p:nvPr/>
          </p:nvSpPr>
          <p:spPr bwMode="auto">
            <a:xfrm>
              <a:off x="4600" y="3342"/>
              <a:ext cx="20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b"/>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a:spcBef>
                  <a:spcPct val="0"/>
                </a:spcBef>
                <a:buFontTx/>
                <a:buNone/>
              </a:pPr>
              <a:r>
                <a:rPr lang="fr-FR" altLang="fr-FR" sz="2000">
                  <a:solidFill>
                    <a:srgbClr val="FF0000"/>
                  </a:solidFill>
                  <a:latin typeface="Times New Roman" panose="02020603050405020304" pitchFamily="18" charset="0"/>
                </a:rPr>
                <a:t>32</a:t>
              </a:r>
              <a:endParaRPr lang="fr-FR" altLang="fr-FR" sz="2000">
                <a:solidFill>
                  <a:srgbClr val="000000"/>
                </a:solidFill>
                <a:latin typeface="Times New Roman" panose="02020603050405020304" pitchFamily="18" charset="0"/>
              </a:endParaRPr>
            </a:p>
          </p:txBody>
        </p:sp>
        <p:sp>
          <p:nvSpPr>
            <p:cNvPr id="28721" name="Rectangle 279">
              <a:extLst>
                <a:ext uri="{FF2B5EF4-FFF2-40B4-BE49-F238E27FC236}">
                  <a16:creationId xmlns:a16="http://schemas.microsoft.com/office/drawing/2014/main" id="{E29E0820-8767-3DF8-A9CF-CC00865C12AE}"/>
                </a:ext>
              </a:extLst>
            </p:cNvPr>
            <p:cNvSpPr>
              <a:spLocks noChangeArrowheads="1"/>
            </p:cNvSpPr>
            <p:nvPr/>
          </p:nvSpPr>
          <p:spPr bwMode="auto">
            <a:xfrm>
              <a:off x="4308" y="3342"/>
              <a:ext cx="2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b"/>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333399"/>
                  </a:solidFill>
                  <a:latin typeface="Times New Roman" panose="02020603050405020304" pitchFamily="18" charset="0"/>
                </a:rPr>
                <a:t>6902</a:t>
              </a:r>
            </a:p>
          </p:txBody>
        </p:sp>
        <p:sp>
          <p:nvSpPr>
            <p:cNvPr id="28722" name="Rectangle 280">
              <a:extLst>
                <a:ext uri="{FF2B5EF4-FFF2-40B4-BE49-F238E27FC236}">
                  <a16:creationId xmlns:a16="http://schemas.microsoft.com/office/drawing/2014/main" id="{3DE1DEA9-D65E-05D1-5D93-67CCC407F08D}"/>
                </a:ext>
              </a:extLst>
            </p:cNvPr>
            <p:cNvSpPr>
              <a:spLocks noChangeArrowheads="1"/>
            </p:cNvSpPr>
            <p:nvPr/>
          </p:nvSpPr>
          <p:spPr bwMode="auto">
            <a:xfrm>
              <a:off x="3733" y="3342"/>
              <a:ext cx="575"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rPr>
                <a:t>FPT 060·101</a:t>
              </a:r>
            </a:p>
          </p:txBody>
        </p:sp>
        <p:sp>
          <p:nvSpPr>
            <p:cNvPr id="28723" name="Rectangle 281">
              <a:extLst>
                <a:ext uri="{FF2B5EF4-FFF2-40B4-BE49-F238E27FC236}">
                  <a16:creationId xmlns:a16="http://schemas.microsoft.com/office/drawing/2014/main" id="{B703161E-9658-A02F-101E-F53298BD27D3}"/>
                </a:ext>
              </a:extLst>
            </p:cNvPr>
            <p:cNvSpPr>
              <a:spLocks noChangeArrowheads="1"/>
            </p:cNvSpPr>
            <p:nvPr/>
          </p:nvSpPr>
          <p:spPr bwMode="auto">
            <a:xfrm>
              <a:off x="3312" y="3342"/>
              <a:ext cx="42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rPr>
                <a:t>FPT 060</a:t>
              </a:r>
            </a:p>
          </p:txBody>
        </p:sp>
        <p:sp>
          <p:nvSpPr>
            <p:cNvPr id="28724" name="Rectangle 282">
              <a:extLst>
                <a:ext uri="{FF2B5EF4-FFF2-40B4-BE49-F238E27FC236}">
                  <a16:creationId xmlns:a16="http://schemas.microsoft.com/office/drawing/2014/main" id="{2331CE0A-9604-4BA2-9969-E26A279E3639}"/>
                </a:ext>
              </a:extLst>
            </p:cNvPr>
            <p:cNvSpPr>
              <a:spLocks noChangeArrowheads="1"/>
            </p:cNvSpPr>
            <p:nvPr/>
          </p:nvSpPr>
          <p:spPr bwMode="auto">
            <a:xfrm>
              <a:off x="2744" y="3342"/>
              <a:ext cx="56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rPr>
                <a:t>CORNEILLE</a:t>
              </a:r>
            </a:p>
          </p:txBody>
        </p:sp>
        <p:sp>
          <p:nvSpPr>
            <p:cNvPr id="28725" name="Rectangle 283">
              <a:extLst>
                <a:ext uri="{FF2B5EF4-FFF2-40B4-BE49-F238E27FC236}">
                  <a16:creationId xmlns:a16="http://schemas.microsoft.com/office/drawing/2014/main" id="{47871A98-0CBB-00EA-8E5E-FE05D420F0DC}"/>
                </a:ext>
              </a:extLst>
            </p:cNvPr>
            <p:cNvSpPr>
              <a:spLocks noChangeArrowheads="1"/>
            </p:cNvSpPr>
            <p:nvPr/>
          </p:nvSpPr>
          <p:spPr bwMode="auto">
            <a:xfrm>
              <a:off x="4839" y="3021"/>
              <a:ext cx="161"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b">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b="1">
                  <a:solidFill>
                    <a:srgbClr val="000000"/>
                  </a:solidFill>
                  <a:latin typeface="Times New Roman" panose="02020603050405020304" pitchFamily="18" charset="0"/>
                </a:rPr>
                <a:t>100</a:t>
              </a:r>
            </a:p>
          </p:txBody>
        </p:sp>
        <p:sp>
          <p:nvSpPr>
            <p:cNvPr id="28726" name="Rectangle 284">
              <a:extLst>
                <a:ext uri="{FF2B5EF4-FFF2-40B4-BE49-F238E27FC236}">
                  <a16:creationId xmlns:a16="http://schemas.microsoft.com/office/drawing/2014/main" id="{55841EEB-D62A-D1D6-417F-3308418AD529}"/>
                </a:ext>
              </a:extLst>
            </p:cNvPr>
            <p:cNvSpPr>
              <a:spLocks noChangeArrowheads="1"/>
            </p:cNvSpPr>
            <p:nvPr/>
          </p:nvSpPr>
          <p:spPr bwMode="auto">
            <a:xfrm>
              <a:off x="4600" y="3060"/>
              <a:ext cx="20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b"/>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a:spcBef>
                  <a:spcPct val="0"/>
                </a:spcBef>
                <a:buFontTx/>
                <a:buNone/>
              </a:pPr>
              <a:r>
                <a:rPr lang="fr-FR" altLang="fr-FR" sz="2000">
                  <a:solidFill>
                    <a:srgbClr val="FF0000"/>
                  </a:solidFill>
                  <a:latin typeface="Times New Roman" panose="02020603050405020304" pitchFamily="18" charset="0"/>
                </a:rPr>
                <a:t>61</a:t>
              </a:r>
              <a:endParaRPr lang="fr-FR" altLang="fr-FR" sz="2000">
                <a:solidFill>
                  <a:srgbClr val="000000"/>
                </a:solidFill>
                <a:latin typeface="Times New Roman" panose="02020603050405020304" pitchFamily="18" charset="0"/>
              </a:endParaRPr>
            </a:p>
          </p:txBody>
        </p:sp>
        <p:sp>
          <p:nvSpPr>
            <p:cNvPr id="28727" name="Rectangle 285">
              <a:extLst>
                <a:ext uri="{FF2B5EF4-FFF2-40B4-BE49-F238E27FC236}">
                  <a16:creationId xmlns:a16="http://schemas.microsoft.com/office/drawing/2014/main" id="{4C5F96CE-7AB1-9471-9D47-018BFF320539}"/>
                </a:ext>
              </a:extLst>
            </p:cNvPr>
            <p:cNvSpPr>
              <a:spLocks noChangeArrowheads="1"/>
            </p:cNvSpPr>
            <p:nvPr/>
          </p:nvSpPr>
          <p:spPr bwMode="auto">
            <a:xfrm>
              <a:off x="4308" y="3060"/>
              <a:ext cx="2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b"/>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333399"/>
                  </a:solidFill>
                  <a:latin typeface="Times New Roman" panose="02020603050405020304" pitchFamily="18" charset="0"/>
                </a:rPr>
                <a:t>6902</a:t>
              </a:r>
            </a:p>
          </p:txBody>
        </p:sp>
        <p:sp>
          <p:nvSpPr>
            <p:cNvPr id="28728" name="Rectangle 286">
              <a:extLst>
                <a:ext uri="{FF2B5EF4-FFF2-40B4-BE49-F238E27FC236}">
                  <a16:creationId xmlns:a16="http://schemas.microsoft.com/office/drawing/2014/main" id="{EC036965-0FCF-8F6F-F2ED-027F31176389}"/>
                </a:ext>
              </a:extLst>
            </p:cNvPr>
            <p:cNvSpPr>
              <a:spLocks noChangeArrowheads="1"/>
            </p:cNvSpPr>
            <p:nvPr/>
          </p:nvSpPr>
          <p:spPr bwMode="auto">
            <a:xfrm>
              <a:off x="3733" y="3060"/>
              <a:ext cx="575"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rPr>
                <a:t>EPC 109</a:t>
              </a:r>
            </a:p>
          </p:txBody>
        </p:sp>
        <p:sp>
          <p:nvSpPr>
            <p:cNvPr id="28729" name="Rectangle 287">
              <a:extLst>
                <a:ext uri="{FF2B5EF4-FFF2-40B4-BE49-F238E27FC236}">
                  <a16:creationId xmlns:a16="http://schemas.microsoft.com/office/drawing/2014/main" id="{926B7D19-42DE-AEE4-BABF-6A014EDBDCBC}"/>
                </a:ext>
              </a:extLst>
            </p:cNvPr>
            <p:cNvSpPr>
              <a:spLocks noChangeArrowheads="1"/>
            </p:cNvSpPr>
            <p:nvPr/>
          </p:nvSpPr>
          <p:spPr bwMode="auto">
            <a:xfrm>
              <a:off x="3312" y="3060"/>
              <a:ext cx="42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rPr>
                <a:t>EPC</a:t>
              </a:r>
            </a:p>
          </p:txBody>
        </p:sp>
        <p:sp>
          <p:nvSpPr>
            <p:cNvPr id="28730" name="Rectangle 288">
              <a:extLst>
                <a:ext uri="{FF2B5EF4-FFF2-40B4-BE49-F238E27FC236}">
                  <a16:creationId xmlns:a16="http://schemas.microsoft.com/office/drawing/2014/main" id="{96C6B68B-B9C4-5756-D1BE-A8862C235AB2}"/>
                </a:ext>
              </a:extLst>
            </p:cNvPr>
            <p:cNvSpPr>
              <a:spLocks noChangeArrowheads="1"/>
            </p:cNvSpPr>
            <p:nvPr/>
          </p:nvSpPr>
          <p:spPr bwMode="auto">
            <a:xfrm>
              <a:off x="2744" y="3060"/>
              <a:ext cx="56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rPr>
                <a:t>CORNEILLE</a:t>
              </a:r>
            </a:p>
          </p:txBody>
        </p:sp>
        <p:sp>
          <p:nvSpPr>
            <p:cNvPr id="28731" name="Rectangle 289">
              <a:extLst>
                <a:ext uri="{FF2B5EF4-FFF2-40B4-BE49-F238E27FC236}">
                  <a16:creationId xmlns:a16="http://schemas.microsoft.com/office/drawing/2014/main" id="{1050118F-3CAB-2BD8-CC22-AD99EF5893D4}"/>
                </a:ext>
              </a:extLst>
            </p:cNvPr>
            <p:cNvSpPr>
              <a:spLocks noChangeArrowheads="1"/>
            </p:cNvSpPr>
            <p:nvPr/>
          </p:nvSpPr>
          <p:spPr bwMode="auto">
            <a:xfrm>
              <a:off x="4839" y="2395"/>
              <a:ext cx="161"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b">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b="1">
                  <a:solidFill>
                    <a:srgbClr val="000000"/>
                  </a:solidFill>
                  <a:latin typeface="Times New Roman" panose="02020603050405020304" pitchFamily="18" charset="0"/>
                </a:rPr>
                <a:t>103</a:t>
              </a:r>
            </a:p>
          </p:txBody>
        </p:sp>
        <p:sp>
          <p:nvSpPr>
            <p:cNvPr id="28732" name="Rectangle 290">
              <a:extLst>
                <a:ext uri="{FF2B5EF4-FFF2-40B4-BE49-F238E27FC236}">
                  <a16:creationId xmlns:a16="http://schemas.microsoft.com/office/drawing/2014/main" id="{5C1D43B2-3298-DB86-67AD-D45FEF697618}"/>
                </a:ext>
              </a:extLst>
            </p:cNvPr>
            <p:cNvSpPr>
              <a:spLocks noChangeArrowheads="1"/>
            </p:cNvSpPr>
            <p:nvPr/>
          </p:nvSpPr>
          <p:spPr bwMode="auto">
            <a:xfrm>
              <a:off x="4600" y="2434"/>
              <a:ext cx="20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b"/>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a:spcBef>
                  <a:spcPct val="0"/>
                </a:spcBef>
                <a:buFontTx/>
                <a:buNone/>
              </a:pPr>
              <a:r>
                <a:rPr lang="fr-FR" altLang="fr-FR" sz="2000">
                  <a:solidFill>
                    <a:srgbClr val="FF0000"/>
                  </a:solidFill>
                  <a:latin typeface="Times New Roman" panose="02020603050405020304" pitchFamily="18" charset="0"/>
                </a:rPr>
                <a:t>20</a:t>
              </a:r>
              <a:endParaRPr lang="fr-FR" altLang="fr-FR" sz="2000">
                <a:solidFill>
                  <a:srgbClr val="000000"/>
                </a:solidFill>
                <a:latin typeface="Times New Roman" panose="02020603050405020304" pitchFamily="18" charset="0"/>
              </a:endParaRPr>
            </a:p>
          </p:txBody>
        </p:sp>
        <p:sp>
          <p:nvSpPr>
            <p:cNvPr id="28733" name="Rectangle 291">
              <a:extLst>
                <a:ext uri="{FF2B5EF4-FFF2-40B4-BE49-F238E27FC236}">
                  <a16:creationId xmlns:a16="http://schemas.microsoft.com/office/drawing/2014/main" id="{EDB7D20A-D05A-BBE7-70C0-4095BADE530E}"/>
                </a:ext>
              </a:extLst>
            </p:cNvPr>
            <p:cNvSpPr>
              <a:spLocks noChangeArrowheads="1"/>
            </p:cNvSpPr>
            <p:nvPr/>
          </p:nvSpPr>
          <p:spPr bwMode="auto">
            <a:xfrm>
              <a:off x="4308" y="2434"/>
              <a:ext cx="2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b"/>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333399"/>
                  </a:solidFill>
                  <a:latin typeface="Times New Roman" panose="02020603050405020304" pitchFamily="18" charset="0"/>
                </a:rPr>
                <a:t>6902</a:t>
              </a:r>
            </a:p>
          </p:txBody>
        </p:sp>
        <p:sp>
          <p:nvSpPr>
            <p:cNvPr id="28734" name="Rectangle 292">
              <a:extLst>
                <a:ext uri="{FF2B5EF4-FFF2-40B4-BE49-F238E27FC236}">
                  <a16:creationId xmlns:a16="http://schemas.microsoft.com/office/drawing/2014/main" id="{35ADCD1F-AA5A-5DDC-BFDE-9D836B8409FA}"/>
                </a:ext>
              </a:extLst>
            </p:cNvPr>
            <p:cNvSpPr>
              <a:spLocks noChangeArrowheads="1"/>
            </p:cNvSpPr>
            <p:nvPr/>
          </p:nvSpPr>
          <p:spPr bwMode="auto">
            <a:xfrm>
              <a:off x="3733" y="2434"/>
              <a:ext cx="575"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rPr>
                <a:t>VSAV·113</a:t>
              </a:r>
            </a:p>
          </p:txBody>
        </p:sp>
        <p:sp>
          <p:nvSpPr>
            <p:cNvPr id="28735" name="Rectangle 293">
              <a:extLst>
                <a:ext uri="{FF2B5EF4-FFF2-40B4-BE49-F238E27FC236}">
                  <a16:creationId xmlns:a16="http://schemas.microsoft.com/office/drawing/2014/main" id="{6FEA7C42-DCD8-942B-4AD7-2A4CC9C271ED}"/>
                </a:ext>
              </a:extLst>
            </p:cNvPr>
            <p:cNvSpPr>
              <a:spLocks noChangeArrowheads="1"/>
            </p:cNvSpPr>
            <p:nvPr/>
          </p:nvSpPr>
          <p:spPr bwMode="auto">
            <a:xfrm>
              <a:off x="3312" y="2434"/>
              <a:ext cx="42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rPr>
                <a:t>VSAV</a:t>
              </a:r>
            </a:p>
          </p:txBody>
        </p:sp>
        <p:sp>
          <p:nvSpPr>
            <p:cNvPr id="28736" name="Rectangle 294">
              <a:extLst>
                <a:ext uri="{FF2B5EF4-FFF2-40B4-BE49-F238E27FC236}">
                  <a16:creationId xmlns:a16="http://schemas.microsoft.com/office/drawing/2014/main" id="{FBC4A820-1E83-7EB0-1989-79B3327D26D3}"/>
                </a:ext>
              </a:extLst>
            </p:cNvPr>
            <p:cNvSpPr>
              <a:spLocks noChangeArrowheads="1"/>
            </p:cNvSpPr>
            <p:nvPr/>
          </p:nvSpPr>
          <p:spPr bwMode="auto">
            <a:xfrm>
              <a:off x="2744" y="2434"/>
              <a:ext cx="56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rPr>
                <a:t>CORNEILLE</a:t>
              </a:r>
            </a:p>
          </p:txBody>
        </p:sp>
        <p:sp>
          <p:nvSpPr>
            <p:cNvPr id="28737" name="Rectangle 295">
              <a:extLst>
                <a:ext uri="{FF2B5EF4-FFF2-40B4-BE49-F238E27FC236}">
                  <a16:creationId xmlns:a16="http://schemas.microsoft.com/office/drawing/2014/main" id="{6C7636AB-21DA-2FED-C44F-F34483E9A79F}"/>
                </a:ext>
              </a:extLst>
            </p:cNvPr>
            <p:cNvSpPr>
              <a:spLocks noChangeArrowheads="1"/>
            </p:cNvSpPr>
            <p:nvPr/>
          </p:nvSpPr>
          <p:spPr bwMode="auto">
            <a:xfrm>
              <a:off x="4839" y="2241"/>
              <a:ext cx="161"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b">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b="1">
                  <a:solidFill>
                    <a:srgbClr val="000000"/>
                  </a:solidFill>
                  <a:latin typeface="Times New Roman" panose="02020603050405020304" pitchFamily="18" charset="0"/>
                </a:rPr>
                <a:t>102</a:t>
              </a:r>
            </a:p>
          </p:txBody>
        </p:sp>
        <p:sp>
          <p:nvSpPr>
            <p:cNvPr id="28738" name="Rectangle 296">
              <a:extLst>
                <a:ext uri="{FF2B5EF4-FFF2-40B4-BE49-F238E27FC236}">
                  <a16:creationId xmlns:a16="http://schemas.microsoft.com/office/drawing/2014/main" id="{92C60418-B2F5-647D-8EE5-792511D8B3C8}"/>
                </a:ext>
              </a:extLst>
            </p:cNvPr>
            <p:cNvSpPr>
              <a:spLocks noChangeArrowheads="1"/>
            </p:cNvSpPr>
            <p:nvPr/>
          </p:nvSpPr>
          <p:spPr bwMode="auto">
            <a:xfrm>
              <a:off x="4600" y="2280"/>
              <a:ext cx="20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b"/>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a:spcBef>
                  <a:spcPct val="0"/>
                </a:spcBef>
                <a:buFontTx/>
                <a:buNone/>
              </a:pPr>
              <a:r>
                <a:rPr lang="fr-FR" altLang="fr-FR" sz="2000">
                  <a:solidFill>
                    <a:srgbClr val="FF0000"/>
                  </a:solidFill>
                  <a:latin typeface="Times New Roman" panose="02020603050405020304" pitchFamily="18" charset="0"/>
                </a:rPr>
                <a:t>20</a:t>
              </a:r>
              <a:endParaRPr lang="fr-FR" altLang="fr-FR" sz="2000">
                <a:solidFill>
                  <a:srgbClr val="000000"/>
                </a:solidFill>
                <a:latin typeface="Times New Roman" panose="02020603050405020304" pitchFamily="18" charset="0"/>
              </a:endParaRPr>
            </a:p>
          </p:txBody>
        </p:sp>
        <p:sp>
          <p:nvSpPr>
            <p:cNvPr id="28739" name="Rectangle 297">
              <a:extLst>
                <a:ext uri="{FF2B5EF4-FFF2-40B4-BE49-F238E27FC236}">
                  <a16:creationId xmlns:a16="http://schemas.microsoft.com/office/drawing/2014/main" id="{5A153E7A-0845-0A1F-ADF9-A3FF49EED21B}"/>
                </a:ext>
              </a:extLst>
            </p:cNvPr>
            <p:cNvSpPr>
              <a:spLocks noChangeArrowheads="1"/>
            </p:cNvSpPr>
            <p:nvPr/>
          </p:nvSpPr>
          <p:spPr bwMode="auto">
            <a:xfrm>
              <a:off x="4308" y="2280"/>
              <a:ext cx="2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b"/>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333399"/>
                  </a:solidFill>
                  <a:latin typeface="Times New Roman" panose="02020603050405020304" pitchFamily="18" charset="0"/>
                </a:rPr>
                <a:t>6902</a:t>
              </a:r>
              <a:endParaRPr lang="fr-FR" altLang="fr-FR" sz="2000">
                <a:solidFill>
                  <a:srgbClr val="000000"/>
                </a:solidFill>
                <a:latin typeface="Times New Roman" panose="02020603050405020304" pitchFamily="18" charset="0"/>
              </a:endParaRPr>
            </a:p>
          </p:txBody>
        </p:sp>
        <p:sp>
          <p:nvSpPr>
            <p:cNvPr id="28740" name="Rectangle 298">
              <a:extLst>
                <a:ext uri="{FF2B5EF4-FFF2-40B4-BE49-F238E27FC236}">
                  <a16:creationId xmlns:a16="http://schemas.microsoft.com/office/drawing/2014/main" id="{F8E37219-76BB-2EA4-225C-73F1ADE8A66A}"/>
                </a:ext>
              </a:extLst>
            </p:cNvPr>
            <p:cNvSpPr>
              <a:spLocks noChangeArrowheads="1"/>
            </p:cNvSpPr>
            <p:nvPr/>
          </p:nvSpPr>
          <p:spPr bwMode="auto">
            <a:xfrm>
              <a:off x="3733" y="2280"/>
              <a:ext cx="575"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rPr>
                <a:t>VSAV·112</a:t>
              </a:r>
            </a:p>
          </p:txBody>
        </p:sp>
        <p:sp>
          <p:nvSpPr>
            <p:cNvPr id="28741" name="Rectangle 299">
              <a:extLst>
                <a:ext uri="{FF2B5EF4-FFF2-40B4-BE49-F238E27FC236}">
                  <a16:creationId xmlns:a16="http://schemas.microsoft.com/office/drawing/2014/main" id="{1C3355C7-ECD5-66B2-ACEC-B4C721EC1779}"/>
                </a:ext>
              </a:extLst>
            </p:cNvPr>
            <p:cNvSpPr>
              <a:spLocks noChangeArrowheads="1"/>
            </p:cNvSpPr>
            <p:nvPr/>
          </p:nvSpPr>
          <p:spPr bwMode="auto">
            <a:xfrm>
              <a:off x="3312" y="2280"/>
              <a:ext cx="42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rPr>
                <a:t>VSAV</a:t>
              </a:r>
            </a:p>
          </p:txBody>
        </p:sp>
        <p:sp>
          <p:nvSpPr>
            <p:cNvPr id="28742" name="Rectangle 300">
              <a:extLst>
                <a:ext uri="{FF2B5EF4-FFF2-40B4-BE49-F238E27FC236}">
                  <a16:creationId xmlns:a16="http://schemas.microsoft.com/office/drawing/2014/main" id="{FF537869-A330-FBC8-93B4-BFD0E5656A27}"/>
                </a:ext>
              </a:extLst>
            </p:cNvPr>
            <p:cNvSpPr>
              <a:spLocks noChangeArrowheads="1"/>
            </p:cNvSpPr>
            <p:nvPr/>
          </p:nvSpPr>
          <p:spPr bwMode="auto">
            <a:xfrm>
              <a:off x="2744" y="2280"/>
              <a:ext cx="56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rPr>
                <a:t>CORNEILLE</a:t>
              </a:r>
            </a:p>
          </p:txBody>
        </p:sp>
        <p:sp>
          <p:nvSpPr>
            <p:cNvPr id="28743" name="Rectangle 301">
              <a:extLst>
                <a:ext uri="{FF2B5EF4-FFF2-40B4-BE49-F238E27FC236}">
                  <a16:creationId xmlns:a16="http://schemas.microsoft.com/office/drawing/2014/main" id="{A859EB0B-1C81-7112-EFAC-62728BCB2965}"/>
                </a:ext>
              </a:extLst>
            </p:cNvPr>
            <p:cNvSpPr>
              <a:spLocks noChangeArrowheads="1"/>
            </p:cNvSpPr>
            <p:nvPr/>
          </p:nvSpPr>
          <p:spPr bwMode="auto">
            <a:xfrm>
              <a:off x="4839" y="2086"/>
              <a:ext cx="161"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b">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b="1">
                  <a:solidFill>
                    <a:srgbClr val="000000"/>
                  </a:solidFill>
                  <a:latin typeface="Times New Roman" panose="02020603050405020304" pitchFamily="18" charset="0"/>
                </a:rPr>
                <a:t>101</a:t>
              </a:r>
            </a:p>
          </p:txBody>
        </p:sp>
        <p:sp>
          <p:nvSpPr>
            <p:cNvPr id="28744" name="Rectangle 302">
              <a:extLst>
                <a:ext uri="{FF2B5EF4-FFF2-40B4-BE49-F238E27FC236}">
                  <a16:creationId xmlns:a16="http://schemas.microsoft.com/office/drawing/2014/main" id="{2F271B2B-DE4C-F085-5FAA-EE9F416E4E5E}"/>
                </a:ext>
              </a:extLst>
            </p:cNvPr>
            <p:cNvSpPr>
              <a:spLocks noChangeArrowheads="1"/>
            </p:cNvSpPr>
            <p:nvPr/>
          </p:nvSpPr>
          <p:spPr bwMode="auto">
            <a:xfrm>
              <a:off x="4600" y="2126"/>
              <a:ext cx="20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b"/>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a:spcBef>
                  <a:spcPct val="0"/>
                </a:spcBef>
                <a:buFontTx/>
                <a:buNone/>
              </a:pPr>
              <a:r>
                <a:rPr lang="fr-FR" altLang="fr-FR" sz="2000">
                  <a:solidFill>
                    <a:srgbClr val="FF0000"/>
                  </a:solidFill>
                  <a:latin typeface="Times New Roman" panose="02020603050405020304" pitchFamily="18" charset="0"/>
                </a:rPr>
                <a:t>20</a:t>
              </a:r>
              <a:endParaRPr lang="fr-FR" altLang="fr-FR" sz="2000">
                <a:solidFill>
                  <a:srgbClr val="000000"/>
                </a:solidFill>
                <a:latin typeface="Times New Roman" panose="02020603050405020304" pitchFamily="18" charset="0"/>
              </a:endParaRPr>
            </a:p>
          </p:txBody>
        </p:sp>
        <p:sp>
          <p:nvSpPr>
            <p:cNvPr id="28745" name="Rectangle 303">
              <a:extLst>
                <a:ext uri="{FF2B5EF4-FFF2-40B4-BE49-F238E27FC236}">
                  <a16:creationId xmlns:a16="http://schemas.microsoft.com/office/drawing/2014/main" id="{1008CDF4-4E88-15D3-CAB1-9A8864E4A3BE}"/>
                </a:ext>
              </a:extLst>
            </p:cNvPr>
            <p:cNvSpPr>
              <a:spLocks noChangeArrowheads="1"/>
            </p:cNvSpPr>
            <p:nvPr/>
          </p:nvSpPr>
          <p:spPr bwMode="auto">
            <a:xfrm>
              <a:off x="4308" y="2126"/>
              <a:ext cx="2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b"/>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333399"/>
                  </a:solidFill>
                  <a:latin typeface="Times New Roman" panose="02020603050405020304" pitchFamily="18" charset="0"/>
                </a:rPr>
                <a:t>6902</a:t>
              </a:r>
              <a:endParaRPr lang="fr-FR" altLang="fr-FR" sz="2000">
                <a:solidFill>
                  <a:srgbClr val="000000"/>
                </a:solidFill>
                <a:latin typeface="Times New Roman" panose="02020603050405020304" pitchFamily="18" charset="0"/>
              </a:endParaRPr>
            </a:p>
          </p:txBody>
        </p:sp>
        <p:sp>
          <p:nvSpPr>
            <p:cNvPr id="28746" name="Rectangle 304">
              <a:extLst>
                <a:ext uri="{FF2B5EF4-FFF2-40B4-BE49-F238E27FC236}">
                  <a16:creationId xmlns:a16="http://schemas.microsoft.com/office/drawing/2014/main" id="{6DE496D3-EA85-4C48-6E29-7EF801C4B8BF}"/>
                </a:ext>
              </a:extLst>
            </p:cNvPr>
            <p:cNvSpPr>
              <a:spLocks noChangeArrowheads="1"/>
            </p:cNvSpPr>
            <p:nvPr/>
          </p:nvSpPr>
          <p:spPr bwMode="auto">
            <a:xfrm>
              <a:off x="3733" y="2126"/>
              <a:ext cx="575"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rPr>
                <a:t>VSAV·111</a:t>
              </a:r>
            </a:p>
          </p:txBody>
        </p:sp>
        <p:sp>
          <p:nvSpPr>
            <p:cNvPr id="28747" name="Rectangle 305">
              <a:extLst>
                <a:ext uri="{FF2B5EF4-FFF2-40B4-BE49-F238E27FC236}">
                  <a16:creationId xmlns:a16="http://schemas.microsoft.com/office/drawing/2014/main" id="{E14AE647-9DC5-3D43-BE99-35F2D1226EEF}"/>
                </a:ext>
              </a:extLst>
            </p:cNvPr>
            <p:cNvSpPr>
              <a:spLocks noChangeArrowheads="1"/>
            </p:cNvSpPr>
            <p:nvPr/>
          </p:nvSpPr>
          <p:spPr bwMode="auto">
            <a:xfrm>
              <a:off x="3312" y="2126"/>
              <a:ext cx="42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rPr>
                <a:t>VSAV</a:t>
              </a:r>
            </a:p>
          </p:txBody>
        </p:sp>
        <p:sp>
          <p:nvSpPr>
            <p:cNvPr id="28748" name="Rectangle 306">
              <a:extLst>
                <a:ext uri="{FF2B5EF4-FFF2-40B4-BE49-F238E27FC236}">
                  <a16:creationId xmlns:a16="http://schemas.microsoft.com/office/drawing/2014/main" id="{A644723F-991E-2211-3159-FA39180B046A}"/>
                </a:ext>
              </a:extLst>
            </p:cNvPr>
            <p:cNvSpPr>
              <a:spLocks noChangeArrowheads="1"/>
            </p:cNvSpPr>
            <p:nvPr/>
          </p:nvSpPr>
          <p:spPr bwMode="auto">
            <a:xfrm>
              <a:off x="2744" y="2126"/>
              <a:ext cx="56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rPr>
                <a:t>CORNEILLE</a:t>
              </a:r>
            </a:p>
          </p:txBody>
        </p:sp>
        <p:sp>
          <p:nvSpPr>
            <p:cNvPr id="28749" name="Rectangle 307">
              <a:extLst>
                <a:ext uri="{FF2B5EF4-FFF2-40B4-BE49-F238E27FC236}">
                  <a16:creationId xmlns:a16="http://schemas.microsoft.com/office/drawing/2014/main" id="{51DBA776-47F7-B171-9ABB-3881962F9E3B}"/>
                </a:ext>
              </a:extLst>
            </p:cNvPr>
            <p:cNvSpPr>
              <a:spLocks noChangeArrowheads="1"/>
            </p:cNvSpPr>
            <p:nvPr/>
          </p:nvSpPr>
          <p:spPr bwMode="auto">
            <a:xfrm>
              <a:off x="4880" y="1953"/>
              <a:ext cx="80"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b">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b="1">
                  <a:solidFill>
                    <a:srgbClr val="000000"/>
                  </a:solidFill>
                  <a:latin typeface="Times New Roman" panose="02020603050405020304" pitchFamily="18" charset="0"/>
                </a:rPr>
                <a:t>I</a:t>
              </a:r>
            </a:p>
          </p:txBody>
        </p:sp>
        <p:sp>
          <p:nvSpPr>
            <p:cNvPr id="28750" name="Rectangle 308">
              <a:extLst>
                <a:ext uri="{FF2B5EF4-FFF2-40B4-BE49-F238E27FC236}">
                  <a16:creationId xmlns:a16="http://schemas.microsoft.com/office/drawing/2014/main" id="{BB0C47B8-8F40-6604-9F1B-BF8D6AA4C463}"/>
                </a:ext>
              </a:extLst>
            </p:cNvPr>
            <p:cNvSpPr>
              <a:spLocks noChangeArrowheads="1"/>
            </p:cNvSpPr>
            <p:nvPr/>
          </p:nvSpPr>
          <p:spPr bwMode="auto">
            <a:xfrm>
              <a:off x="4600" y="1972"/>
              <a:ext cx="20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b"/>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rPr>
                <a:t>G</a:t>
              </a:r>
            </a:p>
          </p:txBody>
        </p:sp>
        <p:sp>
          <p:nvSpPr>
            <p:cNvPr id="28751" name="Rectangle 309">
              <a:extLst>
                <a:ext uri="{FF2B5EF4-FFF2-40B4-BE49-F238E27FC236}">
                  <a16:creationId xmlns:a16="http://schemas.microsoft.com/office/drawing/2014/main" id="{11271354-830E-B470-4D33-7A45C9CE54BC}"/>
                </a:ext>
              </a:extLst>
            </p:cNvPr>
            <p:cNvSpPr>
              <a:spLocks noChangeArrowheads="1"/>
            </p:cNvSpPr>
            <p:nvPr/>
          </p:nvSpPr>
          <p:spPr bwMode="auto">
            <a:xfrm>
              <a:off x="4308" y="1972"/>
              <a:ext cx="2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b"/>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rPr>
                <a:t>RF</a:t>
              </a:r>
            </a:p>
          </p:txBody>
        </p:sp>
        <p:sp>
          <p:nvSpPr>
            <p:cNvPr id="28752" name="Rectangle 310">
              <a:extLst>
                <a:ext uri="{FF2B5EF4-FFF2-40B4-BE49-F238E27FC236}">
                  <a16:creationId xmlns:a16="http://schemas.microsoft.com/office/drawing/2014/main" id="{E0781F67-7C9D-4DF8-B28E-16D0D747E540}"/>
                </a:ext>
              </a:extLst>
            </p:cNvPr>
            <p:cNvSpPr>
              <a:spLocks noChangeArrowheads="1"/>
            </p:cNvSpPr>
            <p:nvPr/>
          </p:nvSpPr>
          <p:spPr bwMode="auto">
            <a:xfrm>
              <a:off x="3733" y="1972"/>
              <a:ext cx="575"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b"/>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rPr>
                <a:t>SIGLE</a:t>
              </a:r>
            </a:p>
          </p:txBody>
        </p:sp>
        <p:sp>
          <p:nvSpPr>
            <p:cNvPr id="28753" name="Rectangle 311">
              <a:extLst>
                <a:ext uri="{FF2B5EF4-FFF2-40B4-BE49-F238E27FC236}">
                  <a16:creationId xmlns:a16="http://schemas.microsoft.com/office/drawing/2014/main" id="{7183C14B-7FCD-18BE-1CB5-2CB5673FD59F}"/>
                </a:ext>
              </a:extLst>
            </p:cNvPr>
            <p:cNvSpPr>
              <a:spLocks noChangeArrowheads="1"/>
            </p:cNvSpPr>
            <p:nvPr/>
          </p:nvSpPr>
          <p:spPr bwMode="auto">
            <a:xfrm>
              <a:off x="3312" y="1972"/>
              <a:ext cx="42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b"/>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rPr>
                <a:t>TYPE</a:t>
              </a:r>
            </a:p>
          </p:txBody>
        </p:sp>
        <p:sp>
          <p:nvSpPr>
            <p:cNvPr id="28754" name="Rectangle 312">
              <a:extLst>
                <a:ext uri="{FF2B5EF4-FFF2-40B4-BE49-F238E27FC236}">
                  <a16:creationId xmlns:a16="http://schemas.microsoft.com/office/drawing/2014/main" id="{C476D505-08A4-932C-D2B8-2A208F03C577}"/>
                </a:ext>
              </a:extLst>
            </p:cNvPr>
            <p:cNvSpPr>
              <a:spLocks noChangeArrowheads="1"/>
            </p:cNvSpPr>
            <p:nvPr/>
          </p:nvSpPr>
          <p:spPr bwMode="auto">
            <a:xfrm>
              <a:off x="2744" y="1972"/>
              <a:ext cx="56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b"/>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rPr>
                <a:t>CS</a:t>
              </a:r>
            </a:p>
          </p:txBody>
        </p:sp>
        <p:sp>
          <p:nvSpPr>
            <p:cNvPr id="28755" name="Line 313">
              <a:extLst>
                <a:ext uri="{FF2B5EF4-FFF2-40B4-BE49-F238E27FC236}">
                  <a16:creationId xmlns:a16="http://schemas.microsoft.com/office/drawing/2014/main" id="{1FFA2F75-386B-544A-BA7B-6B92BE06D26C}"/>
                </a:ext>
              </a:extLst>
            </p:cNvPr>
            <p:cNvSpPr>
              <a:spLocks noChangeShapeType="1"/>
            </p:cNvSpPr>
            <p:nvPr/>
          </p:nvSpPr>
          <p:spPr bwMode="auto">
            <a:xfrm>
              <a:off x="2744" y="1972"/>
              <a:ext cx="2308" cy="0"/>
            </a:xfrm>
            <a:prstGeom prst="line">
              <a:avLst/>
            </a:prstGeom>
            <a:noFill/>
            <a:ln w="12700" cap="rnd">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fr-FR"/>
            </a:p>
          </p:txBody>
        </p:sp>
        <p:sp>
          <p:nvSpPr>
            <p:cNvPr id="28756" name="Line 314">
              <a:extLst>
                <a:ext uri="{FF2B5EF4-FFF2-40B4-BE49-F238E27FC236}">
                  <a16:creationId xmlns:a16="http://schemas.microsoft.com/office/drawing/2014/main" id="{861BC316-2B95-4523-C5B7-C5D5CFEBF81D}"/>
                </a:ext>
              </a:extLst>
            </p:cNvPr>
            <p:cNvSpPr>
              <a:spLocks noChangeShapeType="1"/>
            </p:cNvSpPr>
            <p:nvPr/>
          </p:nvSpPr>
          <p:spPr bwMode="auto">
            <a:xfrm>
              <a:off x="2744" y="2126"/>
              <a:ext cx="2308" cy="0"/>
            </a:xfrm>
            <a:prstGeom prst="line">
              <a:avLst/>
            </a:prstGeom>
            <a:noFill/>
            <a:ln w="12700" cap="rnd">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fr-FR"/>
            </a:p>
          </p:txBody>
        </p:sp>
        <p:sp>
          <p:nvSpPr>
            <p:cNvPr id="28757" name="Line 315">
              <a:extLst>
                <a:ext uri="{FF2B5EF4-FFF2-40B4-BE49-F238E27FC236}">
                  <a16:creationId xmlns:a16="http://schemas.microsoft.com/office/drawing/2014/main" id="{F1882E11-FBB4-6967-D957-FB35DB304FC6}"/>
                </a:ext>
              </a:extLst>
            </p:cNvPr>
            <p:cNvSpPr>
              <a:spLocks noChangeShapeType="1"/>
            </p:cNvSpPr>
            <p:nvPr/>
          </p:nvSpPr>
          <p:spPr bwMode="auto">
            <a:xfrm>
              <a:off x="2744" y="2280"/>
              <a:ext cx="2308" cy="0"/>
            </a:xfrm>
            <a:prstGeom prst="line">
              <a:avLst/>
            </a:prstGeom>
            <a:noFill/>
            <a:ln w="12700" cap="rnd">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fr-FR"/>
            </a:p>
          </p:txBody>
        </p:sp>
        <p:sp>
          <p:nvSpPr>
            <p:cNvPr id="28758" name="Line 316">
              <a:extLst>
                <a:ext uri="{FF2B5EF4-FFF2-40B4-BE49-F238E27FC236}">
                  <a16:creationId xmlns:a16="http://schemas.microsoft.com/office/drawing/2014/main" id="{CDED9BEB-368C-589D-6EE8-90F48E2076AC}"/>
                </a:ext>
              </a:extLst>
            </p:cNvPr>
            <p:cNvSpPr>
              <a:spLocks noChangeShapeType="1"/>
            </p:cNvSpPr>
            <p:nvPr/>
          </p:nvSpPr>
          <p:spPr bwMode="auto">
            <a:xfrm>
              <a:off x="2744" y="1972"/>
              <a:ext cx="0" cy="2002"/>
            </a:xfrm>
            <a:prstGeom prst="line">
              <a:avLst/>
            </a:prstGeom>
            <a:noFill/>
            <a:ln w="12700" cap="rnd">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fr-FR"/>
            </a:p>
          </p:txBody>
        </p:sp>
        <p:sp>
          <p:nvSpPr>
            <p:cNvPr id="28759" name="Line 317">
              <a:extLst>
                <a:ext uri="{FF2B5EF4-FFF2-40B4-BE49-F238E27FC236}">
                  <a16:creationId xmlns:a16="http://schemas.microsoft.com/office/drawing/2014/main" id="{BC6BF266-D3CA-0872-6036-7C01D20D133B}"/>
                </a:ext>
              </a:extLst>
            </p:cNvPr>
            <p:cNvSpPr>
              <a:spLocks noChangeShapeType="1"/>
            </p:cNvSpPr>
            <p:nvPr/>
          </p:nvSpPr>
          <p:spPr bwMode="auto">
            <a:xfrm>
              <a:off x="5053" y="1972"/>
              <a:ext cx="0" cy="2002"/>
            </a:xfrm>
            <a:prstGeom prst="line">
              <a:avLst/>
            </a:prstGeom>
            <a:noFill/>
            <a:ln w="12700" cap="rnd">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spAutoFit/>
            </a:bodyPr>
            <a:lstStyle/>
            <a:p>
              <a:endParaRPr lang="fr-FR"/>
            </a:p>
          </p:txBody>
        </p:sp>
        <p:sp>
          <p:nvSpPr>
            <p:cNvPr id="28760" name="Line 318">
              <a:extLst>
                <a:ext uri="{FF2B5EF4-FFF2-40B4-BE49-F238E27FC236}">
                  <a16:creationId xmlns:a16="http://schemas.microsoft.com/office/drawing/2014/main" id="{1BA18E6E-C80B-EC78-A7C0-B998D3EC9EE5}"/>
                </a:ext>
              </a:extLst>
            </p:cNvPr>
            <p:cNvSpPr>
              <a:spLocks noChangeShapeType="1"/>
            </p:cNvSpPr>
            <p:nvPr/>
          </p:nvSpPr>
          <p:spPr bwMode="auto">
            <a:xfrm>
              <a:off x="4308" y="1972"/>
              <a:ext cx="0" cy="2002"/>
            </a:xfrm>
            <a:prstGeom prst="line">
              <a:avLst/>
            </a:prstGeom>
            <a:noFill/>
            <a:ln w="12700" cap="rnd">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fr-FR"/>
            </a:p>
          </p:txBody>
        </p:sp>
        <p:sp>
          <p:nvSpPr>
            <p:cNvPr id="28761" name="Line 319">
              <a:extLst>
                <a:ext uri="{FF2B5EF4-FFF2-40B4-BE49-F238E27FC236}">
                  <a16:creationId xmlns:a16="http://schemas.microsoft.com/office/drawing/2014/main" id="{54B81689-ECB5-41E5-5A97-2FAD7D366B76}"/>
                </a:ext>
              </a:extLst>
            </p:cNvPr>
            <p:cNvSpPr>
              <a:spLocks noChangeShapeType="1"/>
            </p:cNvSpPr>
            <p:nvPr/>
          </p:nvSpPr>
          <p:spPr bwMode="auto">
            <a:xfrm>
              <a:off x="4600" y="1972"/>
              <a:ext cx="0" cy="2002"/>
            </a:xfrm>
            <a:prstGeom prst="line">
              <a:avLst/>
            </a:prstGeom>
            <a:noFill/>
            <a:ln w="12700" cap="rnd">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fr-FR"/>
            </a:p>
          </p:txBody>
        </p:sp>
        <p:sp>
          <p:nvSpPr>
            <p:cNvPr id="28762" name="Line 320">
              <a:extLst>
                <a:ext uri="{FF2B5EF4-FFF2-40B4-BE49-F238E27FC236}">
                  <a16:creationId xmlns:a16="http://schemas.microsoft.com/office/drawing/2014/main" id="{0A77CC96-F9CF-162D-5E5D-085E956F974E}"/>
                </a:ext>
              </a:extLst>
            </p:cNvPr>
            <p:cNvSpPr>
              <a:spLocks noChangeShapeType="1"/>
            </p:cNvSpPr>
            <p:nvPr/>
          </p:nvSpPr>
          <p:spPr bwMode="auto">
            <a:xfrm>
              <a:off x="4791" y="1972"/>
              <a:ext cx="0" cy="2002"/>
            </a:xfrm>
            <a:prstGeom prst="line">
              <a:avLst/>
            </a:prstGeom>
            <a:noFill/>
            <a:ln w="28575" cap="rnd">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spAutoFit/>
            </a:bodyPr>
            <a:lstStyle/>
            <a:p>
              <a:endParaRPr lang="fr-FR"/>
            </a:p>
          </p:txBody>
        </p:sp>
        <p:sp>
          <p:nvSpPr>
            <p:cNvPr id="28763" name="Line 321">
              <a:extLst>
                <a:ext uri="{FF2B5EF4-FFF2-40B4-BE49-F238E27FC236}">
                  <a16:creationId xmlns:a16="http://schemas.microsoft.com/office/drawing/2014/main" id="{CA8A5E3B-7369-BB20-3DEF-2CB7F7C42958}"/>
                </a:ext>
              </a:extLst>
            </p:cNvPr>
            <p:cNvSpPr>
              <a:spLocks noChangeShapeType="1"/>
            </p:cNvSpPr>
            <p:nvPr/>
          </p:nvSpPr>
          <p:spPr bwMode="auto">
            <a:xfrm flipH="1">
              <a:off x="3334" y="2137"/>
              <a:ext cx="2" cy="1831"/>
            </a:xfrm>
            <a:prstGeom prst="line">
              <a:avLst/>
            </a:prstGeom>
            <a:noFill/>
            <a:ln w="12700" cap="rnd">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fr-FR"/>
            </a:p>
          </p:txBody>
        </p:sp>
        <p:sp>
          <p:nvSpPr>
            <p:cNvPr id="28764" name="Line 322">
              <a:extLst>
                <a:ext uri="{FF2B5EF4-FFF2-40B4-BE49-F238E27FC236}">
                  <a16:creationId xmlns:a16="http://schemas.microsoft.com/office/drawing/2014/main" id="{6B072391-5614-1ED9-BF6E-E0208D8A6BE9}"/>
                </a:ext>
              </a:extLst>
            </p:cNvPr>
            <p:cNvSpPr>
              <a:spLocks noChangeShapeType="1"/>
            </p:cNvSpPr>
            <p:nvPr/>
          </p:nvSpPr>
          <p:spPr bwMode="auto">
            <a:xfrm>
              <a:off x="3733" y="2115"/>
              <a:ext cx="0" cy="1859"/>
            </a:xfrm>
            <a:prstGeom prst="line">
              <a:avLst/>
            </a:prstGeom>
            <a:noFill/>
            <a:ln w="12700" cap="rnd">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fr-FR"/>
            </a:p>
          </p:txBody>
        </p:sp>
        <p:sp>
          <p:nvSpPr>
            <p:cNvPr id="28765" name="Line 323">
              <a:extLst>
                <a:ext uri="{FF2B5EF4-FFF2-40B4-BE49-F238E27FC236}">
                  <a16:creationId xmlns:a16="http://schemas.microsoft.com/office/drawing/2014/main" id="{FF57F741-CEB4-D9E3-67FB-54E649F4B30A}"/>
                </a:ext>
              </a:extLst>
            </p:cNvPr>
            <p:cNvSpPr>
              <a:spLocks noChangeShapeType="1"/>
            </p:cNvSpPr>
            <p:nvPr/>
          </p:nvSpPr>
          <p:spPr bwMode="auto">
            <a:xfrm>
              <a:off x="2744" y="2434"/>
              <a:ext cx="2308" cy="0"/>
            </a:xfrm>
            <a:prstGeom prst="line">
              <a:avLst/>
            </a:prstGeom>
            <a:noFill/>
            <a:ln w="12700" cap="rnd">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fr-FR"/>
            </a:p>
          </p:txBody>
        </p:sp>
        <p:sp>
          <p:nvSpPr>
            <p:cNvPr id="28766" name="Line 324">
              <a:extLst>
                <a:ext uri="{FF2B5EF4-FFF2-40B4-BE49-F238E27FC236}">
                  <a16:creationId xmlns:a16="http://schemas.microsoft.com/office/drawing/2014/main" id="{7A8C8303-5B1F-5828-24A4-0E81968B3AAE}"/>
                </a:ext>
              </a:extLst>
            </p:cNvPr>
            <p:cNvSpPr>
              <a:spLocks noChangeShapeType="1"/>
            </p:cNvSpPr>
            <p:nvPr/>
          </p:nvSpPr>
          <p:spPr bwMode="auto">
            <a:xfrm>
              <a:off x="2744" y="3060"/>
              <a:ext cx="2308" cy="0"/>
            </a:xfrm>
            <a:prstGeom prst="line">
              <a:avLst/>
            </a:prstGeom>
            <a:noFill/>
            <a:ln w="12700" cap="rnd">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fr-FR"/>
            </a:p>
          </p:txBody>
        </p:sp>
        <p:sp>
          <p:nvSpPr>
            <p:cNvPr id="28767" name="Line 325">
              <a:extLst>
                <a:ext uri="{FF2B5EF4-FFF2-40B4-BE49-F238E27FC236}">
                  <a16:creationId xmlns:a16="http://schemas.microsoft.com/office/drawing/2014/main" id="{CC2CB454-9061-59FE-8DA6-B488C3221CB2}"/>
                </a:ext>
              </a:extLst>
            </p:cNvPr>
            <p:cNvSpPr>
              <a:spLocks noChangeShapeType="1"/>
            </p:cNvSpPr>
            <p:nvPr/>
          </p:nvSpPr>
          <p:spPr bwMode="auto">
            <a:xfrm>
              <a:off x="2744" y="3214"/>
              <a:ext cx="2308" cy="0"/>
            </a:xfrm>
            <a:prstGeom prst="line">
              <a:avLst/>
            </a:prstGeom>
            <a:noFill/>
            <a:ln w="12700" cap="rnd">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fr-FR"/>
            </a:p>
          </p:txBody>
        </p:sp>
        <p:sp>
          <p:nvSpPr>
            <p:cNvPr id="28768" name="Line 326">
              <a:extLst>
                <a:ext uri="{FF2B5EF4-FFF2-40B4-BE49-F238E27FC236}">
                  <a16:creationId xmlns:a16="http://schemas.microsoft.com/office/drawing/2014/main" id="{0438518E-C21B-E50C-F0D2-A8E4334A2B8B}"/>
                </a:ext>
              </a:extLst>
            </p:cNvPr>
            <p:cNvSpPr>
              <a:spLocks noChangeShapeType="1"/>
            </p:cNvSpPr>
            <p:nvPr/>
          </p:nvSpPr>
          <p:spPr bwMode="auto">
            <a:xfrm>
              <a:off x="2744" y="3496"/>
              <a:ext cx="2308" cy="0"/>
            </a:xfrm>
            <a:prstGeom prst="line">
              <a:avLst/>
            </a:prstGeom>
            <a:noFill/>
            <a:ln w="12700" cap="rnd">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fr-FR"/>
            </a:p>
          </p:txBody>
        </p:sp>
        <p:sp>
          <p:nvSpPr>
            <p:cNvPr id="28769" name="Line 328">
              <a:extLst>
                <a:ext uri="{FF2B5EF4-FFF2-40B4-BE49-F238E27FC236}">
                  <a16:creationId xmlns:a16="http://schemas.microsoft.com/office/drawing/2014/main" id="{8DBA0EF3-30D1-600C-8EC0-D5F1769462D4}"/>
                </a:ext>
              </a:extLst>
            </p:cNvPr>
            <p:cNvSpPr>
              <a:spLocks noChangeShapeType="1"/>
            </p:cNvSpPr>
            <p:nvPr/>
          </p:nvSpPr>
          <p:spPr bwMode="auto">
            <a:xfrm>
              <a:off x="2744" y="2598"/>
              <a:ext cx="2308" cy="0"/>
            </a:xfrm>
            <a:prstGeom prst="line">
              <a:avLst/>
            </a:prstGeom>
            <a:noFill/>
            <a:ln w="12700" cap="rnd">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fr-FR"/>
            </a:p>
          </p:txBody>
        </p:sp>
        <p:sp>
          <p:nvSpPr>
            <p:cNvPr id="28770" name="Line 329">
              <a:extLst>
                <a:ext uri="{FF2B5EF4-FFF2-40B4-BE49-F238E27FC236}">
                  <a16:creationId xmlns:a16="http://schemas.microsoft.com/office/drawing/2014/main" id="{E92628DD-EF3C-9CAF-1548-7E9674E0F6F1}"/>
                </a:ext>
              </a:extLst>
            </p:cNvPr>
            <p:cNvSpPr>
              <a:spLocks noChangeShapeType="1"/>
            </p:cNvSpPr>
            <p:nvPr/>
          </p:nvSpPr>
          <p:spPr bwMode="auto">
            <a:xfrm>
              <a:off x="2744" y="2752"/>
              <a:ext cx="2308" cy="0"/>
            </a:xfrm>
            <a:prstGeom prst="line">
              <a:avLst/>
            </a:prstGeom>
            <a:noFill/>
            <a:ln w="12700" cap="rnd">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fr-FR"/>
            </a:p>
          </p:txBody>
        </p:sp>
        <p:sp>
          <p:nvSpPr>
            <p:cNvPr id="28771" name="Line 330">
              <a:extLst>
                <a:ext uri="{FF2B5EF4-FFF2-40B4-BE49-F238E27FC236}">
                  <a16:creationId xmlns:a16="http://schemas.microsoft.com/office/drawing/2014/main" id="{BB514214-41A0-630D-1518-A5EA116B6C3F}"/>
                </a:ext>
              </a:extLst>
            </p:cNvPr>
            <p:cNvSpPr>
              <a:spLocks noChangeShapeType="1"/>
            </p:cNvSpPr>
            <p:nvPr/>
          </p:nvSpPr>
          <p:spPr bwMode="auto">
            <a:xfrm>
              <a:off x="2744" y="2906"/>
              <a:ext cx="2308" cy="0"/>
            </a:xfrm>
            <a:prstGeom prst="line">
              <a:avLst/>
            </a:prstGeom>
            <a:noFill/>
            <a:ln w="12700" cap="rnd">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fr-FR"/>
            </a:p>
          </p:txBody>
        </p:sp>
        <p:sp>
          <p:nvSpPr>
            <p:cNvPr id="28772" name="Line 331">
              <a:extLst>
                <a:ext uri="{FF2B5EF4-FFF2-40B4-BE49-F238E27FC236}">
                  <a16:creationId xmlns:a16="http://schemas.microsoft.com/office/drawing/2014/main" id="{1E639896-8BF1-1E27-3E18-974D6BEB0BD9}"/>
                </a:ext>
              </a:extLst>
            </p:cNvPr>
            <p:cNvSpPr>
              <a:spLocks noChangeShapeType="1"/>
            </p:cNvSpPr>
            <p:nvPr/>
          </p:nvSpPr>
          <p:spPr bwMode="auto">
            <a:xfrm>
              <a:off x="2744" y="3060"/>
              <a:ext cx="2308" cy="0"/>
            </a:xfrm>
            <a:prstGeom prst="line">
              <a:avLst/>
            </a:prstGeom>
            <a:noFill/>
            <a:ln w="12700" cap="rnd">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fr-FR"/>
            </a:p>
          </p:txBody>
        </p:sp>
        <p:sp>
          <p:nvSpPr>
            <p:cNvPr id="28773" name="Line 332">
              <a:extLst>
                <a:ext uri="{FF2B5EF4-FFF2-40B4-BE49-F238E27FC236}">
                  <a16:creationId xmlns:a16="http://schemas.microsoft.com/office/drawing/2014/main" id="{80570A6C-C0F3-AC31-6F2F-8C503A49E40A}"/>
                </a:ext>
              </a:extLst>
            </p:cNvPr>
            <p:cNvSpPr>
              <a:spLocks noChangeShapeType="1"/>
            </p:cNvSpPr>
            <p:nvPr/>
          </p:nvSpPr>
          <p:spPr bwMode="auto">
            <a:xfrm>
              <a:off x="2744" y="3350"/>
              <a:ext cx="2308" cy="0"/>
            </a:xfrm>
            <a:prstGeom prst="line">
              <a:avLst/>
            </a:prstGeom>
            <a:noFill/>
            <a:ln w="12700" cap="rnd">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fr-FR"/>
            </a:p>
          </p:txBody>
        </p:sp>
        <p:sp>
          <p:nvSpPr>
            <p:cNvPr id="28774" name="Rectangle 334">
              <a:extLst>
                <a:ext uri="{FF2B5EF4-FFF2-40B4-BE49-F238E27FC236}">
                  <a16:creationId xmlns:a16="http://schemas.microsoft.com/office/drawing/2014/main" id="{68FCA13F-1DB1-B0DE-4AF9-D0323F11A1A5}"/>
                </a:ext>
              </a:extLst>
            </p:cNvPr>
            <p:cNvSpPr>
              <a:spLocks noChangeArrowheads="1"/>
            </p:cNvSpPr>
            <p:nvPr/>
          </p:nvSpPr>
          <p:spPr bwMode="auto">
            <a:xfrm>
              <a:off x="2750" y="3814"/>
              <a:ext cx="58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rIns="0"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rPr>
                <a:t>CORNEILLE</a:t>
              </a:r>
            </a:p>
          </p:txBody>
        </p:sp>
        <p:sp>
          <p:nvSpPr>
            <p:cNvPr id="28775" name="Line 339">
              <a:extLst>
                <a:ext uri="{FF2B5EF4-FFF2-40B4-BE49-F238E27FC236}">
                  <a16:creationId xmlns:a16="http://schemas.microsoft.com/office/drawing/2014/main" id="{910DF137-DCFA-4174-026D-CF5144C3B538}"/>
                </a:ext>
              </a:extLst>
            </p:cNvPr>
            <p:cNvSpPr>
              <a:spLocks noChangeShapeType="1"/>
            </p:cNvSpPr>
            <p:nvPr/>
          </p:nvSpPr>
          <p:spPr bwMode="auto">
            <a:xfrm>
              <a:off x="2744" y="3643"/>
              <a:ext cx="2308" cy="0"/>
            </a:xfrm>
            <a:prstGeom prst="line">
              <a:avLst/>
            </a:prstGeom>
            <a:noFill/>
            <a:ln w="12700" cap="rnd">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fr-FR"/>
            </a:p>
          </p:txBody>
        </p:sp>
        <p:sp>
          <p:nvSpPr>
            <p:cNvPr id="28776" name="Line 340">
              <a:extLst>
                <a:ext uri="{FF2B5EF4-FFF2-40B4-BE49-F238E27FC236}">
                  <a16:creationId xmlns:a16="http://schemas.microsoft.com/office/drawing/2014/main" id="{9EDA4371-0D71-3372-409A-8F225BD56F0E}"/>
                </a:ext>
              </a:extLst>
            </p:cNvPr>
            <p:cNvSpPr>
              <a:spLocks noChangeShapeType="1"/>
            </p:cNvSpPr>
            <p:nvPr/>
          </p:nvSpPr>
          <p:spPr bwMode="auto">
            <a:xfrm>
              <a:off x="2744" y="3807"/>
              <a:ext cx="2308" cy="0"/>
            </a:xfrm>
            <a:prstGeom prst="line">
              <a:avLst/>
            </a:prstGeom>
            <a:noFill/>
            <a:ln w="12700" cap="rnd">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fr-FR"/>
            </a:p>
          </p:txBody>
        </p:sp>
        <p:sp>
          <p:nvSpPr>
            <p:cNvPr id="28777" name="Line 341">
              <a:extLst>
                <a:ext uri="{FF2B5EF4-FFF2-40B4-BE49-F238E27FC236}">
                  <a16:creationId xmlns:a16="http://schemas.microsoft.com/office/drawing/2014/main" id="{B312B264-27E2-DB10-59F2-4B7E197C317E}"/>
                </a:ext>
              </a:extLst>
            </p:cNvPr>
            <p:cNvSpPr>
              <a:spLocks noChangeShapeType="1"/>
            </p:cNvSpPr>
            <p:nvPr/>
          </p:nvSpPr>
          <p:spPr bwMode="auto">
            <a:xfrm>
              <a:off x="2744" y="3974"/>
              <a:ext cx="2308" cy="0"/>
            </a:xfrm>
            <a:prstGeom prst="line">
              <a:avLst/>
            </a:prstGeom>
            <a:noFill/>
            <a:ln w="12700" cap="rnd">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fr-FR"/>
            </a:p>
          </p:txBody>
        </p:sp>
        <p:sp>
          <p:nvSpPr>
            <p:cNvPr id="28778" name="Rectangle 342">
              <a:extLst>
                <a:ext uri="{FF2B5EF4-FFF2-40B4-BE49-F238E27FC236}">
                  <a16:creationId xmlns:a16="http://schemas.microsoft.com/office/drawing/2014/main" id="{B384EBEF-EE9B-E2BC-6F1A-051E33A45288}"/>
                </a:ext>
              </a:extLst>
            </p:cNvPr>
            <p:cNvSpPr>
              <a:spLocks noChangeArrowheads="1"/>
            </p:cNvSpPr>
            <p:nvPr/>
          </p:nvSpPr>
          <p:spPr bwMode="auto">
            <a:xfrm>
              <a:off x="4785" y="1979"/>
              <a:ext cx="272" cy="1994"/>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solidFill>
                  <a:srgbClr val="000000"/>
                </a:solidFill>
                <a:latin typeface="Times New Roman" panose="02020603050405020304" pitchFamily="18" charset="0"/>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re 8">
            <a:extLst>
              <a:ext uri="{FF2B5EF4-FFF2-40B4-BE49-F238E27FC236}">
                <a16:creationId xmlns:a16="http://schemas.microsoft.com/office/drawing/2014/main" id="{636FE0C4-2081-B7AE-3FC6-22FF407B8A97}"/>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technique : ANTARES</a:t>
            </a:r>
          </a:p>
        </p:txBody>
      </p:sp>
      <p:sp>
        <p:nvSpPr>
          <p:cNvPr id="29699" name="Espace réservé du numéro de diapositive 4">
            <a:extLst>
              <a:ext uri="{FF2B5EF4-FFF2-40B4-BE49-F238E27FC236}">
                <a16:creationId xmlns:a16="http://schemas.microsoft.com/office/drawing/2014/main" id="{72D0D7F2-2310-C279-7C8A-72DDB9EADC28}"/>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3E047104-DE2F-4B75-AA44-245BC3606CAC}" type="slidenum">
              <a:rPr lang="fr-FR" altLang="fr-FR" sz="2000">
                <a:solidFill>
                  <a:srgbClr val="984807"/>
                </a:solidFill>
              </a:rPr>
              <a:pPr algn="r" eaLnBrk="1" hangingPunct="1">
                <a:spcBef>
                  <a:spcPct val="0"/>
                </a:spcBef>
                <a:buFontTx/>
                <a:buNone/>
              </a:pPr>
              <a:t>23</a:t>
            </a:fld>
            <a:endParaRPr lang="fr-FR" altLang="fr-FR" sz="2000">
              <a:solidFill>
                <a:srgbClr val="984807"/>
              </a:solidFill>
            </a:endParaRPr>
          </a:p>
        </p:txBody>
      </p:sp>
      <p:sp>
        <p:nvSpPr>
          <p:cNvPr id="29700" name="Rectangle 1">
            <a:extLst>
              <a:ext uri="{FF2B5EF4-FFF2-40B4-BE49-F238E27FC236}">
                <a16:creationId xmlns:a16="http://schemas.microsoft.com/office/drawing/2014/main" id="{00FD3CEB-9AA8-446A-A0FB-85300977673F}"/>
              </a:ext>
            </a:extLst>
          </p:cNvPr>
          <p:cNvSpPr>
            <a:spLocks noChangeArrowheads="1"/>
          </p:cNvSpPr>
          <p:nvPr/>
        </p:nvSpPr>
        <p:spPr bwMode="auto">
          <a:xfrm>
            <a:off x="457200" y="1981200"/>
            <a:ext cx="8189913"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Chaque poste est affecté à un engin : il n'est pas permis d'échanger les postes entre les </a:t>
            </a:r>
            <a:r>
              <a:rPr lang="fr-FR" altLang="fr-FR" sz="2000">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a:t>
            </a:r>
            <a:r>
              <a:rPr lang="fr-FR" altLang="fr-FR" sz="2000">
                <a:latin typeface="Times New Roman" panose="02020603050405020304" pitchFamily="18" charset="0"/>
                <a:ea typeface="Calibri" panose="020F0502020204030204" pitchFamily="34" charset="0"/>
                <a:cs typeface="Times New Roman" panose="02020603050405020304" pitchFamily="18" charset="0"/>
              </a:rPr>
              <a:t> véhicules.</a:t>
            </a: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En cas de perte ou de vol d'un terminal, le poste est rendu inutilisable à distance grâce à son RFGI. </a:t>
            </a:r>
          </a:p>
        </p:txBody>
      </p:sp>
      <p:sp>
        <p:nvSpPr>
          <p:cNvPr id="29701" name="Rectangle 1">
            <a:extLst>
              <a:ext uri="{FF2B5EF4-FFF2-40B4-BE49-F238E27FC236}">
                <a16:creationId xmlns:a16="http://schemas.microsoft.com/office/drawing/2014/main" id="{141D1085-974D-56F0-964D-E9808DFC4DE7}"/>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Identification sur ANTARES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re 8">
            <a:extLst>
              <a:ext uri="{FF2B5EF4-FFF2-40B4-BE49-F238E27FC236}">
                <a16:creationId xmlns:a16="http://schemas.microsoft.com/office/drawing/2014/main" id="{43E68B4D-BC5B-A9D2-FDEE-47BDBE969051}"/>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technique : ANTARES</a:t>
            </a:r>
          </a:p>
        </p:txBody>
      </p:sp>
      <p:sp>
        <p:nvSpPr>
          <p:cNvPr id="30723" name="Espace réservé du numéro de diapositive 4">
            <a:extLst>
              <a:ext uri="{FF2B5EF4-FFF2-40B4-BE49-F238E27FC236}">
                <a16:creationId xmlns:a16="http://schemas.microsoft.com/office/drawing/2014/main" id="{52B7DC3B-BAB7-9AE3-FE00-85B88831E08E}"/>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0868CD7E-A69C-4E84-B33D-567F78DD397E}" type="slidenum">
              <a:rPr lang="fr-FR" altLang="fr-FR" sz="2000">
                <a:solidFill>
                  <a:srgbClr val="984807"/>
                </a:solidFill>
              </a:rPr>
              <a:pPr algn="r" eaLnBrk="1" hangingPunct="1">
                <a:spcBef>
                  <a:spcPct val="0"/>
                </a:spcBef>
                <a:buFontTx/>
                <a:buNone/>
              </a:pPr>
              <a:t>24</a:t>
            </a:fld>
            <a:endParaRPr lang="fr-FR" altLang="fr-FR" sz="2000">
              <a:solidFill>
                <a:srgbClr val="984807"/>
              </a:solidFill>
            </a:endParaRPr>
          </a:p>
        </p:txBody>
      </p:sp>
      <p:sp>
        <p:nvSpPr>
          <p:cNvPr id="30724" name="Rectangle 1">
            <a:extLst>
              <a:ext uri="{FF2B5EF4-FFF2-40B4-BE49-F238E27FC236}">
                <a16:creationId xmlns:a16="http://schemas.microsoft.com/office/drawing/2014/main" id="{C7C581E5-A491-5857-51F6-A87A3436DFD0}"/>
              </a:ext>
            </a:extLst>
          </p:cNvPr>
          <p:cNvSpPr>
            <a:spLocks noChangeArrowheads="1"/>
          </p:cNvSpPr>
          <p:nvPr/>
        </p:nvSpPr>
        <p:spPr bwMode="auto">
          <a:xfrm>
            <a:off x="457200" y="1981200"/>
            <a:ext cx="8189913"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Communications passent par un relais secondaire qui les renvoient sur le relais principal.</a:t>
            </a: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Destiné à mettre en liaison les moyens opérationnels et le CTA/CODIS.  </a:t>
            </a:r>
          </a:p>
        </p:txBody>
      </p:sp>
      <p:sp>
        <p:nvSpPr>
          <p:cNvPr id="30725" name="Rectangle 1">
            <a:extLst>
              <a:ext uri="{FF2B5EF4-FFF2-40B4-BE49-F238E27FC236}">
                <a16:creationId xmlns:a16="http://schemas.microsoft.com/office/drawing/2014/main" id="{3F792217-9A76-D631-512F-DC3E8DD66413}"/>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Mode relayé :</a:t>
            </a:r>
          </a:p>
        </p:txBody>
      </p:sp>
      <p:sp>
        <p:nvSpPr>
          <p:cNvPr id="30726" name="Rectangle 7">
            <a:extLst>
              <a:ext uri="{FF2B5EF4-FFF2-40B4-BE49-F238E27FC236}">
                <a16:creationId xmlns:a16="http://schemas.microsoft.com/office/drawing/2014/main" id="{47EAF60D-ABA8-D1BE-AEB0-F78E5346B1AF}"/>
              </a:ext>
            </a:extLst>
          </p:cNvPr>
          <p:cNvSpPr>
            <a:spLocks noChangeArrowheads="1"/>
          </p:cNvSpPr>
          <p:nvPr/>
        </p:nvSpPr>
        <p:spPr bwMode="auto">
          <a:xfrm>
            <a:off x="2571750" y="27527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pic>
        <p:nvPicPr>
          <p:cNvPr id="30727" name="Picture 6" descr="download_Page_017">
            <a:extLst>
              <a:ext uri="{FF2B5EF4-FFF2-40B4-BE49-F238E27FC236}">
                <a16:creationId xmlns:a16="http://schemas.microsoft.com/office/drawing/2014/main" id="{873EB624-A07F-749D-52AE-850795C82F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2022" t="27252" r="18456" b="39421"/>
          <a:stretch>
            <a:fillRect/>
          </a:stretch>
        </p:blipFill>
        <p:spPr bwMode="auto">
          <a:xfrm>
            <a:off x="1219200" y="2698750"/>
            <a:ext cx="6705600"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re 8">
            <a:extLst>
              <a:ext uri="{FF2B5EF4-FFF2-40B4-BE49-F238E27FC236}">
                <a16:creationId xmlns:a16="http://schemas.microsoft.com/office/drawing/2014/main" id="{9F0AE426-10C5-DC32-D3AB-CC5E2B93CD6F}"/>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technique : ANTARES</a:t>
            </a:r>
          </a:p>
        </p:txBody>
      </p:sp>
      <p:sp>
        <p:nvSpPr>
          <p:cNvPr id="31747" name="Espace réservé du numéro de diapositive 4">
            <a:extLst>
              <a:ext uri="{FF2B5EF4-FFF2-40B4-BE49-F238E27FC236}">
                <a16:creationId xmlns:a16="http://schemas.microsoft.com/office/drawing/2014/main" id="{720FC8C1-5751-CF86-86C9-9E986FC202C6}"/>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783C221F-03C6-444A-A7A3-FF0BC05A4669}" type="slidenum">
              <a:rPr lang="fr-FR" altLang="fr-FR" sz="2000">
                <a:solidFill>
                  <a:srgbClr val="984807"/>
                </a:solidFill>
              </a:rPr>
              <a:pPr algn="r" eaLnBrk="1" hangingPunct="1">
                <a:spcBef>
                  <a:spcPct val="0"/>
                </a:spcBef>
                <a:buFontTx/>
                <a:buNone/>
              </a:pPr>
              <a:t>25</a:t>
            </a:fld>
            <a:endParaRPr lang="fr-FR" altLang="fr-FR" sz="2000">
              <a:solidFill>
                <a:srgbClr val="984807"/>
              </a:solidFill>
            </a:endParaRPr>
          </a:p>
        </p:txBody>
      </p:sp>
      <p:sp>
        <p:nvSpPr>
          <p:cNvPr id="31748" name="Rectangle 1">
            <a:extLst>
              <a:ext uri="{FF2B5EF4-FFF2-40B4-BE49-F238E27FC236}">
                <a16:creationId xmlns:a16="http://schemas.microsoft.com/office/drawing/2014/main" id="{A63F99F1-D8BE-68BC-8A8C-404C6D2AE33F}"/>
              </a:ext>
            </a:extLst>
          </p:cNvPr>
          <p:cNvSpPr>
            <a:spLocks noChangeArrowheads="1"/>
          </p:cNvSpPr>
          <p:nvPr/>
        </p:nvSpPr>
        <p:spPr bwMode="auto">
          <a:xfrm>
            <a:off x="414338" y="1916113"/>
            <a:ext cx="8189912"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Communications relayées dénommées COM sont divisées en : </a:t>
            </a: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r>
              <a:rPr lang="fr-FR" altLang="fr-FR" sz="2000" b="1">
                <a:latin typeface="Times New Roman" panose="02020603050405020304" pitchFamily="18" charset="0"/>
                <a:ea typeface="Calibri" panose="020F0502020204030204" pitchFamily="34" charset="0"/>
                <a:cs typeface="Times New Roman" panose="02020603050405020304" pitchFamily="18" charset="0"/>
              </a:rPr>
              <a:t>COM opérationnelles départementales :</a:t>
            </a:r>
          </a:p>
          <a:p>
            <a:pPr algn="just">
              <a:lnSpc>
                <a:spcPct val="107000"/>
              </a:lnSpc>
              <a:spcBef>
                <a:spcPct val="0"/>
              </a:spcBef>
              <a:buFontTx/>
              <a:buNone/>
            </a:pPr>
            <a:r>
              <a:rPr lang="fr-FR" altLang="fr-FR" sz="2000" b="1">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000" b="1">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OPE 1 : tous les CA veillent par défaut cette COM ;</a:t>
            </a: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OPE 2 : débordement de OPE 1 ;</a:t>
            </a:r>
          </a:p>
        </p:txBody>
      </p:sp>
      <p:sp>
        <p:nvSpPr>
          <p:cNvPr id="31749" name="Rectangle 1">
            <a:extLst>
              <a:ext uri="{FF2B5EF4-FFF2-40B4-BE49-F238E27FC236}">
                <a16:creationId xmlns:a16="http://schemas.microsoft.com/office/drawing/2014/main" id="{87B56B59-0AC7-E3D5-630B-0583B695304F}"/>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Mode relayé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re 8">
            <a:extLst>
              <a:ext uri="{FF2B5EF4-FFF2-40B4-BE49-F238E27FC236}">
                <a16:creationId xmlns:a16="http://schemas.microsoft.com/office/drawing/2014/main" id="{C7CD6CC8-1C28-29EC-37CA-406533720C93}"/>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technique : ANTARES</a:t>
            </a:r>
          </a:p>
        </p:txBody>
      </p:sp>
      <p:sp>
        <p:nvSpPr>
          <p:cNvPr id="32771" name="Espace réservé du numéro de diapositive 4">
            <a:extLst>
              <a:ext uri="{FF2B5EF4-FFF2-40B4-BE49-F238E27FC236}">
                <a16:creationId xmlns:a16="http://schemas.microsoft.com/office/drawing/2014/main" id="{16BCFDE4-A54F-8517-571D-F573F8C12776}"/>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767B7355-61E5-4ED6-AF87-32D71AC49834}" type="slidenum">
              <a:rPr lang="fr-FR" altLang="fr-FR" sz="2000">
                <a:solidFill>
                  <a:srgbClr val="984807"/>
                </a:solidFill>
              </a:rPr>
              <a:pPr algn="r" eaLnBrk="1" hangingPunct="1">
                <a:spcBef>
                  <a:spcPct val="0"/>
                </a:spcBef>
                <a:buFontTx/>
                <a:buNone/>
              </a:pPr>
              <a:t>26</a:t>
            </a:fld>
            <a:endParaRPr lang="fr-FR" altLang="fr-FR" sz="2000">
              <a:solidFill>
                <a:srgbClr val="984807"/>
              </a:solidFill>
            </a:endParaRPr>
          </a:p>
        </p:txBody>
      </p:sp>
      <p:sp>
        <p:nvSpPr>
          <p:cNvPr id="32772" name="Rectangle 1">
            <a:extLst>
              <a:ext uri="{FF2B5EF4-FFF2-40B4-BE49-F238E27FC236}">
                <a16:creationId xmlns:a16="http://schemas.microsoft.com/office/drawing/2014/main" id="{2B6BA00F-7C28-0B9B-6A43-3BE065EDE508}"/>
              </a:ext>
            </a:extLst>
          </p:cNvPr>
          <p:cNvSpPr>
            <a:spLocks noChangeArrowheads="1"/>
          </p:cNvSpPr>
          <p:nvPr/>
        </p:nvSpPr>
        <p:spPr bwMode="auto">
          <a:xfrm>
            <a:off x="457200" y="1981200"/>
            <a:ext cx="8189913"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r>
              <a:rPr lang="fr-FR" altLang="fr-FR" sz="2000" b="1">
                <a:latin typeface="Times New Roman" panose="02020603050405020304" pitchFamily="18" charset="0"/>
                <a:ea typeface="Calibri" panose="020F0502020204030204" pitchFamily="34" charset="0"/>
                <a:cs typeface="Times New Roman" panose="02020603050405020304" pitchFamily="18" charset="0"/>
              </a:rPr>
              <a:t>COM secours et soins d'urgence</a:t>
            </a: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SSU 1 : communication à utiliser lors de la transmission des bilans rouges vers le SAMU ;</a:t>
            </a: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SSU 2 : mode secondaire pour la transmission des bilans verts et simplifiés.</a:t>
            </a:r>
          </a:p>
        </p:txBody>
      </p:sp>
      <p:sp>
        <p:nvSpPr>
          <p:cNvPr id="32773" name="Rectangle 1">
            <a:extLst>
              <a:ext uri="{FF2B5EF4-FFF2-40B4-BE49-F238E27FC236}">
                <a16:creationId xmlns:a16="http://schemas.microsoft.com/office/drawing/2014/main" id="{F286DD6D-CEB0-67A6-7635-61238A8F3F05}"/>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Mode relayé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re 8">
            <a:extLst>
              <a:ext uri="{FF2B5EF4-FFF2-40B4-BE49-F238E27FC236}">
                <a16:creationId xmlns:a16="http://schemas.microsoft.com/office/drawing/2014/main" id="{8B84B7DF-F6EA-08BD-8F57-BE0041640E52}"/>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technique : ANTARES</a:t>
            </a:r>
          </a:p>
        </p:txBody>
      </p:sp>
      <p:sp>
        <p:nvSpPr>
          <p:cNvPr id="33795" name="Espace réservé du numéro de diapositive 4">
            <a:extLst>
              <a:ext uri="{FF2B5EF4-FFF2-40B4-BE49-F238E27FC236}">
                <a16:creationId xmlns:a16="http://schemas.microsoft.com/office/drawing/2014/main" id="{51FBAB56-C39C-AFC6-BD5A-214AACBF6F09}"/>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9D823D99-92F8-4B0D-B05A-DEBA35F2EA66}" type="slidenum">
              <a:rPr lang="fr-FR" altLang="fr-FR" sz="2000">
                <a:solidFill>
                  <a:srgbClr val="984807"/>
                </a:solidFill>
              </a:rPr>
              <a:pPr algn="r" eaLnBrk="1" hangingPunct="1">
                <a:spcBef>
                  <a:spcPct val="0"/>
                </a:spcBef>
                <a:buFontTx/>
                <a:buNone/>
              </a:pPr>
              <a:t>27</a:t>
            </a:fld>
            <a:endParaRPr lang="fr-FR" altLang="fr-FR" sz="2000">
              <a:solidFill>
                <a:srgbClr val="984807"/>
              </a:solidFill>
            </a:endParaRPr>
          </a:p>
        </p:txBody>
      </p:sp>
      <p:sp>
        <p:nvSpPr>
          <p:cNvPr id="33796" name="Rectangle 1">
            <a:extLst>
              <a:ext uri="{FF2B5EF4-FFF2-40B4-BE49-F238E27FC236}">
                <a16:creationId xmlns:a16="http://schemas.microsoft.com/office/drawing/2014/main" id="{8B9D2457-CB74-810D-1DDA-A817F80D6352}"/>
              </a:ext>
            </a:extLst>
          </p:cNvPr>
          <p:cNvSpPr>
            <a:spLocks noChangeArrowheads="1"/>
          </p:cNvSpPr>
          <p:nvPr/>
        </p:nvSpPr>
        <p:spPr bwMode="auto">
          <a:xfrm>
            <a:off x="457200" y="1981200"/>
            <a:ext cx="8189913"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r>
              <a:rPr lang="fr-FR" altLang="fr-FR" sz="2000" b="1">
                <a:latin typeface="Times New Roman" panose="02020603050405020304" pitchFamily="18" charset="0"/>
                <a:ea typeface="Calibri" panose="020F0502020204030204" pitchFamily="34" charset="0"/>
                <a:cs typeface="Times New Roman" panose="02020603050405020304" pitchFamily="18" charset="0"/>
              </a:rPr>
              <a:t>COM autorité :</a:t>
            </a:r>
            <a:r>
              <a:rPr lang="fr-FR" altLang="fr-FR" sz="2000">
                <a:latin typeface="Times New Roman" panose="02020603050405020304" pitchFamily="18" charset="0"/>
                <a:ea typeface="Calibri" panose="020F0502020204030204" pitchFamily="34" charset="0"/>
                <a:cs typeface="Times New Roman" panose="02020603050405020304" pitchFamily="18" charset="0"/>
              </a:rPr>
              <a:t> Poste radio programmé avec le profil autorité, elle dessert les communications inter-service de niveau préfectoral.</a:t>
            </a: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r>
              <a:rPr lang="fr-FR" altLang="fr-FR" sz="2000" b="1">
                <a:latin typeface="Times New Roman" panose="02020603050405020304" pitchFamily="18" charset="0"/>
                <a:ea typeface="Calibri" panose="020F0502020204030204" pitchFamily="34" charset="0"/>
                <a:cs typeface="Times New Roman" panose="02020603050405020304" pitchFamily="18" charset="0"/>
              </a:rPr>
              <a:t>COM spéciale (SPE) :</a:t>
            </a:r>
            <a:r>
              <a:rPr lang="fr-FR" altLang="fr-FR" sz="2000">
                <a:latin typeface="Times New Roman" panose="02020603050405020304" pitchFamily="18" charset="0"/>
                <a:ea typeface="Calibri" panose="020F0502020204030204" pitchFamily="34" charset="0"/>
                <a:cs typeface="Times New Roman" panose="02020603050405020304" pitchFamily="18" charset="0"/>
              </a:rPr>
              <a:t> Sont utilisables suivant les ordres particuliers des transmissions (OPT) ;</a:t>
            </a: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Tous les terminaux connectés au réseau départemental entendent mon message.</a:t>
            </a:r>
          </a:p>
        </p:txBody>
      </p:sp>
      <p:sp>
        <p:nvSpPr>
          <p:cNvPr id="33797" name="Rectangle 1">
            <a:extLst>
              <a:ext uri="{FF2B5EF4-FFF2-40B4-BE49-F238E27FC236}">
                <a16:creationId xmlns:a16="http://schemas.microsoft.com/office/drawing/2014/main" id="{2EE589DA-63B0-9614-EB67-23B84873097F}"/>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Mode relayé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re 8">
            <a:extLst>
              <a:ext uri="{FF2B5EF4-FFF2-40B4-BE49-F238E27FC236}">
                <a16:creationId xmlns:a16="http://schemas.microsoft.com/office/drawing/2014/main" id="{6B439D38-21EF-7A61-50EF-9D27881DA2A7}"/>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technique : ANTARES</a:t>
            </a:r>
          </a:p>
        </p:txBody>
      </p:sp>
      <p:sp>
        <p:nvSpPr>
          <p:cNvPr id="34819" name="Espace réservé du numéro de diapositive 4">
            <a:extLst>
              <a:ext uri="{FF2B5EF4-FFF2-40B4-BE49-F238E27FC236}">
                <a16:creationId xmlns:a16="http://schemas.microsoft.com/office/drawing/2014/main" id="{46BC0A92-28AF-BFEC-D798-910031E805E2}"/>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83907751-B056-476B-9820-70104EFA285C}" type="slidenum">
              <a:rPr lang="fr-FR" altLang="fr-FR" sz="2000">
                <a:solidFill>
                  <a:srgbClr val="984807"/>
                </a:solidFill>
              </a:rPr>
              <a:pPr algn="r" eaLnBrk="1" hangingPunct="1">
                <a:spcBef>
                  <a:spcPct val="0"/>
                </a:spcBef>
                <a:buFontTx/>
                <a:buNone/>
              </a:pPr>
              <a:t>28</a:t>
            </a:fld>
            <a:endParaRPr lang="fr-FR" altLang="fr-FR" sz="2000">
              <a:solidFill>
                <a:srgbClr val="984807"/>
              </a:solidFill>
            </a:endParaRPr>
          </a:p>
        </p:txBody>
      </p:sp>
      <p:sp>
        <p:nvSpPr>
          <p:cNvPr id="34820" name="Rectangle 1">
            <a:extLst>
              <a:ext uri="{FF2B5EF4-FFF2-40B4-BE49-F238E27FC236}">
                <a16:creationId xmlns:a16="http://schemas.microsoft.com/office/drawing/2014/main" id="{C4E73C2D-B909-D0F3-439C-9A0A3513015E}"/>
              </a:ext>
            </a:extLst>
          </p:cNvPr>
          <p:cNvSpPr>
            <a:spLocks noChangeArrowheads="1"/>
          </p:cNvSpPr>
          <p:nvPr/>
        </p:nvSpPr>
        <p:spPr bwMode="auto">
          <a:xfrm>
            <a:off x="457200" y="1981200"/>
            <a:ext cx="8189913"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Canaux tactiques : canaux DIR (Direct). </a:t>
            </a: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Permettent la communication à l'intérieur d'une même intervention sans gêner le fonctionnement des réseaux relayés car ils fonctionnement de poste à poste(s). </a:t>
            </a:r>
          </a:p>
        </p:txBody>
      </p:sp>
      <p:sp>
        <p:nvSpPr>
          <p:cNvPr id="34821" name="Rectangle 1">
            <a:extLst>
              <a:ext uri="{FF2B5EF4-FFF2-40B4-BE49-F238E27FC236}">
                <a16:creationId xmlns:a16="http://schemas.microsoft.com/office/drawing/2014/main" id="{DE410C01-3621-2E8F-A737-D7CDEE7F1C35}"/>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Mode DIR :</a:t>
            </a:r>
          </a:p>
        </p:txBody>
      </p:sp>
      <p:sp>
        <p:nvSpPr>
          <p:cNvPr id="34822" name="Rectangle 7">
            <a:extLst>
              <a:ext uri="{FF2B5EF4-FFF2-40B4-BE49-F238E27FC236}">
                <a16:creationId xmlns:a16="http://schemas.microsoft.com/office/drawing/2014/main" id="{A941EBFD-5277-0C35-785E-C34E5BD00D75}"/>
              </a:ext>
            </a:extLst>
          </p:cNvPr>
          <p:cNvSpPr>
            <a:spLocks noChangeArrowheads="1"/>
          </p:cNvSpPr>
          <p:nvPr/>
        </p:nvSpPr>
        <p:spPr bwMode="auto">
          <a:xfrm>
            <a:off x="2462213" y="2971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pic>
        <p:nvPicPr>
          <p:cNvPr id="34823" name="Picture 6" descr="download_Page_017">
            <a:extLst>
              <a:ext uri="{FF2B5EF4-FFF2-40B4-BE49-F238E27FC236}">
                <a16:creationId xmlns:a16="http://schemas.microsoft.com/office/drawing/2014/main" id="{FD06D44B-1604-D16B-0678-63B5061D7E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987" t="71393" r="8521" b="6085"/>
          <a:stretch>
            <a:fillRect/>
          </a:stretch>
        </p:blipFill>
        <p:spPr bwMode="auto">
          <a:xfrm>
            <a:off x="1295400" y="4267200"/>
            <a:ext cx="6705600" cy="145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re 8">
            <a:extLst>
              <a:ext uri="{FF2B5EF4-FFF2-40B4-BE49-F238E27FC236}">
                <a16:creationId xmlns:a16="http://schemas.microsoft.com/office/drawing/2014/main" id="{E500DAB5-D804-E28B-6F19-2D36E7B53172}"/>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technique : ANTARES</a:t>
            </a:r>
          </a:p>
        </p:txBody>
      </p:sp>
      <p:sp>
        <p:nvSpPr>
          <p:cNvPr id="35843" name="Espace réservé du numéro de diapositive 4">
            <a:extLst>
              <a:ext uri="{FF2B5EF4-FFF2-40B4-BE49-F238E27FC236}">
                <a16:creationId xmlns:a16="http://schemas.microsoft.com/office/drawing/2014/main" id="{C6DD60AD-C10B-00E7-585D-F844042613F0}"/>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11DE0F5E-BF24-4A02-A374-5F9F48951436}" type="slidenum">
              <a:rPr lang="fr-FR" altLang="fr-FR" sz="2000">
                <a:solidFill>
                  <a:srgbClr val="984807"/>
                </a:solidFill>
              </a:rPr>
              <a:pPr algn="r" eaLnBrk="1" hangingPunct="1">
                <a:spcBef>
                  <a:spcPct val="0"/>
                </a:spcBef>
                <a:buFontTx/>
                <a:buNone/>
              </a:pPr>
              <a:t>29</a:t>
            </a:fld>
            <a:endParaRPr lang="fr-FR" altLang="fr-FR" sz="2000">
              <a:solidFill>
                <a:srgbClr val="984807"/>
              </a:solidFill>
            </a:endParaRPr>
          </a:p>
        </p:txBody>
      </p:sp>
      <p:sp>
        <p:nvSpPr>
          <p:cNvPr id="35844" name="Rectangle 1">
            <a:extLst>
              <a:ext uri="{FF2B5EF4-FFF2-40B4-BE49-F238E27FC236}">
                <a16:creationId xmlns:a16="http://schemas.microsoft.com/office/drawing/2014/main" id="{AF8A31D6-7D21-B0CE-298E-63A2C63DDAD9}"/>
              </a:ext>
            </a:extLst>
          </p:cNvPr>
          <p:cNvSpPr>
            <a:spLocks noChangeArrowheads="1"/>
          </p:cNvSpPr>
          <p:nvPr/>
        </p:nvSpPr>
        <p:spPr bwMode="auto">
          <a:xfrm>
            <a:off x="457200" y="1981200"/>
            <a:ext cx="8189913" cy="302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Communications n'utilisant pas les relais du réseau, leur portée est limitée à la puissance du poste émetteur soit :</a:t>
            </a:r>
          </a:p>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Char char="•"/>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2 kilomètres environ pour les postes portatifs (2 Watts) ;</a:t>
            </a:r>
          </a:p>
          <a:p>
            <a:pPr algn="just">
              <a:lnSpc>
                <a:spcPct val="107000"/>
              </a:lnSpc>
              <a:spcBef>
                <a:spcPct val="0"/>
              </a:spcBef>
              <a:buFontTx/>
              <a:buChar char="•"/>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10 kilomètres environ pour les postes mobiles (10 Watts) ;</a:t>
            </a:r>
          </a:p>
          <a:p>
            <a:pPr algn="just">
              <a:lnSpc>
                <a:spcPct val="107000"/>
              </a:lnSpc>
              <a:spcBef>
                <a:spcPct val="0"/>
              </a:spcBef>
              <a:buFontTx/>
              <a:buChar char="•"/>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Environ 3 à 5 km de portatif à mobile.</a:t>
            </a:r>
          </a:p>
          <a:p>
            <a:pPr algn="just">
              <a:lnSpc>
                <a:spcPct val="107000"/>
              </a:lnSpc>
              <a:spcBef>
                <a:spcPct val="0"/>
              </a:spcBef>
              <a:buFontTx/>
              <a:buNone/>
            </a:pPr>
            <a:endPar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Seuls les terminaux à portée de couverture de mon terminal entendent mon message.</a:t>
            </a:r>
          </a:p>
        </p:txBody>
      </p:sp>
      <p:sp>
        <p:nvSpPr>
          <p:cNvPr id="35845" name="Rectangle 1">
            <a:extLst>
              <a:ext uri="{FF2B5EF4-FFF2-40B4-BE49-F238E27FC236}">
                <a16:creationId xmlns:a16="http://schemas.microsoft.com/office/drawing/2014/main" id="{347630FB-CB43-37ED-0562-66C8B0ECB67C}"/>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Mode DIR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re 8">
            <a:extLst>
              <a:ext uri="{FF2B5EF4-FFF2-40B4-BE49-F238E27FC236}">
                <a16:creationId xmlns:a16="http://schemas.microsoft.com/office/drawing/2014/main" id="{A5283EFF-DB06-5B5E-ABF4-74A28279D126}"/>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Introduction </a:t>
            </a:r>
          </a:p>
        </p:txBody>
      </p:sp>
      <p:sp>
        <p:nvSpPr>
          <p:cNvPr id="5123" name="Espace réservé du numéro de diapositive 4">
            <a:extLst>
              <a:ext uri="{FF2B5EF4-FFF2-40B4-BE49-F238E27FC236}">
                <a16:creationId xmlns:a16="http://schemas.microsoft.com/office/drawing/2014/main" id="{11925BAF-172A-C9D2-7DD9-22BA549CB94B}"/>
              </a:ext>
            </a:extLst>
          </p:cNvPr>
          <p:cNvSpPr>
            <a:spLocks noGrp="1" noChangeArrowheads="1"/>
          </p:cNvSpPr>
          <p:nvPr>
            <p:ph type="sldNum" sz="quarter" idx="12"/>
          </p:nvPr>
        </p:nvSpPr>
        <p:spPr bwMode="auto">
          <a:xfrm>
            <a:off x="6786563" y="6278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DA88AFA2-BFAA-4416-B1C2-B3E28A752DB3}" type="slidenum">
              <a:rPr lang="fr-FR" altLang="fr-FR" sz="2000">
                <a:solidFill>
                  <a:srgbClr val="984807"/>
                </a:solidFill>
              </a:rPr>
              <a:pPr>
                <a:spcBef>
                  <a:spcPct val="0"/>
                </a:spcBef>
                <a:buFontTx/>
                <a:buNone/>
              </a:pPr>
              <a:t>3</a:t>
            </a:fld>
            <a:endParaRPr lang="fr-FR" altLang="fr-FR" sz="2000">
              <a:solidFill>
                <a:srgbClr val="984807"/>
              </a:solidFill>
            </a:endParaRPr>
          </a:p>
        </p:txBody>
      </p:sp>
      <p:sp>
        <p:nvSpPr>
          <p:cNvPr id="5124" name="Rectangle 1">
            <a:extLst>
              <a:ext uri="{FF2B5EF4-FFF2-40B4-BE49-F238E27FC236}">
                <a16:creationId xmlns:a16="http://schemas.microsoft.com/office/drawing/2014/main" id="{05BC0DA7-3E44-97E8-5F48-FDD375EEF424}"/>
              </a:ext>
            </a:extLst>
          </p:cNvPr>
          <p:cNvSpPr>
            <a:spLocks noChangeArrowheads="1"/>
          </p:cNvSpPr>
          <p:nvPr/>
        </p:nvSpPr>
        <p:spPr bwMode="auto">
          <a:xfrm>
            <a:off x="533400" y="1600200"/>
            <a:ext cx="8189913" cy="367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Chaque SP se doit de connaître l'utilisation opérationnelle des postes radios et le fonctionnement des réseaux.</a:t>
            </a:r>
          </a:p>
          <a:p>
            <a:pPr>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Il est fréquent que lors d'intervention, un équipier se voit confier la tenue du tableau de contrôle ARICO. </a:t>
            </a:r>
          </a:p>
          <a:p>
            <a:pPr>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Lors des explorations ou de reconnaissances, les binômes utilisent la radio avec les équipements de tête.</a:t>
            </a:r>
          </a:p>
          <a:p>
            <a:pPr>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L'histoire nous montre aussi, malheureusement, que lors de catastrophes ou d'événement particulier un seul SP reste en état de demander des renforts.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re 8">
            <a:extLst>
              <a:ext uri="{FF2B5EF4-FFF2-40B4-BE49-F238E27FC236}">
                <a16:creationId xmlns:a16="http://schemas.microsoft.com/office/drawing/2014/main" id="{1C3D7933-AFDF-1DBC-BCDE-09300F60D4BE}"/>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technique : ANTARES</a:t>
            </a:r>
          </a:p>
        </p:txBody>
      </p:sp>
      <p:sp>
        <p:nvSpPr>
          <p:cNvPr id="36867" name="Espace réservé du numéro de diapositive 4">
            <a:extLst>
              <a:ext uri="{FF2B5EF4-FFF2-40B4-BE49-F238E27FC236}">
                <a16:creationId xmlns:a16="http://schemas.microsoft.com/office/drawing/2014/main" id="{28D5E35B-0D13-2CC8-5D72-CEB354EC8EFA}"/>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3A647C72-B4E4-42E0-B38F-F6A20DC35F57}" type="slidenum">
              <a:rPr lang="fr-FR" altLang="fr-FR" sz="2000">
                <a:solidFill>
                  <a:srgbClr val="984807"/>
                </a:solidFill>
              </a:rPr>
              <a:pPr algn="r" eaLnBrk="1" hangingPunct="1">
                <a:spcBef>
                  <a:spcPct val="0"/>
                </a:spcBef>
                <a:buFontTx/>
                <a:buNone/>
              </a:pPr>
              <a:t>30</a:t>
            </a:fld>
            <a:endParaRPr lang="fr-FR" altLang="fr-FR" sz="2000">
              <a:solidFill>
                <a:srgbClr val="984807"/>
              </a:solidFill>
            </a:endParaRPr>
          </a:p>
        </p:txBody>
      </p:sp>
      <p:sp>
        <p:nvSpPr>
          <p:cNvPr id="36868" name="Rectangle 1">
            <a:extLst>
              <a:ext uri="{FF2B5EF4-FFF2-40B4-BE49-F238E27FC236}">
                <a16:creationId xmlns:a16="http://schemas.microsoft.com/office/drawing/2014/main" id="{6EB08995-9014-C452-3758-230B832A1625}"/>
              </a:ext>
            </a:extLst>
          </p:cNvPr>
          <p:cNvSpPr>
            <a:spLocks noChangeArrowheads="1"/>
          </p:cNvSpPr>
          <p:nvPr/>
        </p:nvSpPr>
        <p:spPr bwMode="auto">
          <a:xfrm>
            <a:off x="457200" y="1981200"/>
            <a:ext cx="8189913"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SDMIS dispose des DIR suivantes :</a:t>
            </a:r>
          </a:p>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Char char="•"/>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Niveau 1 / 2 : entre chef de colonne et CDG.</a:t>
            </a:r>
          </a:p>
          <a:p>
            <a:pPr algn="just">
              <a:lnSpc>
                <a:spcPct val="107000"/>
              </a:lnSpc>
              <a:spcBef>
                <a:spcPct val="0"/>
              </a:spcBef>
              <a:buFontTx/>
              <a:buChar char="•"/>
            </a:pPr>
            <a:endPar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Niveau 3 / 4 : entre CA et CDG ou entre 2 CA.</a:t>
            </a:r>
          </a:p>
          <a:p>
            <a:pPr algn="just">
              <a:lnSpc>
                <a:spcPct val="107000"/>
              </a:lnSpc>
              <a:spcBef>
                <a:spcPct val="0"/>
              </a:spcBef>
              <a:buFontTx/>
              <a:buNone/>
            </a:pPr>
            <a:endPar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Niveau 3 / 4 : entre CA et ses binômes. </a:t>
            </a:r>
          </a:p>
        </p:txBody>
      </p:sp>
      <p:sp>
        <p:nvSpPr>
          <p:cNvPr id="36869" name="Rectangle 1">
            <a:extLst>
              <a:ext uri="{FF2B5EF4-FFF2-40B4-BE49-F238E27FC236}">
                <a16:creationId xmlns:a16="http://schemas.microsoft.com/office/drawing/2014/main" id="{D07235E0-670B-428B-CD93-203FA33F760F}"/>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Mode DIR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re 8">
            <a:extLst>
              <a:ext uri="{FF2B5EF4-FFF2-40B4-BE49-F238E27FC236}">
                <a16:creationId xmlns:a16="http://schemas.microsoft.com/office/drawing/2014/main" id="{4C28496F-EFE8-EC03-7597-FBB2E5632049}"/>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technique : ANTARES</a:t>
            </a:r>
          </a:p>
        </p:txBody>
      </p:sp>
      <p:sp>
        <p:nvSpPr>
          <p:cNvPr id="39939" name="Espace réservé du numéro de diapositive 4">
            <a:extLst>
              <a:ext uri="{FF2B5EF4-FFF2-40B4-BE49-F238E27FC236}">
                <a16:creationId xmlns:a16="http://schemas.microsoft.com/office/drawing/2014/main" id="{49C6D5C8-2ED9-6466-FD7E-AEA3EC9E8BBF}"/>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96F8E30E-8169-48F9-B3C8-1D9F20749094}" type="slidenum">
              <a:rPr lang="fr-FR" altLang="fr-FR" sz="2000">
                <a:solidFill>
                  <a:srgbClr val="984807"/>
                </a:solidFill>
              </a:rPr>
              <a:pPr algn="r" eaLnBrk="1" hangingPunct="1">
                <a:spcBef>
                  <a:spcPct val="0"/>
                </a:spcBef>
                <a:buFontTx/>
                <a:buNone/>
              </a:pPr>
              <a:t>31</a:t>
            </a:fld>
            <a:endParaRPr lang="fr-FR" altLang="fr-FR" sz="2000">
              <a:solidFill>
                <a:srgbClr val="984807"/>
              </a:solidFill>
            </a:endParaRPr>
          </a:p>
        </p:txBody>
      </p:sp>
      <p:sp>
        <p:nvSpPr>
          <p:cNvPr id="39940" name="Rectangle 1">
            <a:extLst>
              <a:ext uri="{FF2B5EF4-FFF2-40B4-BE49-F238E27FC236}">
                <a16:creationId xmlns:a16="http://schemas.microsoft.com/office/drawing/2014/main" id="{E0907D55-72E7-127B-0A22-77B8797F722B}"/>
              </a:ext>
            </a:extLst>
          </p:cNvPr>
          <p:cNvSpPr>
            <a:spLocks noChangeArrowheads="1"/>
          </p:cNvSpPr>
          <p:nvPr/>
        </p:nvSpPr>
        <p:spPr bwMode="auto">
          <a:xfrm>
            <a:off x="304800" y="1295400"/>
            <a:ext cx="1219200"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Canaux :</a:t>
            </a:r>
          </a:p>
        </p:txBody>
      </p:sp>
      <p:grpSp>
        <p:nvGrpSpPr>
          <p:cNvPr id="39941" name="Group 254">
            <a:extLst>
              <a:ext uri="{FF2B5EF4-FFF2-40B4-BE49-F238E27FC236}">
                <a16:creationId xmlns:a16="http://schemas.microsoft.com/office/drawing/2014/main" id="{E9854BF5-2F0C-D23E-6AA1-08E55C857C8C}"/>
              </a:ext>
            </a:extLst>
          </p:cNvPr>
          <p:cNvGrpSpPr>
            <a:grpSpLocks/>
          </p:cNvGrpSpPr>
          <p:nvPr/>
        </p:nvGrpSpPr>
        <p:grpSpPr bwMode="auto">
          <a:xfrm>
            <a:off x="1676400" y="1447800"/>
            <a:ext cx="7086600" cy="4586288"/>
            <a:chOff x="-3" y="-3"/>
            <a:chExt cx="2722" cy="2889"/>
          </a:xfrm>
        </p:grpSpPr>
        <p:grpSp>
          <p:nvGrpSpPr>
            <p:cNvPr id="39942" name="Group 252">
              <a:extLst>
                <a:ext uri="{FF2B5EF4-FFF2-40B4-BE49-F238E27FC236}">
                  <a16:creationId xmlns:a16="http://schemas.microsoft.com/office/drawing/2014/main" id="{C34D47F2-8571-B069-9CE4-7BCA955674A2}"/>
                </a:ext>
              </a:extLst>
            </p:cNvPr>
            <p:cNvGrpSpPr>
              <a:grpSpLocks/>
            </p:cNvGrpSpPr>
            <p:nvPr/>
          </p:nvGrpSpPr>
          <p:grpSpPr bwMode="auto">
            <a:xfrm>
              <a:off x="0" y="0"/>
              <a:ext cx="2716" cy="2883"/>
              <a:chOff x="0" y="0"/>
              <a:chExt cx="2716" cy="2883"/>
            </a:xfrm>
          </p:grpSpPr>
          <p:grpSp>
            <p:nvGrpSpPr>
              <p:cNvPr id="39944" name="Group 211">
                <a:extLst>
                  <a:ext uri="{FF2B5EF4-FFF2-40B4-BE49-F238E27FC236}">
                    <a16:creationId xmlns:a16="http://schemas.microsoft.com/office/drawing/2014/main" id="{1B762AAB-0188-6438-7D82-C743D71CBBF6}"/>
                  </a:ext>
                </a:extLst>
              </p:cNvPr>
              <p:cNvGrpSpPr>
                <a:grpSpLocks/>
              </p:cNvGrpSpPr>
              <p:nvPr/>
            </p:nvGrpSpPr>
            <p:grpSpPr bwMode="auto">
              <a:xfrm>
                <a:off x="0" y="0"/>
                <a:ext cx="608" cy="461"/>
                <a:chOff x="0" y="0"/>
                <a:chExt cx="608" cy="461"/>
              </a:xfrm>
            </p:grpSpPr>
            <p:sp>
              <p:nvSpPr>
                <p:cNvPr id="40005" name="Rectangle 189">
                  <a:extLst>
                    <a:ext uri="{FF2B5EF4-FFF2-40B4-BE49-F238E27FC236}">
                      <a16:creationId xmlns:a16="http://schemas.microsoft.com/office/drawing/2014/main" id="{9687DC95-A6FC-911E-B263-1D13052E4A32}"/>
                    </a:ext>
                  </a:extLst>
                </p:cNvPr>
                <p:cNvSpPr>
                  <a:spLocks noChangeArrowheads="1"/>
                </p:cNvSpPr>
                <p:nvPr/>
              </p:nvSpPr>
              <p:spPr bwMode="auto">
                <a:xfrm>
                  <a:off x="28" y="0"/>
                  <a:ext cx="552" cy="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Calibri" panose="020F0502020204030204" pitchFamily="34" charset="0"/>
                    </a:rPr>
                    <a:t>Numéro répertoire</a:t>
                  </a:r>
                  <a:endParaRPr lang="fr-FR" altLang="fr-FR" sz="2000">
                    <a:latin typeface="Times New Roman" panose="02020603050405020304" pitchFamily="18" charset="0"/>
                  </a:endParaRPr>
                </a:p>
              </p:txBody>
            </p:sp>
            <p:sp>
              <p:nvSpPr>
                <p:cNvPr id="40006" name="Rectangle 210">
                  <a:extLst>
                    <a:ext uri="{FF2B5EF4-FFF2-40B4-BE49-F238E27FC236}">
                      <a16:creationId xmlns:a16="http://schemas.microsoft.com/office/drawing/2014/main" id="{D057200A-7F00-4C13-F0B0-1ED76D02C08B}"/>
                    </a:ext>
                  </a:extLst>
                </p:cNvPr>
                <p:cNvSpPr>
                  <a:spLocks noChangeArrowheads="1"/>
                </p:cNvSpPr>
                <p:nvPr/>
              </p:nvSpPr>
              <p:spPr bwMode="auto">
                <a:xfrm>
                  <a:off x="0" y="0"/>
                  <a:ext cx="608" cy="461"/>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39945" name="Group 213">
                <a:extLst>
                  <a:ext uri="{FF2B5EF4-FFF2-40B4-BE49-F238E27FC236}">
                    <a16:creationId xmlns:a16="http://schemas.microsoft.com/office/drawing/2014/main" id="{EFF3D4BC-F2BA-1C2D-6415-610E567335BB}"/>
                  </a:ext>
                </a:extLst>
              </p:cNvPr>
              <p:cNvGrpSpPr>
                <a:grpSpLocks/>
              </p:cNvGrpSpPr>
              <p:nvPr/>
            </p:nvGrpSpPr>
            <p:grpSpPr bwMode="auto">
              <a:xfrm>
                <a:off x="608" y="0"/>
                <a:ext cx="1016" cy="461"/>
                <a:chOff x="608" y="0"/>
                <a:chExt cx="1016" cy="461"/>
              </a:xfrm>
            </p:grpSpPr>
            <p:sp>
              <p:nvSpPr>
                <p:cNvPr id="40003" name="Rectangle 190">
                  <a:extLst>
                    <a:ext uri="{FF2B5EF4-FFF2-40B4-BE49-F238E27FC236}">
                      <a16:creationId xmlns:a16="http://schemas.microsoft.com/office/drawing/2014/main" id="{22D6F8D9-82A3-76A8-5AC6-95B7C00880AF}"/>
                    </a:ext>
                  </a:extLst>
                </p:cNvPr>
                <p:cNvSpPr>
                  <a:spLocks noChangeArrowheads="1"/>
                </p:cNvSpPr>
                <p:nvPr/>
              </p:nvSpPr>
              <p:spPr bwMode="auto">
                <a:xfrm>
                  <a:off x="636" y="0"/>
                  <a:ext cx="960" cy="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Calibri" panose="020F0502020204030204" pitchFamily="34" charset="0"/>
                    </a:rPr>
                    <a:t>Numéro COM ou DIR</a:t>
                  </a:r>
                  <a:endParaRPr lang="fr-FR" altLang="fr-FR" sz="2000">
                    <a:latin typeface="Times New Roman" panose="02020603050405020304" pitchFamily="18" charset="0"/>
                  </a:endParaRPr>
                </a:p>
              </p:txBody>
            </p:sp>
            <p:sp>
              <p:nvSpPr>
                <p:cNvPr id="40004" name="Rectangle 212">
                  <a:extLst>
                    <a:ext uri="{FF2B5EF4-FFF2-40B4-BE49-F238E27FC236}">
                      <a16:creationId xmlns:a16="http://schemas.microsoft.com/office/drawing/2014/main" id="{7FA5C7A0-9AB8-F416-8915-60A8B784116F}"/>
                    </a:ext>
                  </a:extLst>
                </p:cNvPr>
                <p:cNvSpPr>
                  <a:spLocks noChangeArrowheads="1"/>
                </p:cNvSpPr>
                <p:nvPr/>
              </p:nvSpPr>
              <p:spPr bwMode="auto">
                <a:xfrm>
                  <a:off x="608" y="0"/>
                  <a:ext cx="1016" cy="461"/>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39946" name="Group 215">
                <a:extLst>
                  <a:ext uri="{FF2B5EF4-FFF2-40B4-BE49-F238E27FC236}">
                    <a16:creationId xmlns:a16="http://schemas.microsoft.com/office/drawing/2014/main" id="{3715690F-7953-BD9F-1442-58EF08539AE5}"/>
                  </a:ext>
                </a:extLst>
              </p:cNvPr>
              <p:cNvGrpSpPr>
                <a:grpSpLocks/>
              </p:cNvGrpSpPr>
              <p:nvPr/>
            </p:nvGrpSpPr>
            <p:grpSpPr bwMode="auto">
              <a:xfrm>
                <a:off x="1624" y="0"/>
                <a:ext cx="1092" cy="461"/>
                <a:chOff x="1624" y="0"/>
                <a:chExt cx="1092" cy="461"/>
              </a:xfrm>
            </p:grpSpPr>
            <p:sp>
              <p:nvSpPr>
                <p:cNvPr id="40001" name="Rectangle 191">
                  <a:extLst>
                    <a:ext uri="{FF2B5EF4-FFF2-40B4-BE49-F238E27FC236}">
                      <a16:creationId xmlns:a16="http://schemas.microsoft.com/office/drawing/2014/main" id="{665E2C27-1517-F0D3-1F6F-747E4FF5C15D}"/>
                    </a:ext>
                  </a:extLst>
                </p:cNvPr>
                <p:cNvSpPr>
                  <a:spLocks noChangeArrowheads="1"/>
                </p:cNvSpPr>
                <p:nvPr/>
              </p:nvSpPr>
              <p:spPr bwMode="auto">
                <a:xfrm>
                  <a:off x="1652" y="0"/>
                  <a:ext cx="1036" cy="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Calibri" panose="020F0502020204030204" pitchFamily="34" charset="0"/>
                    </a:rPr>
                    <a:t>Noms</a:t>
                  </a:r>
                  <a:endParaRPr lang="fr-FR" altLang="fr-FR" sz="2000">
                    <a:latin typeface="Times New Roman" panose="02020603050405020304" pitchFamily="18" charset="0"/>
                  </a:endParaRPr>
                </a:p>
              </p:txBody>
            </p:sp>
            <p:sp>
              <p:nvSpPr>
                <p:cNvPr id="40002" name="Rectangle 214">
                  <a:extLst>
                    <a:ext uri="{FF2B5EF4-FFF2-40B4-BE49-F238E27FC236}">
                      <a16:creationId xmlns:a16="http://schemas.microsoft.com/office/drawing/2014/main" id="{F79793A6-1733-E047-2B7D-AB23883762F3}"/>
                    </a:ext>
                  </a:extLst>
                </p:cNvPr>
                <p:cNvSpPr>
                  <a:spLocks noChangeArrowheads="1"/>
                </p:cNvSpPr>
                <p:nvPr/>
              </p:nvSpPr>
              <p:spPr bwMode="auto">
                <a:xfrm>
                  <a:off x="1624" y="0"/>
                  <a:ext cx="1092" cy="461"/>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39947" name="Group 217">
                <a:extLst>
                  <a:ext uri="{FF2B5EF4-FFF2-40B4-BE49-F238E27FC236}">
                    <a16:creationId xmlns:a16="http://schemas.microsoft.com/office/drawing/2014/main" id="{2C64BDBA-DB45-EF06-160F-5CB7714A33CD}"/>
                  </a:ext>
                </a:extLst>
              </p:cNvPr>
              <p:cNvGrpSpPr>
                <a:grpSpLocks/>
              </p:cNvGrpSpPr>
              <p:nvPr/>
            </p:nvGrpSpPr>
            <p:grpSpPr bwMode="auto">
              <a:xfrm>
                <a:off x="0" y="461"/>
                <a:ext cx="608" cy="346"/>
                <a:chOff x="0" y="461"/>
                <a:chExt cx="608" cy="346"/>
              </a:xfrm>
            </p:grpSpPr>
            <p:sp>
              <p:nvSpPr>
                <p:cNvPr id="39999" name="Rectangle 192">
                  <a:extLst>
                    <a:ext uri="{FF2B5EF4-FFF2-40B4-BE49-F238E27FC236}">
                      <a16:creationId xmlns:a16="http://schemas.microsoft.com/office/drawing/2014/main" id="{4D75C523-8A1E-DBAB-0D9C-63E3ADCEF215}"/>
                    </a:ext>
                  </a:extLst>
                </p:cNvPr>
                <p:cNvSpPr>
                  <a:spLocks noChangeArrowheads="1"/>
                </p:cNvSpPr>
                <p:nvPr/>
              </p:nvSpPr>
              <p:spPr bwMode="auto">
                <a:xfrm>
                  <a:off x="28" y="461"/>
                  <a:ext cx="552"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Calibri" panose="020F0502020204030204" pitchFamily="34" charset="0"/>
                    </a:rPr>
                    <a:t>1</a:t>
                  </a:r>
                  <a:endParaRPr lang="fr-FR" altLang="fr-FR" sz="2000">
                    <a:latin typeface="Times New Roman" panose="02020603050405020304" pitchFamily="18" charset="0"/>
                  </a:endParaRPr>
                </a:p>
              </p:txBody>
            </p:sp>
            <p:sp>
              <p:nvSpPr>
                <p:cNvPr id="40000" name="Rectangle 216">
                  <a:extLst>
                    <a:ext uri="{FF2B5EF4-FFF2-40B4-BE49-F238E27FC236}">
                      <a16:creationId xmlns:a16="http://schemas.microsoft.com/office/drawing/2014/main" id="{9C494E63-8AFE-9207-2598-A9FFC8716135}"/>
                    </a:ext>
                  </a:extLst>
                </p:cNvPr>
                <p:cNvSpPr>
                  <a:spLocks noChangeArrowheads="1"/>
                </p:cNvSpPr>
                <p:nvPr/>
              </p:nvSpPr>
              <p:spPr bwMode="auto">
                <a:xfrm>
                  <a:off x="0" y="461"/>
                  <a:ext cx="608"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39948" name="Group 219">
                <a:extLst>
                  <a:ext uri="{FF2B5EF4-FFF2-40B4-BE49-F238E27FC236}">
                    <a16:creationId xmlns:a16="http://schemas.microsoft.com/office/drawing/2014/main" id="{63F31540-09D4-0E49-4293-59ED3E0336DC}"/>
                  </a:ext>
                </a:extLst>
              </p:cNvPr>
              <p:cNvGrpSpPr>
                <a:grpSpLocks/>
              </p:cNvGrpSpPr>
              <p:nvPr/>
            </p:nvGrpSpPr>
            <p:grpSpPr bwMode="auto">
              <a:xfrm>
                <a:off x="608" y="461"/>
                <a:ext cx="1016" cy="346"/>
                <a:chOff x="608" y="461"/>
                <a:chExt cx="1016" cy="346"/>
              </a:xfrm>
            </p:grpSpPr>
            <p:sp>
              <p:nvSpPr>
                <p:cNvPr id="39997" name="Rectangle 193">
                  <a:extLst>
                    <a:ext uri="{FF2B5EF4-FFF2-40B4-BE49-F238E27FC236}">
                      <a16:creationId xmlns:a16="http://schemas.microsoft.com/office/drawing/2014/main" id="{E96E060E-8410-6532-7966-55671369BBA5}"/>
                    </a:ext>
                  </a:extLst>
                </p:cNvPr>
                <p:cNvSpPr>
                  <a:spLocks noChangeArrowheads="1"/>
                </p:cNvSpPr>
                <p:nvPr/>
              </p:nvSpPr>
              <p:spPr bwMode="auto">
                <a:xfrm>
                  <a:off x="636" y="461"/>
                  <a:ext cx="960"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Calibri" panose="020F0502020204030204" pitchFamily="34" charset="0"/>
                    </a:rPr>
                    <a:t>614</a:t>
                  </a:r>
                  <a:endParaRPr lang="fr-FR" altLang="fr-FR" sz="2000">
                    <a:latin typeface="Times New Roman" panose="02020603050405020304" pitchFamily="18" charset="0"/>
                  </a:endParaRPr>
                </a:p>
              </p:txBody>
            </p:sp>
            <p:sp>
              <p:nvSpPr>
                <p:cNvPr id="39998" name="Rectangle 218">
                  <a:extLst>
                    <a:ext uri="{FF2B5EF4-FFF2-40B4-BE49-F238E27FC236}">
                      <a16:creationId xmlns:a16="http://schemas.microsoft.com/office/drawing/2014/main" id="{F203716C-B1C9-BA0E-510B-D7CC7E61BFAE}"/>
                    </a:ext>
                  </a:extLst>
                </p:cNvPr>
                <p:cNvSpPr>
                  <a:spLocks noChangeArrowheads="1"/>
                </p:cNvSpPr>
                <p:nvPr/>
              </p:nvSpPr>
              <p:spPr bwMode="auto">
                <a:xfrm>
                  <a:off x="608" y="461"/>
                  <a:ext cx="1016"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39949" name="Group 221">
                <a:extLst>
                  <a:ext uri="{FF2B5EF4-FFF2-40B4-BE49-F238E27FC236}">
                    <a16:creationId xmlns:a16="http://schemas.microsoft.com/office/drawing/2014/main" id="{1C775820-16BF-DB77-3231-ADCBA57A98C5}"/>
                  </a:ext>
                </a:extLst>
              </p:cNvPr>
              <p:cNvGrpSpPr>
                <a:grpSpLocks/>
              </p:cNvGrpSpPr>
              <p:nvPr/>
            </p:nvGrpSpPr>
            <p:grpSpPr bwMode="auto">
              <a:xfrm>
                <a:off x="1624" y="461"/>
                <a:ext cx="1092" cy="1384"/>
                <a:chOff x="1624" y="461"/>
                <a:chExt cx="1092" cy="1384"/>
              </a:xfrm>
            </p:grpSpPr>
            <p:sp>
              <p:nvSpPr>
                <p:cNvPr id="39995" name="Rectangle 194">
                  <a:extLst>
                    <a:ext uri="{FF2B5EF4-FFF2-40B4-BE49-F238E27FC236}">
                      <a16:creationId xmlns:a16="http://schemas.microsoft.com/office/drawing/2014/main" id="{441B44FD-C5CC-5E3F-9F0E-62BC96E9CB25}"/>
                    </a:ext>
                  </a:extLst>
                </p:cNvPr>
                <p:cNvSpPr>
                  <a:spLocks noChangeArrowheads="1"/>
                </p:cNvSpPr>
                <p:nvPr/>
              </p:nvSpPr>
              <p:spPr bwMode="auto">
                <a:xfrm>
                  <a:off x="1652" y="461"/>
                  <a:ext cx="1036" cy="1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Calibri" panose="020F0502020204030204" pitchFamily="34" charset="0"/>
                    </a:rPr>
                    <a:t>Tactique niveau 3 / 4</a:t>
                  </a:r>
                  <a:endParaRPr lang="fr-FR" altLang="fr-FR" sz="2000">
                    <a:latin typeface="Times New Roman" panose="02020603050405020304" pitchFamily="18" charset="0"/>
                  </a:endParaRPr>
                </a:p>
              </p:txBody>
            </p:sp>
            <p:sp>
              <p:nvSpPr>
                <p:cNvPr id="39996" name="Rectangle 220">
                  <a:extLst>
                    <a:ext uri="{FF2B5EF4-FFF2-40B4-BE49-F238E27FC236}">
                      <a16:creationId xmlns:a16="http://schemas.microsoft.com/office/drawing/2014/main" id="{ECC32A6D-3C1D-2A22-D0A6-5D47E05D7DD9}"/>
                    </a:ext>
                  </a:extLst>
                </p:cNvPr>
                <p:cNvSpPr>
                  <a:spLocks noChangeArrowheads="1"/>
                </p:cNvSpPr>
                <p:nvPr/>
              </p:nvSpPr>
              <p:spPr bwMode="auto">
                <a:xfrm>
                  <a:off x="1624" y="461"/>
                  <a:ext cx="1092" cy="138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39950" name="Group 223">
                <a:extLst>
                  <a:ext uri="{FF2B5EF4-FFF2-40B4-BE49-F238E27FC236}">
                    <a16:creationId xmlns:a16="http://schemas.microsoft.com/office/drawing/2014/main" id="{8B44F352-23C1-5D9A-1332-70CACDF97A99}"/>
                  </a:ext>
                </a:extLst>
              </p:cNvPr>
              <p:cNvGrpSpPr>
                <a:grpSpLocks/>
              </p:cNvGrpSpPr>
              <p:nvPr/>
            </p:nvGrpSpPr>
            <p:grpSpPr bwMode="auto">
              <a:xfrm>
                <a:off x="0" y="807"/>
                <a:ext cx="608" cy="346"/>
                <a:chOff x="0" y="807"/>
                <a:chExt cx="608" cy="346"/>
              </a:xfrm>
            </p:grpSpPr>
            <p:sp>
              <p:nvSpPr>
                <p:cNvPr id="39993" name="Rectangle 195">
                  <a:extLst>
                    <a:ext uri="{FF2B5EF4-FFF2-40B4-BE49-F238E27FC236}">
                      <a16:creationId xmlns:a16="http://schemas.microsoft.com/office/drawing/2014/main" id="{D766B651-383D-F032-2367-C3B58012A841}"/>
                    </a:ext>
                  </a:extLst>
                </p:cNvPr>
                <p:cNvSpPr>
                  <a:spLocks noChangeArrowheads="1"/>
                </p:cNvSpPr>
                <p:nvPr/>
              </p:nvSpPr>
              <p:spPr bwMode="auto">
                <a:xfrm>
                  <a:off x="28" y="807"/>
                  <a:ext cx="552"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Calibri" panose="020F0502020204030204" pitchFamily="34" charset="0"/>
                    </a:rPr>
                    <a:t>2</a:t>
                  </a:r>
                  <a:endParaRPr lang="fr-FR" altLang="fr-FR" sz="2000">
                    <a:latin typeface="Times New Roman" panose="02020603050405020304" pitchFamily="18" charset="0"/>
                  </a:endParaRPr>
                </a:p>
              </p:txBody>
            </p:sp>
            <p:sp>
              <p:nvSpPr>
                <p:cNvPr id="39994" name="Rectangle 222">
                  <a:extLst>
                    <a:ext uri="{FF2B5EF4-FFF2-40B4-BE49-F238E27FC236}">
                      <a16:creationId xmlns:a16="http://schemas.microsoft.com/office/drawing/2014/main" id="{3112D3F4-6FA5-45C6-D761-D6BDE91F176F}"/>
                    </a:ext>
                  </a:extLst>
                </p:cNvPr>
                <p:cNvSpPr>
                  <a:spLocks noChangeArrowheads="1"/>
                </p:cNvSpPr>
                <p:nvPr/>
              </p:nvSpPr>
              <p:spPr bwMode="auto">
                <a:xfrm>
                  <a:off x="0" y="807"/>
                  <a:ext cx="608"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39951" name="Group 225">
                <a:extLst>
                  <a:ext uri="{FF2B5EF4-FFF2-40B4-BE49-F238E27FC236}">
                    <a16:creationId xmlns:a16="http://schemas.microsoft.com/office/drawing/2014/main" id="{0929C0E1-2A94-312F-BB21-B1C975E51753}"/>
                  </a:ext>
                </a:extLst>
              </p:cNvPr>
              <p:cNvGrpSpPr>
                <a:grpSpLocks/>
              </p:cNvGrpSpPr>
              <p:nvPr/>
            </p:nvGrpSpPr>
            <p:grpSpPr bwMode="auto">
              <a:xfrm>
                <a:off x="608" y="807"/>
                <a:ext cx="1016" cy="346"/>
                <a:chOff x="608" y="807"/>
                <a:chExt cx="1016" cy="346"/>
              </a:xfrm>
            </p:grpSpPr>
            <p:sp>
              <p:nvSpPr>
                <p:cNvPr id="39991" name="Rectangle 196">
                  <a:extLst>
                    <a:ext uri="{FF2B5EF4-FFF2-40B4-BE49-F238E27FC236}">
                      <a16:creationId xmlns:a16="http://schemas.microsoft.com/office/drawing/2014/main" id="{28B63344-17ED-42BA-4C41-E7F8BA424928}"/>
                    </a:ext>
                  </a:extLst>
                </p:cNvPr>
                <p:cNvSpPr>
                  <a:spLocks noChangeArrowheads="1"/>
                </p:cNvSpPr>
                <p:nvPr/>
              </p:nvSpPr>
              <p:spPr bwMode="auto">
                <a:xfrm>
                  <a:off x="636" y="807"/>
                  <a:ext cx="960"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Calibri" panose="020F0502020204030204" pitchFamily="34" charset="0"/>
                    </a:rPr>
                    <a:t>633</a:t>
                  </a:r>
                  <a:endParaRPr lang="fr-FR" altLang="fr-FR" sz="2000">
                    <a:latin typeface="Times New Roman" panose="02020603050405020304" pitchFamily="18" charset="0"/>
                  </a:endParaRPr>
                </a:p>
              </p:txBody>
            </p:sp>
            <p:sp>
              <p:nvSpPr>
                <p:cNvPr id="39992" name="Rectangle 224">
                  <a:extLst>
                    <a:ext uri="{FF2B5EF4-FFF2-40B4-BE49-F238E27FC236}">
                      <a16:creationId xmlns:a16="http://schemas.microsoft.com/office/drawing/2014/main" id="{DD95E27B-0B3C-7F15-E67D-3289DD1F0E16}"/>
                    </a:ext>
                  </a:extLst>
                </p:cNvPr>
                <p:cNvSpPr>
                  <a:spLocks noChangeArrowheads="1"/>
                </p:cNvSpPr>
                <p:nvPr/>
              </p:nvSpPr>
              <p:spPr bwMode="auto">
                <a:xfrm>
                  <a:off x="608" y="807"/>
                  <a:ext cx="1016"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39952" name="Group 227">
                <a:extLst>
                  <a:ext uri="{FF2B5EF4-FFF2-40B4-BE49-F238E27FC236}">
                    <a16:creationId xmlns:a16="http://schemas.microsoft.com/office/drawing/2014/main" id="{4365D6B0-7EC0-D754-7C68-78AF25B4FC30}"/>
                  </a:ext>
                </a:extLst>
              </p:cNvPr>
              <p:cNvGrpSpPr>
                <a:grpSpLocks/>
              </p:cNvGrpSpPr>
              <p:nvPr/>
            </p:nvGrpSpPr>
            <p:grpSpPr bwMode="auto">
              <a:xfrm>
                <a:off x="0" y="1153"/>
                <a:ext cx="608" cy="346"/>
                <a:chOff x="0" y="1153"/>
                <a:chExt cx="608" cy="346"/>
              </a:xfrm>
            </p:grpSpPr>
            <p:sp>
              <p:nvSpPr>
                <p:cNvPr id="39989" name="Rectangle 197">
                  <a:extLst>
                    <a:ext uri="{FF2B5EF4-FFF2-40B4-BE49-F238E27FC236}">
                      <a16:creationId xmlns:a16="http://schemas.microsoft.com/office/drawing/2014/main" id="{69A767AB-7021-80DD-369C-92CBC5F86117}"/>
                    </a:ext>
                  </a:extLst>
                </p:cNvPr>
                <p:cNvSpPr>
                  <a:spLocks noChangeArrowheads="1"/>
                </p:cNvSpPr>
                <p:nvPr/>
              </p:nvSpPr>
              <p:spPr bwMode="auto">
                <a:xfrm>
                  <a:off x="28" y="1153"/>
                  <a:ext cx="552"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Calibri" panose="020F0502020204030204" pitchFamily="34" charset="0"/>
                    </a:rPr>
                    <a:t>3</a:t>
                  </a:r>
                  <a:endParaRPr lang="fr-FR" altLang="fr-FR" sz="2000">
                    <a:latin typeface="Times New Roman" panose="02020603050405020304" pitchFamily="18" charset="0"/>
                  </a:endParaRPr>
                </a:p>
              </p:txBody>
            </p:sp>
            <p:sp>
              <p:nvSpPr>
                <p:cNvPr id="39990" name="Rectangle 226">
                  <a:extLst>
                    <a:ext uri="{FF2B5EF4-FFF2-40B4-BE49-F238E27FC236}">
                      <a16:creationId xmlns:a16="http://schemas.microsoft.com/office/drawing/2014/main" id="{93CB86BE-91C9-EFAB-9ADD-40A04AA49815}"/>
                    </a:ext>
                  </a:extLst>
                </p:cNvPr>
                <p:cNvSpPr>
                  <a:spLocks noChangeArrowheads="1"/>
                </p:cNvSpPr>
                <p:nvPr/>
              </p:nvSpPr>
              <p:spPr bwMode="auto">
                <a:xfrm>
                  <a:off x="0" y="1153"/>
                  <a:ext cx="608"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39953" name="Group 229">
                <a:extLst>
                  <a:ext uri="{FF2B5EF4-FFF2-40B4-BE49-F238E27FC236}">
                    <a16:creationId xmlns:a16="http://schemas.microsoft.com/office/drawing/2014/main" id="{05286293-575D-E9CB-956F-2655C98A603B}"/>
                  </a:ext>
                </a:extLst>
              </p:cNvPr>
              <p:cNvGrpSpPr>
                <a:grpSpLocks/>
              </p:cNvGrpSpPr>
              <p:nvPr/>
            </p:nvGrpSpPr>
            <p:grpSpPr bwMode="auto">
              <a:xfrm>
                <a:off x="608" y="1153"/>
                <a:ext cx="1016" cy="346"/>
                <a:chOff x="608" y="1153"/>
                <a:chExt cx="1016" cy="346"/>
              </a:xfrm>
            </p:grpSpPr>
            <p:sp>
              <p:nvSpPr>
                <p:cNvPr id="39987" name="Rectangle 198">
                  <a:extLst>
                    <a:ext uri="{FF2B5EF4-FFF2-40B4-BE49-F238E27FC236}">
                      <a16:creationId xmlns:a16="http://schemas.microsoft.com/office/drawing/2014/main" id="{4405973B-7BAC-E167-D243-CA37FCF7ACE4}"/>
                    </a:ext>
                  </a:extLst>
                </p:cNvPr>
                <p:cNvSpPr>
                  <a:spLocks noChangeArrowheads="1"/>
                </p:cNvSpPr>
                <p:nvPr/>
              </p:nvSpPr>
              <p:spPr bwMode="auto">
                <a:xfrm>
                  <a:off x="636" y="1153"/>
                  <a:ext cx="960"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Calibri" panose="020F0502020204030204" pitchFamily="34" charset="0"/>
                    </a:rPr>
                    <a:t>654</a:t>
                  </a:r>
                  <a:endParaRPr lang="fr-FR" altLang="fr-FR" sz="2000">
                    <a:latin typeface="Times New Roman" panose="02020603050405020304" pitchFamily="18" charset="0"/>
                  </a:endParaRPr>
                </a:p>
              </p:txBody>
            </p:sp>
            <p:sp>
              <p:nvSpPr>
                <p:cNvPr id="39988" name="Rectangle 228">
                  <a:extLst>
                    <a:ext uri="{FF2B5EF4-FFF2-40B4-BE49-F238E27FC236}">
                      <a16:creationId xmlns:a16="http://schemas.microsoft.com/office/drawing/2014/main" id="{807D14A7-B17A-9AF8-B916-0233FC2D2251}"/>
                    </a:ext>
                  </a:extLst>
                </p:cNvPr>
                <p:cNvSpPr>
                  <a:spLocks noChangeArrowheads="1"/>
                </p:cNvSpPr>
                <p:nvPr/>
              </p:nvSpPr>
              <p:spPr bwMode="auto">
                <a:xfrm>
                  <a:off x="608" y="1153"/>
                  <a:ext cx="1016"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39954" name="Group 231">
                <a:extLst>
                  <a:ext uri="{FF2B5EF4-FFF2-40B4-BE49-F238E27FC236}">
                    <a16:creationId xmlns:a16="http://schemas.microsoft.com/office/drawing/2014/main" id="{CD0D8EE1-B635-C2C7-990C-7F70099FAE4D}"/>
                  </a:ext>
                </a:extLst>
              </p:cNvPr>
              <p:cNvGrpSpPr>
                <a:grpSpLocks/>
              </p:cNvGrpSpPr>
              <p:nvPr/>
            </p:nvGrpSpPr>
            <p:grpSpPr bwMode="auto">
              <a:xfrm>
                <a:off x="0" y="1499"/>
                <a:ext cx="608" cy="346"/>
                <a:chOff x="0" y="1499"/>
                <a:chExt cx="608" cy="346"/>
              </a:xfrm>
            </p:grpSpPr>
            <p:sp>
              <p:nvSpPr>
                <p:cNvPr id="39985" name="Rectangle 199">
                  <a:extLst>
                    <a:ext uri="{FF2B5EF4-FFF2-40B4-BE49-F238E27FC236}">
                      <a16:creationId xmlns:a16="http://schemas.microsoft.com/office/drawing/2014/main" id="{280FFD06-795B-B739-2793-8EEDDE96AD76}"/>
                    </a:ext>
                  </a:extLst>
                </p:cNvPr>
                <p:cNvSpPr>
                  <a:spLocks noChangeArrowheads="1"/>
                </p:cNvSpPr>
                <p:nvPr/>
              </p:nvSpPr>
              <p:spPr bwMode="auto">
                <a:xfrm>
                  <a:off x="28" y="1499"/>
                  <a:ext cx="552"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Calibri" panose="020F0502020204030204" pitchFamily="34" charset="0"/>
                    </a:rPr>
                    <a:t>4</a:t>
                  </a:r>
                  <a:endParaRPr lang="fr-FR" altLang="fr-FR" sz="2000">
                    <a:latin typeface="Times New Roman" panose="02020603050405020304" pitchFamily="18" charset="0"/>
                  </a:endParaRPr>
                </a:p>
              </p:txBody>
            </p:sp>
            <p:sp>
              <p:nvSpPr>
                <p:cNvPr id="39986" name="Rectangle 230">
                  <a:extLst>
                    <a:ext uri="{FF2B5EF4-FFF2-40B4-BE49-F238E27FC236}">
                      <a16:creationId xmlns:a16="http://schemas.microsoft.com/office/drawing/2014/main" id="{E9A2C996-A833-EC4C-8B39-35A248EE202E}"/>
                    </a:ext>
                  </a:extLst>
                </p:cNvPr>
                <p:cNvSpPr>
                  <a:spLocks noChangeArrowheads="1"/>
                </p:cNvSpPr>
                <p:nvPr/>
              </p:nvSpPr>
              <p:spPr bwMode="auto">
                <a:xfrm>
                  <a:off x="0" y="1499"/>
                  <a:ext cx="608"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39955" name="Group 233">
                <a:extLst>
                  <a:ext uri="{FF2B5EF4-FFF2-40B4-BE49-F238E27FC236}">
                    <a16:creationId xmlns:a16="http://schemas.microsoft.com/office/drawing/2014/main" id="{10DF058F-DD5F-E966-57ED-04B28D68E49E}"/>
                  </a:ext>
                </a:extLst>
              </p:cNvPr>
              <p:cNvGrpSpPr>
                <a:grpSpLocks/>
              </p:cNvGrpSpPr>
              <p:nvPr/>
            </p:nvGrpSpPr>
            <p:grpSpPr bwMode="auto">
              <a:xfrm>
                <a:off x="608" y="1499"/>
                <a:ext cx="1016" cy="346"/>
                <a:chOff x="608" y="1499"/>
                <a:chExt cx="1016" cy="346"/>
              </a:xfrm>
            </p:grpSpPr>
            <p:sp>
              <p:nvSpPr>
                <p:cNvPr id="39983" name="Rectangle 200">
                  <a:extLst>
                    <a:ext uri="{FF2B5EF4-FFF2-40B4-BE49-F238E27FC236}">
                      <a16:creationId xmlns:a16="http://schemas.microsoft.com/office/drawing/2014/main" id="{6C35F2F9-43BD-8974-D5E4-7433587373D3}"/>
                    </a:ext>
                  </a:extLst>
                </p:cNvPr>
                <p:cNvSpPr>
                  <a:spLocks noChangeArrowheads="1"/>
                </p:cNvSpPr>
                <p:nvPr/>
              </p:nvSpPr>
              <p:spPr bwMode="auto">
                <a:xfrm>
                  <a:off x="636" y="1499"/>
                  <a:ext cx="960"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Calibri" panose="020F0502020204030204" pitchFamily="34" charset="0"/>
                    </a:rPr>
                    <a:t>673</a:t>
                  </a:r>
                  <a:endParaRPr lang="fr-FR" altLang="fr-FR" sz="2000">
                    <a:latin typeface="Times New Roman" panose="02020603050405020304" pitchFamily="18" charset="0"/>
                  </a:endParaRPr>
                </a:p>
              </p:txBody>
            </p:sp>
            <p:sp>
              <p:nvSpPr>
                <p:cNvPr id="39984" name="Rectangle 232">
                  <a:extLst>
                    <a:ext uri="{FF2B5EF4-FFF2-40B4-BE49-F238E27FC236}">
                      <a16:creationId xmlns:a16="http://schemas.microsoft.com/office/drawing/2014/main" id="{8161E597-E940-1590-EB49-5F218C1EB086}"/>
                    </a:ext>
                  </a:extLst>
                </p:cNvPr>
                <p:cNvSpPr>
                  <a:spLocks noChangeArrowheads="1"/>
                </p:cNvSpPr>
                <p:nvPr/>
              </p:nvSpPr>
              <p:spPr bwMode="auto">
                <a:xfrm>
                  <a:off x="608" y="1499"/>
                  <a:ext cx="1016"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39956" name="Group 235">
                <a:extLst>
                  <a:ext uri="{FF2B5EF4-FFF2-40B4-BE49-F238E27FC236}">
                    <a16:creationId xmlns:a16="http://schemas.microsoft.com/office/drawing/2014/main" id="{3DA81794-65C1-7F57-C114-C7274F946552}"/>
                  </a:ext>
                </a:extLst>
              </p:cNvPr>
              <p:cNvGrpSpPr>
                <a:grpSpLocks/>
              </p:cNvGrpSpPr>
              <p:nvPr/>
            </p:nvGrpSpPr>
            <p:grpSpPr bwMode="auto">
              <a:xfrm>
                <a:off x="0" y="1845"/>
                <a:ext cx="608" cy="346"/>
                <a:chOff x="0" y="1845"/>
                <a:chExt cx="608" cy="346"/>
              </a:xfrm>
            </p:grpSpPr>
            <p:sp>
              <p:nvSpPr>
                <p:cNvPr id="39981" name="Rectangle 201">
                  <a:extLst>
                    <a:ext uri="{FF2B5EF4-FFF2-40B4-BE49-F238E27FC236}">
                      <a16:creationId xmlns:a16="http://schemas.microsoft.com/office/drawing/2014/main" id="{5243FAA0-B9AB-92D2-A97F-624806F99A84}"/>
                    </a:ext>
                  </a:extLst>
                </p:cNvPr>
                <p:cNvSpPr>
                  <a:spLocks noChangeArrowheads="1"/>
                </p:cNvSpPr>
                <p:nvPr/>
              </p:nvSpPr>
              <p:spPr bwMode="auto">
                <a:xfrm>
                  <a:off x="28" y="1845"/>
                  <a:ext cx="552"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Calibri" panose="020F0502020204030204" pitchFamily="34" charset="0"/>
                    </a:rPr>
                    <a:t>5</a:t>
                  </a:r>
                  <a:endParaRPr lang="fr-FR" altLang="fr-FR" sz="2000">
                    <a:latin typeface="Times New Roman" panose="02020603050405020304" pitchFamily="18" charset="0"/>
                  </a:endParaRPr>
                </a:p>
              </p:txBody>
            </p:sp>
            <p:sp>
              <p:nvSpPr>
                <p:cNvPr id="39982" name="Rectangle 234">
                  <a:extLst>
                    <a:ext uri="{FF2B5EF4-FFF2-40B4-BE49-F238E27FC236}">
                      <a16:creationId xmlns:a16="http://schemas.microsoft.com/office/drawing/2014/main" id="{E41E9BC3-EEC7-385F-9FE2-534956F9EB33}"/>
                    </a:ext>
                  </a:extLst>
                </p:cNvPr>
                <p:cNvSpPr>
                  <a:spLocks noChangeArrowheads="1"/>
                </p:cNvSpPr>
                <p:nvPr/>
              </p:nvSpPr>
              <p:spPr bwMode="auto">
                <a:xfrm>
                  <a:off x="0" y="1845"/>
                  <a:ext cx="608"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39957" name="Group 237">
                <a:extLst>
                  <a:ext uri="{FF2B5EF4-FFF2-40B4-BE49-F238E27FC236}">
                    <a16:creationId xmlns:a16="http://schemas.microsoft.com/office/drawing/2014/main" id="{91B7B3C2-A3B0-E853-29E7-94365EC0DA30}"/>
                  </a:ext>
                </a:extLst>
              </p:cNvPr>
              <p:cNvGrpSpPr>
                <a:grpSpLocks/>
              </p:cNvGrpSpPr>
              <p:nvPr/>
            </p:nvGrpSpPr>
            <p:grpSpPr bwMode="auto">
              <a:xfrm>
                <a:off x="608" y="1845"/>
                <a:ext cx="1016" cy="346"/>
                <a:chOff x="608" y="1845"/>
                <a:chExt cx="1016" cy="346"/>
              </a:xfrm>
            </p:grpSpPr>
            <p:sp>
              <p:nvSpPr>
                <p:cNvPr id="39979" name="Rectangle 202">
                  <a:extLst>
                    <a:ext uri="{FF2B5EF4-FFF2-40B4-BE49-F238E27FC236}">
                      <a16:creationId xmlns:a16="http://schemas.microsoft.com/office/drawing/2014/main" id="{E152A715-FDD9-5775-0DD2-D81E14F9A4A1}"/>
                    </a:ext>
                  </a:extLst>
                </p:cNvPr>
                <p:cNvSpPr>
                  <a:spLocks noChangeArrowheads="1"/>
                </p:cNvSpPr>
                <p:nvPr/>
              </p:nvSpPr>
              <p:spPr bwMode="auto">
                <a:xfrm>
                  <a:off x="636" y="1845"/>
                  <a:ext cx="960"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Calibri" panose="020F0502020204030204" pitchFamily="34" charset="0"/>
                    </a:rPr>
                    <a:t>602</a:t>
                  </a:r>
                  <a:endParaRPr lang="fr-FR" altLang="fr-FR" sz="2000">
                    <a:latin typeface="Times New Roman" panose="02020603050405020304" pitchFamily="18" charset="0"/>
                  </a:endParaRPr>
                </a:p>
              </p:txBody>
            </p:sp>
            <p:sp>
              <p:nvSpPr>
                <p:cNvPr id="39980" name="Rectangle 236">
                  <a:extLst>
                    <a:ext uri="{FF2B5EF4-FFF2-40B4-BE49-F238E27FC236}">
                      <a16:creationId xmlns:a16="http://schemas.microsoft.com/office/drawing/2014/main" id="{B7C7B124-A2FD-C67E-D081-2B744CA621F0}"/>
                    </a:ext>
                  </a:extLst>
                </p:cNvPr>
                <p:cNvSpPr>
                  <a:spLocks noChangeArrowheads="1"/>
                </p:cNvSpPr>
                <p:nvPr/>
              </p:nvSpPr>
              <p:spPr bwMode="auto">
                <a:xfrm>
                  <a:off x="608" y="1845"/>
                  <a:ext cx="1016"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39958" name="Group 239">
                <a:extLst>
                  <a:ext uri="{FF2B5EF4-FFF2-40B4-BE49-F238E27FC236}">
                    <a16:creationId xmlns:a16="http://schemas.microsoft.com/office/drawing/2014/main" id="{E207EACD-5805-78EB-5F58-D9CDDE6DF16A}"/>
                  </a:ext>
                </a:extLst>
              </p:cNvPr>
              <p:cNvGrpSpPr>
                <a:grpSpLocks/>
              </p:cNvGrpSpPr>
              <p:nvPr/>
            </p:nvGrpSpPr>
            <p:grpSpPr bwMode="auto">
              <a:xfrm>
                <a:off x="1624" y="1845"/>
                <a:ext cx="1092" cy="346"/>
                <a:chOff x="1624" y="1845"/>
                <a:chExt cx="1092" cy="346"/>
              </a:xfrm>
            </p:grpSpPr>
            <p:sp>
              <p:nvSpPr>
                <p:cNvPr id="39977" name="Rectangle 203">
                  <a:extLst>
                    <a:ext uri="{FF2B5EF4-FFF2-40B4-BE49-F238E27FC236}">
                      <a16:creationId xmlns:a16="http://schemas.microsoft.com/office/drawing/2014/main" id="{4ADA08DE-80E8-7045-064E-951CE6F5BB9B}"/>
                    </a:ext>
                  </a:extLst>
                </p:cNvPr>
                <p:cNvSpPr>
                  <a:spLocks noChangeArrowheads="1"/>
                </p:cNvSpPr>
                <p:nvPr/>
              </p:nvSpPr>
              <p:spPr bwMode="auto">
                <a:xfrm>
                  <a:off x="1652" y="1845"/>
                  <a:ext cx="1036"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Calibri" panose="020F0502020204030204" pitchFamily="34" charset="0"/>
                    </a:rPr>
                    <a:t>Tactique niveau 1 / 2</a:t>
                  </a:r>
                  <a:endParaRPr lang="fr-FR" altLang="fr-FR" sz="2000">
                    <a:latin typeface="Times New Roman" panose="02020603050405020304" pitchFamily="18" charset="0"/>
                  </a:endParaRPr>
                </a:p>
              </p:txBody>
            </p:sp>
            <p:sp>
              <p:nvSpPr>
                <p:cNvPr id="39978" name="Rectangle 238">
                  <a:extLst>
                    <a:ext uri="{FF2B5EF4-FFF2-40B4-BE49-F238E27FC236}">
                      <a16:creationId xmlns:a16="http://schemas.microsoft.com/office/drawing/2014/main" id="{C3D1F4E0-0BC5-B2E0-9898-8ABE2FA5050A}"/>
                    </a:ext>
                  </a:extLst>
                </p:cNvPr>
                <p:cNvSpPr>
                  <a:spLocks noChangeArrowheads="1"/>
                </p:cNvSpPr>
                <p:nvPr/>
              </p:nvSpPr>
              <p:spPr bwMode="auto">
                <a:xfrm>
                  <a:off x="1624" y="1845"/>
                  <a:ext cx="1092"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39959" name="Group 241">
                <a:extLst>
                  <a:ext uri="{FF2B5EF4-FFF2-40B4-BE49-F238E27FC236}">
                    <a16:creationId xmlns:a16="http://schemas.microsoft.com/office/drawing/2014/main" id="{BB8D3F22-ED53-BB60-7118-0CC10CA211FC}"/>
                  </a:ext>
                </a:extLst>
              </p:cNvPr>
              <p:cNvGrpSpPr>
                <a:grpSpLocks/>
              </p:cNvGrpSpPr>
              <p:nvPr/>
            </p:nvGrpSpPr>
            <p:grpSpPr bwMode="auto">
              <a:xfrm>
                <a:off x="0" y="2191"/>
                <a:ext cx="608" cy="346"/>
                <a:chOff x="0" y="2191"/>
                <a:chExt cx="608" cy="346"/>
              </a:xfrm>
            </p:grpSpPr>
            <p:sp>
              <p:nvSpPr>
                <p:cNvPr id="39975" name="Rectangle 204">
                  <a:extLst>
                    <a:ext uri="{FF2B5EF4-FFF2-40B4-BE49-F238E27FC236}">
                      <a16:creationId xmlns:a16="http://schemas.microsoft.com/office/drawing/2014/main" id="{0597ED9A-6591-BA01-DDF8-9DE82DAAD8CF}"/>
                    </a:ext>
                  </a:extLst>
                </p:cNvPr>
                <p:cNvSpPr>
                  <a:spLocks noChangeArrowheads="1"/>
                </p:cNvSpPr>
                <p:nvPr/>
              </p:nvSpPr>
              <p:spPr bwMode="auto">
                <a:xfrm>
                  <a:off x="28" y="2191"/>
                  <a:ext cx="552"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Calibri" panose="020F0502020204030204" pitchFamily="34" charset="0"/>
                    </a:rPr>
                    <a:t>6</a:t>
                  </a:r>
                  <a:endParaRPr lang="fr-FR" altLang="fr-FR" sz="2000">
                    <a:latin typeface="Times New Roman" panose="02020603050405020304" pitchFamily="18" charset="0"/>
                  </a:endParaRPr>
                </a:p>
              </p:txBody>
            </p:sp>
            <p:sp>
              <p:nvSpPr>
                <p:cNvPr id="39976" name="Rectangle 240">
                  <a:extLst>
                    <a:ext uri="{FF2B5EF4-FFF2-40B4-BE49-F238E27FC236}">
                      <a16:creationId xmlns:a16="http://schemas.microsoft.com/office/drawing/2014/main" id="{A8B477DE-AEBE-026E-5BC0-96CFDEA665FD}"/>
                    </a:ext>
                  </a:extLst>
                </p:cNvPr>
                <p:cNvSpPr>
                  <a:spLocks noChangeArrowheads="1"/>
                </p:cNvSpPr>
                <p:nvPr/>
              </p:nvSpPr>
              <p:spPr bwMode="auto">
                <a:xfrm>
                  <a:off x="0" y="2191"/>
                  <a:ext cx="608"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39960" name="Group 243">
                <a:extLst>
                  <a:ext uri="{FF2B5EF4-FFF2-40B4-BE49-F238E27FC236}">
                    <a16:creationId xmlns:a16="http://schemas.microsoft.com/office/drawing/2014/main" id="{7E095818-AF93-1E5C-DCE5-7191B399987C}"/>
                  </a:ext>
                </a:extLst>
              </p:cNvPr>
              <p:cNvGrpSpPr>
                <a:grpSpLocks/>
              </p:cNvGrpSpPr>
              <p:nvPr/>
            </p:nvGrpSpPr>
            <p:grpSpPr bwMode="auto">
              <a:xfrm>
                <a:off x="608" y="2191"/>
                <a:ext cx="1016" cy="346"/>
                <a:chOff x="608" y="2191"/>
                <a:chExt cx="1016" cy="346"/>
              </a:xfrm>
            </p:grpSpPr>
            <p:sp>
              <p:nvSpPr>
                <p:cNvPr id="39973" name="Rectangle 205">
                  <a:extLst>
                    <a:ext uri="{FF2B5EF4-FFF2-40B4-BE49-F238E27FC236}">
                      <a16:creationId xmlns:a16="http://schemas.microsoft.com/office/drawing/2014/main" id="{BDEB7879-1D54-02EF-B01A-3B20EE1B6389}"/>
                    </a:ext>
                  </a:extLst>
                </p:cNvPr>
                <p:cNvSpPr>
                  <a:spLocks noChangeArrowheads="1"/>
                </p:cNvSpPr>
                <p:nvPr/>
              </p:nvSpPr>
              <p:spPr bwMode="auto">
                <a:xfrm>
                  <a:off x="636" y="2191"/>
                  <a:ext cx="960"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Calibri" panose="020F0502020204030204" pitchFamily="34" charset="0"/>
                    </a:rPr>
                    <a:t>910</a:t>
                  </a:r>
                  <a:endParaRPr lang="fr-FR" altLang="fr-FR" sz="2000">
                    <a:latin typeface="Times New Roman" panose="02020603050405020304" pitchFamily="18" charset="0"/>
                  </a:endParaRPr>
                </a:p>
              </p:txBody>
            </p:sp>
            <p:sp>
              <p:nvSpPr>
                <p:cNvPr id="39974" name="Rectangle 242">
                  <a:extLst>
                    <a:ext uri="{FF2B5EF4-FFF2-40B4-BE49-F238E27FC236}">
                      <a16:creationId xmlns:a16="http://schemas.microsoft.com/office/drawing/2014/main" id="{A5A4191A-C2D2-8C4C-13E4-AED6C2D75854}"/>
                    </a:ext>
                  </a:extLst>
                </p:cNvPr>
                <p:cNvSpPr>
                  <a:spLocks noChangeArrowheads="1"/>
                </p:cNvSpPr>
                <p:nvPr/>
              </p:nvSpPr>
              <p:spPr bwMode="auto">
                <a:xfrm>
                  <a:off x="608" y="2191"/>
                  <a:ext cx="1016"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39961" name="Group 245">
                <a:extLst>
                  <a:ext uri="{FF2B5EF4-FFF2-40B4-BE49-F238E27FC236}">
                    <a16:creationId xmlns:a16="http://schemas.microsoft.com/office/drawing/2014/main" id="{A250A10A-AF9E-89AD-7B6C-982BB3388870}"/>
                  </a:ext>
                </a:extLst>
              </p:cNvPr>
              <p:cNvGrpSpPr>
                <a:grpSpLocks/>
              </p:cNvGrpSpPr>
              <p:nvPr/>
            </p:nvGrpSpPr>
            <p:grpSpPr bwMode="auto">
              <a:xfrm>
                <a:off x="1624" y="2191"/>
                <a:ext cx="1092" cy="346"/>
                <a:chOff x="1624" y="2191"/>
                <a:chExt cx="1092" cy="346"/>
              </a:xfrm>
            </p:grpSpPr>
            <p:sp>
              <p:nvSpPr>
                <p:cNvPr id="39971" name="Rectangle 206">
                  <a:extLst>
                    <a:ext uri="{FF2B5EF4-FFF2-40B4-BE49-F238E27FC236}">
                      <a16:creationId xmlns:a16="http://schemas.microsoft.com/office/drawing/2014/main" id="{1AC6AA63-77B2-7B91-F959-8BF93EA942E7}"/>
                    </a:ext>
                  </a:extLst>
                </p:cNvPr>
                <p:cNvSpPr>
                  <a:spLocks noChangeArrowheads="1"/>
                </p:cNvSpPr>
                <p:nvPr/>
              </p:nvSpPr>
              <p:spPr bwMode="auto">
                <a:xfrm>
                  <a:off x="1652" y="2191"/>
                  <a:ext cx="1036"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Calibri" panose="020F0502020204030204" pitchFamily="34" charset="0"/>
                    </a:rPr>
                    <a:t>RIP</a:t>
                  </a:r>
                  <a:endParaRPr lang="fr-FR" altLang="fr-FR" sz="2000">
                    <a:latin typeface="Times New Roman" panose="02020603050405020304" pitchFamily="18" charset="0"/>
                  </a:endParaRPr>
                </a:p>
              </p:txBody>
            </p:sp>
            <p:sp>
              <p:nvSpPr>
                <p:cNvPr id="39972" name="Rectangle 244">
                  <a:extLst>
                    <a:ext uri="{FF2B5EF4-FFF2-40B4-BE49-F238E27FC236}">
                      <a16:creationId xmlns:a16="http://schemas.microsoft.com/office/drawing/2014/main" id="{C0FEEBDD-8DD7-D7E3-40F7-3E112249CC2C}"/>
                    </a:ext>
                  </a:extLst>
                </p:cNvPr>
                <p:cNvSpPr>
                  <a:spLocks noChangeArrowheads="1"/>
                </p:cNvSpPr>
                <p:nvPr/>
              </p:nvSpPr>
              <p:spPr bwMode="auto">
                <a:xfrm>
                  <a:off x="1624" y="2191"/>
                  <a:ext cx="1092"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39962" name="Group 247">
                <a:extLst>
                  <a:ext uri="{FF2B5EF4-FFF2-40B4-BE49-F238E27FC236}">
                    <a16:creationId xmlns:a16="http://schemas.microsoft.com/office/drawing/2014/main" id="{B52E8B80-D8B6-20F4-81D3-B7483953D04C}"/>
                  </a:ext>
                </a:extLst>
              </p:cNvPr>
              <p:cNvGrpSpPr>
                <a:grpSpLocks/>
              </p:cNvGrpSpPr>
              <p:nvPr/>
            </p:nvGrpSpPr>
            <p:grpSpPr bwMode="auto">
              <a:xfrm>
                <a:off x="0" y="2537"/>
                <a:ext cx="608" cy="346"/>
                <a:chOff x="0" y="2537"/>
                <a:chExt cx="608" cy="346"/>
              </a:xfrm>
            </p:grpSpPr>
            <p:sp>
              <p:nvSpPr>
                <p:cNvPr id="39969" name="Rectangle 207">
                  <a:extLst>
                    <a:ext uri="{FF2B5EF4-FFF2-40B4-BE49-F238E27FC236}">
                      <a16:creationId xmlns:a16="http://schemas.microsoft.com/office/drawing/2014/main" id="{758FC684-AA29-D9DA-26E6-CC781E6B8CDD}"/>
                    </a:ext>
                  </a:extLst>
                </p:cNvPr>
                <p:cNvSpPr>
                  <a:spLocks noChangeArrowheads="1"/>
                </p:cNvSpPr>
                <p:nvPr/>
              </p:nvSpPr>
              <p:spPr bwMode="auto">
                <a:xfrm>
                  <a:off x="28" y="2537"/>
                  <a:ext cx="552"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Calibri" panose="020F0502020204030204" pitchFamily="34" charset="0"/>
                    </a:rPr>
                    <a:t>7</a:t>
                  </a:r>
                  <a:endParaRPr lang="fr-FR" altLang="fr-FR" sz="2000">
                    <a:latin typeface="Times New Roman" panose="02020603050405020304" pitchFamily="18" charset="0"/>
                  </a:endParaRPr>
                </a:p>
              </p:txBody>
            </p:sp>
            <p:sp>
              <p:nvSpPr>
                <p:cNvPr id="39970" name="Rectangle 246">
                  <a:extLst>
                    <a:ext uri="{FF2B5EF4-FFF2-40B4-BE49-F238E27FC236}">
                      <a16:creationId xmlns:a16="http://schemas.microsoft.com/office/drawing/2014/main" id="{A19FDB07-A8F8-449D-E16A-EBDF1EB02A43}"/>
                    </a:ext>
                  </a:extLst>
                </p:cNvPr>
                <p:cNvSpPr>
                  <a:spLocks noChangeArrowheads="1"/>
                </p:cNvSpPr>
                <p:nvPr/>
              </p:nvSpPr>
              <p:spPr bwMode="auto">
                <a:xfrm>
                  <a:off x="0" y="2537"/>
                  <a:ext cx="608"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39963" name="Group 249">
                <a:extLst>
                  <a:ext uri="{FF2B5EF4-FFF2-40B4-BE49-F238E27FC236}">
                    <a16:creationId xmlns:a16="http://schemas.microsoft.com/office/drawing/2014/main" id="{A311A6E4-C8F6-F102-46C6-8A1FD5261239}"/>
                  </a:ext>
                </a:extLst>
              </p:cNvPr>
              <p:cNvGrpSpPr>
                <a:grpSpLocks/>
              </p:cNvGrpSpPr>
              <p:nvPr/>
            </p:nvGrpSpPr>
            <p:grpSpPr bwMode="auto">
              <a:xfrm>
                <a:off x="608" y="2537"/>
                <a:ext cx="1016" cy="346"/>
                <a:chOff x="608" y="2537"/>
                <a:chExt cx="1016" cy="346"/>
              </a:xfrm>
            </p:grpSpPr>
            <p:sp>
              <p:nvSpPr>
                <p:cNvPr id="39967" name="Rectangle 208">
                  <a:extLst>
                    <a:ext uri="{FF2B5EF4-FFF2-40B4-BE49-F238E27FC236}">
                      <a16:creationId xmlns:a16="http://schemas.microsoft.com/office/drawing/2014/main" id="{91BA5F69-4409-3ACF-F031-88EC2764A338}"/>
                    </a:ext>
                  </a:extLst>
                </p:cNvPr>
                <p:cNvSpPr>
                  <a:spLocks noChangeArrowheads="1"/>
                </p:cNvSpPr>
                <p:nvPr/>
              </p:nvSpPr>
              <p:spPr bwMode="auto">
                <a:xfrm>
                  <a:off x="636" y="2537"/>
                  <a:ext cx="960"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Calibri" panose="020F0502020204030204" pitchFamily="34" charset="0"/>
                    </a:rPr>
                    <a:t>DIR 1</a:t>
                  </a:r>
                  <a:endParaRPr lang="fr-FR" altLang="fr-FR" sz="2000">
                    <a:latin typeface="Times New Roman" panose="02020603050405020304" pitchFamily="18" charset="0"/>
                  </a:endParaRPr>
                </a:p>
              </p:txBody>
            </p:sp>
            <p:sp>
              <p:nvSpPr>
                <p:cNvPr id="39968" name="Rectangle 248">
                  <a:extLst>
                    <a:ext uri="{FF2B5EF4-FFF2-40B4-BE49-F238E27FC236}">
                      <a16:creationId xmlns:a16="http://schemas.microsoft.com/office/drawing/2014/main" id="{67C71D15-DFA2-7D18-A923-7CB75740B62A}"/>
                    </a:ext>
                  </a:extLst>
                </p:cNvPr>
                <p:cNvSpPr>
                  <a:spLocks noChangeArrowheads="1"/>
                </p:cNvSpPr>
                <p:nvPr/>
              </p:nvSpPr>
              <p:spPr bwMode="auto">
                <a:xfrm>
                  <a:off x="608" y="2537"/>
                  <a:ext cx="1016"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39964" name="Group 251">
                <a:extLst>
                  <a:ext uri="{FF2B5EF4-FFF2-40B4-BE49-F238E27FC236}">
                    <a16:creationId xmlns:a16="http://schemas.microsoft.com/office/drawing/2014/main" id="{21608AA1-482D-5DA6-63BB-E24EF35CCDF9}"/>
                  </a:ext>
                </a:extLst>
              </p:cNvPr>
              <p:cNvGrpSpPr>
                <a:grpSpLocks/>
              </p:cNvGrpSpPr>
              <p:nvPr/>
            </p:nvGrpSpPr>
            <p:grpSpPr bwMode="auto">
              <a:xfrm>
                <a:off x="1624" y="2537"/>
                <a:ext cx="1092" cy="346"/>
                <a:chOff x="1624" y="2537"/>
                <a:chExt cx="1092" cy="346"/>
              </a:xfrm>
            </p:grpSpPr>
            <p:sp>
              <p:nvSpPr>
                <p:cNvPr id="39965" name="Rectangle 209">
                  <a:extLst>
                    <a:ext uri="{FF2B5EF4-FFF2-40B4-BE49-F238E27FC236}">
                      <a16:creationId xmlns:a16="http://schemas.microsoft.com/office/drawing/2014/main" id="{F7FA2D31-D5B3-F031-BB32-C0FCFEDBAC7C}"/>
                    </a:ext>
                  </a:extLst>
                </p:cNvPr>
                <p:cNvSpPr>
                  <a:spLocks noChangeArrowheads="1"/>
                </p:cNvSpPr>
                <p:nvPr/>
              </p:nvSpPr>
              <p:spPr bwMode="auto">
                <a:xfrm>
                  <a:off x="1652" y="2537"/>
                  <a:ext cx="1036"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Calibri" panose="020F0502020204030204" pitchFamily="34" charset="0"/>
                    </a:rPr>
                    <a:t>Interservice tactique</a:t>
                  </a:r>
                  <a:endParaRPr lang="fr-FR" altLang="fr-FR" sz="2000">
                    <a:latin typeface="Times New Roman" panose="02020603050405020304" pitchFamily="18" charset="0"/>
                  </a:endParaRPr>
                </a:p>
              </p:txBody>
            </p:sp>
            <p:sp>
              <p:nvSpPr>
                <p:cNvPr id="39966" name="Rectangle 250">
                  <a:extLst>
                    <a:ext uri="{FF2B5EF4-FFF2-40B4-BE49-F238E27FC236}">
                      <a16:creationId xmlns:a16="http://schemas.microsoft.com/office/drawing/2014/main" id="{2036701F-8FB4-EE32-0055-35214F9B8912}"/>
                    </a:ext>
                  </a:extLst>
                </p:cNvPr>
                <p:cNvSpPr>
                  <a:spLocks noChangeArrowheads="1"/>
                </p:cNvSpPr>
                <p:nvPr/>
              </p:nvSpPr>
              <p:spPr bwMode="auto">
                <a:xfrm>
                  <a:off x="1624" y="2537"/>
                  <a:ext cx="1092"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sp>
          <p:nvSpPr>
            <p:cNvPr id="39943" name="Rectangle 253">
              <a:extLst>
                <a:ext uri="{FF2B5EF4-FFF2-40B4-BE49-F238E27FC236}">
                  <a16:creationId xmlns:a16="http://schemas.microsoft.com/office/drawing/2014/main" id="{57E9D444-91AA-5528-666D-4DC241D43C0F}"/>
                </a:ext>
              </a:extLst>
            </p:cNvPr>
            <p:cNvSpPr>
              <a:spLocks noChangeArrowheads="1"/>
            </p:cNvSpPr>
            <p:nvPr/>
          </p:nvSpPr>
          <p:spPr bwMode="auto">
            <a:xfrm>
              <a:off x="-3" y="-3"/>
              <a:ext cx="2722" cy="2889"/>
            </a:xfrm>
            <a:prstGeom prst="rect">
              <a:avLst/>
            </a:prstGeom>
            <a:noFill/>
            <a:ln w="9525">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re 8">
            <a:extLst>
              <a:ext uri="{FF2B5EF4-FFF2-40B4-BE49-F238E27FC236}">
                <a16:creationId xmlns:a16="http://schemas.microsoft.com/office/drawing/2014/main" id="{039F6B40-80F9-848D-7D70-69E818269FC7}"/>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technique : ANTARES</a:t>
            </a:r>
          </a:p>
        </p:txBody>
      </p:sp>
      <p:sp>
        <p:nvSpPr>
          <p:cNvPr id="40963" name="Espace réservé du numéro de diapositive 4">
            <a:extLst>
              <a:ext uri="{FF2B5EF4-FFF2-40B4-BE49-F238E27FC236}">
                <a16:creationId xmlns:a16="http://schemas.microsoft.com/office/drawing/2014/main" id="{7FC3C8B6-3B79-933D-8C42-94C7AAC1D16B}"/>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68045A9A-B0FB-4034-ADDF-8578EC297E60}" type="slidenum">
              <a:rPr lang="fr-FR" altLang="fr-FR" sz="2000">
                <a:solidFill>
                  <a:srgbClr val="984807"/>
                </a:solidFill>
              </a:rPr>
              <a:pPr algn="r" eaLnBrk="1" hangingPunct="1">
                <a:spcBef>
                  <a:spcPct val="0"/>
                </a:spcBef>
                <a:buFontTx/>
                <a:buNone/>
              </a:pPr>
              <a:t>32</a:t>
            </a:fld>
            <a:endParaRPr lang="fr-FR" altLang="fr-FR" sz="2000">
              <a:solidFill>
                <a:srgbClr val="984807"/>
              </a:solidFill>
            </a:endParaRPr>
          </a:p>
        </p:txBody>
      </p:sp>
      <p:sp>
        <p:nvSpPr>
          <p:cNvPr id="40964" name="Rectangle 1">
            <a:extLst>
              <a:ext uri="{FF2B5EF4-FFF2-40B4-BE49-F238E27FC236}">
                <a16:creationId xmlns:a16="http://schemas.microsoft.com/office/drawing/2014/main" id="{B1860916-5053-4BFA-742C-32BADDEB0D7B}"/>
              </a:ext>
            </a:extLst>
          </p:cNvPr>
          <p:cNvSpPr>
            <a:spLocks noChangeArrowheads="1"/>
          </p:cNvSpPr>
          <p:nvPr/>
        </p:nvSpPr>
        <p:spPr bwMode="auto">
          <a:xfrm>
            <a:off x="304800" y="1295400"/>
            <a:ext cx="1219200"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Canaux :</a:t>
            </a:r>
          </a:p>
        </p:txBody>
      </p:sp>
      <p:grpSp>
        <p:nvGrpSpPr>
          <p:cNvPr id="40965" name="Group 79">
            <a:extLst>
              <a:ext uri="{FF2B5EF4-FFF2-40B4-BE49-F238E27FC236}">
                <a16:creationId xmlns:a16="http://schemas.microsoft.com/office/drawing/2014/main" id="{1F08C289-8621-DB57-978D-1F9A36AB4E53}"/>
              </a:ext>
            </a:extLst>
          </p:cNvPr>
          <p:cNvGrpSpPr>
            <a:grpSpLocks/>
          </p:cNvGrpSpPr>
          <p:nvPr/>
        </p:nvGrpSpPr>
        <p:grpSpPr bwMode="auto">
          <a:xfrm>
            <a:off x="1752600" y="1371600"/>
            <a:ext cx="6781800" cy="4586288"/>
            <a:chOff x="-3" y="-3"/>
            <a:chExt cx="2722" cy="2889"/>
          </a:xfrm>
        </p:grpSpPr>
        <p:grpSp>
          <p:nvGrpSpPr>
            <p:cNvPr id="40966" name="Group 77">
              <a:extLst>
                <a:ext uri="{FF2B5EF4-FFF2-40B4-BE49-F238E27FC236}">
                  <a16:creationId xmlns:a16="http://schemas.microsoft.com/office/drawing/2014/main" id="{481A32D4-C065-B22F-49C4-00909D3473B4}"/>
                </a:ext>
              </a:extLst>
            </p:cNvPr>
            <p:cNvGrpSpPr>
              <a:grpSpLocks/>
            </p:cNvGrpSpPr>
            <p:nvPr/>
          </p:nvGrpSpPr>
          <p:grpSpPr bwMode="auto">
            <a:xfrm>
              <a:off x="0" y="0"/>
              <a:ext cx="2716" cy="2883"/>
              <a:chOff x="0" y="0"/>
              <a:chExt cx="2716" cy="2883"/>
            </a:xfrm>
          </p:grpSpPr>
          <p:grpSp>
            <p:nvGrpSpPr>
              <p:cNvPr id="40968" name="Group 30">
                <a:extLst>
                  <a:ext uri="{FF2B5EF4-FFF2-40B4-BE49-F238E27FC236}">
                    <a16:creationId xmlns:a16="http://schemas.microsoft.com/office/drawing/2014/main" id="{ED93BE72-C59F-EE81-8B3D-0EF00BF63BE4}"/>
                  </a:ext>
                </a:extLst>
              </p:cNvPr>
              <p:cNvGrpSpPr>
                <a:grpSpLocks/>
              </p:cNvGrpSpPr>
              <p:nvPr/>
            </p:nvGrpSpPr>
            <p:grpSpPr bwMode="auto">
              <a:xfrm>
                <a:off x="0" y="0"/>
                <a:ext cx="608" cy="461"/>
                <a:chOff x="0" y="0"/>
                <a:chExt cx="608" cy="461"/>
              </a:xfrm>
            </p:grpSpPr>
            <p:sp>
              <p:nvSpPr>
                <p:cNvPr id="41038" name="Rectangle 5">
                  <a:extLst>
                    <a:ext uri="{FF2B5EF4-FFF2-40B4-BE49-F238E27FC236}">
                      <a16:creationId xmlns:a16="http://schemas.microsoft.com/office/drawing/2014/main" id="{71642195-A42C-0870-049B-D5FBED885BAD}"/>
                    </a:ext>
                  </a:extLst>
                </p:cNvPr>
                <p:cNvSpPr>
                  <a:spLocks noChangeArrowheads="1"/>
                </p:cNvSpPr>
                <p:nvPr/>
              </p:nvSpPr>
              <p:spPr bwMode="auto">
                <a:xfrm>
                  <a:off x="28" y="0"/>
                  <a:ext cx="552" cy="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Calibri" panose="020F0502020204030204" pitchFamily="34" charset="0"/>
                    </a:rPr>
                    <a:t>Numéro répertoire</a:t>
                  </a:r>
                  <a:endParaRPr lang="fr-FR" altLang="fr-FR" sz="2000">
                    <a:latin typeface="Times New Roman" panose="02020603050405020304" pitchFamily="18" charset="0"/>
                  </a:endParaRPr>
                </a:p>
              </p:txBody>
            </p:sp>
            <p:sp>
              <p:nvSpPr>
                <p:cNvPr id="41039" name="Rectangle 29">
                  <a:extLst>
                    <a:ext uri="{FF2B5EF4-FFF2-40B4-BE49-F238E27FC236}">
                      <a16:creationId xmlns:a16="http://schemas.microsoft.com/office/drawing/2014/main" id="{FB9D4C77-8283-06FF-C4CF-33C406A81227}"/>
                    </a:ext>
                  </a:extLst>
                </p:cNvPr>
                <p:cNvSpPr>
                  <a:spLocks noChangeArrowheads="1"/>
                </p:cNvSpPr>
                <p:nvPr/>
              </p:nvSpPr>
              <p:spPr bwMode="auto">
                <a:xfrm>
                  <a:off x="0" y="0"/>
                  <a:ext cx="608" cy="461"/>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40969" name="Group 32">
                <a:extLst>
                  <a:ext uri="{FF2B5EF4-FFF2-40B4-BE49-F238E27FC236}">
                    <a16:creationId xmlns:a16="http://schemas.microsoft.com/office/drawing/2014/main" id="{640E30FA-A841-DDD5-EA73-45756A22C392}"/>
                  </a:ext>
                </a:extLst>
              </p:cNvPr>
              <p:cNvGrpSpPr>
                <a:grpSpLocks/>
              </p:cNvGrpSpPr>
              <p:nvPr/>
            </p:nvGrpSpPr>
            <p:grpSpPr bwMode="auto">
              <a:xfrm>
                <a:off x="608" y="0"/>
                <a:ext cx="1016" cy="461"/>
                <a:chOff x="608" y="0"/>
                <a:chExt cx="1016" cy="461"/>
              </a:xfrm>
            </p:grpSpPr>
            <p:sp>
              <p:nvSpPr>
                <p:cNvPr id="41036" name="Rectangle 6">
                  <a:extLst>
                    <a:ext uri="{FF2B5EF4-FFF2-40B4-BE49-F238E27FC236}">
                      <a16:creationId xmlns:a16="http://schemas.microsoft.com/office/drawing/2014/main" id="{FB8662D1-3391-9DBC-A08B-E2135F54AE29}"/>
                    </a:ext>
                  </a:extLst>
                </p:cNvPr>
                <p:cNvSpPr>
                  <a:spLocks noChangeArrowheads="1"/>
                </p:cNvSpPr>
                <p:nvPr/>
              </p:nvSpPr>
              <p:spPr bwMode="auto">
                <a:xfrm>
                  <a:off x="636" y="0"/>
                  <a:ext cx="960" cy="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Calibri" panose="020F0502020204030204" pitchFamily="34" charset="0"/>
                    </a:rPr>
                    <a:t>Numéro COM ou DIR</a:t>
                  </a:r>
                  <a:endParaRPr lang="fr-FR" altLang="fr-FR" sz="2000">
                    <a:latin typeface="Times New Roman" panose="02020603050405020304" pitchFamily="18" charset="0"/>
                  </a:endParaRPr>
                </a:p>
              </p:txBody>
            </p:sp>
            <p:sp>
              <p:nvSpPr>
                <p:cNvPr id="41037" name="Rectangle 31">
                  <a:extLst>
                    <a:ext uri="{FF2B5EF4-FFF2-40B4-BE49-F238E27FC236}">
                      <a16:creationId xmlns:a16="http://schemas.microsoft.com/office/drawing/2014/main" id="{94FFC7AF-8DA4-1665-4D0A-F5633EEDC4B8}"/>
                    </a:ext>
                  </a:extLst>
                </p:cNvPr>
                <p:cNvSpPr>
                  <a:spLocks noChangeArrowheads="1"/>
                </p:cNvSpPr>
                <p:nvPr/>
              </p:nvSpPr>
              <p:spPr bwMode="auto">
                <a:xfrm>
                  <a:off x="608" y="0"/>
                  <a:ext cx="1016" cy="461"/>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40970" name="Group 34">
                <a:extLst>
                  <a:ext uri="{FF2B5EF4-FFF2-40B4-BE49-F238E27FC236}">
                    <a16:creationId xmlns:a16="http://schemas.microsoft.com/office/drawing/2014/main" id="{F67E52A2-3E3E-DED8-89CA-022E5B5F4969}"/>
                  </a:ext>
                </a:extLst>
              </p:cNvPr>
              <p:cNvGrpSpPr>
                <a:grpSpLocks/>
              </p:cNvGrpSpPr>
              <p:nvPr/>
            </p:nvGrpSpPr>
            <p:grpSpPr bwMode="auto">
              <a:xfrm>
                <a:off x="1624" y="0"/>
                <a:ext cx="1092" cy="461"/>
                <a:chOff x="1624" y="0"/>
                <a:chExt cx="1092" cy="461"/>
              </a:xfrm>
            </p:grpSpPr>
            <p:sp>
              <p:nvSpPr>
                <p:cNvPr id="41034" name="Rectangle 7">
                  <a:extLst>
                    <a:ext uri="{FF2B5EF4-FFF2-40B4-BE49-F238E27FC236}">
                      <a16:creationId xmlns:a16="http://schemas.microsoft.com/office/drawing/2014/main" id="{2C981E6F-BE28-277C-6B08-DFBD214BA587}"/>
                    </a:ext>
                  </a:extLst>
                </p:cNvPr>
                <p:cNvSpPr>
                  <a:spLocks noChangeArrowheads="1"/>
                </p:cNvSpPr>
                <p:nvPr/>
              </p:nvSpPr>
              <p:spPr bwMode="auto">
                <a:xfrm>
                  <a:off x="1652" y="0"/>
                  <a:ext cx="1036" cy="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Calibri" panose="020F0502020204030204" pitchFamily="34" charset="0"/>
                    </a:rPr>
                    <a:t>Noms</a:t>
                  </a:r>
                  <a:endParaRPr lang="fr-FR" altLang="fr-FR" sz="2000">
                    <a:latin typeface="Times New Roman" panose="02020603050405020304" pitchFamily="18" charset="0"/>
                  </a:endParaRPr>
                </a:p>
              </p:txBody>
            </p:sp>
            <p:sp>
              <p:nvSpPr>
                <p:cNvPr id="41035" name="Rectangle 33">
                  <a:extLst>
                    <a:ext uri="{FF2B5EF4-FFF2-40B4-BE49-F238E27FC236}">
                      <a16:creationId xmlns:a16="http://schemas.microsoft.com/office/drawing/2014/main" id="{C61D3B70-8360-6D19-C7B5-22039220C51B}"/>
                    </a:ext>
                  </a:extLst>
                </p:cNvPr>
                <p:cNvSpPr>
                  <a:spLocks noChangeArrowheads="1"/>
                </p:cNvSpPr>
                <p:nvPr/>
              </p:nvSpPr>
              <p:spPr bwMode="auto">
                <a:xfrm>
                  <a:off x="1624" y="0"/>
                  <a:ext cx="1092" cy="461"/>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40971" name="Group 36">
                <a:extLst>
                  <a:ext uri="{FF2B5EF4-FFF2-40B4-BE49-F238E27FC236}">
                    <a16:creationId xmlns:a16="http://schemas.microsoft.com/office/drawing/2014/main" id="{0597EF4B-9093-E692-8699-CE23C7244A48}"/>
                  </a:ext>
                </a:extLst>
              </p:cNvPr>
              <p:cNvGrpSpPr>
                <a:grpSpLocks/>
              </p:cNvGrpSpPr>
              <p:nvPr/>
            </p:nvGrpSpPr>
            <p:grpSpPr bwMode="auto">
              <a:xfrm>
                <a:off x="0" y="461"/>
                <a:ext cx="608" cy="346"/>
                <a:chOff x="0" y="461"/>
                <a:chExt cx="608" cy="346"/>
              </a:xfrm>
            </p:grpSpPr>
            <p:sp>
              <p:nvSpPr>
                <p:cNvPr id="41032" name="Rectangle 8">
                  <a:extLst>
                    <a:ext uri="{FF2B5EF4-FFF2-40B4-BE49-F238E27FC236}">
                      <a16:creationId xmlns:a16="http://schemas.microsoft.com/office/drawing/2014/main" id="{83549B23-F720-5916-2EC6-672442FF3628}"/>
                    </a:ext>
                  </a:extLst>
                </p:cNvPr>
                <p:cNvSpPr>
                  <a:spLocks noChangeArrowheads="1"/>
                </p:cNvSpPr>
                <p:nvPr/>
              </p:nvSpPr>
              <p:spPr bwMode="auto">
                <a:xfrm>
                  <a:off x="28" y="461"/>
                  <a:ext cx="552"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Calibri" panose="020F0502020204030204" pitchFamily="34" charset="0"/>
                    </a:rPr>
                    <a:t>8</a:t>
                  </a:r>
                  <a:endParaRPr lang="fr-FR" altLang="fr-FR" sz="2000">
                    <a:latin typeface="Times New Roman" panose="02020603050405020304" pitchFamily="18" charset="0"/>
                  </a:endParaRPr>
                </a:p>
              </p:txBody>
            </p:sp>
            <p:sp>
              <p:nvSpPr>
                <p:cNvPr id="41033" name="Rectangle 35">
                  <a:extLst>
                    <a:ext uri="{FF2B5EF4-FFF2-40B4-BE49-F238E27FC236}">
                      <a16:creationId xmlns:a16="http://schemas.microsoft.com/office/drawing/2014/main" id="{16E89E8A-74C7-F46A-FE6B-964007CA8340}"/>
                    </a:ext>
                  </a:extLst>
                </p:cNvPr>
                <p:cNvSpPr>
                  <a:spLocks noChangeArrowheads="1"/>
                </p:cNvSpPr>
                <p:nvPr/>
              </p:nvSpPr>
              <p:spPr bwMode="auto">
                <a:xfrm>
                  <a:off x="0" y="461"/>
                  <a:ext cx="608"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40972" name="Group 38">
                <a:extLst>
                  <a:ext uri="{FF2B5EF4-FFF2-40B4-BE49-F238E27FC236}">
                    <a16:creationId xmlns:a16="http://schemas.microsoft.com/office/drawing/2014/main" id="{052FC2FB-AF35-B31B-DAE3-8ECDBA640962}"/>
                  </a:ext>
                </a:extLst>
              </p:cNvPr>
              <p:cNvGrpSpPr>
                <a:grpSpLocks/>
              </p:cNvGrpSpPr>
              <p:nvPr/>
            </p:nvGrpSpPr>
            <p:grpSpPr bwMode="auto">
              <a:xfrm>
                <a:off x="608" y="461"/>
                <a:ext cx="1016" cy="346"/>
                <a:chOff x="608" y="461"/>
                <a:chExt cx="1016" cy="346"/>
              </a:xfrm>
            </p:grpSpPr>
            <p:sp>
              <p:nvSpPr>
                <p:cNvPr id="41030" name="Rectangle 9">
                  <a:extLst>
                    <a:ext uri="{FF2B5EF4-FFF2-40B4-BE49-F238E27FC236}">
                      <a16:creationId xmlns:a16="http://schemas.microsoft.com/office/drawing/2014/main" id="{F4337ADB-181E-F59A-5A1B-19A9C04B2846}"/>
                    </a:ext>
                  </a:extLst>
                </p:cNvPr>
                <p:cNvSpPr>
                  <a:spLocks noChangeArrowheads="1"/>
                </p:cNvSpPr>
                <p:nvPr/>
              </p:nvSpPr>
              <p:spPr bwMode="auto">
                <a:xfrm>
                  <a:off x="636" y="461"/>
                  <a:ext cx="960"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Calibri" panose="020F0502020204030204" pitchFamily="34" charset="0"/>
                    </a:rPr>
                    <a:t>618</a:t>
                  </a:r>
                  <a:endParaRPr lang="fr-FR" altLang="fr-FR" sz="2000">
                    <a:latin typeface="Times New Roman" panose="02020603050405020304" pitchFamily="18" charset="0"/>
                  </a:endParaRPr>
                </a:p>
              </p:txBody>
            </p:sp>
            <p:sp>
              <p:nvSpPr>
                <p:cNvPr id="41031" name="Rectangle 37">
                  <a:extLst>
                    <a:ext uri="{FF2B5EF4-FFF2-40B4-BE49-F238E27FC236}">
                      <a16:creationId xmlns:a16="http://schemas.microsoft.com/office/drawing/2014/main" id="{8E1E8218-7486-BB96-0C8F-07D59C67B512}"/>
                    </a:ext>
                  </a:extLst>
                </p:cNvPr>
                <p:cNvSpPr>
                  <a:spLocks noChangeArrowheads="1"/>
                </p:cNvSpPr>
                <p:nvPr/>
              </p:nvSpPr>
              <p:spPr bwMode="auto">
                <a:xfrm>
                  <a:off x="608" y="461"/>
                  <a:ext cx="1016"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40973" name="Group 40">
                <a:extLst>
                  <a:ext uri="{FF2B5EF4-FFF2-40B4-BE49-F238E27FC236}">
                    <a16:creationId xmlns:a16="http://schemas.microsoft.com/office/drawing/2014/main" id="{0F64E716-66C2-46AC-3B9D-DB37C033AD0F}"/>
                  </a:ext>
                </a:extLst>
              </p:cNvPr>
              <p:cNvGrpSpPr>
                <a:grpSpLocks/>
              </p:cNvGrpSpPr>
              <p:nvPr/>
            </p:nvGrpSpPr>
            <p:grpSpPr bwMode="auto">
              <a:xfrm>
                <a:off x="1624" y="461"/>
                <a:ext cx="1092" cy="346"/>
                <a:chOff x="1624" y="461"/>
                <a:chExt cx="1092" cy="346"/>
              </a:xfrm>
            </p:grpSpPr>
            <p:sp>
              <p:nvSpPr>
                <p:cNvPr id="41028" name="Rectangle 10">
                  <a:extLst>
                    <a:ext uri="{FF2B5EF4-FFF2-40B4-BE49-F238E27FC236}">
                      <a16:creationId xmlns:a16="http://schemas.microsoft.com/office/drawing/2014/main" id="{FC11607E-AAD4-9ACA-24FC-428D208707A6}"/>
                    </a:ext>
                  </a:extLst>
                </p:cNvPr>
                <p:cNvSpPr>
                  <a:spLocks noChangeArrowheads="1"/>
                </p:cNvSpPr>
                <p:nvPr/>
              </p:nvSpPr>
              <p:spPr bwMode="auto">
                <a:xfrm>
                  <a:off x="1652" y="461"/>
                  <a:ext cx="1036"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Calibri" panose="020F0502020204030204" pitchFamily="34" charset="0"/>
                    </a:rPr>
                    <a:t>Liaison air / sol</a:t>
                  </a:r>
                  <a:endParaRPr lang="fr-FR" altLang="fr-FR" sz="2000">
                    <a:latin typeface="Times New Roman" panose="02020603050405020304" pitchFamily="18" charset="0"/>
                  </a:endParaRPr>
                </a:p>
              </p:txBody>
            </p:sp>
            <p:sp>
              <p:nvSpPr>
                <p:cNvPr id="41029" name="Rectangle 39">
                  <a:extLst>
                    <a:ext uri="{FF2B5EF4-FFF2-40B4-BE49-F238E27FC236}">
                      <a16:creationId xmlns:a16="http://schemas.microsoft.com/office/drawing/2014/main" id="{A4EA2573-E6AC-3F5F-5688-20A7AADBB760}"/>
                    </a:ext>
                  </a:extLst>
                </p:cNvPr>
                <p:cNvSpPr>
                  <a:spLocks noChangeArrowheads="1"/>
                </p:cNvSpPr>
                <p:nvPr/>
              </p:nvSpPr>
              <p:spPr bwMode="auto">
                <a:xfrm>
                  <a:off x="1624" y="461"/>
                  <a:ext cx="1092"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40974" name="Group 42">
                <a:extLst>
                  <a:ext uri="{FF2B5EF4-FFF2-40B4-BE49-F238E27FC236}">
                    <a16:creationId xmlns:a16="http://schemas.microsoft.com/office/drawing/2014/main" id="{24419FCF-7080-DDCF-F701-F075A9E0650E}"/>
                  </a:ext>
                </a:extLst>
              </p:cNvPr>
              <p:cNvGrpSpPr>
                <a:grpSpLocks/>
              </p:cNvGrpSpPr>
              <p:nvPr/>
            </p:nvGrpSpPr>
            <p:grpSpPr bwMode="auto">
              <a:xfrm>
                <a:off x="0" y="807"/>
                <a:ext cx="608" cy="346"/>
                <a:chOff x="0" y="807"/>
                <a:chExt cx="608" cy="346"/>
              </a:xfrm>
            </p:grpSpPr>
            <p:sp>
              <p:nvSpPr>
                <p:cNvPr id="41026" name="Rectangle 11">
                  <a:extLst>
                    <a:ext uri="{FF2B5EF4-FFF2-40B4-BE49-F238E27FC236}">
                      <a16:creationId xmlns:a16="http://schemas.microsoft.com/office/drawing/2014/main" id="{A39444C8-33EC-BB23-5C6F-BEB2BB642D43}"/>
                    </a:ext>
                  </a:extLst>
                </p:cNvPr>
                <p:cNvSpPr>
                  <a:spLocks noChangeArrowheads="1"/>
                </p:cNvSpPr>
                <p:nvPr/>
              </p:nvSpPr>
              <p:spPr bwMode="auto">
                <a:xfrm>
                  <a:off x="28" y="807"/>
                  <a:ext cx="552"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Calibri" panose="020F0502020204030204" pitchFamily="34" charset="0"/>
                    </a:rPr>
                    <a:t>9</a:t>
                  </a:r>
                  <a:endParaRPr lang="fr-FR" altLang="fr-FR" sz="2000">
                    <a:latin typeface="Times New Roman" panose="02020603050405020304" pitchFamily="18" charset="0"/>
                  </a:endParaRPr>
                </a:p>
              </p:txBody>
            </p:sp>
            <p:sp>
              <p:nvSpPr>
                <p:cNvPr id="41027" name="Rectangle 41">
                  <a:extLst>
                    <a:ext uri="{FF2B5EF4-FFF2-40B4-BE49-F238E27FC236}">
                      <a16:creationId xmlns:a16="http://schemas.microsoft.com/office/drawing/2014/main" id="{D032449E-8B2C-4907-1D20-4AF56AE8B29E}"/>
                    </a:ext>
                  </a:extLst>
                </p:cNvPr>
                <p:cNvSpPr>
                  <a:spLocks noChangeArrowheads="1"/>
                </p:cNvSpPr>
                <p:nvPr/>
              </p:nvSpPr>
              <p:spPr bwMode="auto">
                <a:xfrm>
                  <a:off x="0" y="807"/>
                  <a:ext cx="608"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40975" name="Group 44">
                <a:extLst>
                  <a:ext uri="{FF2B5EF4-FFF2-40B4-BE49-F238E27FC236}">
                    <a16:creationId xmlns:a16="http://schemas.microsoft.com/office/drawing/2014/main" id="{458FDF1D-B0CE-E4D3-7F23-59BFA0435D0B}"/>
                  </a:ext>
                </a:extLst>
              </p:cNvPr>
              <p:cNvGrpSpPr>
                <a:grpSpLocks/>
              </p:cNvGrpSpPr>
              <p:nvPr/>
            </p:nvGrpSpPr>
            <p:grpSpPr bwMode="auto">
              <a:xfrm>
                <a:off x="608" y="807"/>
                <a:ext cx="1016" cy="346"/>
                <a:chOff x="608" y="807"/>
                <a:chExt cx="1016" cy="346"/>
              </a:xfrm>
            </p:grpSpPr>
            <p:sp>
              <p:nvSpPr>
                <p:cNvPr id="41024" name="Rectangle 12">
                  <a:extLst>
                    <a:ext uri="{FF2B5EF4-FFF2-40B4-BE49-F238E27FC236}">
                      <a16:creationId xmlns:a16="http://schemas.microsoft.com/office/drawing/2014/main" id="{4A7EA7FC-0B55-2631-8AB8-78C4DE274E8F}"/>
                    </a:ext>
                  </a:extLst>
                </p:cNvPr>
                <p:cNvSpPr>
                  <a:spLocks noChangeArrowheads="1"/>
                </p:cNvSpPr>
                <p:nvPr/>
              </p:nvSpPr>
              <p:spPr bwMode="auto">
                <a:xfrm>
                  <a:off x="636" y="807"/>
                  <a:ext cx="960"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Calibri" panose="020F0502020204030204" pitchFamily="34" charset="0"/>
                    </a:rPr>
                    <a:t>685</a:t>
                  </a:r>
                  <a:endParaRPr lang="fr-FR" altLang="fr-FR" sz="2000">
                    <a:latin typeface="Times New Roman" panose="02020603050405020304" pitchFamily="18" charset="0"/>
                  </a:endParaRPr>
                </a:p>
              </p:txBody>
            </p:sp>
            <p:sp>
              <p:nvSpPr>
                <p:cNvPr id="41025" name="Rectangle 43">
                  <a:extLst>
                    <a:ext uri="{FF2B5EF4-FFF2-40B4-BE49-F238E27FC236}">
                      <a16:creationId xmlns:a16="http://schemas.microsoft.com/office/drawing/2014/main" id="{FB2391AB-FAA2-FFF5-D7D5-FBD3656E6740}"/>
                    </a:ext>
                  </a:extLst>
                </p:cNvPr>
                <p:cNvSpPr>
                  <a:spLocks noChangeArrowheads="1"/>
                </p:cNvSpPr>
                <p:nvPr/>
              </p:nvSpPr>
              <p:spPr bwMode="auto">
                <a:xfrm>
                  <a:off x="608" y="807"/>
                  <a:ext cx="1016"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40976" name="Group 46">
                <a:extLst>
                  <a:ext uri="{FF2B5EF4-FFF2-40B4-BE49-F238E27FC236}">
                    <a16:creationId xmlns:a16="http://schemas.microsoft.com/office/drawing/2014/main" id="{22C3B90E-3B3D-0CC5-9463-A6EA0B39069E}"/>
                  </a:ext>
                </a:extLst>
              </p:cNvPr>
              <p:cNvGrpSpPr>
                <a:grpSpLocks/>
              </p:cNvGrpSpPr>
              <p:nvPr/>
            </p:nvGrpSpPr>
            <p:grpSpPr bwMode="auto">
              <a:xfrm>
                <a:off x="1624" y="807"/>
                <a:ext cx="1092" cy="346"/>
                <a:chOff x="1624" y="807"/>
                <a:chExt cx="1092" cy="346"/>
              </a:xfrm>
            </p:grpSpPr>
            <p:sp>
              <p:nvSpPr>
                <p:cNvPr id="41022" name="Rectangle 13">
                  <a:extLst>
                    <a:ext uri="{FF2B5EF4-FFF2-40B4-BE49-F238E27FC236}">
                      <a16:creationId xmlns:a16="http://schemas.microsoft.com/office/drawing/2014/main" id="{128F791E-C070-FFA7-AD90-D57DB2E4AEBF}"/>
                    </a:ext>
                  </a:extLst>
                </p:cNvPr>
                <p:cNvSpPr>
                  <a:spLocks noChangeArrowheads="1"/>
                </p:cNvSpPr>
                <p:nvPr/>
              </p:nvSpPr>
              <p:spPr bwMode="auto">
                <a:xfrm>
                  <a:off x="1652" y="807"/>
                  <a:ext cx="1036"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Calibri" panose="020F0502020204030204" pitchFamily="34" charset="0"/>
                    </a:rPr>
                    <a:t>Liaison binômes</a:t>
                  </a:r>
                  <a:endParaRPr lang="fr-FR" altLang="fr-FR" sz="2000">
                    <a:latin typeface="Times New Roman" panose="02020603050405020304" pitchFamily="18" charset="0"/>
                  </a:endParaRPr>
                </a:p>
              </p:txBody>
            </p:sp>
            <p:sp>
              <p:nvSpPr>
                <p:cNvPr id="41023" name="Rectangle 45">
                  <a:extLst>
                    <a:ext uri="{FF2B5EF4-FFF2-40B4-BE49-F238E27FC236}">
                      <a16:creationId xmlns:a16="http://schemas.microsoft.com/office/drawing/2014/main" id="{529607E3-0D7F-F37E-C630-0FCF7899154A}"/>
                    </a:ext>
                  </a:extLst>
                </p:cNvPr>
                <p:cNvSpPr>
                  <a:spLocks noChangeArrowheads="1"/>
                </p:cNvSpPr>
                <p:nvPr/>
              </p:nvSpPr>
              <p:spPr bwMode="auto">
                <a:xfrm>
                  <a:off x="1624" y="807"/>
                  <a:ext cx="1092"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40977" name="Group 48">
                <a:extLst>
                  <a:ext uri="{FF2B5EF4-FFF2-40B4-BE49-F238E27FC236}">
                    <a16:creationId xmlns:a16="http://schemas.microsoft.com/office/drawing/2014/main" id="{E5A3FE31-D1E9-1CEA-D0DC-ED5552B0B735}"/>
                  </a:ext>
                </a:extLst>
              </p:cNvPr>
              <p:cNvGrpSpPr>
                <a:grpSpLocks/>
              </p:cNvGrpSpPr>
              <p:nvPr/>
            </p:nvGrpSpPr>
            <p:grpSpPr bwMode="auto">
              <a:xfrm>
                <a:off x="0" y="1153"/>
                <a:ext cx="608" cy="346"/>
                <a:chOff x="0" y="1153"/>
                <a:chExt cx="608" cy="346"/>
              </a:xfrm>
            </p:grpSpPr>
            <p:sp>
              <p:nvSpPr>
                <p:cNvPr id="41020" name="Rectangle 14">
                  <a:extLst>
                    <a:ext uri="{FF2B5EF4-FFF2-40B4-BE49-F238E27FC236}">
                      <a16:creationId xmlns:a16="http://schemas.microsoft.com/office/drawing/2014/main" id="{7EB2E863-C042-FD74-62C9-FED2C2A64297}"/>
                    </a:ext>
                  </a:extLst>
                </p:cNvPr>
                <p:cNvSpPr>
                  <a:spLocks noChangeArrowheads="1"/>
                </p:cNvSpPr>
                <p:nvPr/>
              </p:nvSpPr>
              <p:spPr bwMode="auto">
                <a:xfrm>
                  <a:off x="28" y="1153"/>
                  <a:ext cx="552"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Calibri" panose="020F0502020204030204" pitchFamily="34" charset="0"/>
                    </a:rPr>
                    <a:t>10</a:t>
                  </a:r>
                  <a:endParaRPr lang="fr-FR" altLang="fr-FR" sz="2000">
                    <a:latin typeface="Times New Roman" panose="02020603050405020304" pitchFamily="18" charset="0"/>
                  </a:endParaRPr>
                </a:p>
              </p:txBody>
            </p:sp>
            <p:sp>
              <p:nvSpPr>
                <p:cNvPr id="41021" name="Rectangle 47">
                  <a:extLst>
                    <a:ext uri="{FF2B5EF4-FFF2-40B4-BE49-F238E27FC236}">
                      <a16:creationId xmlns:a16="http://schemas.microsoft.com/office/drawing/2014/main" id="{9956770F-2CBF-5694-0249-FEA81FE929F7}"/>
                    </a:ext>
                  </a:extLst>
                </p:cNvPr>
                <p:cNvSpPr>
                  <a:spLocks noChangeArrowheads="1"/>
                </p:cNvSpPr>
                <p:nvPr/>
              </p:nvSpPr>
              <p:spPr bwMode="auto">
                <a:xfrm>
                  <a:off x="0" y="1153"/>
                  <a:ext cx="608"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40978" name="Group 50">
                <a:extLst>
                  <a:ext uri="{FF2B5EF4-FFF2-40B4-BE49-F238E27FC236}">
                    <a16:creationId xmlns:a16="http://schemas.microsoft.com/office/drawing/2014/main" id="{4D350645-CC5A-75AD-0440-3C515A541477}"/>
                  </a:ext>
                </a:extLst>
              </p:cNvPr>
              <p:cNvGrpSpPr>
                <a:grpSpLocks/>
              </p:cNvGrpSpPr>
              <p:nvPr/>
            </p:nvGrpSpPr>
            <p:grpSpPr bwMode="auto">
              <a:xfrm>
                <a:off x="608" y="1153"/>
                <a:ext cx="1016" cy="346"/>
                <a:chOff x="608" y="1153"/>
                <a:chExt cx="1016" cy="346"/>
              </a:xfrm>
            </p:grpSpPr>
            <p:sp>
              <p:nvSpPr>
                <p:cNvPr id="41018" name="Rectangle 15">
                  <a:extLst>
                    <a:ext uri="{FF2B5EF4-FFF2-40B4-BE49-F238E27FC236}">
                      <a16:creationId xmlns:a16="http://schemas.microsoft.com/office/drawing/2014/main" id="{2BA2C52C-957A-EBB5-2DF9-740AF686B630}"/>
                    </a:ext>
                  </a:extLst>
                </p:cNvPr>
                <p:cNvSpPr>
                  <a:spLocks noChangeArrowheads="1"/>
                </p:cNvSpPr>
                <p:nvPr/>
              </p:nvSpPr>
              <p:spPr bwMode="auto">
                <a:xfrm>
                  <a:off x="636" y="1153"/>
                  <a:ext cx="960"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Calibri" panose="020F0502020204030204" pitchFamily="34" charset="0"/>
                    </a:rPr>
                    <a:t>270</a:t>
                  </a:r>
                  <a:endParaRPr lang="fr-FR" altLang="fr-FR" sz="2000">
                    <a:latin typeface="Times New Roman" panose="02020603050405020304" pitchFamily="18" charset="0"/>
                  </a:endParaRPr>
                </a:p>
              </p:txBody>
            </p:sp>
            <p:sp>
              <p:nvSpPr>
                <p:cNvPr id="41019" name="Rectangle 49">
                  <a:extLst>
                    <a:ext uri="{FF2B5EF4-FFF2-40B4-BE49-F238E27FC236}">
                      <a16:creationId xmlns:a16="http://schemas.microsoft.com/office/drawing/2014/main" id="{608864D5-5E88-CB82-5D12-A6CDC3C40463}"/>
                    </a:ext>
                  </a:extLst>
                </p:cNvPr>
                <p:cNvSpPr>
                  <a:spLocks noChangeArrowheads="1"/>
                </p:cNvSpPr>
                <p:nvPr/>
              </p:nvSpPr>
              <p:spPr bwMode="auto">
                <a:xfrm>
                  <a:off x="608" y="1153"/>
                  <a:ext cx="1016"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40979" name="Group 52">
                <a:extLst>
                  <a:ext uri="{FF2B5EF4-FFF2-40B4-BE49-F238E27FC236}">
                    <a16:creationId xmlns:a16="http://schemas.microsoft.com/office/drawing/2014/main" id="{7A94EE3C-3234-CF7E-3529-1D099F5B98F8}"/>
                  </a:ext>
                </a:extLst>
              </p:cNvPr>
              <p:cNvGrpSpPr>
                <a:grpSpLocks/>
              </p:cNvGrpSpPr>
              <p:nvPr/>
            </p:nvGrpSpPr>
            <p:grpSpPr bwMode="auto">
              <a:xfrm>
                <a:off x="1624" y="1153"/>
                <a:ext cx="1092" cy="346"/>
                <a:chOff x="1624" y="1153"/>
                <a:chExt cx="1092" cy="346"/>
              </a:xfrm>
            </p:grpSpPr>
            <p:sp>
              <p:nvSpPr>
                <p:cNvPr id="41016" name="Rectangle 16">
                  <a:extLst>
                    <a:ext uri="{FF2B5EF4-FFF2-40B4-BE49-F238E27FC236}">
                      <a16:creationId xmlns:a16="http://schemas.microsoft.com/office/drawing/2014/main" id="{32CE80F5-C1C6-2EFF-8630-4266B82AE487}"/>
                    </a:ext>
                  </a:extLst>
                </p:cNvPr>
                <p:cNvSpPr>
                  <a:spLocks noChangeArrowheads="1"/>
                </p:cNvSpPr>
                <p:nvPr/>
              </p:nvSpPr>
              <p:spPr bwMode="auto">
                <a:xfrm>
                  <a:off x="1652" y="1153"/>
                  <a:ext cx="1036"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Calibri" panose="020F0502020204030204" pitchFamily="34" charset="0"/>
                    </a:rPr>
                    <a:t>CDT 1</a:t>
                  </a:r>
                  <a:endParaRPr lang="fr-FR" altLang="fr-FR" sz="2000">
                    <a:latin typeface="Times New Roman" panose="02020603050405020304" pitchFamily="18" charset="0"/>
                  </a:endParaRPr>
                </a:p>
              </p:txBody>
            </p:sp>
            <p:sp>
              <p:nvSpPr>
                <p:cNvPr id="41017" name="Rectangle 51">
                  <a:extLst>
                    <a:ext uri="{FF2B5EF4-FFF2-40B4-BE49-F238E27FC236}">
                      <a16:creationId xmlns:a16="http://schemas.microsoft.com/office/drawing/2014/main" id="{08A366B1-51D3-3C5C-4D25-1B4E55F42B82}"/>
                    </a:ext>
                  </a:extLst>
                </p:cNvPr>
                <p:cNvSpPr>
                  <a:spLocks noChangeArrowheads="1"/>
                </p:cNvSpPr>
                <p:nvPr/>
              </p:nvSpPr>
              <p:spPr bwMode="auto">
                <a:xfrm>
                  <a:off x="1624" y="1153"/>
                  <a:ext cx="1092"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40980" name="Group 54">
                <a:extLst>
                  <a:ext uri="{FF2B5EF4-FFF2-40B4-BE49-F238E27FC236}">
                    <a16:creationId xmlns:a16="http://schemas.microsoft.com/office/drawing/2014/main" id="{BC6384E4-4CC5-80BF-D643-98AC8177A2FB}"/>
                  </a:ext>
                </a:extLst>
              </p:cNvPr>
              <p:cNvGrpSpPr>
                <a:grpSpLocks/>
              </p:cNvGrpSpPr>
              <p:nvPr/>
            </p:nvGrpSpPr>
            <p:grpSpPr bwMode="auto">
              <a:xfrm>
                <a:off x="0" y="1499"/>
                <a:ext cx="608" cy="346"/>
                <a:chOff x="0" y="1499"/>
                <a:chExt cx="608" cy="346"/>
              </a:xfrm>
            </p:grpSpPr>
            <p:sp>
              <p:nvSpPr>
                <p:cNvPr id="41014" name="Rectangle 17">
                  <a:extLst>
                    <a:ext uri="{FF2B5EF4-FFF2-40B4-BE49-F238E27FC236}">
                      <a16:creationId xmlns:a16="http://schemas.microsoft.com/office/drawing/2014/main" id="{3F9ED932-8EBB-CCBE-D6A5-E980FB19E781}"/>
                    </a:ext>
                  </a:extLst>
                </p:cNvPr>
                <p:cNvSpPr>
                  <a:spLocks noChangeArrowheads="1"/>
                </p:cNvSpPr>
                <p:nvPr/>
              </p:nvSpPr>
              <p:spPr bwMode="auto">
                <a:xfrm>
                  <a:off x="28" y="1499"/>
                  <a:ext cx="552"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Calibri" panose="020F0502020204030204" pitchFamily="34" charset="0"/>
                    </a:rPr>
                    <a:t>11</a:t>
                  </a:r>
                  <a:endParaRPr lang="fr-FR" altLang="fr-FR" sz="2000">
                    <a:latin typeface="Times New Roman" panose="02020603050405020304" pitchFamily="18" charset="0"/>
                  </a:endParaRPr>
                </a:p>
              </p:txBody>
            </p:sp>
            <p:sp>
              <p:nvSpPr>
                <p:cNvPr id="41015" name="Rectangle 53">
                  <a:extLst>
                    <a:ext uri="{FF2B5EF4-FFF2-40B4-BE49-F238E27FC236}">
                      <a16:creationId xmlns:a16="http://schemas.microsoft.com/office/drawing/2014/main" id="{5B5859EA-05D6-7956-4A1B-159428D6A002}"/>
                    </a:ext>
                  </a:extLst>
                </p:cNvPr>
                <p:cNvSpPr>
                  <a:spLocks noChangeArrowheads="1"/>
                </p:cNvSpPr>
                <p:nvPr/>
              </p:nvSpPr>
              <p:spPr bwMode="auto">
                <a:xfrm>
                  <a:off x="0" y="1499"/>
                  <a:ext cx="608"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40981" name="Group 56">
                <a:extLst>
                  <a:ext uri="{FF2B5EF4-FFF2-40B4-BE49-F238E27FC236}">
                    <a16:creationId xmlns:a16="http://schemas.microsoft.com/office/drawing/2014/main" id="{8CEC87E2-065B-1593-ACEC-21E428484C6A}"/>
                  </a:ext>
                </a:extLst>
              </p:cNvPr>
              <p:cNvGrpSpPr>
                <a:grpSpLocks/>
              </p:cNvGrpSpPr>
              <p:nvPr/>
            </p:nvGrpSpPr>
            <p:grpSpPr bwMode="auto">
              <a:xfrm>
                <a:off x="608" y="1499"/>
                <a:ext cx="1016" cy="346"/>
                <a:chOff x="608" y="1499"/>
                <a:chExt cx="1016" cy="346"/>
              </a:xfrm>
            </p:grpSpPr>
            <p:sp>
              <p:nvSpPr>
                <p:cNvPr id="41012" name="Rectangle 18">
                  <a:extLst>
                    <a:ext uri="{FF2B5EF4-FFF2-40B4-BE49-F238E27FC236}">
                      <a16:creationId xmlns:a16="http://schemas.microsoft.com/office/drawing/2014/main" id="{F9312433-7241-6377-82B4-7EB9D0B84E46}"/>
                    </a:ext>
                  </a:extLst>
                </p:cNvPr>
                <p:cNvSpPr>
                  <a:spLocks noChangeArrowheads="1"/>
                </p:cNvSpPr>
                <p:nvPr/>
              </p:nvSpPr>
              <p:spPr bwMode="auto">
                <a:xfrm>
                  <a:off x="636" y="1499"/>
                  <a:ext cx="960"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Calibri" panose="020F0502020204030204" pitchFamily="34" charset="0"/>
                    </a:rPr>
                    <a:t>269</a:t>
                  </a:r>
                  <a:endParaRPr lang="fr-FR" altLang="fr-FR" sz="2000">
                    <a:latin typeface="Times New Roman" panose="02020603050405020304" pitchFamily="18" charset="0"/>
                  </a:endParaRPr>
                </a:p>
              </p:txBody>
            </p:sp>
            <p:sp>
              <p:nvSpPr>
                <p:cNvPr id="41013" name="Rectangle 55">
                  <a:extLst>
                    <a:ext uri="{FF2B5EF4-FFF2-40B4-BE49-F238E27FC236}">
                      <a16:creationId xmlns:a16="http://schemas.microsoft.com/office/drawing/2014/main" id="{5CACA4CB-B406-DB26-5684-C45968F64EF5}"/>
                    </a:ext>
                  </a:extLst>
                </p:cNvPr>
                <p:cNvSpPr>
                  <a:spLocks noChangeArrowheads="1"/>
                </p:cNvSpPr>
                <p:nvPr/>
              </p:nvSpPr>
              <p:spPr bwMode="auto">
                <a:xfrm>
                  <a:off x="608" y="1499"/>
                  <a:ext cx="1016"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40982" name="Group 58">
                <a:extLst>
                  <a:ext uri="{FF2B5EF4-FFF2-40B4-BE49-F238E27FC236}">
                    <a16:creationId xmlns:a16="http://schemas.microsoft.com/office/drawing/2014/main" id="{109CCDE0-EB8F-23C6-077E-B4A9C77D0DDD}"/>
                  </a:ext>
                </a:extLst>
              </p:cNvPr>
              <p:cNvGrpSpPr>
                <a:grpSpLocks/>
              </p:cNvGrpSpPr>
              <p:nvPr/>
            </p:nvGrpSpPr>
            <p:grpSpPr bwMode="auto">
              <a:xfrm>
                <a:off x="1624" y="1499"/>
                <a:ext cx="1092" cy="346"/>
                <a:chOff x="1624" y="1499"/>
                <a:chExt cx="1092" cy="346"/>
              </a:xfrm>
            </p:grpSpPr>
            <p:sp>
              <p:nvSpPr>
                <p:cNvPr id="41010" name="Rectangle 19">
                  <a:extLst>
                    <a:ext uri="{FF2B5EF4-FFF2-40B4-BE49-F238E27FC236}">
                      <a16:creationId xmlns:a16="http://schemas.microsoft.com/office/drawing/2014/main" id="{F4451BC6-9B65-4185-1344-9852888B4714}"/>
                    </a:ext>
                  </a:extLst>
                </p:cNvPr>
                <p:cNvSpPr>
                  <a:spLocks noChangeArrowheads="1"/>
                </p:cNvSpPr>
                <p:nvPr/>
              </p:nvSpPr>
              <p:spPr bwMode="auto">
                <a:xfrm>
                  <a:off x="1652" y="1499"/>
                  <a:ext cx="1036"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Calibri" panose="020F0502020204030204" pitchFamily="34" charset="0"/>
                    </a:rPr>
                    <a:t>OPE 1</a:t>
                  </a:r>
                  <a:endParaRPr lang="fr-FR" altLang="fr-FR" sz="2000">
                    <a:latin typeface="Times New Roman" panose="02020603050405020304" pitchFamily="18" charset="0"/>
                  </a:endParaRPr>
                </a:p>
              </p:txBody>
            </p:sp>
            <p:sp>
              <p:nvSpPr>
                <p:cNvPr id="41011" name="Rectangle 57">
                  <a:extLst>
                    <a:ext uri="{FF2B5EF4-FFF2-40B4-BE49-F238E27FC236}">
                      <a16:creationId xmlns:a16="http://schemas.microsoft.com/office/drawing/2014/main" id="{97109D96-5533-DDAB-8B19-4671CED59819}"/>
                    </a:ext>
                  </a:extLst>
                </p:cNvPr>
                <p:cNvSpPr>
                  <a:spLocks noChangeArrowheads="1"/>
                </p:cNvSpPr>
                <p:nvPr/>
              </p:nvSpPr>
              <p:spPr bwMode="auto">
                <a:xfrm>
                  <a:off x="1624" y="1499"/>
                  <a:ext cx="1092"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40983" name="Group 60">
                <a:extLst>
                  <a:ext uri="{FF2B5EF4-FFF2-40B4-BE49-F238E27FC236}">
                    <a16:creationId xmlns:a16="http://schemas.microsoft.com/office/drawing/2014/main" id="{10C346CF-2713-4CD1-439F-1CDEF59EF870}"/>
                  </a:ext>
                </a:extLst>
              </p:cNvPr>
              <p:cNvGrpSpPr>
                <a:grpSpLocks/>
              </p:cNvGrpSpPr>
              <p:nvPr/>
            </p:nvGrpSpPr>
            <p:grpSpPr bwMode="auto">
              <a:xfrm>
                <a:off x="0" y="1845"/>
                <a:ext cx="608" cy="346"/>
                <a:chOff x="0" y="1845"/>
                <a:chExt cx="608" cy="346"/>
              </a:xfrm>
            </p:grpSpPr>
            <p:sp>
              <p:nvSpPr>
                <p:cNvPr id="41008" name="Rectangle 20">
                  <a:extLst>
                    <a:ext uri="{FF2B5EF4-FFF2-40B4-BE49-F238E27FC236}">
                      <a16:creationId xmlns:a16="http://schemas.microsoft.com/office/drawing/2014/main" id="{FE1B8065-B5F2-67D9-EB3B-45ACE0DFB8FF}"/>
                    </a:ext>
                  </a:extLst>
                </p:cNvPr>
                <p:cNvSpPr>
                  <a:spLocks noChangeArrowheads="1"/>
                </p:cNvSpPr>
                <p:nvPr/>
              </p:nvSpPr>
              <p:spPr bwMode="auto">
                <a:xfrm>
                  <a:off x="28" y="1845"/>
                  <a:ext cx="552"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Calibri" panose="020F0502020204030204" pitchFamily="34" charset="0"/>
                    </a:rPr>
                    <a:t>12</a:t>
                  </a:r>
                  <a:endParaRPr lang="fr-FR" altLang="fr-FR" sz="2000">
                    <a:latin typeface="Times New Roman" panose="02020603050405020304" pitchFamily="18" charset="0"/>
                  </a:endParaRPr>
                </a:p>
              </p:txBody>
            </p:sp>
            <p:sp>
              <p:nvSpPr>
                <p:cNvPr id="41009" name="Rectangle 59">
                  <a:extLst>
                    <a:ext uri="{FF2B5EF4-FFF2-40B4-BE49-F238E27FC236}">
                      <a16:creationId xmlns:a16="http://schemas.microsoft.com/office/drawing/2014/main" id="{3883D239-2319-5CB6-F9B3-0C1550FA286D}"/>
                    </a:ext>
                  </a:extLst>
                </p:cNvPr>
                <p:cNvSpPr>
                  <a:spLocks noChangeArrowheads="1"/>
                </p:cNvSpPr>
                <p:nvPr/>
              </p:nvSpPr>
              <p:spPr bwMode="auto">
                <a:xfrm>
                  <a:off x="0" y="1845"/>
                  <a:ext cx="608"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40984" name="Group 62">
                <a:extLst>
                  <a:ext uri="{FF2B5EF4-FFF2-40B4-BE49-F238E27FC236}">
                    <a16:creationId xmlns:a16="http://schemas.microsoft.com/office/drawing/2014/main" id="{AE955377-68FE-8665-9492-536F34661384}"/>
                  </a:ext>
                </a:extLst>
              </p:cNvPr>
              <p:cNvGrpSpPr>
                <a:grpSpLocks/>
              </p:cNvGrpSpPr>
              <p:nvPr/>
            </p:nvGrpSpPr>
            <p:grpSpPr bwMode="auto">
              <a:xfrm>
                <a:off x="608" y="1845"/>
                <a:ext cx="1016" cy="346"/>
                <a:chOff x="608" y="1845"/>
                <a:chExt cx="1016" cy="346"/>
              </a:xfrm>
            </p:grpSpPr>
            <p:sp>
              <p:nvSpPr>
                <p:cNvPr id="41006" name="Rectangle 21">
                  <a:extLst>
                    <a:ext uri="{FF2B5EF4-FFF2-40B4-BE49-F238E27FC236}">
                      <a16:creationId xmlns:a16="http://schemas.microsoft.com/office/drawing/2014/main" id="{5BBA223B-2B92-46D5-FD9E-6D8B2719884C}"/>
                    </a:ext>
                  </a:extLst>
                </p:cNvPr>
                <p:cNvSpPr>
                  <a:spLocks noChangeArrowheads="1"/>
                </p:cNvSpPr>
                <p:nvPr/>
              </p:nvSpPr>
              <p:spPr bwMode="auto">
                <a:xfrm>
                  <a:off x="636" y="1845"/>
                  <a:ext cx="960"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Calibri" panose="020F0502020204030204" pitchFamily="34" charset="0"/>
                    </a:rPr>
                    <a:t>272</a:t>
                  </a:r>
                  <a:endParaRPr lang="fr-FR" altLang="fr-FR" sz="2000">
                    <a:latin typeface="Times New Roman" panose="02020603050405020304" pitchFamily="18" charset="0"/>
                  </a:endParaRPr>
                </a:p>
              </p:txBody>
            </p:sp>
            <p:sp>
              <p:nvSpPr>
                <p:cNvPr id="41007" name="Rectangle 61">
                  <a:extLst>
                    <a:ext uri="{FF2B5EF4-FFF2-40B4-BE49-F238E27FC236}">
                      <a16:creationId xmlns:a16="http://schemas.microsoft.com/office/drawing/2014/main" id="{C77453E1-19BD-2CBA-C6A7-057CFB1796B1}"/>
                    </a:ext>
                  </a:extLst>
                </p:cNvPr>
                <p:cNvSpPr>
                  <a:spLocks noChangeArrowheads="1"/>
                </p:cNvSpPr>
                <p:nvPr/>
              </p:nvSpPr>
              <p:spPr bwMode="auto">
                <a:xfrm>
                  <a:off x="608" y="1845"/>
                  <a:ext cx="1016"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40985" name="Group 64">
                <a:extLst>
                  <a:ext uri="{FF2B5EF4-FFF2-40B4-BE49-F238E27FC236}">
                    <a16:creationId xmlns:a16="http://schemas.microsoft.com/office/drawing/2014/main" id="{63EBF327-6AD4-F050-BCD6-21057B763ADB}"/>
                  </a:ext>
                </a:extLst>
              </p:cNvPr>
              <p:cNvGrpSpPr>
                <a:grpSpLocks/>
              </p:cNvGrpSpPr>
              <p:nvPr/>
            </p:nvGrpSpPr>
            <p:grpSpPr bwMode="auto">
              <a:xfrm>
                <a:off x="1624" y="1845"/>
                <a:ext cx="1092" cy="346"/>
                <a:chOff x="1624" y="1845"/>
                <a:chExt cx="1092" cy="346"/>
              </a:xfrm>
            </p:grpSpPr>
            <p:sp>
              <p:nvSpPr>
                <p:cNvPr id="41004" name="Rectangle 22">
                  <a:extLst>
                    <a:ext uri="{FF2B5EF4-FFF2-40B4-BE49-F238E27FC236}">
                      <a16:creationId xmlns:a16="http://schemas.microsoft.com/office/drawing/2014/main" id="{50899EFE-2E12-3339-FA66-DC6F69D29DEB}"/>
                    </a:ext>
                  </a:extLst>
                </p:cNvPr>
                <p:cNvSpPr>
                  <a:spLocks noChangeArrowheads="1"/>
                </p:cNvSpPr>
                <p:nvPr/>
              </p:nvSpPr>
              <p:spPr bwMode="auto">
                <a:xfrm>
                  <a:off x="1652" y="1845"/>
                  <a:ext cx="1036"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Calibri" panose="020F0502020204030204" pitchFamily="34" charset="0"/>
                    </a:rPr>
                    <a:t>SSU 1 </a:t>
                  </a:r>
                  <a:endParaRPr lang="fr-FR" altLang="fr-FR" sz="2000">
                    <a:latin typeface="Times New Roman" panose="02020603050405020304" pitchFamily="18" charset="0"/>
                  </a:endParaRPr>
                </a:p>
              </p:txBody>
            </p:sp>
            <p:sp>
              <p:nvSpPr>
                <p:cNvPr id="41005" name="Rectangle 63">
                  <a:extLst>
                    <a:ext uri="{FF2B5EF4-FFF2-40B4-BE49-F238E27FC236}">
                      <a16:creationId xmlns:a16="http://schemas.microsoft.com/office/drawing/2014/main" id="{89F94F46-F771-B043-AF13-9317B59A98E2}"/>
                    </a:ext>
                  </a:extLst>
                </p:cNvPr>
                <p:cNvSpPr>
                  <a:spLocks noChangeArrowheads="1"/>
                </p:cNvSpPr>
                <p:nvPr/>
              </p:nvSpPr>
              <p:spPr bwMode="auto">
                <a:xfrm>
                  <a:off x="1624" y="1845"/>
                  <a:ext cx="1092"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40986" name="Group 66">
                <a:extLst>
                  <a:ext uri="{FF2B5EF4-FFF2-40B4-BE49-F238E27FC236}">
                    <a16:creationId xmlns:a16="http://schemas.microsoft.com/office/drawing/2014/main" id="{24274920-C6F5-502B-DB37-D062D0B90E48}"/>
                  </a:ext>
                </a:extLst>
              </p:cNvPr>
              <p:cNvGrpSpPr>
                <a:grpSpLocks/>
              </p:cNvGrpSpPr>
              <p:nvPr/>
            </p:nvGrpSpPr>
            <p:grpSpPr bwMode="auto">
              <a:xfrm>
                <a:off x="0" y="2191"/>
                <a:ext cx="608" cy="346"/>
                <a:chOff x="0" y="2191"/>
                <a:chExt cx="608" cy="346"/>
              </a:xfrm>
            </p:grpSpPr>
            <p:sp>
              <p:nvSpPr>
                <p:cNvPr id="41002" name="Rectangle 23">
                  <a:extLst>
                    <a:ext uri="{FF2B5EF4-FFF2-40B4-BE49-F238E27FC236}">
                      <a16:creationId xmlns:a16="http://schemas.microsoft.com/office/drawing/2014/main" id="{D7C00DDF-B552-D2D7-D8B6-11B899F4509E}"/>
                    </a:ext>
                  </a:extLst>
                </p:cNvPr>
                <p:cNvSpPr>
                  <a:spLocks noChangeArrowheads="1"/>
                </p:cNvSpPr>
                <p:nvPr/>
              </p:nvSpPr>
              <p:spPr bwMode="auto">
                <a:xfrm>
                  <a:off x="28" y="2191"/>
                  <a:ext cx="552"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Calibri" panose="020F0502020204030204" pitchFamily="34" charset="0"/>
                    </a:rPr>
                    <a:t>13</a:t>
                  </a:r>
                  <a:endParaRPr lang="fr-FR" altLang="fr-FR" sz="2000">
                    <a:latin typeface="Times New Roman" panose="02020603050405020304" pitchFamily="18" charset="0"/>
                  </a:endParaRPr>
                </a:p>
              </p:txBody>
            </p:sp>
            <p:sp>
              <p:nvSpPr>
                <p:cNvPr id="41003" name="Rectangle 65">
                  <a:extLst>
                    <a:ext uri="{FF2B5EF4-FFF2-40B4-BE49-F238E27FC236}">
                      <a16:creationId xmlns:a16="http://schemas.microsoft.com/office/drawing/2014/main" id="{75A52779-F149-B32D-A8A5-FA5C7BADAF80}"/>
                    </a:ext>
                  </a:extLst>
                </p:cNvPr>
                <p:cNvSpPr>
                  <a:spLocks noChangeArrowheads="1"/>
                </p:cNvSpPr>
                <p:nvPr/>
              </p:nvSpPr>
              <p:spPr bwMode="auto">
                <a:xfrm>
                  <a:off x="0" y="2191"/>
                  <a:ext cx="608"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40987" name="Group 68">
                <a:extLst>
                  <a:ext uri="{FF2B5EF4-FFF2-40B4-BE49-F238E27FC236}">
                    <a16:creationId xmlns:a16="http://schemas.microsoft.com/office/drawing/2014/main" id="{F29E64AF-CACE-07D9-8CC3-0E1D7CD88BD4}"/>
                  </a:ext>
                </a:extLst>
              </p:cNvPr>
              <p:cNvGrpSpPr>
                <a:grpSpLocks/>
              </p:cNvGrpSpPr>
              <p:nvPr/>
            </p:nvGrpSpPr>
            <p:grpSpPr bwMode="auto">
              <a:xfrm>
                <a:off x="608" y="2191"/>
                <a:ext cx="1016" cy="346"/>
                <a:chOff x="608" y="2191"/>
                <a:chExt cx="1016" cy="346"/>
              </a:xfrm>
            </p:grpSpPr>
            <p:sp>
              <p:nvSpPr>
                <p:cNvPr id="41000" name="Rectangle 24">
                  <a:extLst>
                    <a:ext uri="{FF2B5EF4-FFF2-40B4-BE49-F238E27FC236}">
                      <a16:creationId xmlns:a16="http://schemas.microsoft.com/office/drawing/2014/main" id="{C87C267A-E883-E806-F6FE-3D912ADDD1BF}"/>
                    </a:ext>
                  </a:extLst>
                </p:cNvPr>
                <p:cNvSpPr>
                  <a:spLocks noChangeArrowheads="1"/>
                </p:cNvSpPr>
                <p:nvPr/>
              </p:nvSpPr>
              <p:spPr bwMode="auto">
                <a:xfrm>
                  <a:off x="636" y="2191"/>
                  <a:ext cx="960"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Calibri" panose="020F0502020204030204" pitchFamily="34" charset="0"/>
                    </a:rPr>
                    <a:t>273</a:t>
                  </a:r>
                  <a:endParaRPr lang="fr-FR" altLang="fr-FR" sz="2000">
                    <a:latin typeface="Times New Roman" panose="02020603050405020304" pitchFamily="18" charset="0"/>
                  </a:endParaRPr>
                </a:p>
              </p:txBody>
            </p:sp>
            <p:sp>
              <p:nvSpPr>
                <p:cNvPr id="41001" name="Rectangle 67">
                  <a:extLst>
                    <a:ext uri="{FF2B5EF4-FFF2-40B4-BE49-F238E27FC236}">
                      <a16:creationId xmlns:a16="http://schemas.microsoft.com/office/drawing/2014/main" id="{A6F7A368-7FA9-3B09-8688-6896FA7B225D}"/>
                    </a:ext>
                  </a:extLst>
                </p:cNvPr>
                <p:cNvSpPr>
                  <a:spLocks noChangeArrowheads="1"/>
                </p:cNvSpPr>
                <p:nvPr/>
              </p:nvSpPr>
              <p:spPr bwMode="auto">
                <a:xfrm>
                  <a:off x="608" y="2191"/>
                  <a:ext cx="1016"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40988" name="Group 70">
                <a:extLst>
                  <a:ext uri="{FF2B5EF4-FFF2-40B4-BE49-F238E27FC236}">
                    <a16:creationId xmlns:a16="http://schemas.microsoft.com/office/drawing/2014/main" id="{A9608656-3141-CC66-8BB5-E77AADCA3938}"/>
                  </a:ext>
                </a:extLst>
              </p:cNvPr>
              <p:cNvGrpSpPr>
                <a:grpSpLocks/>
              </p:cNvGrpSpPr>
              <p:nvPr/>
            </p:nvGrpSpPr>
            <p:grpSpPr bwMode="auto">
              <a:xfrm>
                <a:off x="1624" y="2191"/>
                <a:ext cx="1092" cy="346"/>
                <a:chOff x="1624" y="2191"/>
                <a:chExt cx="1092" cy="346"/>
              </a:xfrm>
            </p:grpSpPr>
            <p:sp>
              <p:nvSpPr>
                <p:cNvPr id="40998" name="Rectangle 25">
                  <a:extLst>
                    <a:ext uri="{FF2B5EF4-FFF2-40B4-BE49-F238E27FC236}">
                      <a16:creationId xmlns:a16="http://schemas.microsoft.com/office/drawing/2014/main" id="{65BCB5CB-B252-DA5E-C80E-0357886590E6}"/>
                    </a:ext>
                  </a:extLst>
                </p:cNvPr>
                <p:cNvSpPr>
                  <a:spLocks noChangeArrowheads="1"/>
                </p:cNvSpPr>
                <p:nvPr/>
              </p:nvSpPr>
              <p:spPr bwMode="auto">
                <a:xfrm>
                  <a:off x="1652" y="2191"/>
                  <a:ext cx="1036"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Calibri" panose="020F0502020204030204" pitchFamily="34" charset="0"/>
                    </a:rPr>
                    <a:t>SSU 2 </a:t>
                  </a:r>
                  <a:endParaRPr lang="fr-FR" altLang="fr-FR" sz="2000">
                    <a:latin typeface="Times New Roman" panose="02020603050405020304" pitchFamily="18" charset="0"/>
                  </a:endParaRPr>
                </a:p>
              </p:txBody>
            </p:sp>
            <p:sp>
              <p:nvSpPr>
                <p:cNvPr id="40999" name="Rectangle 69">
                  <a:extLst>
                    <a:ext uri="{FF2B5EF4-FFF2-40B4-BE49-F238E27FC236}">
                      <a16:creationId xmlns:a16="http://schemas.microsoft.com/office/drawing/2014/main" id="{87118084-7432-43A7-AB14-25D15E15F33F}"/>
                    </a:ext>
                  </a:extLst>
                </p:cNvPr>
                <p:cNvSpPr>
                  <a:spLocks noChangeArrowheads="1"/>
                </p:cNvSpPr>
                <p:nvPr/>
              </p:nvSpPr>
              <p:spPr bwMode="auto">
                <a:xfrm>
                  <a:off x="1624" y="2191"/>
                  <a:ext cx="1092"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40989" name="Group 72">
                <a:extLst>
                  <a:ext uri="{FF2B5EF4-FFF2-40B4-BE49-F238E27FC236}">
                    <a16:creationId xmlns:a16="http://schemas.microsoft.com/office/drawing/2014/main" id="{BB300035-820E-D7E6-7652-CC1D1307F0FD}"/>
                  </a:ext>
                </a:extLst>
              </p:cNvPr>
              <p:cNvGrpSpPr>
                <a:grpSpLocks/>
              </p:cNvGrpSpPr>
              <p:nvPr/>
            </p:nvGrpSpPr>
            <p:grpSpPr bwMode="auto">
              <a:xfrm>
                <a:off x="0" y="2537"/>
                <a:ext cx="608" cy="346"/>
                <a:chOff x="0" y="2537"/>
                <a:chExt cx="608" cy="346"/>
              </a:xfrm>
            </p:grpSpPr>
            <p:sp>
              <p:nvSpPr>
                <p:cNvPr id="40996" name="Rectangle 26">
                  <a:extLst>
                    <a:ext uri="{FF2B5EF4-FFF2-40B4-BE49-F238E27FC236}">
                      <a16:creationId xmlns:a16="http://schemas.microsoft.com/office/drawing/2014/main" id="{89E5A759-AEF3-3DDF-B1EF-73F0146D6263}"/>
                    </a:ext>
                  </a:extLst>
                </p:cNvPr>
                <p:cNvSpPr>
                  <a:spLocks noChangeArrowheads="1"/>
                </p:cNvSpPr>
                <p:nvPr/>
              </p:nvSpPr>
              <p:spPr bwMode="auto">
                <a:xfrm>
                  <a:off x="28" y="2537"/>
                  <a:ext cx="552"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Calibri" panose="020F0502020204030204" pitchFamily="34" charset="0"/>
                    </a:rPr>
                    <a:t>14</a:t>
                  </a:r>
                  <a:endParaRPr lang="fr-FR" altLang="fr-FR" sz="2000">
                    <a:latin typeface="Times New Roman" panose="02020603050405020304" pitchFamily="18" charset="0"/>
                  </a:endParaRPr>
                </a:p>
              </p:txBody>
            </p:sp>
            <p:sp>
              <p:nvSpPr>
                <p:cNvPr id="40997" name="Rectangle 71">
                  <a:extLst>
                    <a:ext uri="{FF2B5EF4-FFF2-40B4-BE49-F238E27FC236}">
                      <a16:creationId xmlns:a16="http://schemas.microsoft.com/office/drawing/2014/main" id="{805AF039-6C25-B9F0-11D9-D7CF32AA934D}"/>
                    </a:ext>
                  </a:extLst>
                </p:cNvPr>
                <p:cNvSpPr>
                  <a:spLocks noChangeArrowheads="1"/>
                </p:cNvSpPr>
                <p:nvPr/>
              </p:nvSpPr>
              <p:spPr bwMode="auto">
                <a:xfrm>
                  <a:off x="0" y="2537"/>
                  <a:ext cx="608"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40990" name="Group 74">
                <a:extLst>
                  <a:ext uri="{FF2B5EF4-FFF2-40B4-BE49-F238E27FC236}">
                    <a16:creationId xmlns:a16="http://schemas.microsoft.com/office/drawing/2014/main" id="{C925DD9C-E311-99B1-75BF-57A2615C14FF}"/>
                  </a:ext>
                </a:extLst>
              </p:cNvPr>
              <p:cNvGrpSpPr>
                <a:grpSpLocks/>
              </p:cNvGrpSpPr>
              <p:nvPr/>
            </p:nvGrpSpPr>
            <p:grpSpPr bwMode="auto">
              <a:xfrm>
                <a:off x="608" y="2537"/>
                <a:ext cx="1016" cy="346"/>
                <a:chOff x="608" y="2537"/>
                <a:chExt cx="1016" cy="346"/>
              </a:xfrm>
            </p:grpSpPr>
            <p:sp>
              <p:nvSpPr>
                <p:cNvPr id="40994" name="Rectangle 27">
                  <a:extLst>
                    <a:ext uri="{FF2B5EF4-FFF2-40B4-BE49-F238E27FC236}">
                      <a16:creationId xmlns:a16="http://schemas.microsoft.com/office/drawing/2014/main" id="{A6F1B4CD-7997-6793-E1FC-91FAF1BBBDEC}"/>
                    </a:ext>
                  </a:extLst>
                </p:cNvPr>
                <p:cNvSpPr>
                  <a:spLocks noChangeArrowheads="1"/>
                </p:cNvSpPr>
                <p:nvPr/>
              </p:nvSpPr>
              <p:spPr bwMode="auto">
                <a:xfrm>
                  <a:off x="636" y="2537"/>
                  <a:ext cx="960"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Calibri" panose="020F0502020204030204" pitchFamily="34" charset="0"/>
                    </a:rPr>
                    <a:t>274</a:t>
                  </a:r>
                  <a:endParaRPr lang="fr-FR" altLang="fr-FR" sz="2000">
                    <a:latin typeface="Times New Roman" panose="02020603050405020304" pitchFamily="18" charset="0"/>
                  </a:endParaRPr>
                </a:p>
              </p:txBody>
            </p:sp>
            <p:sp>
              <p:nvSpPr>
                <p:cNvPr id="40995" name="Rectangle 73">
                  <a:extLst>
                    <a:ext uri="{FF2B5EF4-FFF2-40B4-BE49-F238E27FC236}">
                      <a16:creationId xmlns:a16="http://schemas.microsoft.com/office/drawing/2014/main" id="{99A6526E-CAED-70E9-57A1-125A5A2ACC5C}"/>
                    </a:ext>
                  </a:extLst>
                </p:cNvPr>
                <p:cNvSpPr>
                  <a:spLocks noChangeArrowheads="1"/>
                </p:cNvSpPr>
                <p:nvPr/>
              </p:nvSpPr>
              <p:spPr bwMode="auto">
                <a:xfrm>
                  <a:off x="608" y="2537"/>
                  <a:ext cx="1016"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40991" name="Group 76">
                <a:extLst>
                  <a:ext uri="{FF2B5EF4-FFF2-40B4-BE49-F238E27FC236}">
                    <a16:creationId xmlns:a16="http://schemas.microsoft.com/office/drawing/2014/main" id="{E4ED00B7-4FD5-1A8F-B8D7-414EE0C788C9}"/>
                  </a:ext>
                </a:extLst>
              </p:cNvPr>
              <p:cNvGrpSpPr>
                <a:grpSpLocks/>
              </p:cNvGrpSpPr>
              <p:nvPr/>
            </p:nvGrpSpPr>
            <p:grpSpPr bwMode="auto">
              <a:xfrm>
                <a:off x="1624" y="2537"/>
                <a:ext cx="1092" cy="346"/>
                <a:chOff x="1624" y="2537"/>
                <a:chExt cx="1092" cy="346"/>
              </a:xfrm>
            </p:grpSpPr>
            <p:sp>
              <p:nvSpPr>
                <p:cNvPr id="40992" name="Rectangle 28">
                  <a:extLst>
                    <a:ext uri="{FF2B5EF4-FFF2-40B4-BE49-F238E27FC236}">
                      <a16:creationId xmlns:a16="http://schemas.microsoft.com/office/drawing/2014/main" id="{57A78FA5-6C9A-C6A4-73A2-E240A8646E29}"/>
                    </a:ext>
                  </a:extLst>
                </p:cNvPr>
                <p:cNvSpPr>
                  <a:spLocks noChangeArrowheads="1"/>
                </p:cNvSpPr>
                <p:nvPr/>
              </p:nvSpPr>
              <p:spPr bwMode="auto">
                <a:xfrm>
                  <a:off x="1652" y="2537"/>
                  <a:ext cx="1036"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Calibri" panose="020F0502020204030204" pitchFamily="34" charset="0"/>
                    </a:rPr>
                    <a:t>OPE 2</a:t>
                  </a:r>
                  <a:endParaRPr lang="fr-FR" altLang="fr-FR" sz="2000">
                    <a:latin typeface="Times New Roman" panose="02020603050405020304" pitchFamily="18" charset="0"/>
                  </a:endParaRPr>
                </a:p>
              </p:txBody>
            </p:sp>
            <p:sp>
              <p:nvSpPr>
                <p:cNvPr id="40993" name="Rectangle 75">
                  <a:extLst>
                    <a:ext uri="{FF2B5EF4-FFF2-40B4-BE49-F238E27FC236}">
                      <a16:creationId xmlns:a16="http://schemas.microsoft.com/office/drawing/2014/main" id="{DCCCEEF5-D278-9B5E-73B4-DD2A297A29E6}"/>
                    </a:ext>
                  </a:extLst>
                </p:cNvPr>
                <p:cNvSpPr>
                  <a:spLocks noChangeArrowheads="1"/>
                </p:cNvSpPr>
                <p:nvPr/>
              </p:nvSpPr>
              <p:spPr bwMode="auto">
                <a:xfrm>
                  <a:off x="1624" y="2537"/>
                  <a:ext cx="1092"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sp>
          <p:nvSpPr>
            <p:cNvPr id="40967" name="Rectangle 78">
              <a:extLst>
                <a:ext uri="{FF2B5EF4-FFF2-40B4-BE49-F238E27FC236}">
                  <a16:creationId xmlns:a16="http://schemas.microsoft.com/office/drawing/2014/main" id="{46C42FEC-1AC0-1CD8-2687-88A9690C9D6A}"/>
                </a:ext>
              </a:extLst>
            </p:cNvPr>
            <p:cNvSpPr>
              <a:spLocks noChangeArrowheads="1"/>
            </p:cNvSpPr>
            <p:nvPr/>
          </p:nvSpPr>
          <p:spPr bwMode="auto">
            <a:xfrm>
              <a:off x="-3" y="-3"/>
              <a:ext cx="2722" cy="2889"/>
            </a:xfrm>
            <a:prstGeom prst="rect">
              <a:avLst/>
            </a:prstGeom>
            <a:noFill/>
            <a:ln w="9525">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re 8">
            <a:extLst>
              <a:ext uri="{FF2B5EF4-FFF2-40B4-BE49-F238E27FC236}">
                <a16:creationId xmlns:a16="http://schemas.microsoft.com/office/drawing/2014/main" id="{4A0A1328-ADDD-A9E8-75FB-B9C07C1F8CAB}"/>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technique : ANTARES</a:t>
            </a:r>
          </a:p>
        </p:txBody>
      </p:sp>
      <p:sp>
        <p:nvSpPr>
          <p:cNvPr id="43011" name="Espace réservé du numéro de diapositive 4">
            <a:extLst>
              <a:ext uri="{FF2B5EF4-FFF2-40B4-BE49-F238E27FC236}">
                <a16:creationId xmlns:a16="http://schemas.microsoft.com/office/drawing/2014/main" id="{0F2442A7-2763-33CC-BA50-DA6583404196}"/>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7595A2FA-082E-49CE-B8FC-12CA4B3A2188}" type="slidenum">
              <a:rPr lang="fr-FR" altLang="fr-FR" sz="2000">
                <a:solidFill>
                  <a:srgbClr val="984807"/>
                </a:solidFill>
              </a:rPr>
              <a:pPr algn="r" eaLnBrk="1" hangingPunct="1">
                <a:spcBef>
                  <a:spcPct val="0"/>
                </a:spcBef>
                <a:buFontTx/>
                <a:buNone/>
              </a:pPr>
              <a:t>33</a:t>
            </a:fld>
            <a:endParaRPr lang="fr-FR" altLang="fr-FR" sz="2000">
              <a:solidFill>
                <a:srgbClr val="984807"/>
              </a:solidFill>
            </a:endParaRPr>
          </a:p>
        </p:txBody>
      </p:sp>
      <p:sp>
        <p:nvSpPr>
          <p:cNvPr id="43012" name="Rectangle 1">
            <a:extLst>
              <a:ext uri="{FF2B5EF4-FFF2-40B4-BE49-F238E27FC236}">
                <a16:creationId xmlns:a16="http://schemas.microsoft.com/office/drawing/2014/main" id="{F7738F67-49BD-AF2D-E2B8-ACD619AF76EF}"/>
              </a:ext>
            </a:extLst>
          </p:cNvPr>
          <p:cNvSpPr>
            <a:spLocks noChangeArrowheads="1"/>
          </p:cNvSpPr>
          <p:nvPr/>
        </p:nvSpPr>
        <p:spPr bwMode="auto">
          <a:xfrm>
            <a:off x="457200" y="1981200"/>
            <a:ext cx="8189913" cy="302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Utilisation des status permet de réduire les volumes de transmission au profit des messages.</a:t>
            </a: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Sont des messages prédéfinis concernant les changements d'état de l'engin ou la demande de parole.</a:t>
            </a: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9  status sont possibles, directement accessibles depuis le clavier du poste :</a:t>
            </a:r>
          </a:p>
        </p:txBody>
      </p:sp>
      <p:sp>
        <p:nvSpPr>
          <p:cNvPr id="43013" name="Rectangle 1">
            <a:extLst>
              <a:ext uri="{FF2B5EF4-FFF2-40B4-BE49-F238E27FC236}">
                <a16:creationId xmlns:a16="http://schemas.microsoft.com/office/drawing/2014/main" id="{614B79EA-B900-BD84-E4E7-67FCE871BF15}"/>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Les status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re 8">
            <a:extLst>
              <a:ext uri="{FF2B5EF4-FFF2-40B4-BE49-F238E27FC236}">
                <a16:creationId xmlns:a16="http://schemas.microsoft.com/office/drawing/2014/main" id="{FECCB9B1-BD79-2DA4-C08A-79CECE509677}"/>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technique : ANTARES</a:t>
            </a:r>
          </a:p>
        </p:txBody>
      </p:sp>
      <p:sp>
        <p:nvSpPr>
          <p:cNvPr id="44035" name="Espace réservé du numéro de diapositive 4">
            <a:extLst>
              <a:ext uri="{FF2B5EF4-FFF2-40B4-BE49-F238E27FC236}">
                <a16:creationId xmlns:a16="http://schemas.microsoft.com/office/drawing/2014/main" id="{330F1E1A-84A8-73CA-4065-BB98A3A32139}"/>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512BD6FE-5E02-480D-AC0F-E17611A02CEA}" type="slidenum">
              <a:rPr lang="fr-FR" altLang="fr-FR" sz="2000">
                <a:solidFill>
                  <a:srgbClr val="984807"/>
                </a:solidFill>
              </a:rPr>
              <a:pPr algn="r" eaLnBrk="1" hangingPunct="1">
                <a:spcBef>
                  <a:spcPct val="0"/>
                </a:spcBef>
                <a:buFontTx/>
                <a:buNone/>
              </a:pPr>
              <a:t>34</a:t>
            </a:fld>
            <a:endParaRPr lang="fr-FR" altLang="fr-FR" sz="2000">
              <a:solidFill>
                <a:srgbClr val="984807"/>
              </a:solidFill>
            </a:endParaRPr>
          </a:p>
        </p:txBody>
      </p:sp>
      <p:sp>
        <p:nvSpPr>
          <p:cNvPr id="44036" name="Rectangle 1">
            <a:extLst>
              <a:ext uri="{FF2B5EF4-FFF2-40B4-BE49-F238E27FC236}">
                <a16:creationId xmlns:a16="http://schemas.microsoft.com/office/drawing/2014/main" id="{DA4EFA36-C733-6DD0-F4BC-3933F4FCCF5A}"/>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Les status :</a:t>
            </a:r>
          </a:p>
        </p:txBody>
      </p:sp>
      <p:grpSp>
        <p:nvGrpSpPr>
          <p:cNvPr id="44037" name="Group 68">
            <a:extLst>
              <a:ext uri="{FF2B5EF4-FFF2-40B4-BE49-F238E27FC236}">
                <a16:creationId xmlns:a16="http://schemas.microsoft.com/office/drawing/2014/main" id="{67E0FE65-EF5C-577D-83E0-D1D1092DC785}"/>
              </a:ext>
            </a:extLst>
          </p:cNvPr>
          <p:cNvGrpSpPr>
            <a:grpSpLocks/>
          </p:cNvGrpSpPr>
          <p:nvPr/>
        </p:nvGrpSpPr>
        <p:grpSpPr bwMode="auto">
          <a:xfrm>
            <a:off x="2057400" y="1447800"/>
            <a:ext cx="6248400" cy="4419600"/>
            <a:chOff x="-3" y="-3"/>
            <a:chExt cx="2062" cy="3696"/>
          </a:xfrm>
        </p:grpSpPr>
        <p:grpSp>
          <p:nvGrpSpPr>
            <p:cNvPr id="44038" name="Group 66">
              <a:extLst>
                <a:ext uri="{FF2B5EF4-FFF2-40B4-BE49-F238E27FC236}">
                  <a16:creationId xmlns:a16="http://schemas.microsoft.com/office/drawing/2014/main" id="{BB5A0957-EAC4-8384-647E-6C7E405DEA15}"/>
                </a:ext>
              </a:extLst>
            </p:cNvPr>
            <p:cNvGrpSpPr>
              <a:grpSpLocks/>
            </p:cNvGrpSpPr>
            <p:nvPr/>
          </p:nvGrpSpPr>
          <p:grpSpPr bwMode="auto">
            <a:xfrm>
              <a:off x="0" y="0"/>
              <a:ext cx="2056" cy="3690"/>
              <a:chOff x="0" y="0"/>
              <a:chExt cx="2056" cy="3690"/>
            </a:xfrm>
          </p:grpSpPr>
          <p:grpSp>
            <p:nvGrpSpPr>
              <p:cNvPr id="44040" name="Group 27">
                <a:extLst>
                  <a:ext uri="{FF2B5EF4-FFF2-40B4-BE49-F238E27FC236}">
                    <a16:creationId xmlns:a16="http://schemas.microsoft.com/office/drawing/2014/main" id="{DFC79E11-F30E-F52E-92ED-1887ABBEFFF0}"/>
                  </a:ext>
                </a:extLst>
              </p:cNvPr>
              <p:cNvGrpSpPr>
                <a:grpSpLocks/>
              </p:cNvGrpSpPr>
              <p:nvPr/>
            </p:nvGrpSpPr>
            <p:grpSpPr bwMode="auto">
              <a:xfrm>
                <a:off x="0" y="0"/>
                <a:ext cx="574" cy="346"/>
                <a:chOff x="0" y="0"/>
                <a:chExt cx="574" cy="346"/>
              </a:xfrm>
            </p:grpSpPr>
            <p:sp>
              <p:nvSpPr>
                <p:cNvPr id="44098" name="Rectangle 6">
                  <a:extLst>
                    <a:ext uri="{FF2B5EF4-FFF2-40B4-BE49-F238E27FC236}">
                      <a16:creationId xmlns:a16="http://schemas.microsoft.com/office/drawing/2014/main" id="{F4B8AB8E-5BBB-C95C-5062-3C7434982E68}"/>
                    </a:ext>
                  </a:extLst>
                </p:cNvPr>
                <p:cNvSpPr>
                  <a:spLocks noChangeArrowheads="1"/>
                </p:cNvSpPr>
                <p:nvPr/>
              </p:nvSpPr>
              <p:spPr bwMode="auto">
                <a:xfrm>
                  <a:off x="28" y="0"/>
                  <a:ext cx="518"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Calibri" panose="020F0502020204030204" pitchFamily="34" charset="0"/>
                    </a:rPr>
                    <a:t>Numéro</a:t>
                  </a:r>
                  <a:endParaRPr lang="fr-FR" altLang="fr-FR" sz="2000">
                    <a:latin typeface="Times New Roman" panose="02020603050405020304" pitchFamily="18" charset="0"/>
                  </a:endParaRPr>
                </a:p>
              </p:txBody>
            </p:sp>
            <p:sp>
              <p:nvSpPr>
                <p:cNvPr id="44099" name="Rectangle 26">
                  <a:extLst>
                    <a:ext uri="{FF2B5EF4-FFF2-40B4-BE49-F238E27FC236}">
                      <a16:creationId xmlns:a16="http://schemas.microsoft.com/office/drawing/2014/main" id="{6DC00DCD-FE08-CE23-A176-6C7E07EFA002}"/>
                    </a:ext>
                  </a:extLst>
                </p:cNvPr>
                <p:cNvSpPr>
                  <a:spLocks noChangeArrowheads="1"/>
                </p:cNvSpPr>
                <p:nvPr/>
              </p:nvSpPr>
              <p:spPr bwMode="auto">
                <a:xfrm>
                  <a:off x="0" y="0"/>
                  <a:ext cx="574"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44041" name="Group 29">
                <a:extLst>
                  <a:ext uri="{FF2B5EF4-FFF2-40B4-BE49-F238E27FC236}">
                    <a16:creationId xmlns:a16="http://schemas.microsoft.com/office/drawing/2014/main" id="{BE72806D-588C-9A67-F842-F9D5CB086BBB}"/>
                  </a:ext>
                </a:extLst>
              </p:cNvPr>
              <p:cNvGrpSpPr>
                <a:grpSpLocks/>
              </p:cNvGrpSpPr>
              <p:nvPr/>
            </p:nvGrpSpPr>
            <p:grpSpPr bwMode="auto">
              <a:xfrm>
                <a:off x="574" y="0"/>
                <a:ext cx="1482" cy="346"/>
                <a:chOff x="574" y="0"/>
                <a:chExt cx="1482" cy="346"/>
              </a:xfrm>
            </p:grpSpPr>
            <p:sp>
              <p:nvSpPr>
                <p:cNvPr id="44096" name="Rectangle 7">
                  <a:extLst>
                    <a:ext uri="{FF2B5EF4-FFF2-40B4-BE49-F238E27FC236}">
                      <a16:creationId xmlns:a16="http://schemas.microsoft.com/office/drawing/2014/main" id="{93E51B19-6023-0734-EC89-188B4ACFC8B1}"/>
                    </a:ext>
                  </a:extLst>
                </p:cNvPr>
                <p:cNvSpPr>
                  <a:spLocks noChangeArrowheads="1"/>
                </p:cNvSpPr>
                <p:nvPr/>
              </p:nvSpPr>
              <p:spPr bwMode="auto">
                <a:xfrm>
                  <a:off x="602" y="0"/>
                  <a:ext cx="1426"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Calibri" panose="020F0502020204030204" pitchFamily="34" charset="0"/>
                    </a:rPr>
                    <a:t>Libellé</a:t>
                  </a:r>
                  <a:endParaRPr lang="fr-FR" altLang="fr-FR" sz="2000">
                    <a:latin typeface="Times New Roman" panose="02020603050405020304" pitchFamily="18" charset="0"/>
                  </a:endParaRPr>
                </a:p>
              </p:txBody>
            </p:sp>
            <p:sp>
              <p:nvSpPr>
                <p:cNvPr id="44097" name="Rectangle 28">
                  <a:extLst>
                    <a:ext uri="{FF2B5EF4-FFF2-40B4-BE49-F238E27FC236}">
                      <a16:creationId xmlns:a16="http://schemas.microsoft.com/office/drawing/2014/main" id="{7F18A4AC-D4D1-4320-3808-DE349766A369}"/>
                    </a:ext>
                  </a:extLst>
                </p:cNvPr>
                <p:cNvSpPr>
                  <a:spLocks noChangeArrowheads="1"/>
                </p:cNvSpPr>
                <p:nvPr/>
              </p:nvSpPr>
              <p:spPr bwMode="auto">
                <a:xfrm>
                  <a:off x="574" y="0"/>
                  <a:ext cx="1482"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44042" name="Group 31">
                <a:extLst>
                  <a:ext uri="{FF2B5EF4-FFF2-40B4-BE49-F238E27FC236}">
                    <a16:creationId xmlns:a16="http://schemas.microsoft.com/office/drawing/2014/main" id="{847C0E84-D08A-A2F9-CDFB-5A986917A86C}"/>
                  </a:ext>
                </a:extLst>
              </p:cNvPr>
              <p:cNvGrpSpPr>
                <a:grpSpLocks/>
              </p:cNvGrpSpPr>
              <p:nvPr/>
            </p:nvGrpSpPr>
            <p:grpSpPr bwMode="auto">
              <a:xfrm>
                <a:off x="0" y="346"/>
                <a:ext cx="574" cy="346"/>
                <a:chOff x="0" y="346"/>
                <a:chExt cx="574" cy="346"/>
              </a:xfrm>
            </p:grpSpPr>
            <p:sp>
              <p:nvSpPr>
                <p:cNvPr id="44094" name="Rectangle 8">
                  <a:extLst>
                    <a:ext uri="{FF2B5EF4-FFF2-40B4-BE49-F238E27FC236}">
                      <a16:creationId xmlns:a16="http://schemas.microsoft.com/office/drawing/2014/main" id="{B19CEFD9-B668-1276-8403-ACF2F240F57E}"/>
                    </a:ext>
                  </a:extLst>
                </p:cNvPr>
                <p:cNvSpPr>
                  <a:spLocks noChangeArrowheads="1"/>
                </p:cNvSpPr>
                <p:nvPr/>
              </p:nvSpPr>
              <p:spPr bwMode="auto">
                <a:xfrm>
                  <a:off x="28" y="346"/>
                  <a:ext cx="518"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Calibri" panose="020F0502020204030204" pitchFamily="34" charset="0"/>
                    </a:rPr>
                    <a:t>1</a:t>
                  </a:r>
                  <a:endParaRPr lang="fr-FR" altLang="fr-FR" sz="2000">
                    <a:latin typeface="Times New Roman" panose="02020603050405020304" pitchFamily="18" charset="0"/>
                  </a:endParaRPr>
                </a:p>
              </p:txBody>
            </p:sp>
            <p:sp>
              <p:nvSpPr>
                <p:cNvPr id="44095" name="Rectangle 30">
                  <a:extLst>
                    <a:ext uri="{FF2B5EF4-FFF2-40B4-BE49-F238E27FC236}">
                      <a16:creationId xmlns:a16="http://schemas.microsoft.com/office/drawing/2014/main" id="{4ADEDF9C-FD2A-DECB-BC8E-CF9B65FF8D20}"/>
                    </a:ext>
                  </a:extLst>
                </p:cNvPr>
                <p:cNvSpPr>
                  <a:spLocks noChangeArrowheads="1"/>
                </p:cNvSpPr>
                <p:nvPr/>
              </p:nvSpPr>
              <p:spPr bwMode="auto">
                <a:xfrm>
                  <a:off x="0" y="346"/>
                  <a:ext cx="574"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44043" name="Group 33">
                <a:extLst>
                  <a:ext uri="{FF2B5EF4-FFF2-40B4-BE49-F238E27FC236}">
                    <a16:creationId xmlns:a16="http://schemas.microsoft.com/office/drawing/2014/main" id="{2DA8B5C9-9462-1C04-EFD8-76966E7D9E93}"/>
                  </a:ext>
                </a:extLst>
              </p:cNvPr>
              <p:cNvGrpSpPr>
                <a:grpSpLocks/>
              </p:cNvGrpSpPr>
              <p:nvPr/>
            </p:nvGrpSpPr>
            <p:grpSpPr bwMode="auto">
              <a:xfrm>
                <a:off x="574" y="346"/>
                <a:ext cx="1482" cy="346"/>
                <a:chOff x="574" y="346"/>
                <a:chExt cx="1482" cy="346"/>
              </a:xfrm>
            </p:grpSpPr>
            <p:sp>
              <p:nvSpPr>
                <p:cNvPr id="44092" name="Rectangle 9">
                  <a:extLst>
                    <a:ext uri="{FF2B5EF4-FFF2-40B4-BE49-F238E27FC236}">
                      <a16:creationId xmlns:a16="http://schemas.microsoft.com/office/drawing/2014/main" id="{3C006437-20FE-8D03-2903-861454765C67}"/>
                    </a:ext>
                  </a:extLst>
                </p:cNvPr>
                <p:cNvSpPr>
                  <a:spLocks noChangeArrowheads="1"/>
                </p:cNvSpPr>
                <p:nvPr/>
              </p:nvSpPr>
              <p:spPr bwMode="auto">
                <a:xfrm>
                  <a:off x="602" y="346"/>
                  <a:ext cx="1426"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Calibri" panose="020F0502020204030204" pitchFamily="34" charset="0"/>
                    </a:rPr>
                    <a:t>Parti</a:t>
                  </a:r>
                  <a:endParaRPr lang="fr-FR" altLang="fr-FR" sz="2000">
                    <a:latin typeface="Times New Roman" panose="02020603050405020304" pitchFamily="18" charset="0"/>
                  </a:endParaRPr>
                </a:p>
              </p:txBody>
            </p:sp>
            <p:sp>
              <p:nvSpPr>
                <p:cNvPr id="44093" name="Rectangle 32">
                  <a:extLst>
                    <a:ext uri="{FF2B5EF4-FFF2-40B4-BE49-F238E27FC236}">
                      <a16:creationId xmlns:a16="http://schemas.microsoft.com/office/drawing/2014/main" id="{F0730CA1-D2B7-2334-BA1E-E567B5C6A413}"/>
                    </a:ext>
                  </a:extLst>
                </p:cNvPr>
                <p:cNvSpPr>
                  <a:spLocks noChangeArrowheads="1"/>
                </p:cNvSpPr>
                <p:nvPr/>
              </p:nvSpPr>
              <p:spPr bwMode="auto">
                <a:xfrm>
                  <a:off x="574" y="346"/>
                  <a:ext cx="1482"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44044" name="Group 35">
                <a:extLst>
                  <a:ext uri="{FF2B5EF4-FFF2-40B4-BE49-F238E27FC236}">
                    <a16:creationId xmlns:a16="http://schemas.microsoft.com/office/drawing/2014/main" id="{465EC03E-B75A-27C1-FB60-8A6E61C8ECE5}"/>
                  </a:ext>
                </a:extLst>
              </p:cNvPr>
              <p:cNvGrpSpPr>
                <a:grpSpLocks/>
              </p:cNvGrpSpPr>
              <p:nvPr/>
            </p:nvGrpSpPr>
            <p:grpSpPr bwMode="auto">
              <a:xfrm>
                <a:off x="0" y="692"/>
                <a:ext cx="574" cy="346"/>
                <a:chOff x="0" y="692"/>
                <a:chExt cx="574" cy="346"/>
              </a:xfrm>
            </p:grpSpPr>
            <p:sp>
              <p:nvSpPr>
                <p:cNvPr id="44090" name="Rectangle 10">
                  <a:extLst>
                    <a:ext uri="{FF2B5EF4-FFF2-40B4-BE49-F238E27FC236}">
                      <a16:creationId xmlns:a16="http://schemas.microsoft.com/office/drawing/2014/main" id="{8E599826-E351-CE70-3211-31A004EC778C}"/>
                    </a:ext>
                  </a:extLst>
                </p:cNvPr>
                <p:cNvSpPr>
                  <a:spLocks noChangeArrowheads="1"/>
                </p:cNvSpPr>
                <p:nvPr/>
              </p:nvSpPr>
              <p:spPr bwMode="auto">
                <a:xfrm>
                  <a:off x="28" y="692"/>
                  <a:ext cx="518"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Calibri" panose="020F0502020204030204" pitchFamily="34" charset="0"/>
                    </a:rPr>
                    <a:t>2</a:t>
                  </a:r>
                  <a:endParaRPr lang="fr-FR" altLang="fr-FR" sz="2000">
                    <a:latin typeface="Times New Roman" panose="02020603050405020304" pitchFamily="18" charset="0"/>
                  </a:endParaRPr>
                </a:p>
              </p:txBody>
            </p:sp>
            <p:sp>
              <p:nvSpPr>
                <p:cNvPr id="44091" name="Rectangle 34">
                  <a:extLst>
                    <a:ext uri="{FF2B5EF4-FFF2-40B4-BE49-F238E27FC236}">
                      <a16:creationId xmlns:a16="http://schemas.microsoft.com/office/drawing/2014/main" id="{8C7C047D-F582-6C0F-1EF6-002F7BA388A0}"/>
                    </a:ext>
                  </a:extLst>
                </p:cNvPr>
                <p:cNvSpPr>
                  <a:spLocks noChangeArrowheads="1"/>
                </p:cNvSpPr>
                <p:nvPr/>
              </p:nvSpPr>
              <p:spPr bwMode="auto">
                <a:xfrm>
                  <a:off x="0" y="692"/>
                  <a:ext cx="574"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44045" name="Group 37">
                <a:extLst>
                  <a:ext uri="{FF2B5EF4-FFF2-40B4-BE49-F238E27FC236}">
                    <a16:creationId xmlns:a16="http://schemas.microsoft.com/office/drawing/2014/main" id="{2A9CB0FA-F804-1B7D-D5A2-46E1B13FD255}"/>
                  </a:ext>
                </a:extLst>
              </p:cNvPr>
              <p:cNvGrpSpPr>
                <a:grpSpLocks/>
              </p:cNvGrpSpPr>
              <p:nvPr/>
            </p:nvGrpSpPr>
            <p:grpSpPr bwMode="auto">
              <a:xfrm>
                <a:off x="574" y="692"/>
                <a:ext cx="1482" cy="346"/>
                <a:chOff x="574" y="692"/>
                <a:chExt cx="1482" cy="346"/>
              </a:xfrm>
            </p:grpSpPr>
            <p:sp>
              <p:nvSpPr>
                <p:cNvPr id="44088" name="Rectangle 11">
                  <a:extLst>
                    <a:ext uri="{FF2B5EF4-FFF2-40B4-BE49-F238E27FC236}">
                      <a16:creationId xmlns:a16="http://schemas.microsoft.com/office/drawing/2014/main" id="{D6150B3A-64FE-4021-B204-389A327A7474}"/>
                    </a:ext>
                  </a:extLst>
                </p:cNvPr>
                <p:cNvSpPr>
                  <a:spLocks noChangeArrowheads="1"/>
                </p:cNvSpPr>
                <p:nvPr/>
              </p:nvSpPr>
              <p:spPr bwMode="auto">
                <a:xfrm>
                  <a:off x="602" y="692"/>
                  <a:ext cx="1426"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Calibri" panose="020F0502020204030204" pitchFamily="34" charset="0"/>
                    </a:rPr>
                    <a:t>Sur les lieux</a:t>
                  </a:r>
                  <a:endParaRPr lang="fr-FR" altLang="fr-FR" sz="2000">
                    <a:latin typeface="Times New Roman" panose="02020603050405020304" pitchFamily="18" charset="0"/>
                  </a:endParaRPr>
                </a:p>
              </p:txBody>
            </p:sp>
            <p:sp>
              <p:nvSpPr>
                <p:cNvPr id="44089" name="Rectangle 36">
                  <a:extLst>
                    <a:ext uri="{FF2B5EF4-FFF2-40B4-BE49-F238E27FC236}">
                      <a16:creationId xmlns:a16="http://schemas.microsoft.com/office/drawing/2014/main" id="{9115BCEA-F906-0D94-67BB-025495CF9EBC}"/>
                    </a:ext>
                  </a:extLst>
                </p:cNvPr>
                <p:cNvSpPr>
                  <a:spLocks noChangeArrowheads="1"/>
                </p:cNvSpPr>
                <p:nvPr/>
              </p:nvSpPr>
              <p:spPr bwMode="auto">
                <a:xfrm>
                  <a:off x="574" y="692"/>
                  <a:ext cx="1482"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44046" name="Group 39">
                <a:extLst>
                  <a:ext uri="{FF2B5EF4-FFF2-40B4-BE49-F238E27FC236}">
                    <a16:creationId xmlns:a16="http://schemas.microsoft.com/office/drawing/2014/main" id="{3B36D04B-ED85-7CCA-D793-C1A0286FAC40}"/>
                  </a:ext>
                </a:extLst>
              </p:cNvPr>
              <p:cNvGrpSpPr>
                <a:grpSpLocks/>
              </p:cNvGrpSpPr>
              <p:nvPr/>
            </p:nvGrpSpPr>
            <p:grpSpPr bwMode="auto">
              <a:xfrm>
                <a:off x="0" y="1038"/>
                <a:ext cx="574" cy="346"/>
                <a:chOff x="0" y="1038"/>
                <a:chExt cx="574" cy="346"/>
              </a:xfrm>
            </p:grpSpPr>
            <p:sp>
              <p:nvSpPr>
                <p:cNvPr id="44086" name="Rectangle 12">
                  <a:extLst>
                    <a:ext uri="{FF2B5EF4-FFF2-40B4-BE49-F238E27FC236}">
                      <a16:creationId xmlns:a16="http://schemas.microsoft.com/office/drawing/2014/main" id="{7EDDFD6F-29E1-60C2-F80C-0279E7B1D658}"/>
                    </a:ext>
                  </a:extLst>
                </p:cNvPr>
                <p:cNvSpPr>
                  <a:spLocks noChangeArrowheads="1"/>
                </p:cNvSpPr>
                <p:nvPr/>
              </p:nvSpPr>
              <p:spPr bwMode="auto">
                <a:xfrm>
                  <a:off x="28" y="1038"/>
                  <a:ext cx="518"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Calibri" panose="020F0502020204030204" pitchFamily="34" charset="0"/>
                    </a:rPr>
                    <a:t>3</a:t>
                  </a:r>
                  <a:endParaRPr lang="fr-FR" altLang="fr-FR" sz="2000">
                    <a:latin typeface="Times New Roman" panose="02020603050405020304" pitchFamily="18" charset="0"/>
                  </a:endParaRPr>
                </a:p>
              </p:txBody>
            </p:sp>
            <p:sp>
              <p:nvSpPr>
                <p:cNvPr id="44087" name="Rectangle 38">
                  <a:extLst>
                    <a:ext uri="{FF2B5EF4-FFF2-40B4-BE49-F238E27FC236}">
                      <a16:creationId xmlns:a16="http://schemas.microsoft.com/office/drawing/2014/main" id="{BB17D065-BD5B-CFC6-088A-A51EA853879E}"/>
                    </a:ext>
                  </a:extLst>
                </p:cNvPr>
                <p:cNvSpPr>
                  <a:spLocks noChangeArrowheads="1"/>
                </p:cNvSpPr>
                <p:nvPr/>
              </p:nvSpPr>
              <p:spPr bwMode="auto">
                <a:xfrm>
                  <a:off x="0" y="1038"/>
                  <a:ext cx="574"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44047" name="Group 41">
                <a:extLst>
                  <a:ext uri="{FF2B5EF4-FFF2-40B4-BE49-F238E27FC236}">
                    <a16:creationId xmlns:a16="http://schemas.microsoft.com/office/drawing/2014/main" id="{0DE31DE9-3A77-F435-0E70-427013CC71C5}"/>
                  </a:ext>
                </a:extLst>
              </p:cNvPr>
              <p:cNvGrpSpPr>
                <a:grpSpLocks/>
              </p:cNvGrpSpPr>
              <p:nvPr/>
            </p:nvGrpSpPr>
            <p:grpSpPr bwMode="auto">
              <a:xfrm>
                <a:off x="574" y="1038"/>
                <a:ext cx="1482" cy="346"/>
                <a:chOff x="574" y="1038"/>
                <a:chExt cx="1482" cy="346"/>
              </a:xfrm>
            </p:grpSpPr>
            <p:sp>
              <p:nvSpPr>
                <p:cNvPr id="44084" name="Rectangle 13">
                  <a:extLst>
                    <a:ext uri="{FF2B5EF4-FFF2-40B4-BE49-F238E27FC236}">
                      <a16:creationId xmlns:a16="http://schemas.microsoft.com/office/drawing/2014/main" id="{7DF82304-DA24-D7A0-5FE0-6970788037E1}"/>
                    </a:ext>
                  </a:extLst>
                </p:cNvPr>
                <p:cNvSpPr>
                  <a:spLocks noChangeArrowheads="1"/>
                </p:cNvSpPr>
                <p:nvPr/>
              </p:nvSpPr>
              <p:spPr bwMode="auto">
                <a:xfrm>
                  <a:off x="602" y="1038"/>
                  <a:ext cx="1426"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Calibri" panose="020F0502020204030204" pitchFamily="34" charset="0"/>
                    </a:rPr>
                    <a:t>Message</a:t>
                  </a:r>
                  <a:endParaRPr lang="fr-FR" altLang="fr-FR" sz="2000">
                    <a:latin typeface="Times New Roman" panose="02020603050405020304" pitchFamily="18" charset="0"/>
                  </a:endParaRPr>
                </a:p>
              </p:txBody>
            </p:sp>
            <p:sp>
              <p:nvSpPr>
                <p:cNvPr id="44085" name="Rectangle 40">
                  <a:extLst>
                    <a:ext uri="{FF2B5EF4-FFF2-40B4-BE49-F238E27FC236}">
                      <a16:creationId xmlns:a16="http://schemas.microsoft.com/office/drawing/2014/main" id="{BF05A403-1FB1-B57A-DD24-501C5E282BDC}"/>
                    </a:ext>
                  </a:extLst>
                </p:cNvPr>
                <p:cNvSpPr>
                  <a:spLocks noChangeArrowheads="1"/>
                </p:cNvSpPr>
                <p:nvPr/>
              </p:nvSpPr>
              <p:spPr bwMode="auto">
                <a:xfrm>
                  <a:off x="574" y="1038"/>
                  <a:ext cx="1482"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44048" name="Group 43">
                <a:extLst>
                  <a:ext uri="{FF2B5EF4-FFF2-40B4-BE49-F238E27FC236}">
                    <a16:creationId xmlns:a16="http://schemas.microsoft.com/office/drawing/2014/main" id="{38575CDB-177A-14BF-577E-48C36C5E1884}"/>
                  </a:ext>
                </a:extLst>
              </p:cNvPr>
              <p:cNvGrpSpPr>
                <a:grpSpLocks/>
              </p:cNvGrpSpPr>
              <p:nvPr/>
            </p:nvGrpSpPr>
            <p:grpSpPr bwMode="auto">
              <a:xfrm>
                <a:off x="0" y="1384"/>
                <a:ext cx="574" cy="346"/>
                <a:chOff x="0" y="1384"/>
                <a:chExt cx="574" cy="346"/>
              </a:xfrm>
            </p:grpSpPr>
            <p:sp>
              <p:nvSpPr>
                <p:cNvPr id="44082" name="Rectangle 14">
                  <a:extLst>
                    <a:ext uri="{FF2B5EF4-FFF2-40B4-BE49-F238E27FC236}">
                      <a16:creationId xmlns:a16="http://schemas.microsoft.com/office/drawing/2014/main" id="{03220C64-5350-50E7-FCCD-FF5FC34973DD}"/>
                    </a:ext>
                  </a:extLst>
                </p:cNvPr>
                <p:cNvSpPr>
                  <a:spLocks noChangeArrowheads="1"/>
                </p:cNvSpPr>
                <p:nvPr/>
              </p:nvSpPr>
              <p:spPr bwMode="auto">
                <a:xfrm>
                  <a:off x="28" y="1384"/>
                  <a:ext cx="518"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Calibri" panose="020F0502020204030204" pitchFamily="34" charset="0"/>
                    </a:rPr>
                    <a:t>4</a:t>
                  </a:r>
                  <a:endParaRPr lang="fr-FR" altLang="fr-FR" sz="2000">
                    <a:latin typeface="Times New Roman" panose="02020603050405020304" pitchFamily="18" charset="0"/>
                  </a:endParaRPr>
                </a:p>
              </p:txBody>
            </p:sp>
            <p:sp>
              <p:nvSpPr>
                <p:cNvPr id="44083" name="Rectangle 42">
                  <a:extLst>
                    <a:ext uri="{FF2B5EF4-FFF2-40B4-BE49-F238E27FC236}">
                      <a16:creationId xmlns:a16="http://schemas.microsoft.com/office/drawing/2014/main" id="{E31BA446-6AAC-5CD3-7778-49342A7E53DC}"/>
                    </a:ext>
                  </a:extLst>
                </p:cNvPr>
                <p:cNvSpPr>
                  <a:spLocks noChangeArrowheads="1"/>
                </p:cNvSpPr>
                <p:nvPr/>
              </p:nvSpPr>
              <p:spPr bwMode="auto">
                <a:xfrm>
                  <a:off x="0" y="1384"/>
                  <a:ext cx="574"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44049" name="Group 45">
                <a:extLst>
                  <a:ext uri="{FF2B5EF4-FFF2-40B4-BE49-F238E27FC236}">
                    <a16:creationId xmlns:a16="http://schemas.microsoft.com/office/drawing/2014/main" id="{4A3EE5CB-3B6B-06AA-6700-00E681DDA6CA}"/>
                  </a:ext>
                </a:extLst>
              </p:cNvPr>
              <p:cNvGrpSpPr>
                <a:grpSpLocks/>
              </p:cNvGrpSpPr>
              <p:nvPr/>
            </p:nvGrpSpPr>
            <p:grpSpPr bwMode="auto">
              <a:xfrm>
                <a:off x="574" y="1384"/>
                <a:ext cx="1482" cy="346"/>
                <a:chOff x="574" y="1384"/>
                <a:chExt cx="1482" cy="346"/>
              </a:xfrm>
            </p:grpSpPr>
            <p:sp>
              <p:nvSpPr>
                <p:cNvPr id="44080" name="Rectangle 15">
                  <a:extLst>
                    <a:ext uri="{FF2B5EF4-FFF2-40B4-BE49-F238E27FC236}">
                      <a16:creationId xmlns:a16="http://schemas.microsoft.com/office/drawing/2014/main" id="{85F23D59-71E6-A0DC-1E50-8CF21658E3DF}"/>
                    </a:ext>
                  </a:extLst>
                </p:cNvPr>
                <p:cNvSpPr>
                  <a:spLocks noChangeArrowheads="1"/>
                </p:cNvSpPr>
                <p:nvPr/>
              </p:nvSpPr>
              <p:spPr bwMode="auto">
                <a:xfrm>
                  <a:off x="602" y="1384"/>
                  <a:ext cx="1426"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Calibri" panose="020F0502020204030204" pitchFamily="34" charset="0"/>
                    </a:rPr>
                    <a:t>Message URGENT</a:t>
                  </a:r>
                  <a:endParaRPr lang="fr-FR" altLang="fr-FR" sz="2000">
                    <a:latin typeface="Times New Roman" panose="02020603050405020304" pitchFamily="18" charset="0"/>
                  </a:endParaRPr>
                </a:p>
              </p:txBody>
            </p:sp>
            <p:sp>
              <p:nvSpPr>
                <p:cNvPr id="44081" name="Rectangle 44">
                  <a:extLst>
                    <a:ext uri="{FF2B5EF4-FFF2-40B4-BE49-F238E27FC236}">
                      <a16:creationId xmlns:a16="http://schemas.microsoft.com/office/drawing/2014/main" id="{E0DB0796-73BC-FDA5-299E-2550CDCA3C50}"/>
                    </a:ext>
                  </a:extLst>
                </p:cNvPr>
                <p:cNvSpPr>
                  <a:spLocks noChangeArrowheads="1"/>
                </p:cNvSpPr>
                <p:nvPr/>
              </p:nvSpPr>
              <p:spPr bwMode="auto">
                <a:xfrm>
                  <a:off x="574" y="1384"/>
                  <a:ext cx="1482"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44050" name="Group 47">
                <a:extLst>
                  <a:ext uri="{FF2B5EF4-FFF2-40B4-BE49-F238E27FC236}">
                    <a16:creationId xmlns:a16="http://schemas.microsoft.com/office/drawing/2014/main" id="{AF84CEE6-5849-792B-34AD-929F4C51DD6A}"/>
                  </a:ext>
                </a:extLst>
              </p:cNvPr>
              <p:cNvGrpSpPr>
                <a:grpSpLocks/>
              </p:cNvGrpSpPr>
              <p:nvPr/>
            </p:nvGrpSpPr>
            <p:grpSpPr bwMode="auto">
              <a:xfrm>
                <a:off x="0" y="1730"/>
                <a:ext cx="574" cy="461"/>
                <a:chOff x="0" y="1730"/>
                <a:chExt cx="574" cy="461"/>
              </a:xfrm>
            </p:grpSpPr>
            <p:sp>
              <p:nvSpPr>
                <p:cNvPr id="44078" name="Rectangle 16">
                  <a:extLst>
                    <a:ext uri="{FF2B5EF4-FFF2-40B4-BE49-F238E27FC236}">
                      <a16:creationId xmlns:a16="http://schemas.microsoft.com/office/drawing/2014/main" id="{F2CBC3BE-B138-2BD7-8802-6110D0F465BF}"/>
                    </a:ext>
                  </a:extLst>
                </p:cNvPr>
                <p:cNvSpPr>
                  <a:spLocks noChangeArrowheads="1"/>
                </p:cNvSpPr>
                <p:nvPr/>
              </p:nvSpPr>
              <p:spPr bwMode="auto">
                <a:xfrm>
                  <a:off x="28" y="1730"/>
                  <a:ext cx="518" cy="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Calibri" panose="020F0502020204030204" pitchFamily="34" charset="0"/>
                    </a:rPr>
                    <a:t>5</a:t>
                  </a:r>
                  <a:endParaRPr lang="fr-FR" altLang="fr-FR" sz="2000">
                    <a:latin typeface="Times New Roman" panose="02020603050405020304" pitchFamily="18" charset="0"/>
                  </a:endParaRPr>
                </a:p>
              </p:txBody>
            </p:sp>
            <p:sp>
              <p:nvSpPr>
                <p:cNvPr id="44079" name="Rectangle 46">
                  <a:extLst>
                    <a:ext uri="{FF2B5EF4-FFF2-40B4-BE49-F238E27FC236}">
                      <a16:creationId xmlns:a16="http://schemas.microsoft.com/office/drawing/2014/main" id="{90A5D9FE-3422-9BCE-AA8C-6D34A609862C}"/>
                    </a:ext>
                  </a:extLst>
                </p:cNvPr>
                <p:cNvSpPr>
                  <a:spLocks noChangeArrowheads="1"/>
                </p:cNvSpPr>
                <p:nvPr/>
              </p:nvSpPr>
              <p:spPr bwMode="auto">
                <a:xfrm>
                  <a:off x="0" y="1730"/>
                  <a:ext cx="574" cy="461"/>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44051" name="Group 49">
                <a:extLst>
                  <a:ext uri="{FF2B5EF4-FFF2-40B4-BE49-F238E27FC236}">
                    <a16:creationId xmlns:a16="http://schemas.microsoft.com/office/drawing/2014/main" id="{AE538D16-F46C-60B6-5885-08C051E809D9}"/>
                  </a:ext>
                </a:extLst>
              </p:cNvPr>
              <p:cNvGrpSpPr>
                <a:grpSpLocks/>
              </p:cNvGrpSpPr>
              <p:nvPr/>
            </p:nvGrpSpPr>
            <p:grpSpPr bwMode="auto">
              <a:xfrm>
                <a:off x="574" y="1730"/>
                <a:ext cx="1482" cy="461"/>
                <a:chOff x="574" y="1730"/>
                <a:chExt cx="1482" cy="461"/>
              </a:xfrm>
            </p:grpSpPr>
            <p:sp>
              <p:nvSpPr>
                <p:cNvPr id="44076" name="Rectangle 17">
                  <a:extLst>
                    <a:ext uri="{FF2B5EF4-FFF2-40B4-BE49-F238E27FC236}">
                      <a16:creationId xmlns:a16="http://schemas.microsoft.com/office/drawing/2014/main" id="{418C2B3D-648E-A325-41E9-E66504F51D14}"/>
                    </a:ext>
                  </a:extLst>
                </p:cNvPr>
                <p:cNvSpPr>
                  <a:spLocks noChangeArrowheads="1"/>
                </p:cNvSpPr>
                <p:nvPr/>
              </p:nvSpPr>
              <p:spPr bwMode="auto">
                <a:xfrm>
                  <a:off x="602" y="1730"/>
                  <a:ext cx="1426" cy="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Calibri" panose="020F0502020204030204" pitchFamily="34" charset="0"/>
                    </a:rPr>
                    <a:t>Transport centre hospitalier (C.H.)</a:t>
                  </a:r>
                  <a:endParaRPr lang="fr-FR" altLang="fr-FR" sz="2000">
                    <a:latin typeface="Times New Roman" panose="02020603050405020304" pitchFamily="18" charset="0"/>
                  </a:endParaRPr>
                </a:p>
              </p:txBody>
            </p:sp>
            <p:sp>
              <p:nvSpPr>
                <p:cNvPr id="44077" name="Rectangle 48">
                  <a:extLst>
                    <a:ext uri="{FF2B5EF4-FFF2-40B4-BE49-F238E27FC236}">
                      <a16:creationId xmlns:a16="http://schemas.microsoft.com/office/drawing/2014/main" id="{5BD32E50-062D-D830-FBF3-7FFC300D2284}"/>
                    </a:ext>
                  </a:extLst>
                </p:cNvPr>
                <p:cNvSpPr>
                  <a:spLocks noChangeArrowheads="1"/>
                </p:cNvSpPr>
                <p:nvPr/>
              </p:nvSpPr>
              <p:spPr bwMode="auto">
                <a:xfrm>
                  <a:off x="574" y="1730"/>
                  <a:ext cx="1482" cy="461"/>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44052" name="Group 51">
                <a:extLst>
                  <a:ext uri="{FF2B5EF4-FFF2-40B4-BE49-F238E27FC236}">
                    <a16:creationId xmlns:a16="http://schemas.microsoft.com/office/drawing/2014/main" id="{DD34A21B-A4FB-187F-4C46-66396476E151}"/>
                  </a:ext>
                </a:extLst>
              </p:cNvPr>
              <p:cNvGrpSpPr>
                <a:grpSpLocks/>
              </p:cNvGrpSpPr>
              <p:nvPr/>
            </p:nvGrpSpPr>
            <p:grpSpPr bwMode="auto">
              <a:xfrm>
                <a:off x="0" y="2191"/>
                <a:ext cx="574" cy="461"/>
                <a:chOff x="0" y="2191"/>
                <a:chExt cx="574" cy="461"/>
              </a:xfrm>
            </p:grpSpPr>
            <p:sp>
              <p:nvSpPr>
                <p:cNvPr id="44074" name="Rectangle 18">
                  <a:extLst>
                    <a:ext uri="{FF2B5EF4-FFF2-40B4-BE49-F238E27FC236}">
                      <a16:creationId xmlns:a16="http://schemas.microsoft.com/office/drawing/2014/main" id="{A4F5EF76-BAE9-1D4A-14DD-96CE38297682}"/>
                    </a:ext>
                  </a:extLst>
                </p:cNvPr>
                <p:cNvSpPr>
                  <a:spLocks noChangeArrowheads="1"/>
                </p:cNvSpPr>
                <p:nvPr/>
              </p:nvSpPr>
              <p:spPr bwMode="auto">
                <a:xfrm>
                  <a:off x="28" y="2191"/>
                  <a:ext cx="518" cy="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Calibri" panose="020F0502020204030204" pitchFamily="34" charset="0"/>
                    </a:rPr>
                    <a:t>6</a:t>
                  </a:r>
                  <a:endParaRPr lang="fr-FR" altLang="fr-FR" sz="2000">
                    <a:latin typeface="Times New Roman" panose="02020603050405020304" pitchFamily="18" charset="0"/>
                  </a:endParaRPr>
                </a:p>
              </p:txBody>
            </p:sp>
            <p:sp>
              <p:nvSpPr>
                <p:cNvPr id="44075" name="Rectangle 50">
                  <a:extLst>
                    <a:ext uri="{FF2B5EF4-FFF2-40B4-BE49-F238E27FC236}">
                      <a16:creationId xmlns:a16="http://schemas.microsoft.com/office/drawing/2014/main" id="{B5A75D2C-E9E8-9045-9786-E92CCECF9470}"/>
                    </a:ext>
                  </a:extLst>
                </p:cNvPr>
                <p:cNvSpPr>
                  <a:spLocks noChangeArrowheads="1"/>
                </p:cNvSpPr>
                <p:nvPr/>
              </p:nvSpPr>
              <p:spPr bwMode="auto">
                <a:xfrm>
                  <a:off x="0" y="2191"/>
                  <a:ext cx="574" cy="461"/>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44053" name="Group 53">
                <a:extLst>
                  <a:ext uri="{FF2B5EF4-FFF2-40B4-BE49-F238E27FC236}">
                    <a16:creationId xmlns:a16="http://schemas.microsoft.com/office/drawing/2014/main" id="{4E329609-11E6-2EC2-E81B-5BE4A6886DF1}"/>
                  </a:ext>
                </a:extLst>
              </p:cNvPr>
              <p:cNvGrpSpPr>
                <a:grpSpLocks/>
              </p:cNvGrpSpPr>
              <p:nvPr/>
            </p:nvGrpSpPr>
            <p:grpSpPr bwMode="auto">
              <a:xfrm>
                <a:off x="574" y="2191"/>
                <a:ext cx="1482" cy="461"/>
                <a:chOff x="574" y="2191"/>
                <a:chExt cx="1482" cy="461"/>
              </a:xfrm>
            </p:grpSpPr>
            <p:sp>
              <p:nvSpPr>
                <p:cNvPr id="44072" name="Rectangle 19">
                  <a:extLst>
                    <a:ext uri="{FF2B5EF4-FFF2-40B4-BE49-F238E27FC236}">
                      <a16:creationId xmlns:a16="http://schemas.microsoft.com/office/drawing/2014/main" id="{D0379053-67E4-36C5-7364-592F7AC761B8}"/>
                    </a:ext>
                  </a:extLst>
                </p:cNvPr>
                <p:cNvSpPr>
                  <a:spLocks noChangeArrowheads="1"/>
                </p:cNvSpPr>
                <p:nvPr/>
              </p:nvSpPr>
              <p:spPr bwMode="auto">
                <a:xfrm>
                  <a:off x="602" y="2191"/>
                  <a:ext cx="1426" cy="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Calibri" panose="020F0502020204030204" pitchFamily="34" charset="0"/>
                    </a:rPr>
                    <a:t>Arrivée centre hospitalier (C.H.)</a:t>
                  </a:r>
                  <a:endParaRPr lang="fr-FR" altLang="fr-FR" sz="2000">
                    <a:latin typeface="Times New Roman" panose="02020603050405020304" pitchFamily="18" charset="0"/>
                  </a:endParaRPr>
                </a:p>
              </p:txBody>
            </p:sp>
            <p:sp>
              <p:nvSpPr>
                <p:cNvPr id="44073" name="Rectangle 52">
                  <a:extLst>
                    <a:ext uri="{FF2B5EF4-FFF2-40B4-BE49-F238E27FC236}">
                      <a16:creationId xmlns:a16="http://schemas.microsoft.com/office/drawing/2014/main" id="{F75F87A3-BFDA-1B51-B9C2-06D98525318D}"/>
                    </a:ext>
                  </a:extLst>
                </p:cNvPr>
                <p:cNvSpPr>
                  <a:spLocks noChangeArrowheads="1"/>
                </p:cNvSpPr>
                <p:nvPr/>
              </p:nvSpPr>
              <p:spPr bwMode="auto">
                <a:xfrm>
                  <a:off x="574" y="2191"/>
                  <a:ext cx="1482" cy="461"/>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44054" name="Group 55">
                <a:extLst>
                  <a:ext uri="{FF2B5EF4-FFF2-40B4-BE49-F238E27FC236}">
                    <a16:creationId xmlns:a16="http://schemas.microsoft.com/office/drawing/2014/main" id="{DAC43331-3255-4FE3-2C0B-A1FAF2306826}"/>
                  </a:ext>
                </a:extLst>
              </p:cNvPr>
              <p:cNvGrpSpPr>
                <a:grpSpLocks/>
              </p:cNvGrpSpPr>
              <p:nvPr/>
            </p:nvGrpSpPr>
            <p:grpSpPr bwMode="auto">
              <a:xfrm>
                <a:off x="0" y="2652"/>
                <a:ext cx="574" cy="346"/>
                <a:chOff x="0" y="2652"/>
                <a:chExt cx="574" cy="346"/>
              </a:xfrm>
            </p:grpSpPr>
            <p:sp>
              <p:nvSpPr>
                <p:cNvPr id="44070" name="Rectangle 20">
                  <a:extLst>
                    <a:ext uri="{FF2B5EF4-FFF2-40B4-BE49-F238E27FC236}">
                      <a16:creationId xmlns:a16="http://schemas.microsoft.com/office/drawing/2014/main" id="{C7954C0C-BA76-4765-0C7C-84FC627B6A04}"/>
                    </a:ext>
                  </a:extLst>
                </p:cNvPr>
                <p:cNvSpPr>
                  <a:spLocks noChangeArrowheads="1"/>
                </p:cNvSpPr>
                <p:nvPr/>
              </p:nvSpPr>
              <p:spPr bwMode="auto">
                <a:xfrm>
                  <a:off x="28" y="2652"/>
                  <a:ext cx="518"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Calibri" panose="020F0502020204030204" pitchFamily="34" charset="0"/>
                    </a:rPr>
                    <a:t>7</a:t>
                  </a:r>
                  <a:endParaRPr lang="fr-FR" altLang="fr-FR" sz="2000">
                    <a:latin typeface="Times New Roman" panose="02020603050405020304" pitchFamily="18" charset="0"/>
                  </a:endParaRPr>
                </a:p>
              </p:txBody>
            </p:sp>
            <p:sp>
              <p:nvSpPr>
                <p:cNvPr id="44071" name="Rectangle 54">
                  <a:extLst>
                    <a:ext uri="{FF2B5EF4-FFF2-40B4-BE49-F238E27FC236}">
                      <a16:creationId xmlns:a16="http://schemas.microsoft.com/office/drawing/2014/main" id="{63188F1E-04AE-D7E6-D28C-5997AE219C96}"/>
                    </a:ext>
                  </a:extLst>
                </p:cNvPr>
                <p:cNvSpPr>
                  <a:spLocks noChangeArrowheads="1"/>
                </p:cNvSpPr>
                <p:nvPr/>
              </p:nvSpPr>
              <p:spPr bwMode="auto">
                <a:xfrm>
                  <a:off x="0" y="2652"/>
                  <a:ext cx="574"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44055" name="Group 57">
                <a:extLst>
                  <a:ext uri="{FF2B5EF4-FFF2-40B4-BE49-F238E27FC236}">
                    <a16:creationId xmlns:a16="http://schemas.microsoft.com/office/drawing/2014/main" id="{52081BAF-6D61-4FAD-BAE5-2EE0A9E4A674}"/>
                  </a:ext>
                </a:extLst>
              </p:cNvPr>
              <p:cNvGrpSpPr>
                <a:grpSpLocks/>
              </p:cNvGrpSpPr>
              <p:nvPr/>
            </p:nvGrpSpPr>
            <p:grpSpPr bwMode="auto">
              <a:xfrm>
                <a:off x="574" y="2652"/>
                <a:ext cx="1482" cy="346"/>
                <a:chOff x="574" y="2652"/>
                <a:chExt cx="1482" cy="346"/>
              </a:xfrm>
            </p:grpSpPr>
            <p:sp>
              <p:nvSpPr>
                <p:cNvPr id="44068" name="Rectangle 21">
                  <a:extLst>
                    <a:ext uri="{FF2B5EF4-FFF2-40B4-BE49-F238E27FC236}">
                      <a16:creationId xmlns:a16="http://schemas.microsoft.com/office/drawing/2014/main" id="{0BE8B69D-B4BC-58A9-4588-D4B6F4596235}"/>
                    </a:ext>
                  </a:extLst>
                </p:cNvPr>
                <p:cNvSpPr>
                  <a:spLocks noChangeArrowheads="1"/>
                </p:cNvSpPr>
                <p:nvPr/>
              </p:nvSpPr>
              <p:spPr bwMode="auto">
                <a:xfrm>
                  <a:off x="602" y="2652"/>
                  <a:ext cx="1426"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Calibri" panose="020F0502020204030204" pitchFamily="34" charset="0"/>
                    </a:rPr>
                    <a:t>Disponible sur secteur</a:t>
                  </a:r>
                  <a:endParaRPr lang="fr-FR" altLang="fr-FR" sz="2000">
                    <a:latin typeface="Times New Roman" panose="02020603050405020304" pitchFamily="18" charset="0"/>
                  </a:endParaRPr>
                </a:p>
              </p:txBody>
            </p:sp>
            <p:sp>
              <p:nvSpPr>
                <p:cNvPr id="44069" name="Rectangle 56">
                  <a:extLst>
                    <a:ext uri="{FF2B5EF4-FFF2-40B4-BE49-F238E27FC236}">
                      <a16:creationId xmlns:a16="http://schemas.microsoft.com/office/drawing/2014/main" id="{D816D04E-0855-A355-E08C-C8436D2699E7}"/>
                    </a:ext>
                  </a:extLst>
                </p:cNvPr>
                <p:cNvSpPr>
                  <a:spLocks noChangeArrowheads="1"/>
                </p:cNvSpPr>
                <p:nvPr/>
              </p:nvSpPr>
              <p:spPr bwMode="auto">
                <a:xfrm>
                  <a:off x="574" y="2652"/>
                  <a:ext cx="1482"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44056" name="Group 59">
                <a:extLst>
                  <a:ext uri="{FF2B5EF4-FFF2-40B4-BE49-F238E27FC236}">
                    <a16:creationId xmlns:a16="http://schemas.microsoft.com/office/drawing/2014/main" id="{84639506-E918-6AE2-FD64-F6802F6FCF0D}"/>
                  </a:ext>
                </a:extLst>
              </p:cNvPr>
              <p:cNvGrpSpPr>
                <a:grpSpLocks/>
              </p:cNvGrpSpPr>
              <p:nvPr/>
            </p:nvGrpSpPr>
            <p:grpSpPr bwMode="auto">
              <a:xfrm>
                <a:off x="0" y="2998"/>
                <a:ext cx="574" cy="346"/>
                <a:chOff x="0" y="2998"/>
                <a:chExt cx="574" cy="346"/>
              </a:xfrm>
            </p:grpSpPr>
            <p:sp>
              <p:nvSpPr>
                <p:cNvPr id="44066" name="Rectangle 22">
                  <a:extLst>
                    <a:ext uri="{FF2B5EF4-FFF2-40B4-BE49-F238E27FC236}">
                      <a16:creationId xmlns:a16="http://schemas.microsoft.com/office/drawing/2014/main" id="{C5DBD17A-DC93-A60E-9574-E5B77ADE07C3}"/>
                    </a:ext>
                  </a:extLst>
                </p:cNvPr>
                <p:cNvSpPr>
                  <a:spLocks noChangeArrowheads="1"/>
                </p:cNvSpPr>
                <p:nvPr/>
              </p:nvSpPr>
              <p:spPr bwMode="auto">
                <a:xfrm>
                  <a:off x="28" y="2998"/>
                  <a:ext cx="518"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Calibri" panose="020F0502020204030204" pitchFamily="34" charset="0"/>
                    </a:rPr>
                    <a:t>8</a:t>
                  </a:r>
                  <a:endParaRPr lang="fr-FR" altLang="fr-FR" sz="2000">
                    <a:latin typeface="Times New Roman" panose="02020603050405020304" pitchFamily="18" charset="0"/>
                  </a:endParaRPr>
                </a:p>
              </p:txBody>
            </p:sp>
            <p:sp>
              <p:nvSpPr>
                <p:cNvPr id="44067" name="Rectangle 58">
                  <a:extLst>
                    <a:ext uri="{FF2B5EF4-FFF2-40B4-BE49-F238E27FC236}">
                      <a16:creationId xmlns:a16="http://schemas.microsoft.com/office/drawing/2014/main" id="{97636AC0-F77C-FD5F-DDB4-02C37DF87DED}"/>
                    </a:ext>
                  </a:extLst>
                </p:cNvPr>
                <p:cNvSpPr>
                  <a:spLocks noChangeArrowheads="1"/>
                </p:cNvSpPr>
                <p:nvPr/>
              </p:nvSpPr>
              <p:spPr bwMode="auto">
                <a:xfrm>
                  <a:off x="0" y="2998"/>
                  <a:ext cx="574"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44057" name="Group 61">
                <a:extLst>
                  <a:ext uri="{FF2B5EF4-FFF2-40B4-BE49-F238E27FC236}">
                    <a16:creationId xmlns:a16="http://schemas.microsoft.com/office/drawing/2014/main" id="{8CD94DA9-416E-A383-9797-4E1C8CD16953}"/>
                  </a:ext>
                </a:extLst>
              </p:cNvPr>
              <p:cNvGrpSpPr>
                <a:grpSpLocks/>
              </p:cNvGrpSpPr>
              <p:nvPr/>
            </p:nvGrpSpPr>
            <p:grpSpPr bwMode="auto">
              <a:xfrm>
                <a:off x="574" y="2998"/>
                <a:ext cx="1482" cy="346"/>
                <a:chOff x="574" y="2998"/>
                <a:chExt cx="1482" cy="346"/>
              </a:xfrm>
            </p:grpSpPr>
            <p:sp>
              <p:nvSpPr>
                <p:cNvPr id="44064" name="Rectangle 23">
                  <a:extLst>
                    <a:ext uri="{FF2B5EF4-FFF2-40B4-BE49-F238E27FC236}">
                      <a16:creationId xmlns:a16="http://schemas.microsoft.com/office/drawing/2014/main" id="{A7813BDF-AFC6-E066-B772-0360B67F4258}"/>
                    </a:ext>
                  </a:extLst>
                </p:cNvPr>
                <p:cNvSpPr>
                  <a:spLocks noChangeArrowheads="1"/>
                </p:cNvSpPr>
                <p:nvPr/>
              </p:nvSpPr>
              <p:spPr bwMode="auto">
                <a:xfrm>
                  <a:off x="602" y="2998"/>
                  <a:ext cx="1426"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Calibri" panose="020F0502020204030204" pitchFamily="34" charset="0"/>
                    </a:rPr>
                    <a:t>Indisponible</a:t>
                  </a:r>
                  <a:endParaRPr lang="fr-FR" altLang="fr-FR" sz="2000">
                    <a:latin typeface="Times New Roman" panose="02020603050405020304" pitchFamily="18" charset="0"/>
                  </a:endParaRPr>
                </a:p>
              </p:txBody>
            </p:sp>
            <p:sp>
              <p:nvSpPr>
                <p:cNvPr id="44065" name="Rectangle 60">
                  <a:extLst>
                    <a:ext uri="{FF2B5EF4-FFF2-40B4-BE49-F238E27FC236}">
                      <a16:creationId xmlns:a16="http://schemas.microsoft.com/office/drawing/2014/main" id="{1A578754-F010-B9D4-11FB-213F210F7467}"/>
                    </a:ext>
                  </a:extLst>
                </p:cNvPr>
                <p:cNvSpPr>
                  <a:spLocks noChangeArrowheads="1"/>
                </p:cNvSpPr>
                <p:nvPr/>
              </p:nvSpPr>
              <p:spPr bwMode="auto">
                <a:xfrm>
                  <a:off x="574" y="2998"/>
                  <a:ext cx="1482"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44058" name="Group 63">
                <a:extLst>
                  <a:ext uri="{FF2B5EF4-FFF2-40B4-BE49-F238E27FC236}">
                    <a16:creationId xmlns:a16="http://schemas.microsoft.com/office/drawing/2014/main" id="{9446ACF4-A272-F0AA-53DE-A3DD32171998}"/>
                  </a:ext>
                </a:extLst>
              </p:cNvPr>
              <p:cNvGrpSpPr>
                <a:grpSpLocks/>
              </p:cNvGrpSpPr>
              <p:nvPr/>
            </p:nvGrpSpPr>
            <p:grpSpPr bwMode="auto">
              <a:xfrm>
                <a:off x="0" y="3344"/>
                <a:ext cx="574" cy="346"/>
                <a:chOff x="0" y="3344"/>
                <a:chExt cx="574" cy="346"/>
              </a:xfrm>
            </p:grpSpPr>
            <p:sp>
              <p:nvSpPr>
                <p:cNvPr id="44062" name="Rectangle 24">
                  <a:extLst>
                    <a:ext uri="{FF2B5EF4-FFF2-40B4-BE49-F238E27FC236}">
                      <a16:creationId xmlns:a16="http://schemas.microsoft.com/office/drawing/2014/main" id="{1ED580B3-1385-F50B-DD64-664AA712F0DC}"/>
                    </a:ext>
                  </a:extLst>
                </p:cNvPr>
                <p:cNvSpPr>
                  <a:spLocks noChangeArrowheads="1"/>
                </p:cNvSpPr>
                <p:nvPr/>
              </p:nvSpPr>
              <p:spPr bwMode="auto">
                <a:xfrm>
                  <a:off x="28" y="3344"/>
                  <a:ext cx="518"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Calibri" panose="020F0502020204030204" pitchFamily="34" charset="0"/>
                    </a:rPr>
                    <a:t>9</a:t>
                  </a:r>
                  <a:endParaRPr lang="fr-FR" altLang="fr-FR" sz="2000">
                    <a:latin typeface="Times New Roman" panose="02020603050405020304" pitchFamily="18" charset="0"/>
                  </a:endParaRPr>
                </a:p>
              </p:txBody>
            </p:sp>
            <p:sp>
              <p:nvSpPr>
                <p:cNvPr id="44063" name="Rectangle 62">
                  <a:extLst>
                    <a:ext uri="{FF2B5EF4-FFF2-40B4-BE49-F238E27FC236}">
                      <a16:creationId xmlns:a16="http://schemas.microsoft.com/office/drawing/2014/main" id="{A5CCF785-D6F7-53FA-FB5C-A8C0FFFF730E}"/>
                    </a:ext>
                  </a:extLst>
                </p:cNvPr>
                <p:cNvSpPr>
                  <a:spLocks noChangeArrowheads="1"/>
                </p:cNvSpPr>
                <p:nvPr/>
              </p:nvSpPr>
              <p:spPr bwMode="auto">
                <a:xfrm>
                  <a:off x="0" y="3344"/>
                  <a:ext cx="574"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44059" name="Group 65">
                <a:extLst>
                  <a:ext uri="{FF2B5EF4-FFF2-40B4-BE49-F238E27FC236}">
                    <a16:creationId xmlns:a16="http://schemas.microsoft.com/office/drawing/2014/main" id="{914074CA-E95B-7283-BBDF-A9609B74ABE7}"/>
                  </a:ext>
                </a:extLst>
              </p:cNvPr>
              <p:cNvGrpSpPr>
                <a:grpSpLocks/>
              </p:cNvGrpSpPr>
              <p:nvPr/>
            </p:nvGrpSpPr>
            <p:grpSpPr bwMode="auto">
              <a:xfrm>
                <a:off x="574" y="3344"/>
                <a:ext cx="1482" cy="346"/>
                <a:chOff x="574" y="3344"/>
                <a:chExt cx="1482" cy="346"/>
              </a:xfrm>
            </p:grpSpPr>
            <p:sp>
              <p:nvSpPr>
                <p:cNvPr id="44060" name="Rectangle 25">
                  <a:extLst>
                    <a:ext uri="{FF2B5EF4-FFF2-40B4-BE49-F238E27FC236}">
                      <a16:creationId xmlns:a16="http://schemas.microsoft.com/office/drawing/2014/main" id="{60C67894-612A-6FAD-A18E-9C62729291C2}"/>
                    </a:ext>
                  </a:extLst>
                </p:cNvPr>
                <p:cNvSpPr>
                  <a:spLocks noChangeArrowheads="1"/>
                </p:cNvSpPr>
                <p:nvPr/>
              </p:nvSpPr>
              <p:spPr bwMode="auto">
                <a:xfrm>
                  <a:off x="602" y="3344"/>
                  <a:ext cx="1426"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Calibri" panose="020F0502020204030204" pitchFamily="34" charset="0"/>
                    </a:rPr>
                    <a:t>Rentré à la caserne</a:t>
                  </a:r>
                  <a:endParaRPr lang="fr-FR" altLang="fr-FR" sz="2000">
                    <a:latin typeface="Times New Roman" panose="02020603050405020304" pitchFamily="18" charset="0"/>
                  </a:endParaRPr>
                </a:p>
              </p:txBody>
            </p:sp>
            <p:sp>
              <p:nvSpPr>
                <p:cNvPr id="44061" name="Rectangle 64">
                  <a:extLst>
                    <a:ext uri="{FF2B5EF4-FFF2-40B4-BE49-F238E27FC236}">
                      <a16:creationId xmlns:a16="http://schemas.microsoft.com/office/drawing/2014/main" id="{107BA4E0-CAE4-B610-5ADA-9B5FAB6D8AF1}"/>
                    </a:ext>
                  </a:extLst>
                </p:cNvPr>
                <p:cNvSpPr>
                  <a:spLocks noChangeArrowheads="1"/>
                </p:cNvSpPr>
                <p:nvPr/>
              </p:nvSpPr>
              <p:spPr bwMode="auto">
                <a:xfrm>
                  <a:off x="574" y="3344"/>
                  <a:ext cx="1482"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sp>
          <p:nvSpPr>
            <p:cNvPr id="44039" name="Rectangle 67">
              <a:extLst>
                <a:ext uri="{FF2B5EF4-FFF2-40B4-BE49-F238E27FC236}">
                  <a16:creationId xmlns:a16="http://schemas.microsoft.com/office/drawing/2014/main" id="{4410C946-E875-B626-FB67-F8BF090394C3}"/>
                </a:ext>
              </a:extLst>
            </p:cNvPr>
            <p:cNvSpPr>
              <a:spLocks noChangeArrowheads="1"/>
            </p:cNvSpPr>
            <p:nvPr/>
          </p:nvSpPr>
          <p:spPr bwMode="auto">
            <a:xfrm>
              <a:off x="-3" y="-3"/>
              <a:ext cx="2062" cy="3696"/>
            </a:xfrm>
            <a:prstGeom prst="rect">
              <a:avLst/>
            </a:prstGeom>
            <a:noFill/>
            <a:ln w="9525">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8" descr="CS-0">
            <a:extLst>
              <a:ext uri="{FF2B5EF4-FFF2-40B4-BE49-F238E27FC236}">
                <a16:creationId xmlns:a16="http://schemas.microsoft.com/office/drawing/2014/main" id="{FEEB51F0-A007-2C63-BC44-1C7EB50B2D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4525" y="1557338"/>
            <a:ext cx="3114675"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Titre 8">
            <a:extLst>
              <a:ext uri="{FF2B5EF4-FFF2-40B4-BE49-F238E27FC236}">
                <a16:creationId xmlns:a16="http://schemas.microsoft.com/office/drawing/2014/main" id="{01F1CE73-7F7A-227B-16BE-B976B977B832}"/>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technique : ANTARES</a:t>
            </a:r>
          </a:p>
        </p:txBody>
      </p:sp>
      <p:sp>
        <p:nvSpPr>
          <p:cNvPr id="45060" name="Espace réservé du numéro de diapositive 4">
            <a:extLst>
              <a:ext uri="{FF2B5EF4-FFF2-40B4-BE49-F238E27FC236}">
                <a16:creationId xmlns:a16="http://schemas.microsoft.com/office/drawing/2014/main" id="{4BA301A3-0F4E-D0DA-050C-C4998E05603A}"/>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D7C36FE6-D049-41BC-9AAD-D206F2A5758A}" type="slidenum">
              <a:rPr lang="fr-FR" altLang="fr-FR" sz="2000">
                <a:solidFill>
                  <a:srgbClr val="984807"/>
                </a:solidFill>
              </a:rPr>
              <a:pPr algn="r" eaLnBrk="1" hangingPunct="1">
                <a:spcBef>
                  <a:spcPct val="0"/>
                </a:spcBef>
                <a:buFontTx/>
                <a:buNone/>
              </a:pPr>
              <a:t>35</a:t>
            </a:fld>
            <a:endParaRPr lang="fr-FR" altLang="fr-FR" sz="2000">
              <a:solidFill>
                <a:srgbClr val="984807"/>
              </a:solidFill>
            </a:endParaRPr>
          </a:p>
        </p:txBody>
      </p:sp>
      <p:sp>
        <p:nvSpPr>
          <p:cNvPr id="45061" name="Rectangle 1">
            <a:extLst>
              <a:ext uri="{FF2B5EF4-FFF2-40B4-BE49-F238E27FC236}">
                <a16:creationId xmlns:a16="http://schemas.microsoft.com/office/drawing/2014/main" id="{4210AEE5-603D-CFA5-949B-4B336310370A}"/>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Les status :</a:t>
            </a:r>
          </a:p>
        </p:txBody>
      </p:sp>
      <p:sp>
        <p:nvSpPr>
          <p:cNvPr id="45062" name="Rectangle 7">
            <a:extLst>
              <a:ext uri="{FF2B5EF4-FFF2-40B4-BE49-F238E27FC236}">
                <a16:creationId xmlns:a16="http://schemas.microsoft.com/office/drawing/2014/main" id="{70B5F7DD-0323-EEE3-1E42-638967682C69}"/>
              </a:ext>
            </a:extLst>
          </p:cNvPr>
          <p:cNvSpPr>
            <a:spLocks noChangeArrowheads="1"/>
          </p:cNvSpPr>
          <p:nvPr/>
        </p:nvSpPr>
        <p:spPr bwMode="auto">
          <a:xfrm>
            <a:off x="3233738" y="27098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pic>
        <p:nvPicPr>
          <p:cNvPr id="45063" name="Picture 6" descr="TOP 1 Formation des Utilisateurs Antares_ (v1.02)_Page_14">
            <a:extLst>
              <a:ext uri="{FF2B5EF4-FFF2-40B4-BE49-F238E27FC236}">
                <a16:creationId xmlns:a16="http://schemas.microsoft.com/office/drawing/2014/main" id="{3A4889AA-260F-5212-7B05-D02F80D4BD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612" t="9077" r="32156" b="69235"/>
          <a:stretch>
            <a:fillRect/>
          </a:stretch>
        </p:blipFill>
        <p:spPr bwMode="auto">
          <a:xfrm>
            <a:off x="304800" y="2520950"/>
            <a:ext cx="563880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4" name="Rectangle 9">
            <a:extLst>
              <a:ext uri="{FF2B5EF4-FFF2-40B4-BE49-F238E27FC236}">
                <a16:creationId xmlns:a16="http://schemas.microsoft.com/office/drawing/2014/main" id="{0C7DE823-9871-5E9E-004C-43B2C0D77EDA}"/>
              </a:ext>
            </a:extLst>
          </p:cNvPr>
          <p:cNvSpPr>
            <a:spLocks noChangeArrowheads="1"/>
          </p:cNvSpPr>
          <p:nvPr/>
        </p:nvSpPr>
        <p:spPr bwMode="auto">
          <a:xfrm>
            <a:off x="3524250" y="27336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itre 8">
            <a:extLst>
              <a:ext uri="{FF2B5EF4-FFF2-40B4-BE49-F238E27FC236}">
                <a16:creationId xmlns:a16="http://schemas.microsoft.com/office/drawing/2014/main" id="{E8A02F91-6D21-0D8D-6C2F-0F99EAA7347F}"/>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opérationnelle</a:t>
            </a:r>
          </a:p>
        </p:txBody>
      </p:sp>
      <p:sp>
        <p:nvSpPr>
          <p:cNvPr id="149507" name="Espace réservé du numéro de diapositive 4">
            <a:extLst>
              <a:ext uri="{FF2B5EF4-FFF2-40B4-BE49-F238E27FC236}">
                <a16:creationId xmlns:a16="http://schemas.microsoft.com/office/drawing/2014/main" id="{EECAE409-D41E-32E8-BB2B-345E10A0BFCD}"/>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7EAA4B66-61D0-4FD7-9B32-4E6673F0875D}" type="slidenum">
              <a:rPr lang="fr-FR" altLang="fr-FR" sz="2000">
                <a:solidFill>
                  <a:srgbClr val="984807"/>
                </a:solidFill>
              </a:rPr>
              <a:pPr algn="r" eaLnBrk="1" hangingPunct="1">
                <a:spcBef>
                  <a:spcPct val="0"/>
                </a:spcBef>
                <a:buFontTx/>
                <a:buNone/>
              </a:pPr>
              <a:t>36</a:t>
            </a:fld>
            <a:endParaRPr lang="fr-FR" altLang="fr-FR" sz="2000">
              <a:solidFill>
                <a:srgbClr val="984807"/>
              </a:solidFill>
            </a:endParaRPr>
          </a:p>
        </p:txBody>
      </p:sp>
      <p:sp>
        <p:nvSpPr>
          <p:cNvPr id="149508" name="Rectangle 1">
            <a:extLst>
              <a:ext uri="{FF2B5EF4-FFF2-40B4-BE49-F238E27FC236}">
                <a16:creationId xmlns:a16="http://schemas.microsoft.com/office/drawing/2014/main" id="{60CADFCA-0D0E-9914-212C-9542F8F390D0}"/>
              </a:ext>
            </a:extLst>
          </p:cNvPr>
          <p:cNvSpPr>
            <a:spLocks noChangeArrowheads="1"/>
          </p:cNvSpPr>
          <p:nvPr/>
        </p:nvSpPr>
        <p:spPr bwMode="auto">
          <a:xfrm>
            <a:off x="381000" y="1371600"/>
            <a:ext cx="8189913"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Les messages </a:t>
            </a:r>
            <a:r>
              <a:rPr lang="fr-FR" altLang="fr-FR" sz="2000">
                <a:latin typeface="Times New Roman" panose="02020603050405020304" pitchFamily="18" charset="0"/>
                <a:ea typeface="Calibri" panose="020F0502020204030204" pitchFamily="34" charset="0"/>
                <a:cs typeface="Times New Roman" panose="02020603050405020304" pitchFamily="18" charset="0"/>
              </a:rPr>
              <a:t>: Les différents messages lors d'une intervention et leur chronologie :</a:t>
            </a: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Char char="•"/>
            </a:pPr>
            <a:r>
              <a:rPr lang="fr-FR" altLang="fr-FR" sz="2000">
                <a:latin typeface="Times New Roman" panose="02020603050405020304" pitchFamily="18" charset="0"/>
                <a:ea typeface="Calibri" panose="020F0502020204030204" pitchFamily="34" charset="0"/>
                <a:cs typeface="Times New Roman" panose="02020603050405020304" pitchFamily="18" charset="0"/>
              </a:rPr>
              <a:t> Départ de la caserne (status 1),</a:t>
            </a:r>
          </a:p>
          <a:p>
            <a:pPr algn="just">
              <a:lnSpc>
                <a:spcPct val="107000"/>
              </a:lnSpc>
              <a:spcBef>
                <a:spcPct val="0"/>
              </a:spcBef>
              <a:buFontTx/>
              <a:buChar char="•"/>
            </a:pPr>
            <a:r>
              <a:rPr lang="fr-FR" altLang="fr-FR" sz="2000">
                <a:latin typeface="Times New Roman" panose="02020603050405020304" pitchFamily="18" charset="0"/>
                <a:ea typeface="Calibri" panose="020F0502020204030204" pitchFamily="34" charset="0"/>
                <a:cs typeface="Times New Roman" panose="02020603050405020304" pitchFamily="18" charset="0"/>
              </a:rPr>
              <a:t> Sur les lieux (status 2),</a:t>
            </a:r>
          </a:p>
          <a:p>
            <a:pPr algn="just">
              <a:lnSpc>
                <a:spcPct val="107000"/>
              </a:lnSpc>
              <a:spcBef>
                <a:spcPct val="0"/>
              </a:spcBef>
              <a:buFontTx/>
              <a:buChar char="•"/>
            </a:pPr>
            <a:r>
              <a:rPr lang="fr-FR" altLang="fr-FR" sz="2000">
                <a:latin typeface="Times New Roman" panose="02020603050405020304" pitchFamily="18" charset="0"/>
                <a:ea typeface="Calibri" panose="020F0502020204030204" pitchFamily="34" charset="0"/>
                <a:cs typeface="Times New Roman" panose="02020603050405020304" pitchFamily="18" charset="0"/>
              </a:rPr>
              <a:t> Message de situation (ambiance) (status 3) puis phonie,</a:t>
            </a:r>
          </a:p>
          <a:p>
            <a:pPr algn="just">
              <a:lnSpc>
                <a:spcPct val="107000"/>
              </a:lnSpc>
              <a:spcBef>
                <a:spcPct val="0"/>
              </a:spcBef>
              <a:buFontTx/>
              <a:buChar char="•"/>
            </a:pPr>
            <a:r>
              <a:rPr lang="fr-FR" altLang="fr-FR" sz="2000">
                <a:latin typeface="Times New Roman" panose="02020603050405020304" pitchFamily="18" charset="0"/>
                <a:ea typeface="Calibri" panose="020F0502020204030204" pitchFamily="34" charset="0"/>
                <a:cs typeface="Times New Roman" panose="02020603050405020304" pitchFamily="18" charset="0"/>
              </a:rPr>
              <a:t> Message flash ou de renforts (status 3 dans certains cas status 4) puis phonie,</a:t>
            </a:r>
          </a:p>
          <a:p>
            <a:pPr algn="just">
              <a:lnSpc>
                <a:spcPct val="107000"/>
              </a:lnSpc>
              <a:spcBef>
                <a:spcPct val="0"/>
              </a:spcBef>
              <a:buFontTx/>
              <a:buChar char="•"/>
            </a:pPr>
            <a:r>
              <a:rPr lang="fr-FR" altLang="fr-FR" sz="2000">
                <a:latin typeface="Times New Roman" panose="02020603050405020304" pitchFamily="18" charset="0"/>
                <a:ea typeface="Calibri" panose="020F0502020204030204" pitchFamily="34" charset="0"/>
                <a:cs typeface="Times New Roman" panose="02020603050405020304" pitchFamily="18" charset="0"/>
              </a:rPr>
              <a:t> Messages de renseignements (status 3) puis phonie,</a:t>
            </a:r>
          </a:p>
          <a:p>
            <a:pPr algn="just">
              <a:lnSpc>
                <a:spcPct val="107000"/>
              </a:lnSpc>
              <a:spcBef>
                <a:spcPct val="0"/>
              </a:spcBef>
              <a:buFontTx/>
              <a:buChar char="•"/>
            </a:pPr>
            <a:r>
              <a:rPr lang="fr-FR" altLang="fr-FR" sz="2000">
                <a:latin typeface="Times New Roman" panose="02020603050405020304" pitchFamily="18" charset="0"/>
                <a:ea typeface="Calibri" panose="020F0502020204030204" pitchFamily="34" charset="0"/>
                <a:cs typeface="Times New Roman" panose="02020603050405020304" pitchFamily="18" charset="0"/>
              </a:rPr>
              <a:t> Message au SAMU (demande de parole en phonie),</a:t>
            </a:r>
          </a:p>
          <a:p>
            <a:pPr algn="just">
              <a:lnSpc>
                <a:spcPct val="107000"/>
              </a:lnSpc>
              <a:spcBef>
                <a:spcPct val="0"/>
              </a:spcBef>
              <a:buFontTx/>
              <a:buChar char="•"/>
            </a:pPr>
            <a:r>
              <a:rPr lang="fr-FR" altLang="fr-FR" sz="2000">
                <a:latin typeface="Times New Roman" panose="02020603050405020304" pitchFamily="18" charset="0"/>
                <a:ea typeface="Calibri" panose="020F0502020204030204" pitchFamily="34" charset="0"/>
                <a:cs typeface="Times New Roman" panose="02020603050405020304" pitchFamily="18" charset="0"/>
              </a:rPr>
              <a:t> Transport hôpital (status 5),</a:t>
            </a:r>
          </a:p>
          <a:p>
            <a:pPr algn="just">
              <a:lnSpc>
                <a:spcPct val="107000"/>
              </a:lnSpc>
              <a:spcBef>
                <a:spcPct val="0"/>
              </a:spcBef>
              <a:buFontTx/>
              <a:buChar char="•"/>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Arrivée hôpital (status 6),</a:t>
            </a:r>
          </a:p>
          <a:p>
            <a:pPr algn="just">
              <a:lnSpc>
                <a:spcPct val="107000"/>
              </a:lnSpc>
              <a:spcBef>
                <a:spcPct val="0"/>
              </a:spcBef>
              <a:buFontTx/>
              <a:buChar char="•"/>
            </a:pPr>
            <a:r>
              <a:rPr lang="fr-FR" altLang="fr-FR" sz="2000">
                <a:latin typeface="Times New Roman" panose="02020603050405020304" pitchFamily="18" charset="0"/>
                <a:ea typeface="Calibri" panose="020F0502020204030204" pitchFamily="34" charset="0"/>
                <a:cs typeface="Times New Roman" panose="02020603050405020304" pitchFamily="18" charset="0"/>
              </a:rPr>
              <a:t> Retour disponible sur secteur (status 7),</a:t>
            </a:r>
          </a:p>
          <a:p>
            <a:pPr algn="just">
              <a:lnSpc>
                <a:spcPct val="107000"/>
              </a:lnSpc>
              <a:spcBef>
                <a:spcPct val="0"/>
              </a:spcBef>
              <a:buFontTx/>
              <a:buChar char="•"/>
            </a:pPr>
            <a:r>
              <a:rPr lang="fr-FR" altLang="fr-FR" sz="2000">
                <a:latin typeface="Times New Roman" panose="02020603050405020304" pitchFamily="18" charset="0"/>
                <a:ea typeface="Calibri" panose="020F0502020204030204" pitchFamily="34" charset="0"/>
                <a:cs typeface="Times New Roman" panose="02020603050405020304" pitchFamily="18" charset="0"/>
              </a:rPr>
              <a:t> Indisponible (status 8),</a:t>
            </a:r>
          </a:p>
          <a:p>
            <a:pPr algn="just">
              <a:lnSpc>
                <a:spcPct val="107000"/>
              </a:lnSpc>
              <a:spcBef>
                <a:spcPct val="0"/>
              </a:spcBef>
              <a:buFontTx/>
              <a:buChar char="•"/>
            </a:pPr>
            <a:r>
              <a:rPr lang="fr-FR" altLang="fr-FR" sz="2000">
                <a:latin typeface="Times New Roman" panose="02020603050405020304" pitchFamily="18" charset="0"/>
                <a:ea typeface="Calibri" panose="020F0502020204030204" pitchFamily="34" charset="0"/>
                <a:cs typeface="Times New Roman" panose="02020603050405020304" pitchFamily="18" charset="0"/>
              </a:rPr>
              <a:t> Rentré à la caserne (status 9).</a:t>
            </a: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re 8">
            <a:extLst>
              <a:ext uri="{FF2B5EF4-FFF2-40B4-BE49-F238E27FC236}">
                <a16:creationId xmlns:a16="http://schemas.microsoft.com/office/drawing/2014/main" id="{3CFA50BF-8251-E761-9569-BEC4055F874B}"/>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technique : ANTARES</a:t>
            </a:r>
          </a:p>
        </p:txBody>
      </p:sp>
      <p:sp>
        <p:nvSpPr>
          <p:cNvPr id="52227" name="Espace réservé du numéro de diapositive 4">
            <a:extLst>
              <a:ext uri="{FF2B5EF4-FFF2-40B4-BE49-F238E27FC236}">
                <a16:creationId xmlns:a16="http://schemas.microsoft.com/office/drawing/2014/main" id="{D7AC72A5-9F68-D357-F046-6348E1F50FC3}"/>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AC621B7F-D783-437A-B7AC-4B8DA56D4237}" type="slidenum">
              <a:rPr lang="fr-FR" altLang="fr-FR" sz="2000">
                <a:solidFill>
                  <a:srgbClr val="984807"/>
                </a:solidFill>
              </a:rPr>
              <a:pPr algn="r" eaLnBrk="1" hangingPunct="1">
                <a:spcBef>
                  <a:spcPct val="0"/>
                </a:spcBef>
                <a:buFontTx/>
                <a:buNone/>
              </a:pPr>
              <a:t>37</a:t>
            </a:fld>
            <a:endParaRPr lang="fr-FR" altLang="fr-FR" sz="2000">
              <a:solidFill>
                <a:srgbClr val="984807"/>
              </a:solidFill>
            </a:endParaRPr>
          </a:p>
        </p:txBody>
      </p:sp>
      <p:sp>
        <p:nvSpPr>
          <p:cNvPr id="52228" name="Rectangle 1">
            <a:extLst>
              <a:ext uri="{FF2B5EF4-FFF2-40B4-BE49-F238E27FC236}">
                <a16:creationId xmlns:a16="http://schemas.microsoft.com/office/drawing/2014/main" id="{29C9022A-21DD-800C-B94F-78B903273CE0}"/>
              </a:ext>
            </a:extLst>
          </p:cNvPr>
          <p:cNvSpPr>
            <a:spLocks noChangeArrowheads="1"/>
          </p:cNvSpPr>
          <p:nvPr/>
        </p:nvSpPr>
        <p:spPr bwMode="auto">
          <a:xfrm>
            <a:off x="2133600" y="3200400"/>
            <a:ext cx="6513513" cy="237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Terminaux sont équipés d'une touche de détresse  </a:t>
            </a:r>
          </a:p>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L'activation se fait avec un appui long (3 s). </a:t>
            </a: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En cas d'urgence (sécurité des personnels) </a:t>
            </a: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tout SP</a:t>
            </a:r>
            <a:r>
              <a:rPr lang="fr-FR" altLang="fr-FR" sz="2000">
                <a:latin typeface="Times New Roman" panose="02020603050405020304" pitchFamily="18" charset="0"/>
                <a:ea typeface="Calibri" panose="020F0502020204030204" pitchFamily="34" charset="0"/>
                <a:cs typeface="Times New Roman" panose="02020603050405020304" pitchFamily="18" charset="0"/>
              </a:rPr>
              <a:t> peut utiliser le bouton d'appel d'urgence sur les portatifs ou les mobiles.</a:t>
            </a:r>
          </a:p>
        </p:txBody>
      </p:sp>
      <p:sp>
        <p:nvSpPr>
          <p:cNvPr id="52229" name="Rectangle 1">
            <a:extLst>
              <a:ext uri="{FF2B5EF4-FFF2-40B4-BE49-F238E27FC236}">
                <a16:creationId xmlns:a16="http://schemas.microsoft.com/office/drawing/2014/main" id="{059C30AB-9D06-4DB9-F7B3-0F3F67F62856}"/>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Appel de détresse : </a:t>
            </a:r>
          </a:p>
        </p:txBody>
      </p:sp>
      <p:pic>
        <p:nvPicPr>
          <p:cNvPr id="14351" name="Picture 15">
            <a:extLst>
              <a:ext uri="{FF2B5EF4-FFF2-40B4-BE49-F238E27FC236}">
                <a16:creationId xmlns:a16="http://schemas.microsoft.com/office/drawing/2014/main" id="{F09AF28C-BF3E-8374-4B3E-D04CB1329FEC}"/>
              </a:ext>
            </a:extLst>
          </p:cNvPr>
          <p:cNvPicPr>
            <a:picLocks noChangeAspect="1" noChangeArrowheads="1"/>
          </p:cNvPicPr>
          <p:nvPr/>
        </p:nvPicPr>
        <p:blipFill>
          <a:blip r:embed="rId2"/>
          <a:srcRect/>
          <a:stretch>
            <a:fillRect/>
          </a:stretch>
        </p:blipFill>
        <p:spPr bwMode="auto">
          <a:xfrm>
            <a:off x="3228975" y="1447800"/>
            <a:ext cx="1419225" cy="1216025"/>
          </a:xfrm>
          <a:prstGeom prst="rect">
            <a:avLst/>
          </a:prstGeom>
          <a:noFill/>
          <a:ln>
            <a:noFill/>
          </a:ln>
          <a:effectLst>
            <a:outerShdw blurRad="50800" dist="50800" dir="5400000" algn="ctr" rotWithShape="0">
              <a:srgbClr val="FFFFFF"/>
            </a:outerShdw>
          </a:effectLst>
        </p:spPr>
      </p:pic>
      <p:pic>
        <p:nvPicPr>
          <p:cNvPr id="52231" name="Picture 3" descr="TPH700_redim1">
            <a:extLst>
              <a:ext uri="{FF2B5EF4-FFF2-40B4-BE49-F238E27FC236}">
                <a16:creationId xmlns:a16="http://schemas.microsoft.com/office/drawing/2014/main" id="{CE62B366-C25F-EE1B-8E70-D1AD522FBC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905000"/>
            <a:ext cx="1611313"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2" name="Oval 10">
            <a:extLst>
              <a:ext uri="{FF2B5EF4-FFF2-40B4-BE49-F238E27FC236}">
                <a16:creationId xmlns:a16="http://schemas.microsoft.com/office/drawing/2014/main" id="{F990F0A3-9BF2-B1EF-F784-035147EEC53A}"/>
              </a:ext>
            </a:extLst>
          </p:cNvPr>
          <p:cNvSpPr>
            <a:spLocks noChangeArrowheads="1"/>
          </p:cNvSpPr>
          <p:nvPr/>
        </p:nvSpPr>
        <p:spPr bwMode="auto">
          <a:xfrm>
            <a:off x="1371600" y="3200400"/>
            <a:ext cx="401638" cy="303213"/>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solidFill>
                <a:srgbClr val="000000"/>
              </a:solidFill>
              <a:latin typeface="Times New Roman" panose="02020603050405020304" pitchFamily="18" charset="0"/>
            </a:endParaRPr>
          </a:p>
        </p:txBody>
      </p:sp>
      <p:sp>
        <p:nvSpPr>
          <p:cNvPr id="52233" name="Line 9">
            <a:extLst>
              <a:ext uri="{FF2B5EF4-FFF2-40B4-BE49-F238E27FC236}">
                <a16:creationId xmlns:a16="http://schemas.microsoft.com/office/drawing/2014/main" id="{683525D5-0705-43C5-C44A-D85522ED2E82}"/>
              </a:ext>
            </a:extLst>
          </p:cNvPr>
          <p:cNvSpPr>
            <a:spLocks noChangeShapeType="1"/>
          </p:cNvSpPr>
          <p:nvPr/>
        </p:nvSpPr>
        <p:spPr bwMode="auto">
          <a:xfrm flipV="1">
            <a:off x="1828800" y="2590800"/>
            <a:ext cx="1143000" cy="762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re 8">
            <a:extLst>
              <a:ext uri="{FF2B5EF4-FFF2-40B4-BE49-F238E27FC236}">
                <a16:creationId xmlns:a16="http://schemas.microsoft.com/office/drawing/2014/main" id="{BFC64149-471E-5632-5982-225273703A32}"/>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technique : ANTARES</a:t>
            </a:r>
          </a:p>
        </p:txBody>
      </p:sp>
      <p:sp>
        <p:nvSpPr>
          <p:cNvPr id="53251" name="Espace réservé du numéro de diapositive 4">
            <a:extLst>
              <a:ext uri="{FF2B5EF4-FFF2-40B4-BE49-F238E27FC236}">
                <a16:creationId xmlns:a16="http://schemas.microsoft.com/office/drawing/2014/main" id="{E4D27660-4139-BF4F-DC64-623172A32D74}"/>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775AB5BF-BCF9-4FEE-826F-D5E68E00BCB9}" type="slidenum">
              <a:rPr lang="fr-FR" altLang="fr-FR" sz="2000">
                <a:solidFill>
                  <a:srgbClr val="984807"/>
                </a:solidFill>
              </a:rPr>
              <a:pPr algn="r" eaLnBrk="1" hangingPunct="1">
                <a:spcBef>
                  <a:spcPct val="0"/>
                </a:spcBef>
                <a:buFontTx/>
                <a:buNone/>
              </a:pPr>
              <a:t>38</a:t>
            </a:fld>
            <a:endParaRPr lang="fr-FR" altLang="fr-FR" sz="2000">
              <a:solidFill>
                <a:srgbClr val="984807"/>
              </a:solidFill>
            </a:endParaRPr>
          </a:p>
        </p:txBody>
      </p:sp>
      <p:sp>
        <p:nvSpPr>
          <p:cNvPr id="53252" name="Rectangle 1">
            <a:extLst>
              <a:ext uri="{FF2B5EF4-FFF2-40B4-BE49-F238E27FC236}">
                <a16:creationId xmlns:a16="http://schemas.microsoft.com/office/drawing/2014/main" id="{B7BD4D90-B5FF-D167-8E57-E78FCA9F9C9D}"/>
              </a:ext>
            </a:extLst>
          </p:cNvPr>
          <p:cNvSpPr>
            <a:spLocks noChangeArrowheads="1"/>
          </p:cNvSpPr>
          <p:nvPr/>
        </p:nvSpPr>
        <p:spPr bwMode="auto">
          <a:xfrm>
            <a:off x="457200" y="2209800"/>
            <a:ext cx="8189913"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Deux modes existent : </a:t>
            </a: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Char char="•"/>
            </a:pPr>
            <a:r>
              <a:rPr lang="fr-FR" altLang="fr-FR" sz="2000">
                <a:latin typeface="Times New Roman" panose="02020603050405020304" pitchFamily="18" charset="0"/>
                <a:ea typeface="Calibri" panose="020F0502020204030204" pitchFamily="34" charset="0"/>
                <a:cs typeface="Times New Roman" panose="02020603050405020304" pitchFamily="18" charset="0"/>
              </a:rPr>
              <a:t> En mode DIR, seuls les postes à proximités reçoivent l'appel et peuvent établir une liaison phonique sur le canal SOS DIR.</a:t>
            </a: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000">
                <a:latin typeface="Times New Roman" panose="02020603050405020304" pitchFamily="18" charset="0"/>
                <a:ea typeface="Calibri" panose="020F0502020204030204" pitchFamily="34" charset="0"/>
                <a:cs typeface="Times New Roman" panose="02020603050405020304" pitchFamily="18" charset="0"/>
              </a:rPr>
              <a:t> En mode relayé, l'appel est transmis uniquement au CTA/CODIS, ce dernier établit alors la communication sur COM SOS.</a:t>
            </a:r>
          </a:p>
        </p:txBody>
      </p:sp>
      <p:sp>
        <p:nvSpPr>
          <p:cNvPr id="53253" name="Rectangle 1">
            <a:extLst>
              <a:ext uri="{FF2B5EF4-FFF2-40B4-BE49-F238E27FC236}">
                <a16:creationId xmlns:a16="http://schemas.microsoft.com/office/drawing/2014/main" id="{CDFD7C4D-1A8D-F546-5154-3143AEF20BA5}"/>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Appel de détresse : </a:t>
            </a:r>
          </a:p>
        </p:txBody>
      </p:sp>
      <p:pic>
        <p:nvPicPr>
          <p:cNvPr id="14351" name="Picture 15">
            <a:extLst>
              <a:ext uri="{FF2B5EF4-FFF2-40B4-BE49-F238E27FC236}">
                <a16:creationId xmlns:a16="http://schemas.microsoft.com/office/drawing/2014/main" id="{CA81062E-0A18-A858-6CA5-573E4A57A4E9}"/>
              </a:ext>
            </a:extLst>
          </p:cNvPr>
          <p:cNvPicPr>
            <a:picLocks noChangeAspect="1" noChangeArrowheads="1"/>
          </p:cNvPicPr>
          <p:nvPr/>
        </p:nvPicPr>
        <p:blipFill>
          <a:blip r:embed="rId2"/>
          <a:srcRect/>
          <a:stretch>
            <a:fillRect/>
          </a:stretch>
        </p:blipFill>
        <p:spPr bwMode="auto">
          <a:xfrm>
            <a:off x="7315200" y="1295400"/>
            <a:ext cx="1419225" cy="1216025"/>
          </a:xfrm>
          <a:prstGeom prst="rect">
            <a:avLst/>
          </a:prstGeom>
          <a:noFill/>
          <a:ln>
            <a:noFill/>
          </a:ln>
          <a:effectLst>
            <a:outerShdw blurRad="50800" dist="50800" dir="5400000" algn="ctr" rotWithShape="0">
              <a:srgbClr val="FFFFFF"/>
            </a:outerShdw>
          </a:effec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re 8">
            <a:extLst>
              <a:ext uri="{FF2B5EF4-FFF2-40B4-BE49-F238E27FC236}">
                <a16:creationId xmlns:a16="http://schemas.microsoft.com/office/drawing/2014/main" id="{E7A91A7E-DE2B-FAE5-A6C6-83F0E80797A1}"/>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technique : ANTARES</a:t>
            </a:r>
          </a:p>
        </p:txBody>
      </p:sp>
      <p:sp>
        <p:nvSpPr>
          <p:cNvPr id="54275" name="Espace réservé du numéro de diapositive 4">
            <a:extLst>
              <a:ext uri="{FF2B5EF4-FFF2-40B4-BE49-F238E27FC236}">
                <a16:creationId xmlns:a16="http://schemas.microsoft.com/office/drawing/2014/main" id="{EBA50B26-6578-6A2B-31EF-D1CA20A2B406}"/>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F9AA58A8-6BE8-4712-9CF5-EC7AFF60225A}" type="slidenum">
              <a:rPr lang="fr-FR" altLang="fr-FR" sz="2000">
                <a:solidFill>
                  <a:srgbClr val="984807"/>
                </a:solidFill>
              </a:rPr>
              <a:pPr algn="r" eaLnBrk="1" hangingPunct="1">
                <a:spcBef>
                  <a:spcPct val="0"/>
                </a:spcBef>
                <a:buFontTx/>
                <a:buNone/>
              </a:pPr>
              <a:t>39</a:t>
            </a:fld>
            <a:endParaRPr lang="fr-FR" altLang="fr-FR" sz="2000">
              <a:solidFill>
                <a:srgbClr val="984807"/>
              </a:solidFill>
            </a:endParaRPr>
          </a:p>
        </p:txBody>
      </p:sp>
      <p:sp>
        <p:nvSpPr>
          <p:cNvPr id="54276" name="Rectangle 1">
            <a:extLst>
              <a:ext uri="{FF2B5EF4-FFF2-40B4-BE49-F238E27FC236}">
                <a16:creationId xmlns:a16="http://schemas.microsoft.com/office/drawing/2014/main" id="{D2D317A3-6434-B366-02CD-800FCF18E216}"/>
              </a:ext>
            </a:extLst>
          </p:cNvPr>
          <p:cNvSpPr>
            <a:spLocks noChangeArrowheads="1"/>
          </p:cNvSpPr>
          <p:nvPr/>
        </p:nvSpPr>
        <p:spPr bwMode="auto">
          <a:xfrm>
            <a:off x="457200" y="1981200"/>
            <a:ext cx="8189913"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a:latin typeface="Times New Roman" panose="02020603050405020304" pitchFamily="18" charset="0"/>
                <a:ea typeface="Calibri" panose="020F0502020204030204" pitchFamily="34" charset="0"/>
                <a:cs typeface="Times New Roman" panose="02020603050405020304" pitchFamily="18" charset="0"/>
              </a:rPr>
              <a:t>TPH 700 :</a:t>
            </a: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54277" name="Rectangle 1">
            <a:extLst>
              <a:ext uri="{FF2B5EF4-FFF2-40B4-BE49-F238E27FC236}">
                <a16:creationId xmlns:a16="http://schemas.microsoft.com/office/drawing/2014/main" id="{60EDEBCC-9A63-457C-0ED3-F824E14EF55E}"/>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Description des matériels :</a:t>
            </a:r>
          </a:p>
        </p:txBody>
      </p:sp>
      <p:graphicFrame>
        <p:nvGraphicFramePr>
          <p:cNvPr id="54278" name="Object 7">
            <a:extLst>
              <a:ext uri="{FF2B5EF4-FFF2-40B4-BE49-F238E27FC236}">
                <a16:creationId xmlns:a16="http://schemas.microsoft.com/office/drawing/2014/main" id="{DF5BBFEC-39F2-33E9-575A-7D007754EDDB}"/>
              </a:ext>
            </a:extLst>
          </p:cNvPr>
          <p:cNvGraphicFramePr>
            <a:graphicFrameLocks noChangeAspect="1"/>
          </p:cNvGraphicFramePr>
          <p:nvPr/>
        </p:nvGraphicFramePr>
        <p:xfrm>
          <a:off x="1676400" y="1752600"/>
          <a:ext cx="7010400" cy="4370388"/>
        </p:xfrm>
        <a:graphic>
          <a:graphicData uri="http://schemas.openxmlformats.org/presentationml/2006/ole">
            <mc:AlternateContent xmlns:mc="http://schemas.openxmlformats.org/markup-compatibility/2006">
              <mc:Choice xmlns:v="urn:schemas-microsoft-com:vml" Requires="v">
                <p:oleObj name="Diapositive" r:id="rId2" imgW="4572000" imgH="3429000" progId="PowerPoint.Slide.8">
                  <p:embed/>
                </p:oleObj>
              </mc:Choice>
              <mc:Fallback>
                <p:oleObj name="Diapositive" r:id="rId2" imgW="4572000" imgH="3429000" progId="PowerPoint.Slide.8">
                  <p:embed/>
                  <p:pic>
                    <p:nvPicPr>
                      <p:cNvPr id="0" name="Object 7"/>
                      <p:cNvPicPr>
                        <a:picLocks noChangeAspect="1" noChangeArrowheads="1"/>
                      </p:cNvPicPr>
                      <p:nvPr/>
                    </p:nvPicPr>
                    <p:blipFill>
                      <a:blip r:embed="rId3">
                        <a:extLst>
                          <a:ext uri="{28A0092B-C50C-407E-A947-70E740481C1C}">
                            <a14:useLocalDpi xmlns:a14="http://schemas.microsoft.com/office/drawing/2010/main" val="0"/>
                          </a:ext>
                        </a:extLst>
                      </a:blip>
                      <a:srcRect t="17113"/>
                      <a:stretch>
                        <a:fillRect/>
                      </a:stretch>
                    </p:blipFill>
                    <p:spPr bwMode="auto">
                      <a:xfrm>
                        <a:off x="1676400" y="1752600"/>
                        <a:ext cx="7010400" cy="437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re 8">
            <a:extLst>
              <a:ext uri="{FF2B5EF4-FFF2-40B4-BE49-F238E27FC236}">
                <a16:creationId xmlns:a16="http://schemas.microsoft.com/office/drawing/2014/main" id="{38C4FB57-0CB9-279C-AA42-3D2158978E37}"/>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technique</a:t>
            </a:r>
          </a:p>
        </p:txBody>
      </p:sp>
      <p:sp>
        <p:nvSpPr>
          <p:cNvPr id="6147" name="Espace réservé du numéro de diapositive 4">
            <a:extLst>
              <a:ext uri="{FF2B5EF4-FFF2-40B4-BE49-F238E27FC236}">
                <a16:creationId xmlns:a16="http://schemas.microsoft.com/office/drawing/2014/main" id="{B5731786-0A48-B3C1-BFEA-DB287943F1D7}"/>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060DABD4-0D6F-4BF2-9640-E28F7233F26A}" type="slidenum">
              <a:rPr lang="fr-FR" altLang="fr-FR" sz="2000">
                <a:solidFill>
                  <a:srgbClr val="984807"/>
                </a:solidFill>
              </a:rPr>
              <a:pPr algn="r" eaLnBrk="1" hangingPunct="1">
                <a:spcBef>
                  <a:spcPct val="0"/>
                </a:spcBef>
                <a:buFontTx/>
                <a:buNone/>
              </a:pPr>
              <a:t>4</a:t>
            </a:fld>
            <a:endParaRPr lang="fr-FR" altLang="fr-FR" sz="2000">
              <a:solidFill>
                <a:srgbClr val="984807"/>
              </a:solidFill>
            </a:endParaRPr>
          </a:p>
        </p:txBody>
      </p:sp>
      <p:sp>
        <p:nvSpPr>
          <p:cNvPr id="6148" name="Rectangle 1">
            <a:extLst>
              <a:ext uri="{FF2B5EF4-FFF2-40B4-BE49-F238E27FC236}">
                <a16:creationId xmlns:a16="http://schemas.microsoft.com/office/drawing/2014/main" id="{A0E2D2B7-927D-E2D7-7A8B-8363EECCF1E0}"/>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Différents réseaux :</a:t>
            </a:r>
            <a:endParaRPr lang="fr-FR" altLang="fr-FR" sz="2000" b="1">
              <a:latin typeface="Times New Roman" panose="02020603050405020304" pitchFamily="18" charset="0"/>
              <a:ea typeface="Calibri" panose="020F0502020204030204" pitchFamily="34" charset="0"/>
              <a:cs typeface="Times New Roman" panose="02020603050405020304" pitchFamily="18" charset="0"/>
            </a:endParaRPr>
          </a:p>
        </p:txBody>
      </p:sp>
      <p:sp>
        <p:nvSpPr>
          <p:cNvPr id="6149" name="Rectangle 1">
            <a:extLst>
              <a:ext uri="{FF2B5EF4-FFF2-40B4-BE49-F238E27FC236}">
                <a16:creationId xmlns:a16="http://schemas.microsoft.com/office/drawing/2014/main" id="{1BAE6807-4F0A-C041-629C-A0E2726B47AD}"/>
              </a:ext>
            </a:extLst>
          </p:cNvPr>
          <p:cNvSpPr>
            <a:spLocks noChangeArrowheads="1"/>
          </p:cNvSpPr>
          <p:nvPr/>
        </p:nvSpPr>
        <p:spPr bwMode="auto">
          <a:xfrm>
            <a:off x="457200" y="1981200"/>
            <a:ext cx="8189913"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Connaissances élémentaires :</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Canal :</a:t>
            </a:r>
            <a:r>
              <a:rPr lang="fr-FR" altLang="fr-FR" sz="2000">
                <a:latin typeface="Times New Roman" panose="02020603050405020304" pitchFamily="18" charset="0"/>
                <a:ea typeface="Calibri" panose="020F0502020204030204" pitchFamily="34" charset="0"/>
                <a:cs typeface="Times New Roman" panose="02020603050405020304" pitchFamily="18" charset="0"/>
              </a:rPr>
              <a:t>  Appareils émetteurs-récepteurs sont conçus pour fonctionner uniquement sur certaines fréquences.</a:t>
            </a: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Fréquences peuvent être mises en service par simple manœuvre d’un commutateur à plusieurs positions (rotateur) ou de boutons repérés par un chiffre. </a:t>
            </a: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Chacune de ces positions est nommée canal et correspond à une fréquence.</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re 8">
            <a:extLst>
              <a:ext uri="{FF2B5EF4-FFF2-40B4-BE49-F238E27FC236}">
                <a16:creationId xmlns:a16="http://schemas.microsoft.com/office/drawing/2014/main" id="{0E88BC65-52AA-253E-8228-61DC8B31B7A8}"/>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technique : ANTARES</a:t>
            </a:r>
          </a:p>
        </p:txBody>
      </p:sp>
      <p:sp>
        <p:nvSpPr>
          <p:cNvPr id="57347" name="Espace réservé du numéro de diapositive 4">
            <a:extLst>
              <a:ext uri="{FF2B5EF4-FFF2-40B4-BE49-F238E27FC236}">
                <a16:creationId xmlns:a16="http://schemas.microsoft.com/office/drawing/2014/main" id="{F2565782-8D10-40ED-EADD-B23B223A4EC0}"/>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4CC43A13-834B-4663-9600-C1A410E7DD1D}" type="slidenum">
              <a:rPr lang="fr-FR" altLang="fr-FR" sz="2000">
                <a:solidFill>
                  <a:srgbClr val="984807"/>
                </a:solidFill>
              </a:rPr>
              <a:pPr algn="r" eaLnBrk="1" hangingPunct="1">
                <a:spcBef>
                  <a:spcPct val="0"/>
                </a:spcBef>
                <a:buFontTx/>
                <a:buNone/>
              </a:pPr>
              <a:t>40</a:t>
            </a:fld>
            <a:endParaRPr lang="fr-FR" altLang="fr-FR" sz="2000">
              <a:solidFill>
                <a:srgbClr val="984807"/>
              </a:solidFill>
            </a:endParaRPr>
          </a:p>
        </p:txBody>
      </p:sp>
      <p:sp>
        <p:nvSpPr>
          <p:cNvPr id="57348" name="Rectangle 1">
            <a:extLst>
              <a:ext uri="{FF2B5EF4-FFF2-40B4-BE49-F238E27FC236}">
                <a16:creationId xmlns:a16="http://schemas.microsoft.com/office/drawing/2014/main" id="{5648AC02-AEC5-6383-63B0-8C1E3874BAB4}"/>
              </a:ext>
            </a:extLst>
          </p:cNvPr>
          <p:cNvSpPr>
            <a:spLocks noChangeArrowheads="1"/>
          </p:cNvSpPr>
          <p:nvPr/>
        </p:nvSpPr>
        <p:spPr bwMode="auto">
          <a:xfrm>
            <a:off x="457200" y="1981200"/>
            <a:ext cx="6172200"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a:latin typeface="Times New Roman" panose="02020603050405020304" pitchFamily="18" charset="0"/>
                <a:ea typeface="Calibri" panose="020F0502020204030204" pitchFamily="34" charset="0"/>
                <a:cs typeface="Times New Roman" panose="02020603050405020304" pitchFamily="18" charset="0"/>
              </a:rPr>
              <a:t>TPH 700 : Marche / arrêt : </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endParaRPr lang="fr-FR" altLang="fr-FR" sz="2000" b="1">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endParaRPr lang="fr-FR" altLang="fr-FR" sz="2000" b="1">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Mise en marche du terminal :</a:t>
            </a:r>
          </a:p>
          <a:p>
            <a:pPr algn="just">
              <a:lnSpc>
                <a:spcPct val="107000"/>
              </a:lnSpc>
              <a:spcBef>
                <a:spcPct val="0"/>
              </a:spcBef>
              <a:buFontTx/>
              <a:buNone/>
            </a:pPr>
            <a:r>
              <a:rPr lang="fr-FR" altLang="fr-FR" sz="20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Appui long sur la touche verte jusqu’à allumage de la LED</a:t>
            </a: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57349" name="Rectangle 1">
            <a:extLst>
              <a:ext uri="{FF2B5EF4-FFF2-40B4-BE49-F238E27FC236}">
                <a16:creationId xmlns:a16="http://schemas.microsoft.com/office/drawing/2014/main" id="{25811241-F4E6-F861-B65C-BED2A3554A16}"/>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Description des matériels :</a:t>
            </a:r>
          </a:p>
        </p:txBody>
      </p:sp>
      <p:grpSp>
        <p:nvGrpSpPr>
          <p:cNvPr id="57350" name="Group 11">
            <a:extLst>
              <a:ext uri="{FF2B5EF4-FFF2-40B4-BE49-F238E27FC236}">
                <a16:creationId xmlns:a16="http://schemas.microsoft.com/office/drawing/2014/main" id="{09BEA2A5-EEF0-26CF-74F6-4B1C0CCDBC12}"/>
              </a:ext>
            </a:extLst>
          </p:cNvPr>
          <p:cNvGrpSpPr>
            <a:grpSpLocks/>
          </p:cNvGrpSpPr>
          <p:nvPr/>
        </p:nvGrpSpPr>
        <p:grpSpPr bwMode="auto">
          <a:xfrm>
            <a:off x="6629400" y="2209800"/>
            <a:ext cx="2057400" cy="2971800"/>
            <a:chOff x="1968" y="1134"/>
            <a:chExt cx="720" cy="930"/>
          </a:xfrm>
        </p:grpSpPr>
        <p:pic>
          <p:nvPicPr>
            <p:cNvPr id="57351" name="Picture 8">
              <a:extLst>
                <a:ext uri="{FF2B5EF4-FFF2-40B4-BE49-F238E27FC236}">
                  <a16:creationId xmlns:a16="http://schemas.microsoft.com/office/drawing/2014/main" id="{4B6B23EF-04BD-4BEC-6763-6675293899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8" y="1134"/>
              <a:ext cx="720" cy="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2" name="Oval 9">
              <a:extLst>
                <a:ext uri="{FF2B5EF4-FFF2-40B4-BE49-F238E27FC236}">
                  <a16:creationId xmlns:a16="http://schemas.microsoft.com/office/drawing/2014/main" id="{966B0F03-A44A-B263-3FFC-F5FF44726383}"/>
                </a:ext>
              </a:extLst>
            </p:cNvPr>
            <p:cNvSpPr>
              <a:spLocks noChangeArrowheads="1"/>
            </p:cNvSpPr>
            <p:nvPr/>
          </p:nvSpPr>
          <p:spPr bwMode="auto">
            <a:xfrm>
              <a:off x="2400" y="1278"/>
              <a:ext cx="288" cy="24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solidFill>
                  <a:srgbClr val="000000"/>
                </a:solidFill>
                <a:latin typeface="Times New Roman" panose="02020603050405020304" pitchFamily="18" charset="0"/>
              </a:endParaRPr>
            </a:p>
          </p:txBody>
        </p:sp>
        <p:sp>
          <p:nvSpPr>
            <p:cNvPr id="57353" name="Oval 10">
              <a:extLst>
                <a:ext uri="{FF2B5EF4-FFF2-40B4-BE49-F238E27FC236}">
                  <a16:creationId xmlns:a16="http://schemas.microsoft.com/office/drawing/2014/main" id="{634E44F1-C7F0-4BD0-47B8-4C3394C3E583}"/>
                </a:ext>
              </a:extLst>
            </p:cNvPr>
            <p:cNvSpPr>
              <a:spLocks noChangeArrowheads="1"/>
            </p:cNvSpPr>
            <p:nvPr/>
          </p:nvSpPr>
          <p:spPr bwMode="auto">
            <a:xfrm>
              <a:off x="2016" y="1854"/>
              <a:ext cx="253" cy="191"/>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solidFill>
                  <a:srgbClr val="000000"/>
                </a:solidFill>
                <a:latin typeface="Times New Roman" panose="02020603050405020304" pitchFamily="18" charset="0"/>
              </a:endParaRPr>
            </a:p>
          </p:txBody>
        </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re 8">
            <a:extLst>
              <a:ext uri="{FF2B5EF4-FFF2-40B4-BE49-F238E27FC236}">
                <a16:creationId xmlns:a16="http://schemas.microsoft.com/office/drawing/2014/main" id="{C8E66863-B23F-45B9-0B12-119B10C7EC45}"/>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technique : ANTARES</a:t>
            </a:r>
          </a:p>
        </p:txBody>
      </p:sp>
      <p:sp>
        <p:nvSpPr>
          <p:cNvPr id="58371" name="Espace réservé du numéro de diapositive 4">
            <a:extLst>
              <a:ext uri="{FF2B5EF4-FFF2-40B4-BE49-F238E27FC236}">
                <a16:creationId xmlns:a16="http://schemas.microsoft.com/office/drawing/2014/main" id="{F823E2DA-71B7-647E-6919-9F8F4B413C7C}"/>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8E48F398-5B42-4B0B-A66E-44DD11CE1392}" type="slidenum">
              <a:rPr lang="fr-FR" altLang="fr-FR" sz="2000">
                <a:solidFill>
                  <a:srgbClr val="984807"/>
                </a:solidFill>
              </a:rPr>
              <a:pPr algn="r" eaLnBrk="1" hangingPunct="1">
                <a:spcBef>
                  <a:spcPct val="0"/>
                </a:spcBef>
                <a:buFontTx/>
                <a:buNone/>
              </a:pPr>
              <a:t>41</a:t>
            </a:fld>
            <a:endParaRPr lang="fr-FR" altLang="fr-FR" sz="2000">
              <a:solidFill>
                <a:srgbClr val="984807"/>
              </a:solidFill>
            </a:endParaRPr>
          </a:p>
        </p:txBody>
      </p:sp>
      <p:sp>
        <p:nvSpPr>
          <p:cNvPr id="58372" name="Rectangle 1">
            <a:extLst>
              <a:ext uri="{FF2B5EF4-FFF2-40B4-BE49-F238E27FC236}">
                <a16:creationId xmlns:a16="http://schemas.microsoft.com/office/drawing/2014/main" id="{9C044DB3-0D9F-68F2-45C0-1C009AC7C80F}"/>
              </a:ext>
            </a:extLst>
          </p:cNvPr>
          <p:cNvSpPr>
            <a:spLocks noChangeArrowheads="1"/>
          </p:cNvSpPr>
          <p:nvPr/>
        </p:nvSpPr>
        <p:spPr bwMode="auto">
          <a:xfrm>
            <a:off x="457200" y="1981200"/>
            <a:ext cx="8189913"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a:latin typeface="Times New Roman" panose="02020603050405020304" pitchFamily="18" charset="0"/>
                <a:ea typeface="Calibri" panose="020F0502020204030204" pitchFamily="34" charset="0"/>
                <a:cs typeface="Times New Roman" panose="02020603050405020304" pitchFamily="18" charset="0"/>
              </a:rPr>
              <a:t>TPH 700 : Marche / arrêt : </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Arrêt du terminal :</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Appui long sur la touche verte, puis acquittement du </a:t>
            </a:r>
          </a:p>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message </a:t>
            </a:r>
            <a:r>
              <a:rPr lang="fr-FR" altLang="fr-FR" sz="2000">
                <a:latin typeface="Times New Roman" panose="02020603050405020304" pitchFamily="18" charset="0"/>
                <a:ea typeface="Calibri" panose="020F0502020204030204" pitchFamily="34" charset="0"/>
                <a:cs typeface="Times New Roman" panose="02020603050405020304" pitchFamily="18" charset="0"/>
              </a:rPr>
              <a:t>de confirmation avec la touche</a:t>
            </a:r>
          </a:p>
        </p:txBody>
      </p:sp>
      <p:sp>
        <p:nvSpPr>
          <p:cNvPr id="58373" name="Rectangle 1">
            <a:extLst>
              <a:ext uri="{FF2B5EF4-FFF2-40B4-BE49-F238E27FC236}">
                <a16:creationId xmlns:a16="http://schemas.microsoft.com/office/drawing/2014/main" id="{83916770-AF63-E48B-206A-0B26B8580220}"/>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Description des matériels :</a:t>
            </a:r>
          </a:p>
        </p:txBody>
      </p:sp>
      <p:grpSp>
        <p:nvGrpSpPr>
          <p:cNvPr id="58374" name="Group 6">
            <a:extLst>
              <a:ext uri="{FF2B5EF4-FFF2-40B4-BE49-F238E27FC236}">
                <a16:creationId xmlns:a16="http://schemas.microsoft.com/office/drawing/2014/main" id="{752AB778-6B1B-B499-EDFF-37BCC9567BDB}"/>
              </a:ext>
            </a:extLst>
          </p:cNvPr>
          <p:cNvGrpSpPr>
            <a:grpSpLocks/>
          </p:cNvGrpSpPr>
          <p:nvPr/>
        </p:nvGrpSpPr>
        <p:grpSpPr bwMode="auto">
          <a:xfrm>
            <a:off x="6400800" y="1752600"/>
            <a:ext cx="2209800" cy="3581400"/>
            <a:chOff x="4140" y="2295"/>
            <a:chExt cx="1170" cy="1800"/>
          </a:xfrm>
        </p:grpSpPr>
        <p:pic>
          <p:nvPicPr>
            <p:cNvPr id="58375" name="Picture 13">
              <a:extLst>
                <a:ext uri="{FF2B5EF4-FFF2-40B4-BE49-F238E27FC236}">
                  <a16:creationId xmlns:a16="http://schemas.microsoft.com/office/drawing/2014/main" id="{8488244F-7BA5-3977-E801-0B40321C3E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1614" r="7407"/>
            <a:stretch>
              <a:fillRect/>
            </a:stretch>
          </p:blipFill>
          <p:spPr bwMode="auto">
            <a:xfrm>
              <a:off x="4140" y="3645"/>
              <a:ext cx="1170"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6" name="Oval 14">
              <a:extLst>
                <a:ext uri="{FF2B5EF4-FFF2-40B4-BE49-F238E27FC236}">
                  <a16:creationId xmlns:a16="http://schemas.microsoft.com/office/drawing/2014/main" id="{5B765E3F-55E2-7013-80F2-91B80704A316}"/>
                </a:ext>
              </a:extLst>
            </p:cNvPr>
            <p:cNvSpPr>
              <a:spLocks noChangeArrowheads="1"/>
            </p:cNvSpPr>
            <p:nvPr/>
          </p:nvSpPr>
          <p:spPr bwMode="auto">
            <a:xfrm>
              <a:off x="4320" y="3690"/>
              <a:ext cx="240" cy="144"/>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solidFill>
                  <a:srgbClr val="000000"/>
                </a:solidFill>
                <a:latin typeface="Times New Roman" panose="02020603050405020304" pitchFamily="18" charset="0"/>
              </a:endParaRPr>
            </a:p>
          </p:txBody>
        </p:sp>
        <p:sp>
          <p:nvSpPr>
            <p:cNvPr id="58377" name="Oval 15">
              <a:extLst>
                <a:ext uri="{FF2B5EF4-FFF2-40B4-BE49-F238E27FC236}">
                  <a16:creationId xmlns:a16="http://schemas.microsoft.com/office/drawing/2014/main" id="{20315327-0D3A-1FC2-D58D-A0B851C2932A}"/>
                </a:ext>
              </a:extLst>
            </p:cNvPr>
            <p:cNvSpPr>
              <a:spLocks noChangeArrowheads="1"/>
            </p:cNvSpPr>
            <p:nvPr/>
          </p:nvSpPr>
          <p:spPr bwMode="auto">
            <a:xfrm>
              <a:off x="4320" y="3870"/>
              <a:ext cx="253" cy="191"/>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solidFill>
                  <a:srgbClr val="000000"/>
                </a:solidFill>
                <a:latin typeface="Times New Roman" panose="02020603050405020304" pitchFamily="18" charset="0"/>
              </a:endParaRPr>
            </a:p>
          </p:txBody>
        </p:sp>
        <p:pic>
          <p:nvPicPr>
            <p:cNvPr id="58378" name="Picture 4">
              <a:extLst>
                <a:ext uri="{FF2B5EF4-FFF2-40B4-BE49-F238E27FC236}">
                  <a16:creationId xmlns:a16="http://schemas.microsoft.com/office/drawing/2014/main" id="{B0D7957C-0468-35B0-D87C-2599F36975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0" y="2295"/>
              <a:ext cx="1170" cy="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9" name="Rectangle 15">
              <a:extLst>
                <a:ext uri="{FF2B5EF4-FFF2-40B4-BE49-F238E27FC236}">
                  <a16:creationId xmlns:a16="http://schemas.microsoft.com/office/drawing/2014/main" id="{5D226D5D-E0D5-D9F7-D9E7-D634A9F3C9C2}"/>
                </a:ext>
              </a:extLst>
            </p:cNvPr>
            <p:cNvSpPr>
              <a:spLocks noChangeArrowheads="1"/>
            </p:cNvSpPr>
            <p:nvPr/>
          </p:nvSpPr>
          <p:spPr bwMode="auto">
            <a:xfrm>
              <a:off x="4185" y="2475"/>
              <a:ext cx="1080" cy="954"/>
            </a:xfrm>
            <a:prstGeom prst="rect">
              <a:avLst/>
            </a:prstGeom>
            <a:solidFill>
              <a:srgbClr val="F2DCDB"/>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endParaRPr lang="fr-FR" altLang="fr-FR" sz="1800">
                <a:solidFill>
                  <a:srgbClr val="FFFFFF"/>
                </a:solidFill>
                <a:latin typeface="Times New Roman" panose="02020603050405020304" pitchFamily="18" charset="0"/>
              </a:endParaRPr>
            </a:p>
          </p:txBody>
        </p:sp>
        <p:sp>
          <p:nvSpPr>
            <p:cNvPr id="58380" name="Rectangle à coins arrondis 16">
              <a:extLst>
                <a:ext uri="{FF2B5EF4-FFF2-40B4-BE49-F238E27FC236}">
                  <a16:creationId xmlns:a16="http://schemas.microsoft.com/office/drawing/2014/main" id="{6A866D04-6B00-C949-6C31-9865AE7C446A}"/>
                </a:ext>
              </a:extLst>
            </p:cNvPr>
            <p:cNvSpPr>
              <a:spLocks noChangeArrowheads="1"/>
            </p:cNvSpPr>
            <p:nvPr/>
          </p:nvSpPr>
          <p:spPr bwMode="auto">
            <a:xfrm>
              <a:off x="4410" y="2520"/>
              <a:ext cx="630" cy="606"/>
            </a:xfrm>
            <a:prstGeom prst="roundRect">
              <a:avLst>
                <a:gd name="adj" fmla="val 16667"/>
              </a:avLst>
            </a:prstGeom>
            <a:solidFill>
              <a:srgbClr val="E6B9B8"/>
            </a:solidFill>
            <a:ln>
              <a:noFill/>
            </a:ln>
            <a:extLst>
              <a:ext uri="{91240B29-F687-4F45-9708-019B960494DF}">
                <a14:hiddenLine xmlns:a14="http://schemas.microsoft.com/office/drawing/2010/main" w="25400" algn="ctr">
                  <a:solidFill>
                    <a:srgbClr val="000000"/>
                  </a:solidFill>
                  <a:round/>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endParaRPr lang="fr-FR" altLang="fr-FR" sz="1800">
                <a:solidFill>
                  <a:srgbClr val="FFFFFF"/>
                </a:solidFill>
                <a:latin typeface="Times New Roman" panose="02020603050405020304" pitchFamily="18" charset="0"/>
              </a:endParaRPr>
            </a:p>
          </p:txBody>
        </p:sp>
        <p:sp>
          <p:nvSpPr>
            <p:cNvPr id="18" name="Rectangle 17">
              <a:extLst>
                <a:ext uri="{FF2B5EF4-FFF2-40B4-BE49-F238E27FC236}">
                  <a16:creationId xmlns:a16="http://schemas.microsoft.com/office/drawing/2014/main" id="{462607EB-8183-D6FA-DAF1-A6D7304ED22B}"/>
                </a:ext>
              </a:extLst>
            </p:cNvPr>
            <p:cNvSpPr/>
            <p:nvPr/>
          </p:nvSpPr>
          <p:spPr>
            <a:xfrm>
              <a:off x="4410" y="2475"/>
              <a:ext cx="630" cy="640"/>
            </a:xfrm>
            <a:prstGeom prst="rect">
              <a:avLst/>
            </a:prstGeom>
            <a:noFill/>
            <a:ln>
              <a:noFill/>
            </a:ln>
          </p:spPr>
          <p:txBody>
            <a:bodyPr>
              <a:spAutoFit/>
            </a:bodyPr>
            <a:lstStyle/>
            <a:p>
              <a:pPr algn="ctr" eaLnBrk="1" hangingPunct="1">
                <a:defRPr/>
              </a:pPr>
              <a:r>
                <a:rPr lang="fr-FR" sz="6000" dirty="0">
                  <a:ln w="18415" cmpd="sng">
                    <a:solidFill>
                      <a:srgbClr val="FFFFFF"/>
                    </a:solidFill>
                    <a:prstDash val="solid"/>
                  </a:ln>
                  <a:solidFill>
                    <a:srgbClr val="FFFFFF"/>
                  </a:solidFill>
                  <a:effectLst>
                    <a:innerShdw blurRad="63500" dist="50800" dir="2700000">
                      <a:prstClr val="black">
                        <a:alpha val="50000"/>
                      </a:prstClr>
                    </a:innerShdw>
                  </a:effectLst>
                </a:rPr>
                <a:t>?</a:t>
              </a:r>
              <a:endParaRPr lang="fr-FR" sz="4000" dirty="0">
                <a:ln w="18415" cmpd="sng">
                  <a:solidFill>
                    <a:srgbClr val="FFFFFF"/>
                  </a:solidFill>
                  <a:prstDash val="solid"/>
                </a:ln>
                <a:solidFill>
                  <a:srgbClr val="FFFFFF"/>
                </a:solidFill>
                <a:effectLst>
                  <a:innerShdw blurRad="63500" dist="50800" dir="2700000">
                    <a:prstClr val="black">
                      <a:alpha val="50000"/>
                    </a:prstClr>
                  </a:innerShdw>
                </a:effectLst>
              </a:endParaRPr>
            </a:p>
          </p:txBody>
        </p:sp>
        <p:sp>
          <p:nvSpPr>
            <p:cNvPr id="58382" name="ZoneTexte 18">
              <a:extLst>
                <a:ext uri="{FF2B5EF4-FFF2-40B4-BE49-F238E27FC236}">
                  <a16:creationId xmlns:a16="http://schemas.microsoft.com/office/drawing/2014/main" id="{062BB0F9-830D-3055-356E-03B87DC04E99}"/>
                </a:ext>
              </a:extLst>
            </p:cNvPr>
            <p:cNvSpPr txBox="1">
              <a:spLocks noChangeArrowheads="1"/>
            </p:cNvSpPr>
            <p:nvPr/>
          </p:nvSpPr>
          <p:spPr bwMode="auto">
            <a:xfrm>
              <a:off x="4186" y="2520"/>
              <a:ext cx="1035"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spcAft>
                  <a:spcPts val="800"/>
                </a:spcAft>
                <a:buFontTx/>
                <a:buNone/>
              </a:pPr>
              <a:r>
                <a:rPr lang="en-US" altLang="fr-FR" sz="700">
                  <a:solidFill>
                    <a:srgbClr val="000000"/>
                  </a:solidFill>
                  <a:latin typeface="Times New Roman" panose="02020603050405020304" pitchFamily="18" charset="0"/>
                </a:rPr>
                <a:t>Voulez vous éteindre le termi</a:t>
              </a:r>
              <a:r>
                <a:rPr lang="en-US" altLang="fr-FR" sz="700" b="1">
                  <a:solidFill>
                    <a:srgbClr val="000000"/>
                  </a:solidFill>
                  <a:latin typeface="Times New Roman" panose="02020603050405020304" pitchFamily="18" charset="0"/>
                </a:rPr>
                <a:t>nal ?</a:t>
              </a:r>
            </a:p>
          </p:txBody>
        </p:sp>
        <p:sp>
          <p:nvSpPr>
            <p:cNvPr id="58383" name="Rectangle 23">
              <a:extLst>
                <a:ext uri="{FF2B5EF4-FFF2-40B4-BE49-F238E27FC236}">
                  <a16:creationId xmlns:a16="http://schemas.microsoft.com/office/drawing/2014/main" id="{CDFC207B-896C-35AB-652D-9CB3886178FD}"/>
                </a:ext>
              </a:extLst>
            </p:cNvPr>
            <p:cNvSpPr>
              <a:spLocks noChangeArrowheads="1"/>
            </p:cNvSpPr>
            <p:nvPr/>
          </p:nvSpPr>
          <p:spPr bwMode="auto">
            <a:xfrm>
              <a:off x="4230" y="3555"/>
              <a:ext cx="270" cy="45"/>
            </a:xfrm>
            <a:prstGeom prst="rect">
              <a:avLst/>
            </a:prstGeom>
            <a:solidFill>
              <a:srgbClr val="FFFFFF"/>
            </a:solidFill>
            <a:ln w="25400" algn="ctr">
              <a:solidFill>
                <a:srgbClr val="FFFFFF"/>
              </a:solidFill>
              <a:miter lim="800000"/>
              <a:headEnd/>
              <a:tailEnd/>
            </a:ln>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endParaRPr lang="fr-FR" altLang="fr-FR" sz="1800">
                <a:solidFill>
                  <a:srgbClr val="FFFFFF"/>
                </a:solidFill>
                <a:latin typeface="Times New Roman" panose="02020603050405020304" pitchFamily="18" charset="0"/>
              </a:endParaRPr>
            </a:p>
          </p:txBody>
        </p:sp>
        <p:sp>
          <p:nvSpPr>
            <p:cNvPr id="58384" name="Rectangle 24">
              <a:extLst>
                <a:ext uri="{FF2B5EF4-FFF2-40B4-BE49-F238E27FC236}">
                  <a16:creationId xmlns:a16="http://schemas.microsoft.com/office/drawing/2014/main" id="{5025F187-8F1A-8B75-4011-ECEB37CB6486}"/>
                </a:ext>
              </a:extLst>
            </p:cNvPr>
            <p:cNvSpPr>
              <a:spLocks noChangeArrowheads="1"/>
            </p:cNvSpPr>
            <p:nvPr/>
          </p:nvSpPr>
          <p:spPr bwMode="auto">
            <a:xfrm>
              <a:off x="4905" y="3555"/>
              <a:ext cx="270" cy="45"/>
            </a:xfrm>
            <a:prstGeom prst="rect">
              <a:avLst/>
            </a:prstGeom>
            <a:solidFill>
              <a:srgbClr val="FFFFFF"/>
            </a:solidFill>
            <a:ln w="25400" algn="ctr">
              <a:solidFill>
                <a:srgbClr val="FFFFFF"/>
              </a:solidFill>
              <a:miter lim="800000"/>
              <a:headEnd/>
              <a:tailEnd/>
            </a:ln>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endParaRPr lang="fr-FR" altLang="fr-FR" sz="1800">
                <a:solidFill>
                  <a:srgbClr val="FFFFFF"/>
                </a:solidFill>
                <a:latin typeface="Times New Roman" panose="02020603050405020304" pitchFamily="18" charset="0"/>
              </a:endParaRPr>
            </a:p>
          </p:txBody>
        </p:sp>
        <p:sp>
          <p:nvSpPr>
            <p:cNvPr id="58385" name="ZoneTexte 19">
              <a:extLst>
                <a:ext uri="{FF2B5EF4-FFF2-40B4-BE49-F238E27FC236}">
                  <a16:creationId xmlns:a16="http://schemas.microsoft.com/office/drawing/2014/main" id="{6E04B8C8-4712-5F21-8E7C-A945A3D04FC4}"/>
                </a:ext>
              </a:extLst>
            </p:cNvPr>
            <p:cNvSpPr txBox="1">
              <a:spLocks noChangeArrowheads="1"/>
            </p:cNvSpPr>
            <p:nvPr/>
          </p:nvSpPr>
          <p:spPr bwMode="auto">
            <a:xfrm>
              <a:off x="4229" y="3509"/>
              <a:ext cx="226" cy="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800" b="1">
                  <a:solidFill>
                    <a:srgbClr val="000000"/>
                  </a:solidFill>
                  <a:latin typeface="Arial" panose="020B0604020202020204" pitchFamily="34" charset="0"/>
                </a:rPr>
                <a:t>Oui</a:t>
              </a:r>
            </a:p>
          </p:txBody>
        </p:sp>
        <p:sp>
          <p:nvSpPr>
            <p:cNvPr id="58386" name="ZoneTexte 20">
              <a:extLst>
                <a:ext uri="{FF2B5EF4-FFF2-40B4-BE49-F238E27FC236}">
                  <a16:creationId xmlns:a16="http://schemas.microsoft.com/office/drawing/2014/main" id="{B5946CE2-BDE1-2180-E253-7A35903D6E22}"/>
                </a:ext>
              </a:extLst>
            </p:cNvPr>
            <p:cNvSpPr txBox="1">
              <a:spLocks noChangeArrowheads="1"/>
            </p:cNvSpPr>
            <p:nvPr/>
          </p:nvSpPr>
          <p:spPr bwMode="auto">
            <a:xfrm>
              <a:off x="4860" y="3509"/>
              <a:ext cx="361" cy="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800" b="1">
                  <a:solidFill>
                    <a:srgbClr val="000000"/>
                  </a:solidFill>
                  <a:latin typeface="Arial" panose="020B0604020202020204" pitchFamily="34" charset="0"/>
                </a:rPr>
                <a:t>  Non</a:t>
              </a:r>
            </a:p>
          </p:txBody>
        </p:sp>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re 8">
            <a:extLst>
              <a:ext uri="{FF2B5EF4-FFF2-40B4-BE49-F238E27FC236}">
                <a16:creationId xmlns:a16="http://schemas.microsoft.com/office/drawing/2014/main" id="{71B105C1-A7E6-9D98-9CEA-C7A7B0FDF062}"/>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technique : ANTARES</a:t>
            </a:r>
          </a:p>
        </p:txBody>
      </p:sp>
      <p:sp>
        <p:nvSpPr>
          <p:cNvPr id="59395" name="Espace réservé du numéro de diapositive 4">
            <a:extLst>
              <a:ext uri="{FF2B5EF4-FFF2-40B4-BE49-F238E27FC236}">
                <a16:creationId xmlns:a16="http://schemas.microsoft.com/office/drawing/2014/main" id="{D9DB7465-382E-97F9-7A00-B480815236E5}"/>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1C249C49-D06A-446E-B3F4-8A0178B04A40}" type="slidenum">
              <a:rPr lang="fr-FR" altLang="fr-FR" sz="2000">
                <a:solidFill>
                  <a:srgbClr val="984807"/>
                </a:solidFill>
              </a:rPr>
              <a:pPr algn="r" eaLnBrk="1" hangingPunct="1">
                <a:spcBef>
                  <a:spcPct val="0"/>
                </a:spcBef>
                <a:buFontTx/>
                <a:buNone/>
              </a:pPr>
              <a:t>42</a:t>
            </a:fld>
            <a:endParaRPr lang="fr-FR" altLang="fr-FR" sz="2000">
              <a:solidFill>
                <a:srgbClr val="984807"/>
              </a:solidFill>
            </a:endParaRPr>
          </a:p>
        </p:txBody>
      </p:sp>
      <p:sp>
        <p:nvSpPr>
          <p:cNvPr id="59396" name="Rectangle 1">
            <a:extLst>
              <a:ext uri="{FF2B5EF4-FFF2-40B4-BE49-F238E27FC236}">
                <a16:creationId xmlns:a16="http://schemas.microsoft.com/office/drawing/2014/main" id="{4AB23B2B-4306-CEEF-641A-94DD0E857CAB}"/>
              </a:ext>
            </a:extLst>
          </p:cNvPr>
          <p:cNvSpPr>
            <a:spLocks noChangeArrowheads="1"/>
          </p:cNvSpPr>
          <p:nvPr/>
        </p:nvSpPr>
        <p:spPr bwMode="auto">
          <a:xfrm>
            <a:off x="457200" y="1981200"/>
            <a:ext cx="8189913"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a:latin typeface="Times New Roman" panose="02020603050405020304" pitchFamily="18" charset="0"/>
                <a:ea typeface="Calibri" panose="020F0502020204030204" pitchFamily="34" charset="0"/>
                <a:cs typeface="Times New Roman" panose="02020603050405020304" pitchFamily="18" charset="0"/>
              </a:rPr>
              <a:t>TPH 700 : Ecran d'accueil : </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r>
              <a:rPr lang="fr-FR" altLang="fr-FR" sz="20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Dans cette configuration : Aucun canal sélectionné : pas de possibilité d’émission et de réception.</a:t>
            </a:r>
          </a:p>
        </p:txBody>
      </p:sp>
      <p:sp>
        <p:nvSpPr>
          <p:cNvPr id="59397" name="Rectangle 1">
            <a:extLst>
              <a:ext uri="{FF2B5EF4-FFF2-40B4-BE49-F238E27FC236}">
                <a16:creationId xmlns:a16="http://schemas.microsoft.com/office/drawing/2014/main" id="{7628FFCE-1543-50A8-A2C8-590D40CAC57A}"/>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Description des matériels :</a:t>
            </a:r>
          </a:p>
        </p:txBody>
      </p:sp>
      <p:pic>
        <p:nvPicPr>
          <p:cNvPr id="59398" name="Picture 4">
            <a:extLst>
              <a:ext uri="{FF2B5EF4-FFF2-40B4-BE49-F238E27FC236}">
                <a16:creationId xmlns:a16="http://schemas.microsoft.com/office/drawing/2014/main" id="{D5824B30-CA31-F275-D608-A8CFAAD794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3733800"/>
            <a:ext cx="192881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9" name="Rectangle 7">
            <a:extLst>
              <a:ext uri="{FF2B5EF4-FFF2-40B4-BE49-F238E27FC236}">
                <a16:creationId xmlns:a16="http://schemas.microsoft.com/office/drawing/2014/main" id="{81194F76-231E-E8BF-1041-4C3503B20900}"/>
              </a:ext>
            </a:extLst>
          </p:cNvPr>
          <p:cNvSpPr>
            <a:spLocks noChangeArrowheads="1"/>
          </p:cNvSpPr>
          <p:nvPr/>
        </p:nvSpPr>
        <p:spPr bwMode="auto">
          <a:xfrm>
            <a:off x="533400" y="4953000"/>
            <a:ext cx="2209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Mode direct (DIR).</a:t>
            </a:r>
            <a:r>
              <a:rPr lang="fr-FR" altLang="fr-FR" sz="2000">
                <a:latin typeface="Times New Roman" panose="02020603050405020304" pitchFamily="18" charset="0"/>
              </a:rPr>
              <a:t> </a:t>
            </a:r>
          </a:p>
        </p:txBody>
      </p:sp>
      <p:sp>
        <p:nvSpPr>
          <p:cNvPr id="59400" name="Rectangle 8">
            <a:extLst>
              <a:ext uri="{FF2B5EF4-FFF2-40B4-BE49-F238E27FC236}">
                <a16:creationId xmlns:a16="http://schemas.microsoft.com/office/drawing/2014/main" id="{5F18174E-5222-BF26-44E1-2A70DD4446F1}"/>
              </a:ext>
            </a:extLst>
          </p:cNvPr>
          <p:cNvSpPr>
            <a:spLocks noChangeArrowheads="1"/>
          </p:cNvSpPr>
          <p:nvPr/>
        </p:nvSpPr>
        <p:spPr bwMode="auto">
          <a:xfrm>
            <a:off x="5943600" y="4191000"/>
            <a:ext cx="2286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1800">
                <a:solidFill>
                  <a:srgbClr val="000000"/>
                </a:solidFill>
                <a:latin typeface="Times New Roman" panose="02020603050405020304" pitchFamily="18" charset="0"/>
                <a:cs typeface="Times New Roman" panose="02020603050405020304" pitchFamily="18" charset="0"/>
              </a:rPr>
              <a:t>Mode relayé  (TKG).</a:t>
            </a:r>
            <a:r>
              <a:rPr lang="fr-FR" altLang="fr-FR" sz="1800">
                <a:latin typeface="Times New Roman" panose="02020603050405020304" pitchFamily="18" charset="0"/>
              </a:rPr>
              <a:t> </a:t>
            </a:r>
          </a:p>
        </p:txBody>
      </p:sp>
      <p:sp>
        <p:nvSpPr>
          <p:cNvPr id="59401" name="Rectangle 9">
            <a:extLst>
              <a:ext uri="{FF2B5EF4-FFF2-40B4-BE49-F238E27FC236}">
                <a16:creationId xmlns:a16="http://schemas.microsoft.com/office/drawing/2014/main" id="{C933CF04-BBEE-9AD3-7F2B-6D43EE66325C}"/>
              </a:ext>
            </a:extLst>
          </p:cNvPr>
          <p:cNvSpPr>
            <a:spLocks noChangeArrowheads="1"/>
          </p:cNvSpPr>
          <p:nvPr/>
        </p:nvSpPr>
        <p:spPr bwMode="auto">
          <a:xfrm>
            <a:off x="5791200" y="5334000"/>
            <a:ext cx="25146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Calibri" panose="020F0502020204030204" pitchFamily="34" charset="0"/>
              </a:rPr>
              <a:t>Profils ( discret, normal, bruyant)</a:t>
            </a:r>
            <a:r>
              <a:rPr lang="fr-FR" altLang="fr-FR" sz="2000">
                <a:latin typeface="Times New Roman" panose="02020603050405020304" pitchFamily="18" charset="0"/>
              </a:rPr>
              <a:t> </a:t>
            </a:r>
          </a:p>
        </p:txBody>
      </p:sp>
      <p:sp>
        <p:nvSpPr>
          <p:cNvPr id="59402" name="Rectangle 10">
            <a:extLst>
              <a:ext uri="{FF2B5EF4-FFF2-40B4-BE49-F238E27FC236}">
                <a16:creationId xmlns:a16="http://schemas.microsoft.com/office/drawing/2014/main" id="{2D74908F-9199-6493-9F9A-9D80FDACFC20}"/>
              </a:ext>
            </a:extLst>
          </p:cNvPr>
          <p:cNvSpPr>
            <a:spLocks noChangeArrowheads="1"/>
          </p:cNvSpPr>
          <p:nvPr/>
        </p:nvSpPr>
        <p:spPr bwMode="auto">
          <a:xfrm>
            <a:off x="838200" y="3733800"/>
            <a:ext cx="1371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Calibri" panose="020F0502020204030204" pitchFamily="34" charset="0"/>
              </a:rPr>
              <a:t>Répertoire.</a:t>
            </a:r>
            <a:r>
              <a:rPr lang="fr-FR" altLang="fr-FR" sz="2000">
                <a:latin typeface="Times New Roman" panose="02020603050405020304" pitchFamily="18" charset="0"/>
              </a:rPr>
              <a:t> </a:t>
            </a:r>
          </a:p>
        </p:txBody>
      </p:sp>
      <p:sp>
        <p:nvSpPr>
          <p:cNvPr id="59403" name="Line 11">
            <a:extLst>
              <a:ext uri="{FF2B5EF4-FFF2-40B4-BE49-F238E27FC236}">
                <a16:creationId xmlns:a16="http://schemas.microsoft.com/office/drawing/2014/main" id="{6ED14BC5-EBFC-F010-5135-1DE9E5CDA11E}"/>
              </a:ext>
            </a:extLst>
          </p:cNvPr>
          <p:cNvSpPr>
            <a:spLocks noChangeShapeType="1"/>
          </p:cNvSpPr>
          <p:nvPr/>
        </p:nvSpPr>
        <p:spPr bwMode="auto">
          <a:xfrm flipV="1">
            <a:off x="2667000" y="4876800"/>
            <a:ext cx="1066800" cy="30480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9404" name="Line 12">
            <a:extLst>
              <a:ext uri="{FF2B5EF4-FFF2-40B4-BE49-F238E27FC236}">
                <a16:creationId xmlns:a16="http://schemas.microsoft.com/office/drawing/2014/main" id="{596DE215-1D76-25D6-5659-BAF914AFF458}"/>
              </a:ext>
            </a:extLst>
          </p:cNvPr>
          <p:cNvSpPr>
            <a:spLocks noChangeShapeType="1"/>
          </p:cNvSpPr>
          <p:nvPr/>
        </p:nvSpPr>
        <p:spPr bwMode="auto">
          <a:xfrm flipH="1">
            <a:off x="5334000" y="4419600"/>
            <a:ext cx="685800" cy="30480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9405" name="Line 13">
            <a:extLst>
              <a:ext uri="{FF2B5EF4-FFF2-40B4-BE49-F238E27FC236}">
                <a16:creationId xmlns:a16="http://schemas.microsoft.com/office/drawing/2014/main" id="{693FC712-348A-72BE-E503-D3AB5F73E371}"/>
              </a:ext>
            </a:extLst>
          </p:cNvPr>
          <p:cNvSpPr>
            <a:spLocks noChangeShapeType="1"/>
          </p:cNvSpPr>
          <p:nvPr/>
        </p:nvSpPr>
        <p:spPr bwMode="auto">
          <a:xfrm flipH="1" flipV="1">
            <a:off x="4876800" y="5562600"/>
            <a:ext cx="914400"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9406" name="Line 14">
            <a:extLst>
              <a:ext uri="{FF2B5EF4-FFF2-40B4-BE49-F238E27FC236}">
                <a16:creationId xmlns:a16="http://schemas.microsoft.com/office/drawing/2014/main" id="{B8FA655D-4781-9059-4AD2-92809755D7BD}"/>
              </a:ext>
            </a:extLst>
          </p:cNvPr>
          <p:cNvSpPr>
            <a:spLocks noChangeShapeType="1"/>
          </p:cNvSpPr>
          <p:nvPr/>
        </p:nvSpPr>
        <p:spPr bwMode="auto">
          <a:xfrm>
            <a:off x="2286000" y="3962400"/>
            <a:ext cx="1905000" cy="22860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re 8">
            <a:extLst>
              <a:ext uri="{FF2B5EF4-FFF2-40B4-BE49-F238E27FC236}">
                <a16:creationId xmlns:a16="http://schemas.microsoft.com/office/drawing/2014/main" id="{FD036F90-599D-1316-B175-9F2560A5AFF4}"/>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technique : ANTARES</a:t>
            </a:r>
          </a:p>
        </p:txBody>
      </p:sp>
      <p:sp>
        <p:nvSpPr>
          <p:cNvPr id="62467" name="Espace réservé du numéro de diapositive 4">
            <a:extLst>
              <a:ext uri="{FF2B5EF4-FFF2-40B4-BE49-F238E27FC236}">
                <a16:creationId xmlns:a16="http://schemas.microsoft.com/office/drawing/2014/main" id="{2A177A96-BC11-5529-8570-FB6A410D54CB}"/>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7921BD1F-1A72-4591-A559-F9BA39C566E7}" type="slidenum">
              <a:rPr lang="fr-FR" altLang="fr-FR" sz="2000">
                <a:solidFill>
                  <a:srgbClr val="984807"/>
                </a:solidFill>
              </a:rPr>
              <a:pPr algn="r" eaLnBrk="1" hangingPunct="1">
                <a:spcBef>
                  <a:spcPct val="0"/>
                </a:spcBef>
                <a:buFontTx/>
                <a:buNone/>
              </a:pPr>
              <a:t>43</a:t>
            </a:fld>
            <a:endParaRPr lang="fr-FR" altLang="fr-FR" sz="2000">
              <a:solidFill>
                <a:srgbClr val="984807"/>
              </a:solidFill>
            </a:endParaRPr>
          </a:p>
        </p:txBody>
      </p:sp>
      <p:sp>
        <p:nvSpPr>
          <p:cNvPr id="62468" name="Rectangle 1">
            <a:extLst>
              <a:ext uri="{FF2B5EF4-FFF2-40B4-BE49-F238E27FC236}">
                <a16:creationId xmlns:a16="http://schemas.microsoft.com/office/drawing/2014/main" id="{DFAD9E1A-54E1-40E6-9E51-D653249ECABE}"/>
              </a:ext>
            </a:extLst>
          </p:cNvPr>
          <p:cNvSpPr>
            <a:spLocks noChangeArrowheads="1"/>
          </p:cNvSpPr>
          <p:nvPr/>
        </p:nvSpPr>
        <p:spPr bwMode="auto">
          <a:xfrm>
            <a:off x="457200" y="1981200"/>
            <a:ext cx="8189913" cy="302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a:latin typeface="Times New Roman" panose="02020603050405020304" pitchFamily="18" charset="0"/>
                <a:ea typeface="Calibri" panose="020F0502020204030204" pitchFamily="34" charset="0"/>
                <a:cs typeface="Times New Roman" panose="02020603050405020304" pitchFamily="18" charset="0"/>
              </a:rPr>
              <a:t>Emettre avec un TPH 700 :</a:t>
            </a: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Pour passer en émission, appuyer sur l’alternat </a:t>
            </a: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et attendre que la LED rouge s’allume. </a:t>
            </a:r>
          </a:p>
        </p:txBody>
      </p:sp>
      <p:sp>
        <p:nvSpPr>
          <p:cNvPr id="62469" name="Rectangle 1">
            <a:extLst>
              <a:ext uri="{FF2B5EF4-FFF2-40B4-BE49-F238E27FC236}">
                <a16:creationId xmlns:a16="http://schemas.microsoft.com/office/drawing/2014/main" id="{1A72DFF1-A5CC-CB66-8EA2-58A1A5746C7C}"/>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Description des matériels :</a:t>
            </a:r>
          </a:p>
        </p:txBody>
      </p:sp>
      <p:pic>
        <p:nvPicPr>
          <p:cNvPr id="62470" name="Picture 3" descr="TPH700_redim1">
            <a:extLst>
              <a:ext uri="{FF2B5EF4-FFF2-40B4-BE49-F238E27FC236}">
                <a16:creationId xmlns:a16="http://schemas.microsoft.com/office/drawing/2014/main" id="{4DCADDE9-5C0C-B64C-629A-BAB7AD9678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766647">
            <a:off x="7307263" y="1414463"/>
            <a:ext cx="1169987"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2471" name="Group 7">
            <a:extLst>
              <a:ext uri="{FF2B5EF4-FFF2-40B4-BE49-F238E27FC236}">
                <a16:creationId xmlns:a16="http://schemas.microsoft.com/office/drawing/2014/main" id="{2F03B6DB-52B6-B5E9-EC91-3631091B7D54}"/>
              </a:ext>
            </a:extLst>
          </p:cNvPr>
          <p:cNvGrpSpPr>
            <a:grpSpLocks/>
          </p:cNvGrpSpPr>
          <p:nvPr/>
        </p:nvGrpSpPr>
        <p:grpSpPr bwMode="auto">
          <a:xfrm>
            <a:off x="457200" y="3733800"/>
            <a:ext cx="1752600" cy="2057400"/>
            <a:chOff x="4275" y="2520"/>
            <a:chExt cx="720" cy="930"/>
          </a:xfrm>
        </p:grpSpPr>
        <p:grpSp>
          <p:nvGrpSpPr>
            <p:cNvPr id="62473" name="Group 11">
              <a:extLst>
                <a:ext uri="{FF2B5EF4-FFF2-40B4-BE49-F238E27FC236}">
                  <a16:creationId xmlns:a16="http://schemas.microsoft.com/office/drawing/2014/main" id="{9746D1B3-B474-1928-5053-5D180EC08248}"/>
                </a:ext>
              </a:extLst>
            </p:cNvPr>
            <p:cNvGrpSpPr>
              <a:grpSpLocks/>
            </p:cNvGrpSpPr>
            <p:nvPr/>
          </p:nvGrpSpPr>
          <p:grpSpPr bwMode="auto">
            <a:xfrm>
              <a:off x="4275" y="2520"/>
              <a:ext cx="720" cy="930"/>
              <a:chOff x="1968" y="1134"/>
              <a:chExt cx="720" cy="930"/>
            </a:xfrm>
          </p:grpSpPr>
          <p:pic>
            <p:nvPicPr>
              <p:cNvPr id="62475" name="Picture 8">
                <a:extLst>
                  <a:ext uri="{FF2B5EF4-FFF2-40B4-BE49-F238E27FC236}">
                    <a16:creationId xmlns:a16="http://schemas.microsoft.com/office/drawing/2014/main" id="{F68EFFC2-2474-58B3-B0FF-F029A2E085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8" y="1134"/>
                <a:ext cx="720" cy="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6" name="Oval 9">
                <a:extLst>
                  <a:ext uri="{FF2B5EF4-FFF2-40B4-BE49-F238E27FC236}">
                    <a16:creationId xmlns:a16="http://schemas.microsoft.com/office/drawing/2014/main" id="{2FA99B6D-4D3E-8019-7D74-DFFCDDEC32DB}"/>
                  </a:ext>
                </a:extLst>
              </p:cNvPr>
              <p:cNvSpPr>
                <a:spLocks noChangeArrowheads="1"/>
              </p:cNvSpPr>
              <p:nvPr/>
            </p:nvSpPr>
            <p:spPr bwMode="auto">
              <a:xfrm>
                <a:off x="2400" y="1278"/>
                <a:ext cx="240" cy="24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solidFill>
                    <a:srgbClr val="000000"/>
                  </a:solidFill>
                  <a:latin typeface="Times New Roman" panose="02020603050405020304" pitchFamily="18" charset="0"/>
                </a:endParaRPr>
              </a:p>
            </p:txBody>
          </p:sp>
        </p:grpSp>
        <p:sp>
          <p:nvSpPr>
            <p:cNvPr id="62474" name="Oval 9">
              <a:extLst>
                <a:ext uri="{FF2B5EF4-FFF2-40B4-BE49-F238E27FC236}">
                  <a16:creationId xmlns:a16="http://schemas.microsoft.com/office/drawing/2014/main" id="{632665C9-D26F-9CEA-3D67-E88ED9612020}"/>
                </a:ext>
              </a:extLst>
            </p:cNvPr>
            <p:cNvSpPr>
              <a:spLocks noChangeArrowheads="1"/>
            </p:cNvSpPr>
            <p:nvPr/>
          </p:nvSpPr>
          <p:spPr bwMode="auto">
            <a:xfrm>
              <a:off x="4815" y="2790"/>
              <a:ext cx="29" cy="29"/>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solidFill>
                  <a:srgbClr val="000000"/>
                </a:solidFill>
                <a:latin typeface="Times New Roman" panose="02020603050405020304" pitchFamily="18" charset="0"/>
              </a:endParaRPr>
            </a:p>
          </p:txBody>
        </p:sp>
      </p:grpSp>
      <p:sp>
        <p:nvSpPr>
          <p:cNvPr id="62472" name="Line 8">
            <a:extLst>
              <a:ext uri="{FF2B5EF4-FFF2-40B4-BE49-F238E27FC236}">
                <a16:creationId xmlns:a16="http://schemas.microsoft.com/office/drawing/2014/main" id="{D77CD359-D2E9-A15E-5BA2-28E3A09DD419}"/>
              </a:ext>
            </a:extLst>
          </p:cNvPr>
          <p:cNvSpPr>
            <a:spLocks noChangeShapeType="1"/>
          </p:cNvSpPr>
          <p:nvPr/>
        </p:nvSpPr>
        <p:spPr bwMode="auto">
          <a:xfrm>
            <a:off x="5486400" y="2895600"/>
            <a:ext cx="1905000" cy="1524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re 8">
            <a:extLst>
              <a:ext uri="{FF2B5EF4-FFF2-40B4-BE49-F238E27FC236}">
                <a16:creationId xmlns:a16="http://schemas.microsoft.com/office/drawing/2014/main" id="{7DBDF70E-D19B-F0D8-86D4-C1B03447F975}"/>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technique : ANTARES</a:t>
            </a:r>
          </a:p>
        </p:txBody>
      </p:sp>
      <p:sp>
        <p:nvSpPr>
          <p:cNvPr id="63491" name="Espace réservé du numéro de diapositive 4">
            <a:extLst>
              <a:ext uri="{FF2B5EF4-FFF2-40B4-BE49-F238E27FC236}">
                <a16:creationId xmlns:a16="http://schemas.microsoft.com/office/drawing/2014/main" id="{08B9EE92-9BEA-856C-0A94-46EF094617D9}"/>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06BCB561-16C2-49A0-B435-6B349E6F0C52}" type="slidenum">
              <a:rPr lang="fr-FR" altLang="fr-FR" sz="2000">
                <a:solidFill>
                  <a:srgbClr val="984807"/>
                </a:solidFill>
              </a:rPr>
              <a:pPr algn="r" eaLnBrk="1" hangingPunct="1">
                <a:spcBef>
                  <a:spcPct val="0"/>
                </a:spcBef>
                <a:buFontTx/>
                <a:buNone/>
              </a:pPr>
              <a:t>44</a:t>
            </a:fld>
            <a:endParaRPr lang="fr-FR" altLang="fr-FR" sz="2000">
              <a:solidFill>
                <a:srgbClr val="984807"/>
              </a:solidFill>
            </a:endParaRPr>
          </a:p>
        </p:txBody>
      </p:sp>
      <p:sp>
        <p:nvSpPr>
          <p:cNvPr id="63492" name="Rectangle 1">
            <a:extLst>
              <a:ext uri="{FF2B5EF4-FFF2-40B4-BE49-F238E27FC236}">
                <a16:creationId xmlns:a16="http://schemas.microsoft.com/office/drawing/2014/main" id="{5263AA19-6218-AB79-3969-8BF416924BE4}"/>
              </a:ext>
            </a:extLst>
          </p:cNvPr>
          <p:cNvSpPr>
            <a:spLocks noChangeArrowheads="1"/>
          </p:cNvSpPr>
          <p:nvPr/>
        </p:nvSpPr>
        <p:spPr bwMode="auto">
          <a:xfrm>
            <a:off x="457200" y="1981200"/>
            <a:ext cx="5791200" cy="367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a:latin typeface="Times New Roman" panose="02020603050405020304" pitchFamily="18" charset="0"/>
                <a:ea typeface="Calibri" panose="020F0502020204030204" pitchFamily="34" charset="0"/>
                <a:cs typeface="Times New Roman" panose="02020603050405020304" pitchFamily="18" charset="0"/>
              </a:rPr>
              <a:t>TPH 700 : </a:t>
            </a:r>
            <a:r>
              <a:rPr lang="fr-FR" altLang="fr-FR" sz="20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Changement de canal :</a:t>
            </a:r>
          </a:p>
          <a:p>
            <a:pPr algn="just">
              <a:lnSpc>
                <a:spcPct val="107000"/>
              </a:lnSpc>
              <a:spcBef>
                <a:spcPct val="0"/>
              </a:spcBef>
              <a:buFontTx/>
              <a:buNone/>
            </a:pPr>
            <a:endParaRPr lang="fr-FR" altLang="fr-FR" sz="2000" b="1">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Accès en appuyant sur le rotateur ;</a:t>
            </a:r>
          </a:p>
          <a:p>
            <a:pPr algn="just">
              <a:lnSpc>
                <a:spcPct val="107000"/>
              </a:lnSpc>
              <a:spcBef>
                <a:spcPct val="0"/>
              </a:spcBef>
              <a:buFontTx/>
              <a:buChar char="•"/>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Sélection du canal en surbrillance ;</a:t>
            </a:r>
          </a:p>
          <a:p>
            <a:pPr algn="just">
              <a:lnSpc>
                <a:spcPct val="107000"/>
              </a:lnSpc>
              <a:spcBef>
                <a:spcPct val="0"/>
              </a:spcBef>
              <a:buFontTx/>
              <a:buChar char="•"/>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Validation automatique après choix du canal.</a:t>
            </a:r>
          </a:p>
          <a:p>
            <a:pPr algn="just">
              <a:lnSpc>
                <a:spcPct val="107000"/>
              </a:lnSpc>
              <a:spcBef>
                <a:spcPct val="0"/>
              </a:spcBef>
              <a:buFontTx/>
              <a:buChar char="•"/>
            </a:pPr>
            <a:endPar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OU</a:t>
            </a:r>
          </a:p>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Char char="•"/>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Accès à partir de l’écran d’accueil, navigateur haut ;</a:t>
            </a:r>
          </a:p>
          <a:p>
            <a:pPr algn="just">
              <a:lnSpc>
                <a:spcPct val="107000"/>
              </a:lnSpc>
              <a:spcBef>
                <a:spcPct val="0"/>
              </a:spcBef>
              <a:buFontTx/>
              <a:buChar char="•"/>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Sélection du canal avec le navigateur haut/bas ;</a:t>
            </a:r>
          </a:p>
          <a:p>
            <a:pPr algn="just">
              <a:lnSpc>
                <a:spcPct val="107000"/>
              </a:lnSpc>
              <a:spcBef>
                <a:spcPct val="0"/>
              </a:spcBef>
              <a:buFontTx/>
              <a:buChar char="•"/>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Validation en appuyant sur OK. </a:t>
            </a: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63493" name="Rectangle 1">
            <a:extLst>
              <a:ext uri="{FF2B5EF4-FFF2-40B4-BE49-F238E27FC236}">
                <a16:creationId xmlns:a16="http://schemas.microsoft.com/office/drawing/2014/main" id="{6D44B74D-38C1-50CC-C6DF-C98D7F60F901}"/>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Description des matériels :</a:t>
            </a:r>
          </a:p>
        </p:txBody>
      </p:sp>
      <p:pic>
        <p:nvPicPr>
          <p:cNvPr id="63494" name="Picture 3" descr="TPH700_redim1">
            <a:extLst>
              <a:ext uri="{FF2B5EF4-FFF2-40B4-BE49-F238E27FC236}">
                <a16:creationId xmlns:a16="http://schemas.microsoft.com/office/drawing/2014/main" id="{26F6556E-7894-77A2-5FFB-BFF91C621D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0313" y="1295400"/>
            <a:ext cx="1258887"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5" name="Line 8">
            <a:extLst>
              <a:ext uri="{FF2B5EF4-FFF2-40B4-BE49-F238E27FC236}">
                <a16:creationId xmlns:a16="http://schemas.microsoft.com/office/drawing/2014/main" id="{DA88F049-1EEA-D32B-AC45-E09C06545E10}"/>
              </a:ext>
            </a:extLst>
          </p:cNvPr>
          <p:cNvSpPr>
            <a:spLocks noChangeShapeType="1"/>
          </p:cNvSpPr>
          <p:nvPr/>
        </p:nvSpPr>
        <p:spPr bwMode="auto">
          <a:xfrm flipV="1">
            <a:off x="4343400" y="2286000"/>
            <a:ext cx="3352800" cy="5715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pic>
        <p:nvPicPr>
          <p:cNvPr id="63496" name="Picture 4">
            <a:extLst>
              <a:ext uri="{FF2B5EF4-FFF2-40B4-BE49-F238E27FC236}">
                <a16:creationId xmlns:a16="http://schemas.microsoft.com/office/drawing/2014/main" id="{EEA42AAD-BAAC-BE61-3EF6-7F3EDDFA39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1238" y="4343400"/>
            <a:ext cx="1528762" cy="181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7" name="Oval 10">
            <a:extLst>
              <a:ext uri="{FF2B5EF4-FFF2-40B4-BE49-F238E27FC236}">
                <a16:creationId xmlns:a16="http://schemas.microsoft.com/office/drawing/2014/main" id="{3D3DE969-DB48-9A00-A907-D7117E438495}"/>
              </a:ext>
            </a:extLst>
          </p:cNvPr>
          <p:cNvSpPr>
            <a:spLocks noChangeArrowheads="1"/>
          </p:cNvSpPr>
          <p:nvPr/>
        </p:nvSpPr>
        <p:spPr bwMode="auto">
          <a:xfrm>
            <a:off x="6553200" y="4495800"/>
            <a:ext cx="609600" cy="6096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solidFill>
                <a:srgbClr val="000000"/>
              </a:solidFill>
              <a:latin typeface="Times New Roman" panose="02020603050405020304" pitchFamily="18"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5538" name="Object 6">
            <a:extLst>
              <a:ext uri="{FF2B5EF4-FFF2-40B4-BE49-F238E27FC236}">
                <a16:creationId xmlns:a16="http://schemas.microsoft.com/office/drawing/2014/main" id="{DAD99BB6-E76B-BDF3-22F4-FCFCBE0A37E9}"/>
              </a:ext>
            </a:extLst>
          </p:cNvPr>
          <p:cNvGraphicFramePr>
            <a:graphicFrameLocks noChangeAspect="1"/>
          </p:cNvGraphicFramePr>
          <p:nvPr/>
        </p:nvGraphicFramePr>
        <p:xfrm>
          <a:off x="1524000" y="2274888"/>
          <a:ext cx="6172200" cy="3906837"/>
        </p:xfrm>
        <a:graphic>
          <a:graphicData uri="http://schemas.openxmlformats.org/presentationml/2006/ole">
            <mc:AlternateContent xmlns:mc="http://schemas.openxmlformats.org/markup-compatibility/2006">
              <mc:Choice xmlns:v="urn:schemas-microsoft-com:vml" Requires="v">
                <p:oleObj r:id="rId2" imgW="4572000" imgH="3429000" progId="PowerPoint.Slide.8">
                  <p:embed/>
                </p:oleObj>
              </mc:Choice>
              <mc:Fallback>
                <p:oleObj r:id="rId2" imgW="4572000" imgH="3429000" progId="PowerPoint.Slide.8">
                  <p:embed/>
                  <p:pic>
                    <p:nvPicPr>
                      <p:cNvPr id="0" name="Object 6"/>
                      <p:cNvPicPr>
                        <a:picLocks noChangeAspect="1" noChangeArrowheads="1"/>
                      </p:cNvPicPr>
                      <p:nvPr/>
                    </p:nvPicPr>
                    <p:blipFill>
                      <a:blip r:embed="rId3">
                        <a:extLst>
                          <a:ext uri="{28A0092B-C50C-407E-A947-70E740481C1C}">
                            <a14:useLocalDpi xmlns:a14="http://schemas.microsoft.com/office/drawing/2010/main" val="0"/>
                          </a:ext>
                        </a:extLst>
                      </a:blip>
                      <a:srcRect t="16676" r="2747" b="3244"/>
                      <a:stretch>
                        <a:fillRect/>
                      </a:stretch>
                    </p:blipFill>
                    <p:spPr bwMode="auto">
                      <a:xfrm>
                        <a:off x="1524000" y="2274888"/>
                        <a:ext cx="6172200" cy="390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5539" name="Titre 8">
            <a:extLst>
              <a:ext uri="{FF2B5EF4-FFF2-40B4-BE49-F238E27FC236}">
                <a16:creationId xmlns:a16="http://schemas.microsoft.com/office/drawing/2014/main" id="{18F18854-2A9B-D2A2-4DE7-4B41F43D0372}"/>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technique : ANTARES</a:t>
            </a:r>
          </a:p>
        </p:txBody>
      </p:sp>
      <p:sp>
        <p:nvSpPr>
          <p:cNvPr id="65540" name="Espace réservé du numéro de diapositive 4">
            <a:extLst>
              <a:ext uri="{FF2B5EF4-FFF2-40B4-BE49-F238E27FC236}">
                <a16:creationId xmlns:a16="http://schemas.microsoft.com/office/drawing/2014/main" id="{8E6A4822-DDA0-2004-5E42-EF8B8C42861F}"/>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BC6A216D-8E09-482E-95CC-7CE54247694E}" type="slidenum">
              <a:rPr lang="fr-FR" altLang="fr-FR" sz="2000">
                <a:solidFill>
                  <a:srgbClr val="984807"/>
                </a:solidFill>
              </a:rPr>
              <a:pPr algn="r" eaLnBrk="1" hangingPunct="1">
                <a:spcBef>
                  <a:spcPct val="0"/>
                </a:spcBef>
                <a:buFontTx/>
                <a:buNone/>
              </a:pPr>
              <a:t>45</a:t>
            </a:fld>
            <a:endParaRPr lang="fr-FR" altLang="fr-FR" sz="2000">
              <a:solidFill>
                <a:srgbClr val="984807"/>
              </a:solidFill>
            </a:endParaRPr>
          </a:p>
        </p:txBody>
      </p:sp>
      <p:sp>
        <p:nvSpPr>
          <p:cNvPr id="65541" name="Rectangle 1">
            <a:extLst>
              <a:ext uri="{FF2B5EF4-FFF2-40B4-BE49-F238E27FC236}">
                <a16:creationId xmlns:a16="http://schemas.microsoft.com/office/drawing/2014/main" id="{5AAAD1B6-C5CE-2B56-85F2-2858310BCC7F}"/>
              </a:ext>
            </a:extLst>
          </p:cNvPr>
          <p:cNvSpPr>
            <a:spLocks noChangeArrowheads="1"/>
          </p:cNvSpPr>
          <p:nvPr/>
        </p:nvSpPr>
        <p:spPr bwMode="auto">
          <a:xfrm>
            <a:off x="457200" y="1981200"/>
            <a:ext cx="8189913"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a:latin typeface="Times New Roman" panose="02020603050405020304" pitchFamily="18" charset="0"/>
                <a:ea typeface="Calibri" panose="020F0502020204030204" pitchFamily="34" charset="0"/>
                <a:cs typeface="Times New Roman" panose="02020603050405020304" pitchFamily="18" charset="0"/>
              </a:rPr>
              <a:t>Boîtier émetteur récepteur - BER : </a:t>
            </a:r>
          </a:p>
        </p:txBody>
      </p:sp>
      <p:sp>
        <p:nvSpPr>
          <p:cNvPr id="65542" name="Rectangle 1">
            <a:extLst>
              <a:ext uri="{FF2B5EF4-FFF2-40B4-BE49-F238E27FC236}">
                <a16:creationId xmlns:a16="http://schemas.microsoft.com/office/drawing/2014/main" id="{D79B7D83-8EC2-3677-E6BD-F82DCCFCFBDB}"/>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Description des matériels :</a:t>
            </a:r>
          </a:p>
        </p:txBody>
      </p:sp>
      <p:sp>
        <p:nvSpPr>
          <p:cNvPr id="65543" name="Rectangle 7">
            <a:extLst>
              <a:ext uri="{FF2B5EF4-FFF2-40B4-BE49-F238E27FC236}">
                <a16:creationId xmlns:a16="http://schemas.microsoft.com/office/drawing/2014/main" id="{B1EA9BA7-7DDD-4C96-39D3-F4BB2BCD0883}"/>
              </a:ext>
            </a:extLst>
          </p:cNvPr>
          <p:cNvSpPr>
            <a:spLocks noChangeArrowheads="1"/>
          </p:cNvSpPr>
          <p:nvPr/>
        </p:nvSpPr>
        <p:spPr bwMode="auto">
          <a:xfrm>
            <a:off x="1795463" y="16716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re 8">
            <a:extLst>
              <a:ext uri="{FF2B5EF4-FFF2-40B4-BE49-F238E27FC236}">
                <a16:creationId xmlns:a16="http://schemas.microsoft.com/office/drawing/2014/main" id="{FEA5A083-0237-8870-CAD1-9024B34DDC6F}"/>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technique : ANTARES</a:t>
            </a:r>
          </a:p>
        </p:txBody>
      </p:sp>
      <p:sp>
        <p:nvSpPr>
          <p:cNvPr id="66563" name="Espace réservé du numéro de diapositive 4">
            <a:extLst>
              <a:ext uri="{FF2B5EF4-FFF2-40B4-BE49-F238E27FC236}">
                <a16:creationId xmlns:a16="http://schemas.microsoft.com/office/drawing/2014/main" id="{3B26208D-2F18-E566-73B8-BC0AB810BA00}"/>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CD73B341-8BA9-48AB-A692-0FB46B8AB20E}" type="slidenum">
              <a:rPr lang="fr-FR" altLang="fr-FR" sz="2000">
                <a:solidFill>
                  <a:srgbClr val="984807"/>
                </a:solidFill>
              </a:rPr>
              <a:pPr algn="r" eaLnBrk="1" hangingPunct="1">
                <a:spcBef>
                  <a:spcPct val="0"/>
                </a:spcBef>
                <a:buFontTx/>
                <a:buNone/>
              </a:pPr>
              <a:t>46</a:t>
            </a:fld>
            <a:endParaRPr lang="fr-FR" altLang="fr-FR" sz="2000">
              <a:solidFill>
                <a:srgbClr val="984807"/>
              </a:solidFill>
            </a:endParaRPr>
          </a:p>
        </p:txBody>
      </p:sp>
      <p:sp>
        <p:nvSpPr>
          <p:cNvPr id="66564" name="Rectangle 1">
            <a:extLst>
              <a:ext uri="{FF2B5EF4-FFF2-40B4-BE49-F238E27FC236}">
                <a16:creationId xmlns:a16="http://schemas.microsoft.com/office/drawing/2014/main" id="{E25C670A-46D9-808D-2DB2-48843EECE7FC}"/>
              </a:ext>
            </a:extLst>
          </p:cNvPr>
          <p:cNvSpPr>
            <a:spLocks noChangeArrowheads="1"/>
          </p:cNvSpPr>
          <p:nvPr/>
        </p:nvSpPr>
        <p:spPr bwMode="auto">
          <a:xfrm>
            <a:off x="457200" y="1981200"/>
            <a:ext cx="8189913" cy="302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a:latin typeface="Times New Roman" panose="02020603050405020304" pitchFamily="18" charset="0"/>
                <a:ea typeface="Calibri" panose="020F0502020204030204" pitchFamily="34" charset="0"/>
                <a:cs typeface="Times New Roman" panose="02020603050405020304" pitchFamily="18" charset="0"/>
              </a:rPr>
              <a:t>BER : Marche / arrêt :</a:t>
            </a: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Mise en marche du terminal :</a:t>
            </a:r>
          </a:p>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Char char="•"/>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Appui sur le rotateur.</a:t>
            </a:r>
          </a:p>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Arrêt du terminal :</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Appui long sur le rotateur.</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66565" name="Rectangle 1">
            <a:extLst>
              <a:ext uri="{FF2B5EF4-FFF2-40B4-BE49-F238E27FC236}">
                <a16:creationId xmlns:a16="http://schemas.microsoft.com/office/drawing/2014/main" id="{1167CE8B-1A89-BB95-E027-0D0285E82D39}"/>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Description et fonctionnement détaillés des matériels :</a:t>
            </a:r>
          </a:p>
        </p:txBody>
      </p:sp>
      <p:grpSp>
        <p:nvGrpSpPr>
          <p:cNvPr id="66566" name="Groupe 32">
            <a:extLst>
              <a:ext uri="{FF2B5EF4-FFF2-40B4-BE49-F238E27FC236}">
                <a16:creationId xmlns:a16="http://schemas.microsoft.com/office/drawing/2014/main" id="{8BCE302E-581A-C2B8-34B9-DD9EF7594E87}"/>
              </a:ext>
            </a:extLst>
          </p:cNvPr>
          <p:cNvGrpSpPr>
            <a:grpSpLocks/>
          </p:cNvGrpSpPr>
          <p:nvPr/>
        </p:nvGrpSpPr>
        <p:grpSpPr bwMode="auto">
          <a:xfrm>
            <a:off x="4191000" y="3352800"/>
            <a:ext cx="4371975" cy="1524000"/>
            <a:chOff x="5357818" y="3500438"/>
            <a:chExt cx="3000396" cy="1180484"/>
          </a:xfrm>
        </p:grpSpPr>
        <p:pic>
          <p:nvPicPr>
            <p:cNvPr id="66568" name="Image 55" descr="P1140128.JPG">
              <a:extLst>
                <a:ext uri="{FF2B5EF4-FFF2-40B4-BE49-F238E27FC236}">
                  <a16:creationId xmlns:a16="http://schemas.microsoft.com/office/drawing/2014/main" id="{C419ADC5-8C8D-1865-7BE9-C631BE521FC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57818" y="3500438"/>
              <a:ext cx="3000396" cy="1180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6569" name="Groupe 27">
              <a:extLst>
                <a:ext uri="{FF2B5EF4-FFF2-40B4-BE49-F238E27FC236}">
                  <a16:creationId xmlns:a16="http://schemas.microsoft.com/office/drawing/2014/main" id="{FE625C48-977F-DFA9-7EB2-15489ED90F74}"/>
                </a:ext>
              </a:extLst>
            </p:cNvPr>
            <p:cNvGrpSpPr>
              <a:grpSpLocks/>
            </p:cNvGrpSpPr>
            <p:nvPr/>
          </p:nvGrpSpPr>
          <p:grpSpPr bwMode="auto">
            <a:xfrm>
              <a:off x="6143636" y="3714752"/>
              <a:ext cx="929005" cy="571504"/>
              <a:chOff x="3071802" y="2571744"/>
              <a:chExt cx="1357768" cy="928694"/>
            </a:xfrm>
          </p:grpSpPr>
          <p:pic>
            <p:nvPicPr>
              <p:cNvPr id="66570" name="Picture 4">
                <a:extLst>
                  <a:ext uri="{FF2B5EF4-FFF2-40B4-BE49-F238E27FC236}">
                    <a16:creationId xmlns:a16="http://schemas.microsoft.com/office/drawing/2014/main" id="{238B696D-01E4-2C76-4CF4-A956CA2E5E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1802" y="2571744"/>
                <a:ext cx="1143008" cy="928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71" name="ZoneTexte 16">
                <a:extLst>
                  <a:ext uri="{FF2B5EF4-FFF2-40B4-BE49-F238E27FC236}">
                    <a16:creationId xmlns:a16="http://schemas.microsoft.com/office/drawing/2014/main" id="{0B684AAE-0F4D-A913-2CD9-871357413BE5}"/>
                  </a:ext>
                </a:extLst>
              </p:cNvPr>
              <p:cNvSpPr txBox="1">
                <a:spLocks noChangeArrowheads="1"/>
              </p:cNvSpPr>
              <p:nvPr/>
            </p:nvSpPr>
            <p:spPr bwMode="auto">
              <a:xfrm>
                <a:off x="3214653" y="2928854"/>
                <a:ext cx="1214917" cy="191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400" b="1">
                    <a:solidFill>
                      <a:srgbClr val="000000"/>
                    </a:solidFill>
                    <a:latin typeface="Arial" panose="020B0604020202020204" pitchFamily="34" charset="0"/>
                  </a:rPr>
                  <a:t>     ANTARES</a:t>
                </a:r>
                <a:endParaRPr lang="fr-FR" altLang="fr-FR" sz="1200" b="1">
                  <a:solidFill>
                    <a:srgbClr val="000000"/>
                  </a:solidFill>
                  <a:latin typeface="Arial" panose="020B0604020202020204" pitchFamily="34" charset="0"/>
                </a:endParaRPr>
              </a:p>
            </p:txBody>
          </p:sp>
        </p:grpSp>
      </p:grpSp>
      <p:sp>
        <p:nvSpPr>
          <p:cNvPr id="66567" name="Oval 15">
            <a:extLst>
              <a:ext uri="{FF2B5EF4-FFF2-40B4-BE49-F238E27FC236}">
                <a16:creationId xmlns:a16="http://schemas.microsoft.com/office/drawing/2014/main" id="{52775973-13DE-CD7D-49F2-9441467D7445}"/>
              </a:ext>
            </a:extLst>
          </p:cNvPr>
          <p:cNvSpPr>
            <a:spLocks noChangeArrowheads="1"/>
          </p:cNvSpPr>
          <p:nvPr/>
        </p:nvSpPr>
        <p:spPr bwMode="auto">
          <a:xfrm>
            <a:off x="4343400" y="3352800"/>
            <a:ext cx="762000" cy="8382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solidFill>
                <a:srgbClr val="000000"/>
              </a:solidFill>
              <a:latin typeface="Times New Roman" panose="02020603050405020304" pitchFamily="18"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re 8">
            <a:extLst>
              <a:ext uri="{FF2B5EF4-FFF2-40B4-BE49-F238E27FC236}">
                <a16:creationId xmlns:a16="http://schemas.microsoft.com/office/drawing/2014/main" id="{38402DBB-1C2B-B0FE-7520-8CC857C6F242}"/>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technique : ANTARES</a:t>
            </a:r>
          </a:p>
        </p:txBody>
      </p:sp>
      <p:sp>
        <p:nvSpPr>
          <p:cNvPr id="67587" name="Espace réservé du numéro de diapositive 4">
            <a:extLst>
              <a:ext uri="{FF2B5EF4-FFF2-40B4-BE49-F238E27FC236}">
                <a16:creationId xmlns:a16="http://schemas.microsoft.com/office/drawing/2014/main" id="{43C61A02-374C-14F8-B5FC-BD8ED4756902}"/>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CA845FC2-2CB6-4EBC-A7F8-AC0A2202F69C}" type="slidenum">
              <a:rPr lang="fr-FR" altLang="fr-FR" sz="2000">
                <a:solidFill>
                  <a:srgbClr val="984807"/>
                </a:solidFill>
              </a:rPr>
              <a:pPr algn="r" eaLnBrk="1" hangingPunct="1">
                <a:spcBef>
                  <a:spcPct val="0"/>
                </a:spcBef>
                <a:buFontTx/>
                <a:buNone/>
              </a:pPr>
              <a:t>47</a:t>
            </a:fld>
            <a:endParaRPr lang="fr-FR" altLang="fr-FR" sz="2000">
              <a:solidFill>
                <a:srgbClr val="984807"/>
              </a:solidFill>
            </a:endParaRPr>
          </a:p>
        </p:txBody>
      </p:sp>
      <p:sp>
        <p:nvSpPr>
          <p:cNvPr id="67588" name="Rectangle 1">
            <a:extLst>
              <a:ext uri="{FF2B5EF4-FFF2-40B4-BE49-F238E27FC236}">
                <a16:creationId xmlns:a16="http://schemas.microsoft.com/office/drawing/2014/main" id="{DEE2EF58-FB52-9F9A-7647-BE96ED215D29}"/>
              </a:ext>
            </a:extLst>
          </p:cNvPr>
          <p:cNvSpPr>
            <a:spLocks noChangeArrowheads="1"/>
          </p:cNvSpPr>
          <p:nvPr/>
        </p:nvSpPr>
        <p:spPr bwMode="auto">
          <a:xfrm>
            <a:off x="457200" y="1981200"/>
            <a:ext cx="8189913"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a:latin typeface="Times New Roman" panose="02020603050405020304" pitchFamily="18" charset="0"/>
                <a:ea typeface="Calibri" panose="020F0502020204030204" pitchFamily="34" charset="0"/>
                <a:cs typeface="Times New Roman" panose="02020603050405020304" pitchFamily="18" charset="0"/>
              </a:rPr>
              <a:t>BER : </a:t>
            </a:r>
            <a:r>
              <a:rPr lang="fr-FR" altLang="fr-FR" sz="20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Ecran d'accueil :</a:t>
            </a: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67589" name="Rectangle 1">
            <a:extLst>
              <a:ext uri="{FF2B5EF4-FFF2-40B4-BE49-F238E27FC236}">
                <a16:creationId xmlns:a16="http://schemas.microsoft.com/office/drawing/2014/main" id="{B1C04161-38F1-E8DC-257D-437435434172}"/>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Description et fonctionnement détaillés des matériels :</a:t>
            </a:r>
          </a:p>
        </p:txBody>
      </p:sp>
      <p:grpSp>
        <p:nvGrpSpPr>
          <p:cNvPr id="67590" name="Groupe 32">
            <a:extLst>
              <a:ext uri="{FF2B5EF4-FFF2-40B4-BE49-F238E27FC236}">
                <a16:creationId xmlns:a16="http://schemas.microsoft.com/office/drawing/2014/main" id="{715D5C87-99FA-6322-6CE6-72DDDFC876BE}"/>
              </a:ext>
            </a:extLst>
          </p:cNvPr>
          <p:cNvGrpSpPr>
            <a:grpSpLocks/>
          </p:cNvGrpSpPr>
          <p:nvPr/>
        </p:nvGrpSpPr>
        <p:grpSpPr bwMode="auto">
          <a:xfrm>
            <a:off x="1219200" y="2819400"/>
            <a:ext cx="6858000" cy="2362200"/>
            <a:chOff x="5357818" y="3500438"/>
            <a:chExt cx="3000396" cy="1180484"/>
          </a:xfrm>
        </p:grpSpPr>
        <p:pic>
          <p:nvPicPr>
            <p:cNvPr id="67591" name="Image 55" descr="P1140128.JPG">
              <a:extLst>
                <a:ext uri="{FF2B5EF4-FFF2-40B4-BE49-F238E27FC236}">
                  <a16:creationId xmlns:a16="http://schemas.microsoft.com/office/drawing/2014/main" id="{91149A03-D06C-7662-FFE3-F5F99EFA6E6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57818" y="3500438"/>
              <a:ext cx="3000396" cy="1180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7592" name="Groupe 27">
              <a:extLst>
                <a:ext uri="{FF2B5EF4-FFF2-40B4-BE49-F238E27FC236}">
                  <a16:creationId xmlns:a16="http://schemas.microsoft.com/office/drawing/2014/main" id="{4BAF28D7-EA99-BA07-956E-6B31694C1B99}"/>
                </a:ext>
              </a:extLst>
            </p:cNvPr>
            <p:cNvGrpSpPr>
              <a:grpSpLocks/>
            </p:cNvGrpSpPr>
            <p:nvPr/>
          </p:nvGrpSpPr>
          <p:grpSpPr bwMode="auto">
            <a:xfrm>
              <a:off x="6143636" y="3714752"/>
              <a:ext cx="928992" cy="571504"/>
              <a:chOff x="3071802" y="2571744"/>
              <a:chExt cx="1357749" cy="928694"/>
            </a:xfrm>
          </p:grpSpPr>
          <p:pic>
            <p:nvPicPr>
              <p:cNvPr id="67593" name="Picture 4">
                <a:extLst>
                  <a:ext uri="{FF2B5EF4-FFF2-40B4-BE49-F238E27FC236}">
                    <a16:creationId xmlns:a16="http://schemas.microsoft.com/office/drawing/2014/main" id="{E0BADCE3-BECF-6C2E-983C-DF3537319F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1802" y="2571744"/>
                <a:ext cx="1143008" cy="928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4" name="ZoneTexte 16">
                <a:extLst>
                  <a:ext uri="{FF2B5EF4-FFF2-40B4-BE49-F238E27FC236}">
                    <a16:creationId xmlns:a16="http://schemas.microsoft.com/office/drawing/2014/main" id="{D89C0DC1-0416-9FD0-D09F-9D9FA95667C1}"/>
                  </a:ext>
                </a:extLst>
              </p:cNvPr>
              <p:cNvSpPr txBox="1">
                <a:spLocks noChangeArrowheads="1"/>
              </p:cNvSpPr>
              <p:nvPr/>
            </p:nvSpPr>
            <p:spPr bwMode="auto">
              <a:xfrm>
                <a:off x="3214494" y="2928661"/>
                <a:ext cx="1215057" cy="123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400" b="1">
                    <a:solidFill>
                      <a:srgbClr val="000000"/>
                    </a:solidFill>
                    <a:latin typeface="Arial" panose="020B0604020202020204" pitchFamily="34" charset="0"/>
                  </a:rPr>
                  <a:t>     ANTARES</a:t>
                </a:r>
                <a:endParaRPr lang="fr-FR" altLang="fr-FR" sz="1200" b="1">
                  <a:solidFill>
                    <a:srgbClr val="000000"/>
                  </a:solidFill>
                  <a:latin typeface="Arial" panose="020B0604020202020204" pitchFamily="34" charset="0"/>
                </a:endParaRPr>
              </a:p>
            </p:txBody>
          </p:sp>
        </p:grpSp>
      </p:gr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re 8">
            <a:extLst>
              <a:ext uri="{FF2B5EF4-FFF2-40B4-BE49-F238E27FC236}">
                <a16:creationId xmlns:a16="http://schemas.microsoft.com/office/drawing/2014/main" id="{38416E1F-4FAA-7464-3549-D717C84BD76D}"/>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technique : ANTARES</a:t>
            </a:r>
          </a:p>
        </p:txBody>
      </p:sp>
      <p:sp>
        <p:nvSpPr>
          <p:cNvPr id="68611" name="Espace réservé du numéro de diapositive 4">
            <a:extLst>
              <a:ext uri="{FF2B5EF4-FFF2-40B4-BE49-F238E27FC236}">
                <a16:creationId xmlns:a16="http://schemas.microsoft.com/office/drawing/2014/main" id="{8A5BE404-C75E-A8B2-B111-C1C11BB273E7}"/>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AE69F619-872E-4DB1-9617-C9ADA1EB548A}" type="slidenum">
              <a:rPr lang="fr-FR" altLang="fr-FR" sz="2000">
                <a:solidFill>
                  <a:srgbClr val="984807"/>
                </a:solidFill>
              </a:rPr>
              <a:pPr algn="r" eaLnBrk="1" hangingPunct="1">
                <a:spcBef>
                  <a:spcPct val="0"/>
                </a:spcBef>
                <a:buFontTx/>
                <a:buNone/>
              </a:pPr>
              <a:t>48</a:t>
            </a:fld>
            <a:endParaRPr lang="fr-FR" altLang="fr-FR" sz="2000">
              <a:solidFill>
                <a:srgbClr val="984807"/>
              </a:solidFill>
            </a:endParaRPr>
          </a:p>
        </p:txBody>
      </p:sp>
      <p:sp>
        <p:nvSpPr>
          <p:cNvPr id="68612" name="Rectangle 1">
            <a:extLst>
              <a:ext uri="{FF2B5EF4-FFF2-40B4-BE49-F238E27FC236}">
                <a16:creationId xmlns:a16="http://schemas.microsoft.com/office/drawing/2014/main" id="{351D2594-D32D-BF8F-79DE-84C7F77FE07D}"/>
              </a:ext>
            </a:extLst>
          </p:cNvPr>
          <p:cNvSpPr>
            <a:spLocks noChangeArrowheads="1"/>
          </p:cNvSpPr>
          <p:nvPr/>
        </p:nvSpPr>
        <p:spPr bwMode="auto">
          <a:xfrm>
            <a:off x="457200" y="1981200"/>
            <a:ext cx="8189913" cy="171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a:latin typeface="Times New Roman" panose="02020603050405020304" pitchFamily="18" charset="0"/>
                <a:ea typeface="Calibri" panose="020F0502020204030204" pitchFamily="34" charset="0"/>
                <a:cs typeface="Times New Roman" panose="02020603050405020304" pitchFamily="18" charset="0"/>
              </a:rPr>
              <a:t>BER : Emettre avec un BER : </a:t>
            </a:r>
          </a:p>
          <a:p>
            <a:pPr algn="just">
              <a:lnSpc>
                <a:spcPct val="107000"/>
              </a:lnSpc>
              <a:spcBef>
                <a:spcPct val="0"/>
              </a:spcBef>
              <a:buFontTx/>
              <a:buNone/>
            </a:pPr>
            <a:endParaRPr lang="fr-FR" altLang="fr-FR" sz="2000" b="1">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Pour passer en émission, appuyer sur</a:t>
            </a:r>
          </a:p>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l’alternat et attendre que la LED rouge s’allume. </a:t>
            </a:r>
          </a:p>
        </p:txBody>
      </p:sp>
      <p:sp>
        <p:nvSpPr>
          <p:cNvPr id="68613" name="Rectangle 1">
            <a:extLst>
              <a:ext uri="{FF2B5EF4-FFF2-40B4-BE49-F238E27FC236}">
                <a16:creationId xmlns:a16="http://schemas.microsoft.com/office/drawing/2014/main" id="{776BF783-AF33-BD53-1DF6-D62F366B5810}"/>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Description et fonctionnement détaillés des matériels :</a:t>
            </a:r>
          </a:p>
        </p:txBody>
      </p:sp>
      <p:pic>
        <p:nvPicPr>
          <p:cNvPr id="68614" name="Image 78">
            <a:extLst>
              <a:ext uri="{FF2B5EF4-FFF2-40B4-BE49-F238E27FC236}">
                <a16:creationId xmlns:a16="http://schemas.microsoft.com/office/drawing/2014/main" id="{76D9B716-5470-77AA-784E-55F6911FC3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6667" t="35294"/>
          <a:stretch>
            <a:fillRect/>
          </a:stretch>
        </p:blipFill>
        <p:spPr bwMode="auto">
          <a:xfrm>
            <a:off x="381000" y="4648200"/>
            <a:ext cx="2405063"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8615" name="Groupe 32">
            <a:extLst>
              <a:ext uri="{FF2B5EF4-FFF2-40B4-BE49-F238E27FC236}">
                <a16:creationId xmlns:a16="http://schemas.microsoft.com/office/drawing/2014/main" id="{FD02CF9D-A73A-5E85-1B69-5E7B032144B9}"/>
              </a:ext>
            </a:extLst>
          </p:cNvPr>
          <p:cNvGrpSpPr>
            <a:grpSpLocks/>
          </p:cNvGrpSpPr>
          <p:nvPr/>
        </p:nvGrpSpPr>
        <p:grpSpPr bwMode="auto">
          <a:xfrm>
            <a:off x="4495800" y="3733800"/>
            <a:ext cx="4219575" cy="1905000"/>
            <a:chOff x="5357818" y="3500438"/>
            <a:chExt cx="3000396" cy="1180484"/>
          </a:xfrm>
        </p:grpSpPr>
        <p:pic>
          <p:nvPicPr>
            <p:cNvPr id="68618" name="Image 55" descr="P1140128.JPG">
              <a:extLst>
                <a:ext uri="{FF2B5EF4-FFF2-40B4-BE49-F238E27FC236}">
                  <a16:creationId xmlns:a16="http://schemas.microsoft.com/office/drawing/2014/main" id="{3A8B7C24-6C95-BAFD-B897-9EBD8E4AC55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57818" y="3500438"/>
              <a:ext cx="3000396" cy="1180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8619" name="Groupe 27">
              <a:extLst>
                <a:ext uri="{FF2B5EF4-FFF2-40B4-BE49-F238E27FC236}">
                  <a16:creationId xmlns:a16="http://schemas.microsoft.com/office/drawing/2014/main" id="{3F06F298-0D94-E154-A3BA-FF198750D944}"/>
                </a:ext>
              </a:extLst>
            </p:cNvPr>
            <p:cNvGrpSpPr>
              <a:grpSpLocks/>
            </p:cNvGrpSpPr>
            <p:nvPr/>
          </p:nvGrpSpPr>
          <p:grpSpPr bwMode="auto">
            <a:xfrm>
              <a:off x="6143636" y="3714752"/>
              <a:ext cx="928855" cy="571504"/>
              <a:chOff x="3071802" y="2571744"/>
              <a:chExt cx="1357548" cy="928694"/>
            </a:xfrm>
          </p:grpSpPr>
          <p:pic>
            <p:nvPicPr>
              <p:cNvPr id="68620" name="Picture 4">
                <a:extLst>
                  <a:ext uri="{FF2B5EF4-FFF2-40B4-BE49-F238E27FC236}">
                    <a16:creationId xmlns:a16="http://schemas.microsoft.com/office/drawing/2014/main" id="{D1AAC8B2-BBB5-374E-410D-E0B8AF8C15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1802" y="2571744"/>
                <a:ext cx="1143008" cy="928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21" name="ZoneTexte 16">
                <a:extLst>
                  <a:ext uri="{FF2B5EF4-FFF2-40B4-BE49-F238E27FC236}">
                    <a16:creationId xmlns:a16="http://schemas.microsoft.com/office/drawing/2014/main" id="{D309F03F-BEB9-0918-EED4-50D6BC94B588}"/>
                  </a:ext>
                </a:extLst>
              </p:cNvPr>
              <p:cNvSpPr txBox="1">
                <a:spLocks noChangeArrowheads="1"/>
              </p:cNvSpPr>
              <p:nvPr/>
            </p:nvSpPr>
            <p:spPr bwMode="auto">
              <a:xfrm>
                <a:off x="3215099" y="2930053"/>
                <a:ext cx="1214251" cy="15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400" b="1">
                    <a:solidFill>
                      <a:srgbClr val="000000"/>
                    </a:solidFill>
                    <a:latin typeface="Arial" panose="020B0604020202020204" pitchFamily="34" charset="0"/>
                  </a:rPr>
                  <a:t>     ANTARES</a:t>
                </a:r>
                <a:endParaRPr lang="fr-FR" altLang="fr-FR" sz="1200" b="1">
                  <a:solidFill>
                    <a:srgbClr val="000000"/>
                  </a:solidFill>
                  <a:latin typeface="Arial" panose="020B0604020202020204" pitchFamily="34" charset="0"/>
                </a:endParaRPr>
              </a:p>
            </p:txBody>
          </p:sp>
        </p:grpSp>
      </p:grpSp>
      <p:sp>
        <p:nvSpPr>
          <p:cNvPr id="68616" name="Line 8">
            <a:extLst>
              <a:ext uri="{FF2B5EF4-FFF2-40B4-BE49-F238E27FC236}">
                <a16:creationId xmlns:a16="http://schemas.microsoft.com/office/drawing/2014/main" id="{27481951-9ABB-8D8C-E18A-817A4342BADF}"/>
              </a:ext>
            </a:extLst>
          </p:cNvPr>
          <p:cNvSpPr>
            <a:spLocks noChangeShapeType="1"/>
          </p:cNvSpPr>
          <p:nvPr/>
        </p:nvSpPr>
        <p:spPr bwMode="auto">
          <a:xfrm>
            <a:off x="1219200" y="3733800"/>
            <a:ext cx="1143000" cy="11430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68617" name="Oval 9">
            <a:extLst>
              <a:ext uri="{FF2B5EF4-FFF2-40B4-BE49-F238E27FC236}">
                <a16:creationId xmlns:a16="http://schemas.microsoft.com/office/drawing/2014/main" id="{5FA6E8EC-D182-640D-1F5D-453AD262432F}"/>
              </a:ext>
            </a:extLst>
          </p:cNvPr>
          <p:cNvSpPr>
            <a:spLocks noChangeArrowheads="1"/>
          </p:cNvSpPr>
          <p:nvPr/>
        </p:nvSpPr>
        <p:spPr bwMode="auto">
          <a:xfrm>
            <a:off x="6477000" y="4572000"/>
            <a:ext cx="457200" cy="4572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solidFill>
                <a:srgbClr val="000000"/>
              </a:solidFill>
              <a:latin typeface="Times New Roman" panose="02020603050405020304" pitchFamily="18"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re 8">
            <a:extLst>
              <a:ext uri="{FF2B5EF4-FFF2-40B4-BE49-F238E27FC236}">
                <a16:creationId xmlns:a16="http://schemas.microsoft.com/office/drawing/2014/main" id="{21DFC162-146A-461D-4148-EE705D240C0D}"/>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technique : ANTARES</a:t>
            </a:r>
          </a:p>
        </p:txBody>
      </p:sp>
      <p:sp>
        <p:nvSpPr>
          <p:cNvPr id="69635" name="Espace réservé du numéro de diapositive 4">
            <a:extLst>
              <a:ext uri="{FF2B5EF4-FFF2-40B4-BE49-F238E27FC236}">
                <a16:creationId xmlns:a16="http://schemas.microsoft.com/office/drawing/2014/main" id="{919380AD-A781-BA24-DB67-600634186677}"/>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0A9404D4-2019-462A-A580-5EC7342E3A94}" type="slidenum">
              <a:rPr lang="fr-FR" altLang="fr-FR" sz="2000">
                <a:solidFill>
                  <a:srgbClr val="984807"/>
                </a:solidFill>
              </a:rPr>
              <a:pPr algn="r" eaLnBrk="1" hangingPunct="1">
                <a:spcBef>
                  <a:spcPct val="0"/>
                </a:spcBef>
                <a:buFontTx/>
                <a:buNone/>
              </a:pPr>
              <a:t>49</a:t>
            </a:fld>
            <a:endParaRPr lang="fr-FR" altLang="fr-FR" sz="2000">
              <a:solidFill>
                <a:srgbClr val="984807"/>
              </a:solidFill>
            </a:endParaRPr>
          </a:p>
        </p:txBody>
      </p:sp>
      <p:sp>
        <p:nvSpPr>
          <p:cNvPr id="69636" name="Rectangle 1">
            <a:extLst>
              <a:ext uri="{FF2B5EF4-FFF2-40B4-BE49-F238E27FC236}">
                <a16:creationId xmlns:a16="http://schemas.microsoft.com/office/drawing/2014/main" id="{AEFAA81D-D8F6-BC0E-E12F-186CE0A63CC3}"/>
              </a:ext>
            </a:extLst>
          </p:cNvPr>
          <p:cNvSpPr>
            <a:spLocks noChangeArrowheads="1"/>
          </p:cNvSpPr>
          <p:nvPr/>
        </p:nvSpPr>
        <p:spPr bwMode="auto">
          <a:xfrm>
            <a:off x="457200" y="1981200"/>
            <a:ext cx="8189913"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a:latin typeface="Times New Roman" panose="02020603050405020304" pitchFamily="18" charset="0"/>
                <a:ea typeface="Calibri" panose="020F0502020204030204" pitchFamily="34" charset="0"/>
                <a:cs typeface="Times New Roman" panose="02020603050405020304" pitchFamily="18" charset="0"/>
              </a:rPr>
              <a:t>BER : </a:t>
            </a:r>
            <a:r>
              <a:rPr lang="fr-FR" altLang="fr-FR" sz="20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Changement de canal :</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69637" name="Rectangle 1">
            <a:extLst>
              <a:ext uri="{FF2B5EF4-FFF2-40B4-BE49-F238E27FC236}">
                <a16:creationId xmlns:a16="http://schemas.microsoft.com/office/drawing/2014/main" id="{05201D81-F887-682C-4258-81C92B288502}"/>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Description et fonctionnement détaillés des matériels :</a:t>
            </a:r>
          </a:p>
        </p:txBody>
      </p:sp>
      <p:grpSp>
        <p:nvGrpSpPr>
          <p:cNvPr id="69638" name="Groupe 16">
            <a:extLst>
              <a:ext uri="{FF2B5EF4-FFF2-40B4-BE49-F238E27FC236}">
                <a16:creationId xmlns:a16="http://schemas.microsoft.com/office/drawing/2014/main" id="{6E76B27C-BEBF-972C-26B9-43ACF6BAB434}"/>
              </a:ext>
            </a:extLst>
          </p:cNvPr>
          <p:cNvGrpSpPr>
            <a:grpSpLocks/>
          </p:cNvGrpSpPr>
          <p:nvPr/>
        </p:nvGrpSpPr>
        <p:grpSpPr bwMode="auto">
          <a:xfrm>
            <a:off x="1066800" y="2895600"/>
            <a:ext cx="7239000" cy="1981200"/>
            <a:chOff x="5357818" y="3500438"/>
            <a:chExt cx="3000396" cy="1180484"/>
          </a:xfrm>
        </p:grpSpPr>
        <p:pic>
          <p:nvPicPr>
            <p:cNvPr id="69642" name="Image 55" descr="P1140128.JPG">
              <a:extLst>
                <a:ext uri="{FF2B5EF4-FFF2-40B4-BE49-F238E27FC236}">
                  <a16:creationId xmlns:a16="http://schemas.microsoft.com/office/drawing/2014/main" id="{1A4536BE-1078-B992-5A44-241774FCBA1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57818" y="3500438"/>
              <a:ext cx="3000396" cy="1180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9643" name="Groupe 27">
              <a:extLst>
                <a:ext uri="{FF2B5EF4-FFF2-40B4-BE49-F238E27FC236}">
                  <a16:creationId xmlns:a16="http://schemas.microsoft.com/office/drawing/2014/main" id="{C2D0720B-88FD-8DBA-A4F5-5D1650FB2920}"/>
                </a:ext>
              </a:extLst>
            </p:cNvPr>
            <p:cNvGrpSpPr>
              <a:grpSpLocks/>
            </p:cNvGrpSpPr>
            <p:nvPr/>
          </p:nvGrpSpPr>
          <p:grpSpPr bwMode="auto">
            <a:xfrm>
              <a:off x="6143636" y="3714752"/>
              <a:ext cx="928882" cy="571504"/>
              <a:chOff x="3071802" y="2571744"/>
              <a:chExt cx="1357588" cy="928694"/>
            </a:xfrm>
          </p:grpSpPr>
          <p:pic>
            <p:nvPicPr>
              <p:cNvPr id="69644" name="Picture 4">
                <a:extLst>
                  <a:ext uri="{FF2B5EF4-FFF2-40B4-BE49-F238E27FC236}">
                    <a16:creationId xmlns:a16="http://schemas.microsoft.com/office/drawing/2014/main" id="{F37F3334-661D-AF26-1FB5-A4BFB7A191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1802" y="2571744"/>
                <a:ext cx="1143008" cy="928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45" name="ZoneTexte 16">
                <a:extLst>
                  <a:ext uri="{FF2B5EF4-FFF2-40B4-BE49-F238E27FC236}">
                    <a16:creationId xmlns:a16="http://schemas.microsoft.com/office/drawing/2014/main" id="{DEAAD388-F0A8-E490-0DCB-8DE00722459F}"/>
                  </a:ext>
                </a:extLst>
              </p:cNvPr>
              <p:cNvSpPr txBox="1">
                <a:spLocks noChangeArrowheads="1"/>
              </p:cNvSpPr>
              <p:nvPr/>
            </p:nvSpPr>
            <p:spPr bwMode="auto">
              <a:xfrm>
                <a:off x="3214814" y="2929007"/>
                <a:ext cx="1214576" cy="147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400" b="1">
                    <a:solidFill>
                      <a:srgbClr val="000000"/>
                    </a:solidFill>
                    <a:latin typeface="Arial" panose="020B0604020202020204" pitchFamily="34" charset="0"/>
                  </a:rPr>
                  <a:t>     ANTARES</a:t>
                </a:r>
                <a:endParaRPr lang="fr-FR" altLang="fr-FR" sz="1200" b="1">
                  <a:solidFill>
                    <a:srgbClr val="000000"/>
                  </a:solidFill>
                  <a:latin typeface="Arial" panose="020B0604020202020204" pitchFamily="34" charset="0"/>
                </a:endParaRPr>
              </a:p>
            </p:txBody>
          </p:sp>
        </p:grpSp>
      </p:grpSp>
      <p:sp>
        <p:nvSpPr>
          <p:cNvPr id="69639" name="Oval 9">
            <a:extLst>
              <a:ext uri="{FF2B5EF4-FFF2-40B4-BE49-F238E27FC236}">
                <a16:creationId xmlns:a16="http://schemas.microsoft.com/office/drawing/2014/main" id="{2C7BBFC5-638E-7A0E-0BC6-0AC6DC68ECA1}"/>
              </a:ext>
            </a:extLst>
          </p:cNvPr>
          <p:cNvSpPr>
            <a:spLocks noChangeArrowheads="1"/>
          </p:cNvSpPr>
          <p:nvPr/>
        </p:nvSpPr>
        <p:spPr bwMode="auto">
          <a:xfrm>
            <a:off x="1371600" y="2895600"/>
            <a:ext cx="1295400" cy="10668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solidFill>
                <a:srgbClr val="000000"/>
              </a:solidFill>
              <a:latin typeface="Times New Roman" panose="02020603050405020304" pitchFamily="18" charset="0"/>
            </a:endParaRPr>
          </a:p>
        </p:txBody>
      </p:sp>
      <p:sp>
        <p:nvSpPr>
          <p:cNvPr id="69640" name="Oval 9">
            <a:extLst>
              <a:ext uri="{FF2B5EF4-FFF2-40B4-BE49-F238E27FC236}">
                <a16:creationId xmlns:a16="http://schemas.microsoft.com/office/drawing/2014/main" id="{7D480742-02EF-7849-910C-2C8078965187}"/>
              </a:ext>
            </a:extLst>
          </p:cNvPr>
          <p:cNvSpPr>
            <a:spLocks noChangeArrowheads="1"/>
          </p:cNvSpPr>
          <p:nvPr/>
        </p:nvSpPr>
        <p:spPr bwMode="auto">
          <a:xfrm>
            <a:off x="2971800" y="3352800"/>
            <a:ext cx="685800" cy="7620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solidFill>
                <a:srgbClr val="000000"/>
              </a:solidFill>
              <a:latin typeface="Times New Roman" panose="02020603050405020304" pitchFamily="18" charset="0"/>
            </a:endParaRPr>
          </a:p>
        </p:txBody>
      </p:sp>
      <p:sp>
        <p:nvSpPr>
          <p:cNvPr id="69641" name="Oval 9">
            <a:extLst>
              <a:ext uri="{FF2B5EF4-FFF2-40B4-BE49-F238E27FC236}">
                <a16:creationId xmlns:a16="http://schemas.microsoft.com/office/drawing/2014/main" id="{63EC76CC-DA3A-DFB7-7781-F9E330C1F5EA}"/>
              </a:ext>
            </a:extLst>
          </p:cNvPr>
          <p:cNvSpPr>
            <a:spLocks noChangeArrowheads="1"/>
          </p:cNvSpPr>
          <p:nvPr/>
        </p:nvSpPr>
        <p:spPr bwMode="auto">
          <a:xfrm>
            <a:off x="4114800" y="3352800"/>
            <a:ext cx="685800" cy="7620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solidFill>
                <a:srgbClr val="000000"/>
              </a:solidFill>
              <a:latin typeface="Times New Roman" panose="02020603050405020304"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re 8">
            <a:extLst>
              <a:ext uri="{FF2B5EF4-FFF2-40B4-BE49-F238E27FC236}">
                <a16:creationId xmlns:a16="http://schemas.microsoft.com/office/drawing/2014/main" id="{5E07C12E-A188-E082-FC24-F40EF7E5E1F0}"/>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technique</a:t>
            </a:r>
          </a:p>
        </p:txBody>
      </p:sp>
      <p:sp>
        <p:nvSpPr>
          <p:cNvPr id="7171" name="Espace réservé du numéro de diapositive 4">
            <a:extLst>
              <a:ext uri="{FF2B5EF4-FFF2-40B4-BE49-F238E27FC236}">
                <a16:creationId xmlns:a16="http://schemas.microsoft.com/office/drawing/2014/main" id="{0DD73EB2-2803-F22D-F83E-35AF4ED0F63A}"/>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6D525C79-1C6E-4ED9-AD1E-1ABA911B0317}" type="slidenum">
              <a:rPr lang="fr-FR" altLang="fr-FR" sz="2000">
                <a:solidFill>
                  <a:srgbClr val="984807"/>
                </a:solidFill>
              </a:rPr>
              <a:pPr algn="r" eaLnBrk="1" hangingPunct="1">
                <a:spcBef>
                  <a:spcPct val="0"/>
                </a:spcBef>
                <a:buFontTx/>
                <a:buNone/>
              </a:pPr>
              <a:t>5</a:t>
            </a:fld>
            <a:endParaRPr lang="fr-FR" altLang="fr-FR" sz="2000">
              <a:solidFill>
                <a:srgbClr val="984807"/>
              </a:solidFill>
            </a:endParaRPr>
          </a:p>
        </p:txBody>
      </p:sp>
      <p:sp>
        <p:nvSpPr>
          <p:cNvPr id="7172" name="Rectangle 1">
            <a:extLst>
              <a:ext uri="{FF2B5EF4-FFF2-40B4-BE49-F238E27FC236}">
                <a16:creationId xmlns:a16="http://schemas.microsoft.com/office/drawing/2014/main" id="{BD1D8176-1DD9-299B-4670-65FF46E9204C}"/>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Différents réseaux : Connaissances élémentaires :</a:t>
            </a:r>
          </a:p>
        </p:txBody>
      </p:sp>
      <p:sp>
        <p:nvSpPr>
          <p:cNvPr id="7173" name="Rectangle 1">
            <a:extLst>
              <a:ext uri="{FF2B5EF4-FFF2-40B4-BE49-F238E27FC236}">
                <a16:creationId xmlns:a16="http://schemas.microsoft.com/office/drawing/2014/main" id="{3A1A2FE5-0BCC-0250-E4EF-8B052ADC2CCB}"/>
              </a:ext>
            </a:extLst>
          </p:cNvPr>
          <p:cNvSpPr>
            <a:spLocks noChangeArrowheads="1"/>
          </p:cNvSpPr>
          <p:nvPr/>
        </p:nvSpPr>
        <p:spPr bwMode="auto">
          <a:xfrm>
            <a:off x="457200" y="1981200"/>
            <a:ext cx="81899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u="sng">
                <a:latin typeface="Times New Roman" panose="02020603050405020304" pitchFamily="18" charset="0"/>
                <a:ea typeface="Calibri" panose="020F0502020204030204" pitchFamily="34" charset="0"/>
                <a:cs typeface="Times New Roman" panose="02020603050405020304" pitchFamily="18" charset="0"/>
              </a:rPr>
              <a:t>Stations fixes</a:t>
            </a:r>
            <a:r>
              <a:rPr lang="fr-FR" altLang="fr-FR" sz="2000">
                <a:latin typeface="Times New Roman" panose="02020603050405020304" pitchFamily="18" charset="0"/>
                <a:ea typeface="Calibri" panose="020F0502020204030204" pitchFamily="34" charset="0"/>
                <a:cs typeface="Times New Roman" panose="02020603050405020304" pitchFamily="18" charset="0"/>
              </a:rPr>
              <a:t> : Equipent le CTA/ CODIS et les casernes. </a:t>
            </a:r>
          </a:p>
        </p:txBody>
      </p:sp>
      <p:pic>
        <p:nvPicPr>
          <p:cNvPr id="7174" name="Picture 1030" descr="C:\Documents and Settings\Philippe\Mes documents\JSP SDMIS\Dématérialisation\doc\INC\B - connaissance du matériel\Antares\Images\local radio 2.jpg">
            <a:extLst>
              <a:ext uri="{FF2B5EF4-FFF2-40B4-BE49-F238E27FC236}">
                <a16:creationId xmlns:a16="http://schemas.microsoft.com/office/drawing/2014/main" id="{CEB9435F-51E4-B156-97B6-EBF8BCC5F3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2590800"/>
            <a:ext cx="5089525" cy="338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re 8">
            <a:extLst>
              <a:ext uri="{FF2B5EF4-FFF2-40B4-BE49-F238E27FC236}">
                <a16:creationId xmlns:a16="http://schemas.microsoft.com/office/drawing/2014/main" id="{8F1FC9D6-4132-3DFA-31F2-CCDCEBA75929}"/>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technique : ANTARES</a:t>
            </a:r>
          </a:p>
        </p:txBody>
      </p:sp>
      <p:sp>
        <p:nvSpPr>
          <p:cNvPr id="70659" name="Espace réservé du numéro de diapositive 4">
            <a:extLst>
              <a:ext uri="{FF2B5EF4-FFF2-40B4-BE49-F238E27FC236}">
                <a16:creationId xmlns:a16="http://schemas.microsoft.com/office/drawing/2014/main" id="{5E0814C7-C32D-18CF-EBBE-000363B0F0DE}"/>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0DA5FAED-8863-408B-BC51-F21413474E0E}" type="slidenum">
              <a:rPr lang="fr-FR" altLang="fr-FR" sz="2000">
                <a:solidFill>
                  <a:srgbClr val="984807"/>
                </a:solidFill>
              </a:rPr>
              <a:pPr algn="r" eaLnBrk="1" hangingPunct="1">
                <a:spcBef>
                  <a:spcPct val="0"/>
                </a:spcBef>
                <a:buFontTx/>
                <a:buNone/>
              </a:pPr>
              <a:t>50</a:t>
            </a:fld>
            <a:endParaRPr lang="fr-FR" altLang="fr-FR" sz="2000">
              <a:solidFill>
                <a:srgbClr val="984807"/>
              </a:solidFill>
            </a:endParaRPr>
          </a:p>
        </p:txBody>
      </p:sp>
      <p:sp>
        <p:nvSpPr>
          <p:cNvPr id="70660" name="Rectangle 1">
            <a:extLst>
              <a:ext uri="{FF2B5EF4-FFF2-40B4-BE49-F238E27FC236}">
                <a16:creationId xmlns:a16="http://schemas.microsoft.com/office/drawing/2014/main" id="{B73A47AD-EC34-8464-BC51-EBE8558DDF64}"/>
              </a:ext>
            </a:extLst>
          </p:cNvPr>
          <p:cNvSpPr>
            <a:spLocks noChangeArrowheads="1"/>
          </p:cNvSpPr>
          <p:nvPr/>
        </p:nvSpPr>
        <p:spPr bwMode="auto">
          <a:xfrm>
            <a:off x="457200" y="1981200"/>
            <a:ext cx="8189913"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a:latin typeface="Times New Roman" panose="02020603050405020304" pitchFamily="18" charset="0"/>
                <a:ea typeface="Calibri" panose="020F0502020204030204" pitchFamily="34" charset="0"/>
                <a:cs typeface="Times New Roman" panose="02020603050405020304" pitchFamily="18" charset="0"/>
              </a:rPr>
              <a:t>RIP : relais indépendant portable</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70661" name="Rectangle 1">
            <a:extLst>
              <a:ext uri="{FF2B5EF4-FFF2-40B4-BE49-F238E27FC236}">
                <a16:creationId xmlns:a16="http://schemas.microsoft.com/office/drawing/2014/main" id="{85E51639-83C2-EE84-0DCB-936602547EFC}"/>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Description et fonctionnement détaillés des matériels :</a:t>
            </a:r>
          </a:p>
        </p:txBody>
      </p:sp>
      <p:pic>
        <p:nvPicPr>
          <p:cNvPr id="70662" name="Picture 6" descr="..\..\..\doc\INC\B - connaissance du matériel\Antares\Images\download_Page_067.jpg">
            <a:extLst>
              <a:ext uri="{FF2B5EF4-FFF2-40B4-BE49-F238E27FC236}">
                <a16:creationId xmlns:a16="http://schemas.microsoft.com/office/drawing/2014/main" id="{3C82F9AD-C09A-A0D3-D848-6C265C4DBB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7937" t="17386" r="28389" b="8904"/>
          <a:stretch>
            <a:fillRect/>
          </a:stretch>
        </p:blipFill>
        <p:spPr bwMode="auto">
          <a:xfrm>
            <a:off x="2819400" y="2590800"/>
            <a:ext cx="2801938"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re 8">
            <a:extLst>
              <a:ext uri="{FF2B5EF4-FFF2-40B4-BE49-F238E27FC236}">
                <a16:creationId xmlns:a16="http://schemas.microsoft.com/office/drawing/2014/main" id="{F73E29C4-C36D-B24D-2B85-1F7E0B857199}"/>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technique : ANTARES</a:t>
            </a:r>
          </a:p>
        </p:txBody>
      </p:sp>
      <p:sp>
        <p:nvSpPr>
          <p:cNvPr id="71683" name="Espace réservé du numéro de diapositive 4">
            <a:extLst>
              <a:ext uri="{FF2B5EF4-FFF2-40B4-BE49-F238E27FC236}">
                <a16:creationId xmlns:a16="http://schemas.microsoft.com/office/drawing/2014/main" id="{8D7B5541-4BDF-183C-CF0F-440573047761}"/>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062D3878-DBCB-408F-877E-2ED5BB384A4F}" type="slidenum">
              <a:rPr lang="fr-FR" altLang="fr-FR" sz="2000">
                <a:solidFill>
                  <a:srgbClr val="984807"/>
                </a:solidFill>
              </a:rPr>
              <a:pPr algn="r" eaLnBrk="1" hangingPunct="1">
                <a:spcBef>
                  <a:spcPct val="0"/>
                </a:spcBef>
                <a:buFontTx/>
                <a:buNone/>
              </a:pPr>
              <a:t>51</a:t>
            </a:fld>
            <a:endParaRPr lang="fr-FR" altLang="fr-FR" sz="2000">
              <a:solidFill>
                <a:srgbClr val="984807"/>
              </a:solidFill>
            </a:endParaRPr>
          </a:p>
        </p:txBody>
      </p:sp>
      <p:sp>
        <p:nvSpPr>
          <p:cNvPr id="71684" name="Rectangle 1">
            <a:extLst>
              <a:ext uri="{FF2B5EF4-FFF2-40B4-BE49-F238E27FC236}">
                <a16:creationId xmlns:a16="http://schemas.microsoft.com/office/drawing/2014/main" id="{0CC880A5-B566-7205-652C-E3CF357B5F08}"/>
              </a:ext>
            </a:extLst>
          </p:cNvPr>
          <p:cNvSpPr>
            <a:spLocks noChangeArrowheads="1"/>
          </p:cNvSpPr>
          <p:nvPr/>
        </p:nvSpPr>
        <p:spPr bwMode="auto">
          <a:xfrm>
            <a:off x="457200" y="1981200"/>
            <a:ext cx="8189913"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a:latin typeface="Times New Roman" panose="02020603050405020304" pitchFamily="18" charset="0"/>
                <a:ea typeface="Calibri" panose="020F0502020204030204" pitchFamily="34" charset="0"/>
                <a:cs typeface="Times New Roman" panose="02020603050405020304" pitchFamily="18" charset="0"/>
              </a:rPr>
              <a:t>RIP : relais indépendant portable</a:t>
            </a:r>
          </a:p>
          <a:p>
            <a:pPr algn="just">
              <a:lnSpc>
                <a:spcPct val="107000"/>
              </a:lnSpc>
              <a:spcBef>
                <a:spcPct val="0"/>
              </a:spcBef>
              <a:buFontTx/>
              <a:buNone/>
            </a:pPr>
            <a:r>
              <a:rPr lang="fr-FR" altLang="fr-FR" sz="2000" b="1">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Sont mis en place lorsque la communication sur le terrain est impossible entre 2 véhicules </a:t>
            </a:r>
          </a:p>
        </p:txBody>
      </p:sp>
      <p:sp>
        <p:nvSpPr>
          <p:cNvPr id="71685" name="Rectangle 1">
            <a:extLst>
              <a:ext uri="{FF2B5EF4-FFF2-40B4-BE49-F238E27FC236}">
                <a16:creationId xmlns:a16="http://schemas.microsoft.com/office/drawing/2014/main" id="{A100A58E-D07E-5358-C195-E38201CB9FE3}"/>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Description et fonctionnement détaillés des matériels :</a:t>
            </a:r>
          </a:p>
        </p:txBody>
      </p:sp>
      <p:sp>
        <p:nvSpPr>
          <p:cNvPr id="71686" name="Rectangle 10">
            <a:extLst>
              <a:ext uri="{FF2B5EF4-FFF2-40B4-BE49-F238E27FC236}">
                <a16:creationId xmlns:a16="http://schemas.microsoft.com/office/drawing/2014/main" id="{4EBF88D1-5C1F-ADA2-E59C-A49CB38ECA4A}"/>
              </a:ext>
            </a:extLst>
          </p:cNvPr>
          <p:cNvSpPr>
            <a:spLocks noChangeArrowheads="1"/>
          </p:cNvSpPr>
          <p:nvPr/>
        </p:nvSpPr>
        <p:spPr bwMode="auto">
          <a:xfrm>
            <a:off x="3175" y="2536825"/>
            <a:ext cx="91440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1200">
                <a:latin typeface="Arial" panose="020B0604020202020204" pitchFamily="34" charset="0"/>
                <a:cs typeface="Calibri" panose="020F0502020204030204" pitchFamily="34" charset="0"/>
              </a:rPr>
              <a:t> </a:t>
            </a:r>
            <a:endParaRPr lang="fr-FR" altLang="fr-FR" sz="1200">
              <a:latin typeface="Arial" panose="020B0604020202020204" pitchFamily="34" charset="0"/>
              <a:cs typeface="Times New Roman" panose="02020603050405020304" pitchFamily="18" charset="0"/>
            </a:endParaRPr>
          </a:p>
          <a:p>
            <a:pPr>
              <a:spcBef>
                <a:spcPct val="0"/>
              </a:spcBef>
              <a:buFontTx/>
              <a:buNone/>
            </a:pPr>
            <a:endParaRPr lang="fr-FR" altLang="fr-FR" sz="1800">
              <a:latin typeface="Arial" panose="020B0604020202020204" pitchFamily="34" charset="0"/>
            </a:endParaRPr>
          </a:p>
        </p:txBody>
      </p:sp>
      <p:sp>
        <p:nvSpPr>
          <p:cNvPr id="71687" name="Rectangle 13">
            <a:extLst>
              <a:ext uri="{FF2B5EF4-FFF2-40B4-BE49-F238E27FC236}">
                <a16:creationId xmlns:a16="http://schemas.microsoft.com/office/drawing/2014/main" id="{3857CA43-0C63-087B-5CAF-D474A2B13AF3}"/>
              </a:ext>
            </a:extLst>
          </p:cNvPr>
          <p:cNvSpPr>
            <a:spLocks noChangeArrowheads="1"/>
          </p:cNvSpPr>
          <p:nvPr/>
        </p:nvSpPr>
        <p:spPr bwMode="auto">
          <a:xfrm>
            <a:off x="3100388" y="28098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pic>
        <p:nvPicPr>
          <p:cNvPr id="71688" name="Picture 12" descr="download_Page_068">
            <a:extLst>
              <a:ext uri="{FF2B5EF4-FFF2-40B4-BE49-F238E27FC236}">
                <a16:creationId xmlns:a16="http://schemas.microsoft.com/office/drawing/2014/main" id="{9329904D-9A84-4842-69FC-11C37C4EFE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953" t="34662" r="8636" b="16623"/>
          <a:stretch>
            <a:fillRect/>
          </a:stretch>
        </p:blipFill>
        <p:spPr bwMode="auto">
          <a:xfrm>
            <a:off x="1371600" y="3429000"/>
            <a:ext cx="6172200" cy="259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re 8">
            <a:extLst>
              <a:ext uri="{FF2B5EF4-FFF2-40B4-BE49-F238E27FC236}">
                <a16:creationId xmlns:a16="http://schemas.microsoft.com/office/drawing/2014/main" id="{6E2DCB7A-AF46-267C-3406-3DF477FFEB49}"/>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technique : ANTARES</a:t>
            </a:r>
          </a:p>
        </p:txBody>
      </p:sp>
      <p:sp>
        <p:nvSpPr>
          <p:cNvPr id="73731" name="Espace réservé du numéro de diapositive 4">
            <a:extLst>
              <a:ext uri="{FF2B5EF4-FFF2-40B4-BE49-F238E27FC236}">
                <a16:creationId xmlns:a16="http://schemas.microsoft.com/office/drawing/2014/main" id="{807EC8EB-8FB0-31BA-9D47-3A552A11904F}"/>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2A7BE118-0019-4374-9AF7-EC5D7F4085C6}" type="slidenum">
              <a:rPr lang="fr-FR" altLang="fr-FR" sz="2000">
                <a:solidFill>
                  <a:srgbClr val="984807"/>
                </a:solidFill>
              </a:rPr>
              <a:pPr algn="r" eaLnBrk="1" hangingPunct="1">
                <a:spcBef>
                  <a:spcPct val="0"/>
                </a:spcBef>
                <a:buFontTx/>
                <a:buNone/>
              </a:pPr>
              <a:t>52</a:t>
            </a:fld>
            <a:endParaRPr lang="fr-FR" altLang="fr-FR" sz="2000">
              <a:solidFill>
                <a:srgbClr val="984807"/>
              </a:solidFill>
            </a:endParaRPr>
          </a:p>
        </p:txBody>
      </p:sp>
      <p:sp>
        <p:nvSpPr>
          <p:cNvPr id="73732" name="Rectangle 1">
            <a:extLst>
              <a:ext uri="{FF2B5EF4-FFF2-40B4-BE49-F238E27FC236}">
                <a16:creationId xmlns:a16="http://schemas.microsoft.com/office/drawing/2014/main" id="{71628E95-91BA-8B69-EA8E-AF98AFD47344}"/>
              </a:ext>
            </a:extLst>
          </p:cNvPr>
          <p:cNvSpPr>
            <a:spLocks noChangeArrowheads="1"/>
          </p:cNvSpPr>
          <p:nvPr/>
        </p:nvSpPr>
        <p:spPr bwMode="auto">
          <a:xfrm>
            <a:off x="457200" y="1981200"/>
            <a:ext cx="5638800"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a:latin typeface="Times New Roman" panose="02020603050405020304" pitchFamily="18" charset="0"/>
                <a:ea typeface="Calibri" panose="020F0502020204030204" pitchFamily="34" charset="0"/>
                <a:cs typeface="Times New Roman" panose="02020603050405020304" pitchFamily="18" charset="0"/>
              </a:rPr>
              <a:t>Remorque satellite : RSAT </a:t>
            </a:r>
          </a:p>
          <a:p>
            <a:pPr algn="just">
              <a:lnSpc>
                <a:spcPct val="107000"/>
              </a:lnSpc>
              <a:spcBef>
                <a:spcPct val="0"/>
              </a:spcBef>
              <a:buFontTx/>
              <a:buNone/>
            </a:pPr>
            <a:endParaRPr lang="fr-FR" altLang="fr-FR" sz="2000" b="1">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SDMIS dispose d'une remorque satellite dénommée RSAT. </a:t>
            </a: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Moyen mis à disposition par l'Etat : permet d'établir des communications entre l’intervention,  CTA/CODIS et COD voire le COZ ou le COGIC.</a:t>
            </a: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Utilisation départementale, zonale voire nationale. </a:t>
            </a:r>
          </a:p>
        </p:txBody>
      </p:sp>
      <p:sp>
        <p:nvSpPr>
          <p:cNvPr id="73733" name="Rectangle 1">
            <a:extLst>
              <a:ext uri="{FF2B5EF4-FFF2-40B4-BE49-F238E27FC236}">
                <a16:creationId xmlns:a16="http://schemas.microsoft.com/office/drawing/2014/main" id="{7F8A4A24-9A2C-71E4-D876-CEA77B679F83}"/>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Description des matériels :</a:t>
            </a:r>
          </a:p>
        </p:txBody>
      </p:sp>
      <p:pic>
        <p:nvPicPr>
          <p:cNvPr id="73734" name="Picture 6" descr="F:\A diffuser\JSP SDMIS\Dématérialisation\doc\INC\B - connaissance du matériel\Antares\Images\DSC_0008.JPG">
            <a:extLst>
              <a:ext uri="{FF2B5EF4-FFF2-40B4-BE49-F238E27FC236}">
                <a16:creationId xmlns:a16="http://schemas.microsoft.com/office/drawing/2014/main" id="{A36987B2-4BB2-9E9B-C341-93F41C3438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1425" y="1905000"/>
            <a:ext cx="2414588"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re 8">
            <a:extLst>
              <a:ext uri="{FF2B5EF4-FFF2-40B4-BE49-F238E27FC236}">
                <a16:creationId xmlns:a16="http://schemas.microsoft.com/office/drawing/2014/main" id="{AD1647A3-DFD6-9063-7BF7-0A1EBD29DA1D}"/>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technique : ANTARES</a:t>
            </a:r>
          </a:p>
        </p:txBody>
      </p:sp>
      <p:sp>
        <p:nvSpPr>
          <p:cNvPr id="74755" name="Espace réservé du numéro de diapositive 4">
            <a:extLst>
              <a:ext uri="{FF2B5EF4-FFF2-40B4-BE49-F238E27FC236}">
                <a16:creationId xmlns:a16="http://schemas.microsoft.com/office/drawing/2014/main" id="{CFA41E22-D500-257A-6D40-6E5BF6B3548F}"/>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518F5509-73D4-4D38-8955-E9FE8696D599}" type="slidenum">
              <a:rPr lang="fr-FR" altLang="fr-FR" sz="2000">
                <a:solidFill>
                  <a:srgbClr val="984807"/>
                </a:solidFill>
              </a:rPr>
              <a:pPr algn="r" eaLnBrk="1" hangingPunct="1">
                <a:spcBef>
                  <a:spcPct val="0"/>
                </a:spcBef>
                <a:buFontTx/>
                <a:buNone/>
              </a:pPr>
              <a:t>53</a:t>
            </a:fld>
            <a:endParaRPr lang="fr-FR" altLang="fr-FR" sz="2000">
              <a:solidFill>
                <a:srgbClr val="984807"/>
              </a:solidFill>
            </a:endParaRPr>
          </a:p>
        </p:txBody>
      </p:sp>
      <p:sp>
        <p:nvSpPr>
          <p:cNvPr id="74756" name="Rectangle 1">
            <a:extLst>
              <a:ext uri="{FF2B5EF4-FFF2-40B4-BE49-F238E27FC236}">
                <a16:creationId xmlns:a16="http://schemas.microsoft.com/office/drawing/2014/main" id="{020F6E56-FD56-1D39-E31F-5C4A8C48AB24}"/>
              </a:ext>
            </a:extLst>
          </p:cNvPr>
          <p:cNvSpPr>
            <a:spLocks noChangeArrowheads="1"/>
          </p:cNvSpPr>
          <p:nvPr/>
        </p:nvSpPr>
        <p:spPr bwMode="auto">
          <a:xfrm>
            <a:off x="457200" y="1981200"/>
            <a:ext cx="5638800" cy="367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a:latin typeface="Times New Roman" panose="02020603050405020304" pitchFamily="18" charset="0"/>
                <a:ea typeface="Calibri" panose="020F0502020204030204" pitchFamily="34" charset="0"/>
                <a:cs typeface="Times New Roman" panose="02020603050405020304" pitchFamily="18" charset="0"/>
              </a:rPr>
              <a:t>Remorque satellite : RSAT </a:t>
            </a:r>
          </a:p>
          <a:p>
            <a:pPr algn="just">
              <a:lnSpc>
                <a:spcPct val="107000"/>
              </a:lnSpc>
              <a:spcBef>
                <a:spcPct val="0"/>
              </a:spcBef>
              <a:buFontTx/>
              <a:buNone/>
            </a:pPr>
            <a:endParaRPr lang="fr-FR" altLang="fr-FR" sz="2000" b="1">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Permet de réaliser :</a:t>
            </a: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Char char="•"/>
            </a:pPr>
            <a:r>
              <a:rPr lang="fr-FR" altLang="fr-FR" sz="2000">
                <a:latin typeface="Times New Roman" panose="02020603050405020304" pitchFamily="18" charset="0"/>
                <a:ea typeface="Calibri" panose="020F0502020204030204" pitchFamily="34" charset="0"/>
                <a:cs typeface="Times New Roman" panose="02020603050405020304" pitchFamily="18" charset="0"/>
              </a:rPr>
              <a:t> Liaisons téléphoniques satellitaires,</a:t>
            </a:r>
          </a:p>
          <a:p>
            <a:pPr algn="just">
              <a:lnSpc>
                <a:spcPct val="107000"/>
              </a:lnSpc>
              <a:spcBef>
                <a:spcPct val="0"/>
              </a:spcBef>
              <a:buFontTx/>
              <a:buChar char="•"/>
            </a:pPr>
            <a:r>
              <a:rPr lang="fr-FR" altLang="fr-FR" sz="2000">
                <a:latin typeface="Times New Roman" panose="02020603050405020304" pitchFamily="18" charset="0"/>
                <a:ea typeface="Calibri" panose="020F0502020204030204" pitchFamily="34" charset="0"/>
                <a:cs typeface="Times New Roman" panose="02020603050405020304" pitchFamily="18" charset="0"/>
              </a:rPr>
              <a:t> Réseau téléphonique local (bulle DECT),</a:t>
            </a:r>
          </a:p>
          <a:p>
            <a:pPr algn="just">
              <a:lnSpc>
                <a:spcPct val="107000"/>
              </a:lnSpc>
              <a:spcBef>
                <a:spcPct val="0"/>
              </a:spcBef>
              <a:buFontTx/>
              <a:buChar char="•"/>
            </a:pPr>
            <a:r>
              <a:rPr lang="fr-FR" altLang="fr-FR" sz="2000">
                <a:latin typeface="Times New Roman" panose="02020603050405020304" pitchFamily="18" charset="0"/>
                <a:ea typeface="Calibri" panose="020F0502020204030204" pitchFamily="34" charset="0"/>
                <a:cs typeface="Times New Roman" panose="02020603050405020304" pitchFamily="18" charset="0"/>
              </a:rPr>
              <a:t> Visioconférence </a:t>
            </a:r>
          </a:p>
          <a:p>
            <a:pPr algn="just">
              <a:lnSpc>
                <a:spcPct val="107000"/>
              </a:lnSpc>
              <a:spcBef>
                <a:spcPct val="0"/>
              </a:spcBef>
              <a:buFontTx/>
              <a:buChar char="•"/>
            </a:pPr>
            <a:r>
              <a:rPr lang="fr-FR" altLang="fr-FR" sz="2000">
                <a:latin typeface="Times New Roman" panose="02020603050405020304" pitchFamily="18" charset="0"/>
                <a:ea typeface="Calibri" panose="020F0502020204030204" pitchFamily="34" charset="0"/>
                <a:cs typeface="Times New Roman" panose="02020603050405020304" pitchFamily="18" charset="0"/>
              </a:rPr>
              <a:t> Transmissions de données informatiques  (internet et intranet),</a:t>
            </a:r>
          </a:p>
          <a:p>
            <a:pPr algn="just">
              <a:lnSpc>
                <a:spcPct val="107000"/>
              </a:lnSpc>
              <a:spcBef>
                <a:spcPct val="0"/>
              </a:spcBef>
              <a:buFontTx/>
              <a:buChar char="•"/>
            </a:pPr>
            <a:r>
              <a:rPr lang="fr-FR" altLang="fr-FR" sz="2000">
                <a:latin typeface="Times New Roman" panose="02020603050405020304" pitchFamily="18" charset="0"/>
                <a:ea typeface="Calibri" panose="020F0502020204030204" pitchFamily="34" charset="0"/>
                <a:cs typeface="Times New Roman" panose="02020603050405020304" pitchFamily="18" charset="0"/>
              </a:rPr>
              <a:t> Création d'une bulle Wi-Fi,</a:t>
            </a:r>
          </a:p>
          <a:p>
            <a:pPr algn="just">
              <a:lnSpc>
                <a:spcPct val="107000"/>
              </a:lnSpc>
              <a:spcBef>
                <a:spcPct val="0"/>
              </a:spcBef>
              <a:buFontTx/>
              <a:buChar char="•"/>
            </a:pPr>
            <a:r>
              <a:rPr lang="fr-FR" altLang="fr-FR" sz="2000">
                <a:latin typeface="Times New Roman" panose="02020603050405020304" pitchFamily="18" charset="0"/>
                <a:ea typeface="Calibri" panose="020F0502020204030204" pitchFamily="34" charset="0"/>
                <a:cs typeface="Times New Roman" panose="02020603050405020304" pitchFamily="18" charset="0"/>
              </a:rPr>
              <a:t> Connexion au système ARTEMIS en mode Web. </a:t>
            </a:r>
          </a:p>
        </p:txBody>
      </p:sp>
      <p:sp>
        <p:nvSpPr>
          <p:cNvPr id="74757" name="Rectangle 1">
            <a:extLst>
              <a:ext uri="{FF2B5EF4-FFF2-40B4-BE49-F238E27FC236}">
                <a16:creationId xmlns:a16="http://schemas.microsoft.com/office/drawing/2014/main" id="{FDA09465-D9C7-8A46-963E-835C755E5B21}"/>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Description et fonctionnement détaillés des matériels :</a:t>
            </a:r>
          </a:p>
        </p:txBody>
      </p:sp>
      <p:pic>
        <p:nvPicPr>
          <p:cNvPr id="74758" name="Picture 7" descr="F:\A diffuser\JSP SDMIS\Dématérialisation\doc\INC\B - connaissance du matériel\Antares\Images\DSC_0011.JPG">
            <a:extLst>
              <a:ext uri="{FF2B5EF4-FFF2-40B4-BE49-F238E27FC236}">
                <a16:creationId xmlns:a16="http://schemas.microsoft.com/office/drawing/2014/main" id="{3A7E7100-1848-979E-0FFF-467BCBA978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1905000"/>
            <a:ext cx="2671763"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re 8">
            <a:extLst>
              <a:ext uri="{FF2B5EF4-FFF2-40B4-BE49-F238E27FC236}">
                <a16:creationId xmlns:a16="http://schemas.microsoft.com/office/drawing/2014/main" id="{3E0A850B-FD98-4A95-D561-F39B4D8B3BF3}"/>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Utilisation opérationnelle</a:t>
            </a:r>
          </a:p>
        </p:txBody>
      </p:sp>
      <p:sp>
        <p:nvSpPr>
          <p:cNvPr id="75779" name="Espace réservé du numéro de diapositive 4">
            <a:extLst>
              <a:ext uri="{FF2B5EF4-FFF2-40B4-BE49-F238E27FC236}">
                <a16:creationId xmlns:a16="http://schemas.microsoft.com/office/drawing/2014/main" id="{2E27BFCD-A7DC-7B5F-02BB-65D1B1876C2A}"/>
              </a:ext>
            </a:extLst>
          </p:cNvPr>
          <p:cNvSpPr>
            <a:spLocks noGrp="1" noChangeArrowheads="1"/>
          </p:cNvSpPr>
          <p:nvPr>
            <p:ph type="sldNum" sz="quarter" idx="12"/>
          </p:nvPr>
        </p:nvSpPr>
        <p:spPr bwMode="auto">
          <a:xfrm>
            <a:off x="6786563" y="6278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3DCEB068-047E-49A1-B1FC-330FA06CA46D}" type="slidenum">
              <a:rPr lang="fr-FR" altLang="fr-FR" sz="2000">
                <a:solidFill>
                  <a:srgbClr val="984807"/>
                </a:solidFill>
              </a:rPr>
              <a:pPr>
                <a:spcBef>
                  <a:spcPct val="0"/>
                </a:spcBef>
                <a:buFontTx/>
                <a:buNone/>
              </a:pPr>
              <a:t>54</a:t>
            </a:fld>
            <a:endParaRPr lang="fr-FR" altLang="fr-FR" sz="2000">
              <a:solidFill>
                <a:srgbClr val="984807"/>
              </a:solidFill>
            </a:endParaRPr>
          </a:p>
        </p:txBody>
      </p:sp>
      <p:sp>
        <p:nvSpPr>
          <p:cNvPr id="75780" name="Rectangle 1">
            <a:extLst>
              <a:ext uri="{FF2B5EF4-FFF2-40B4-BE49-F238E27FC236}">
                <a16:creationId xmlns:a16="http://schemas.microsoft.com/office/drawing/2014/main" id="{6A628E6C-DD2C-2FCA-5906-EC4565339105}"/>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Langage et procédure à respecter lors de la transmission d'un message :</a:t>
            </a:r>
            <a:r>
              <a:rPr lang="fr-FR" altLang="fr-FR" sz="2000" b="1">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75781" name="Rectangle 1">
            <a:extLst>
              <a:ext uri="{FF2B5EF4-FFF2-40B4-BE49-F238E27FC236}">
                <a16:creationId xmlns:a16="http://schemas.microsoft.com/office/drawing/2014/main" id="{B1F04696-9B3E-2DE6-8329-1F65360E1DA2}"/>
              </a:ext>
            </a:extLst>
          </p:cNvPr>
          <p:cNvSpPr>
            <a:spLocks noChangeArrowheads="1"/>
          </p:cNvSpPr>
          <p:nvPr/>
        </p:nvSpPr>
        <p:spPr bwMode="auto">
          <a:xfrm>
            <a:off x="457200" y="1981200"/>
            <a:ext cx="8189913" cy="367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Règles d’exploitation qui fixent la forme et la succession des communications échangées sur le réseau.</a:t>
            </a: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Cette procédure a pour but :</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Char char="•"/>
            </a:pPr>
            <a:r>
              <a:rPr lang="fr-FR" altLang="fr-FR" sz="2000">
                <a:latin typeface="Times New Roman" panose="02020603050405020304" pitchFamily="18" charset="0"/>
                <a:ea typeface="Calibri" panose="020F0502020204030204" pitchFamily="34" charset="0"/>
                <a:cs typeface="Times New Roman" panose="02020603050405020304" pitchFamily="18" charset="0"/>
              </a:rPr>
              <a:t> Utiliser un vocabulaire et un langage compris par tous,</a:t>
            </a:r>
          </a:p>
          <a:p>
            <a:pPr algn="just">
              <a:lnSpc>
                <a:spcPct val="107000"/>
              </a:lnSpc>
              <a:spcBef>
                <a:spcPct val="0"/>
              </a:spcBef>
              <a:buFontTx/>
              <a:buChar char="•"/>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000">
                <a:latin typeface="Times New Roman" panose="02020603050405020304" pitchFamily="18" charset="0"/>
                <a:ea typeface="Calibri" panose="020F0502020204030204" pitchFamily="34" charset="0"/>
                <a:cs typeface="Times New Roman" panose="02020603050405020304" pitchFamily="18" charset="0"/>
              </a:rPr>
              <a:t> Permettre un gain de temps et simplifier la conversation,</a:t>
            </a: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000">
                <a:latin typeface="Times New Roman" panose="02020603050405020304" pitchFamily="18" charset="0"/>
                <a:ea typeface="Calibri" panose="020F0502020204030204" pitchFamily="34" charset="0"/>
                <a:cs typeface="Times New Roman" panose="02020603050405020304" pitchFamily="18" charset="0"/>
              </a:rPr>
              <a:t> Faciliter l’identification des stations</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re 8">
            <a:extLst>
              <a:ext uri="{FF2B5EF4-FFF2-40B4-BE49-F238E27FC236}">
                <a16:creationId xmlns:a16="http://schemas.microsoft.com/office/drawing/2014/main" id="{A338117C-2302-FB54-F0C7-9386528D3D65}"/>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opérationnelle</a:t>
            </a:r>
          </a:p>
        </p:txBody>
      </p:sp>
      <p:sp>
        <p:nvSpPr>
          <p:cNvPr id="78851" name="Espace réservé du numéro de diapositive 4">
            <a:extLst>
              <a:ext uri="{FF2B5EF4-FFF2-40B4-BE49-F238E27FC236}">
                <a16:creationId xmlns:a16="http://schemas.microsoft.com/office/drawing/2014/main" id="{0684B654-FFB3-4028-5503-999F587335E2}"/>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77C290A1-257B-4F3A-83CD-3F056F1638AF}" type="slidenum">
              <a:rPr lang="fr-FR" altLang="fr-FR" sz="2000">
                <a:solidFill>
                  <a:srgbClr val="984807"/>
                </a:solidFill>
              </a:rPr>
              <a:pPr algn="r" eaLnBrk="1" hangingPunct="1">
                <a:spcBef>
                  <a:spcPct val="0"/>
                </a:spcBef>
                <a:buFontTx/>
                <a:buNone/>
              </a:pPr>
              <a:t>55</a:t>
            </a:fld>
            <a:endParaRPr lang="fr-FR" altLang="fr-FR" sz="2000">
              <a:solidFill>
                <a:srgbClr val="984807"/>
              </a:solidFill>
            </a:endParaRPr>
          </a:p>
        </p:txBody>
      </p:sp>
      <p:sp>
        <p:nvSpPr>
          <p:cNvPr id="78852" name="Rectangle 1">
            <a:extLst>
              <a:ext uri="{FF2B5EF4-FFF2-40B4-BE49-F238E27FC236}">
                <a16:creationId xmlns:a16="http://schemas.microsoft.com/office/drawing/2014/main" id="{66053BB7-1759-C5E2-B145-0B35F2CBEA76}"/>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Langage et procédure à respecter lors de la transmission d'un message :</a:t>
            </a:r>
            <a:r>
              <a:rPr lang="fr-FR" altLang="fr-FR" sz="2000" b="1">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78853" name="Rectangle 1">
            <a:extLst>
              <a:ext uri="{FF2B5EF4-FFF2-40B4-BE49-F238E27FC236}">
                <a16:creationId xmlns:a16="http://schemas.microsoft.com/office/drawing/2014/main" id="{18DCFE92-6713-63F6-3AD8-4924E530A059}"/>
              </a:ext>
            </a:extLst>
          </p:cNvPr>
          <p:cNvSpPr>
            <a:spLocks noChangeArrowheads="1"/>
          </p:cNvSpPr>
          <p:nvPr/>
        </p:nvSpPr>
        <p:spPr bwMode="auto">
          <a:xfrm>
            <a:off x="457200" y="1981200"/>
            <a:ext cx="8189913" cy="237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Les règles d'exploitation du réseau :</a:t>
            </a: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Toute station doit s’assurer avant d’émettre qu’aucune communication n’est en cours sur le canal. </a:t>
            </a:r>
            <a:endParaRPr lang="fr-FR" altLang="fr-FR" sz="2000">
              <a:solidFill>
                <a:srgbClr val="000000"/>
              </a:solidFill>
              <a:latin typeface="Comic Sans MS" panose="030F0702030302020204" pitchFamily="66"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000">
              <a:solidFill>
                <a:srgbClr val="000000"/>
              </a:solidFill>
              <a:latin typeface="Comic Sans MS" panose="030F0702030302020204" pitchFamily="66"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Tout terminal devra obtenir la parole de la station directrice (CTA) pour établir une communication en phonie.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re 8">
            <a:extLst>
              <a:ext uri="{FF2B5EF4-FFF2-40B4-BE49-F238E27FC236}">
                <a16:creationId xmlns:a16="http://schemas.microsoft.com/office/drawing/2014/main" id="{5AE02418-E980-0BBB-2839-A86EC3C1B4DB}"/>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opérationnelle</a:t>
            </a:r>
          </a:p>
        </p:txBody>
      </p:sp>
      <p:sp>
        <p:nvSpPr>
          <p:cNvPr id="79875" name="Espace réservé du numéro de diapositive 4">
            <a:extLst>
              <a:ext uri="{FF2B5EF4-FFF2-40B4-BE49-F238E27FC236}">
                <a16:creationId xmlns:a16="http://schemas.microsoft.com/office/drawing/2014/main" id="{475373FD-9088-47EB-037D-49106AFEECE4}"/>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C763D4A7-0703-4E84-B033-62781F67C137}" type="slidenum">
              <a:rPr lang="fr-FR" altLang="fr-FR" sz="2000">
                <a:solidFill>
                  <a:srgbClr val="984807"/>
                </a:solidFill>
              </a:rPr>
              <a:pPr algn="r" eaLnBrk="1" hangingPunct="1">
                <a:spcBef>
                  <a:spcPct val="0"/>
                </a:spcBef>
                <a:buFontTx/>
                <a:buNone/>
              </a:pPr>
              <a:t>56</a:t>
            </a:fld>
            <a:endParaRPr lang="fr-FR" altLang="fr-FR" sz="2000">
              <a:solidFill>
                <a:srgbClr val="984807"/>
              </a:solidFill>
            </a:endParaRPr>
          </a:p>
        </p:txBody>
      </p:sp>
      <p:sp>
        <p:nvSpPr>
          <p:cNvPr id="79876" name="Rectangle 1">
            <a:extLst>
              <a:ext uri="{FF2B5EF4-FFF2-40B4-BE49-F238E27FC236}">
                <a16:creationId xmlns:a16="http://schemas.microsoft.com/office/drawing/2014/main" id="{F21C7C29-FE3F-4E88-BB04-5C9FEFE914BB}"/>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Langage et procédure à respecter lors de la transmission d'un message :</a:t>
            </a:r>
            <a:r>
              <a:rPr lang="fr-FR" altLang="fr-FR" sz="2000" b="1">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79877" name="Rectangle 1">
            <a:extLst>
              <a:ext uri="{FF2B5EF4-FFF2-40B4-BE49-F238E27FC236}">
                <a16:creationId xmlns:a16="http://schemas.microsoft.com/office/drawing/2014/main" id="{E2E0C0AE-8BF0-1BFA-EA97-BEC84493CB53}"/>
              </a:ext>
            </a:extLst>
          </p:cNvPr>
          <p:cNvSpPr>
            <a:spLocks noChangeArrowheads="1"/>
          </p:cNvSpPr>
          <p:nvPr/>
        </p:nvSpPr>
        <p:spPr bwMode="auto">
          <a:xfrm>
            <a:off x="457200" y="1981200"/>
            <a:ext cx="8189913" cy="302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Les règles d'exploitation du réseau :</a:t>
            </a: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Avant de parler, la phrase doit être construite mentalement : </a:t>
            </a: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Articuler ; </a:t>
            </a:r>
            <a:endParaRPr lang="fr-FR" altLang="fr-FR" sz="2000">
              <a:solidFill>
                <a:srgbClr val="000000"/>
              </a:solidFill>
              <a:latin typeface="Comic Sans MS" panose="030F0702030302020204" pitchFamily="66"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S’assurer d’être sur le bon canal,</a:t>
            </a:r>
            <a:endParaRPr lang="fr-FR" altLang="fr-FR" sz="2000">
              <a:solidFill>
                <a:srgbClr val="000000"/>
              </a:solidFill>
              <a:latin typeface="Comic Sans MS" panose="030F0702030302020204" pitchFamily="66"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000">
                <a:latin typeface="Times New Roman" panose="02020603050405020304" pitchFamily="18" charset="0"/>
                <a:ea typeface="Calibri" panose="020F0502020204030204" pitchFamily="34" charset="0"/>
                <a:cs typeface="Times New Roman" panose="02020603050405020304" pitchFamily="18" charset="0"/>
              </a:rPr>
              <a:t> Ne pas hurler dans le micro ; </a:t>
            </a:r>
            <a:endParaRPr lang="fr-FR" altLang="fr-FR" sz="2000">
              <a:solidFill>
                <a:srgbClr val="000000"/>
              </a:solidFill>
              <a:latin typeface="Comic Sans MS" panose="030F0702030302020204" pitchFamily="66"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000">
                <a:latin typeface="Times New Roman" panose="02020603050405020304" pitchFamily="18" charset="0"/>
                <a:ea typeface="Calibri" panose="020F0502020204030204" pitchFamily="34" charset="0"/>
                <a:cs typeface="Times New Roman" panose="02020603050405020304" pitchFamily="18" charset="0"/>
              </a:rPr>
              <a:t> Transmettre les textes de message en tranches de phrases courtes; </a:t>
            </a:r>
            <a:endParaRPr lang="fr-FR" altLang="fr-FR" sz="2000">
              <a:solidFill>
                <a:srgbClr val="000000"/>
              </a:solidFill>
              <a:latin typeface="Comic Sans MS" panose="030F0702030302020204" pitchFamily="66"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Parler à allure normale.</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re 8">
            <a:extLst>
              <a:ext uri="{FF2B5EF4-FFF2-40B4-BE49-F238E27FC236}">
                <a16:creationId xmlns:a16="http://schemas.microsoft.com/office/drawing/2014/main" id="{AAF5B2CB-95A3-0E2C-B678-59A1593D1E7B}"/>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opérationnelle</a:t>
            </a:r>
          </a:p>
        </p:txBody>
      </p:sp>
      <p:sp>
        <p:nvSpPr>
          <p:cNvPr id="80899" name="Espace réservé du numéro de diapositive 4">
            <a:extLst>
              <a:ext uri="{FF2B5EF4-FFF2-40B4-BE49-F238E27FC236}">
                <a16:creationId xmlns:a16="http://schemas.microsoft.com/office/drawing/2014/main" id="{0CDEE066-9024-2949-1AD7-4257FDAFCDE6}"/>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A71585D6-CD42-470D-BBA2-B48120B636CA}" type="slidenum">
              <a:rPr lang="fr-FR" altLang="fr-FR" sz="2000">
                <a:solidFill>
                  <a:srgbClr val="984807"/>
                </a:solidFill>
              </a:rPr>
              <a:pPr algn="r" eaLnBrk="1" hangingPunct="1">
                <a:spcBef>
                  <a:spcPct val="0"/>
                </a:spcBef>
                <a:buFontTx/>
                <a:buNone/>
              </a:pPr>
              <a:t>57</a:t>
            </a:fld>
            <a:endParaRPr lang="fr-FR" altLang="fr-FR" sz="2000">
              <a:solidFill>
                <a:srgbClr val="984807"/>
              </a:solidFill>
            </a:endParaRPr>
          </a:p>
        </p:txBody>
      </p:sp>
      <p:sp>
        <p:nvSpPr>
          <p:cNvPr id="80900" name="Rectangle 1">
            <a:extLst>
              <a:ext uri="{FF2B5EF4-FFF2-40B4-BE49-F238E27FC236}">
                <a16:creationId xmlns:a16="http://schemas.microsoft.com/office/drawing/2014/main" id="{5C7EB7A3-3D8B-2C28-F8C7-6F366907F758}"/>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Langage et procédure à respecter lors de la transmission d'un message :</a:t>
            </a:r>
            <a:r>
              <a:rPr lang="fr-FR" altLang="fr-FR" sz="2000" b="1">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80901" name="Rectangle 1">
            <a:extLst>
              <a:ext uri="{FF2B5EF4-FFF2-40B4-BE49-F238E27FC236}">
                <a16:creationId xmlns:a16="http://schemas.microsoft.com/office/drawing/2014/main" id="{864D4E1F-729C-C2FA-CA50-F79DD61B43DE}"/>
              </a:ext>
            </a:extLst>
          </p:cNvPr>
          <p:cNvSpPr>
            <a:spLocks noChangeArrowheads="1"/>
          </p:cNvSpPr>
          <p:nvPr/>
        </p:nvSpPr>
        <p:spPr bwMode="auto">
          <a:xfrm>
            <a:off x="457200" y="1981200"/>
            <a:ext cx="8189913"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Char char="•"/>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Être précis, concis et utiliser des mots percutants (affirmatif, négatif, vu, exact, impossible, prêt, etc.) ; </a:t>
            </a:r>
          </a:p>
          <a:p>
            <a:pPr algn="just">
              <a:lnSpc>
                <a:spcPct val="107000"/>
              </a:lnSpc>
              <a:spcBef>
                <a:spcPct val="0"/>
              </a:spcBef>
              <a:buFontTx/>
              <a:buChar char="•"/>
            </a:pPr>
            <a:endParaRPr lang="fr-FR" altLang="fr-FR" sz="2000">
              <a:solidFill>
                <a:srgbClr val="000000"/>
              </a:solidFill>
              <a:latin typeface="Comic Sans MS" panose="030F0702030302020204" pitchFamily="66"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Discrétion sur les informations échangées,</a:t>
            </a:r>
          </a:p>
          <a:p>
            <a:pPr algn="just">
              <a:lnSpc>
                <a:spcPct val="107000"/>
              </a:lnSpc>
              <a:spcBef>
                <a:spcPct val="0"/>
              </a:spcBef>
              <a:buFontTx/>
              <a:buChar char="•"/>
            </a:pPr>
            <a:endParaRPr lang="fr-FR" altLang="fr-FR" sz="2000">
              <a:solidFill>
                <a:srgbClr val="000000"/>
              </a:solidFill>
              <a:latin typeface="Comic Sans MS" panose="030F0702030302020204" pitchFamily="66"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Ne pas considérer un message transmis, sans accusé de réception </a:t>
            </a:r>
          </a:p>
          <a:p>
            <a:pPr algn="just">
              <a:lnSpc>
                <a:spcPct val="107000"/>
              </a:lnSpc>
              <a:spcBef>
                <a:spcPct val="0"/>
              </a:spcBef>
              <a:buFontTx/>
              <a:buChar char="•"/>
            </a:pPr>
            <a:endPar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altLang="fr-FR" sz="2000">
                <a:latin typeface="Times New Roman" panose="02020603050405020304" pitchFamily="18" charset="0"/>
                <a:ea typeface="Calibri" panose="020F0502020204030204" pitchFamily="34" charset="0"/>
                <a:cs typeface="Times New Roman" panose="02020603050405020304" pitchFamily="18" charset="0"/>
              </a:rPr>
              <a:t>Eviter d’introduire l’interjection « euh » à la fin des mots ; </a:t>
            </a:r>
          </a:p>
          <a:p>
            <a:pPr algn="just">
              <a:lnSpc>
                <a:spcPct val="107000"/>
              </a:lnSpc>
              <a:spcBef>
                <a:spcPct val="0"/>
              </a:spcBef>
              <a:buFontTx/>
              <a:buChar char="•"/>
            </a:pPr>
            <a:endParaRPr lang="fr-FR" altLang="fr-FR" sz="2000">
              <a:solidFill>
                <a:srgbClr val="000000"/>
              </a:solidFill>
              <a:latin typeface="Comic Sans MS" panose="030F0702030302020204" pitchFamily="66"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000">
                <a:latin typeface="Times New Roman" panose="02020603050405020304" pitchFamily="18" charset="0"/>
                <a:ea typeface="Calibri" panose="020F0502020204030204" pitchFamily="34" charset="0"/>
                <a:cs typeface="Times New Roman" panose="02020603050405020304" pitchFamily="18" charset="0"/>
              </a:rPr>
              <a:t> Observer la procédure réglementaire.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re 8">
            <a:extLst>
              <a:ext uri="{FF2B5EF4-FFF2-40B4-BE49-F238E27FC236}">
                <a16:creationId xmlns:a16="http://schemas.microsoft.com/office/drawing/2014/main" id="{8A92960A-2D77-898E-D139-28DFB3B3E789}"/>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opérationnelle</a:t>
            </a:r>
          </a:p>
        </p:txBody>
      </p:sp>
      <p:sp>
        <p:nvSpPr>
          <p:cNvPr id="81923" name="Espace réservé du numéro de diapositive 4">
            <a:extLst>
              <a:ext uri="{FF2B5EF4-FFF2-40B4-BE49-F238E27FC236}">
                <a16:creationId xmlns:a16="http://schemas.microsoft.com/office/drawing/2014/main" id="{1AF14A00-29ED-6854-86ED-FE9D39F5453F}"/>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54498003-A204-48F3-A202-CCDA87ADE2B5}" type="slidenum">
              <a:rPr lang="fr-FR" altLang="fr-FR" sz="2000">
                <a:solidFill>
                  <a:srgbClr val="984807"/>
                </a:solidFill>
              </a:rPr>
              <a:pPr algn="r" eaLnBrk="1" hangingPunct="1">
                <a:spcBef>
                  <a:spcPct val="0"/>
                </a:spcBef>
                <a:buFontTx/>
                <a:buNone/>
              </a:pPr>
              <a:t>58</a:t>
            </a:fld>
            <a:endParaRPr lang="fr-FR" altLang="fr-FR" sz="2000">
              <a:solidFill>
                <a:srgbClr val="984807"/>
              </a:solidFill>
            </a:endParaRPr>
          </a:p>
        </p:txBody>
      </p:sp>
      <p:sp>
        <p:nvSpPr>
          <p:cNvPr id="81924" name="Rectangle 1">
            <a:extLst>
              <a:ext uri="{FF2B5EF4-FFF2-40B4-BE49-F238E27FC236}">
                <a16:creationId xmlns:a16="http://schemas.microsoft.com/office/drawing/2014/main" id="{BAA999BC-AABE-CBFE-AD2D-0591B7A04175}"/>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Langage et procédure à respecter lors de la transmission d'un message :</a:t>
            </a:r>
            <a:r>
              <a:rPr lang="fr-FR" altLang="fr-FR" sz="2000" b="1">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81925" name="Rectangle 1">
            <a:extLst>
              <a:ext uri="{FF2B5EF4-FFF2-40B4-BE49-F238E27FC236}">
                <a16:creationId xmlns:a16="http://schemas.microsoft.com/office/drawing/2014/main" id="{73E55064-28C6-37CE-2005-890D6EAC7E33}"/>
              </a:ext>
            </a:extLst>
          </p:cNvPr>
          <p:cNvSpPr>
            <a:spLocks noChangeArrowheads="1"/>
          </p:cNvSpPr>
          <p:nvPr/>
        </p:nvSpPr>
        <p:spPr bwMode="auto">
          <a:xfrm>
            <a:off x="457200" y="1981200"/>
            <a:ext cx="8189913"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D'autres part, </a:t>
            </a:r>
            <a:endParaRPr lang="fr-FR" altLang="fr-FR" sz="2000">
              <a:solidFill>
                <a:srgbClr val="000000"/>
              </a:solidFill>
              <a:latin typeface="Comic Sans MS" panose="030F0702030302020204" pitchFamily="66"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000">
              <a:solidFill>
                <a:srgbClr val="000000"/>
              </a:solidFill>
              <a:latin typeface="Comic Sans MS" panose="030F0702030302020204" pitchFamily="66"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000">
                <a:latin typeface="Times New Roman" panose="02020603050405020304" pitchFamily="18" charset="0"/>
                <a:ea typeface="Calibri" panose="020F0502020204030204" pitchFamily="34" charset="0"/>
                <a:cs typeface="Times New Roman" panose="02020603050405020304" pitchFamily="18" charset="0"/>
              </a:rPr>
              <a:t> Silence dans le véhicule et, éventuellement, arrêter l’avertisseur sonore ; </a:t>
            </a:r>
          </a:p>
          <a:p>
            <a:pPr algn="just">
              <a:lnSpc>
                <a:spcPct val="107000"/>
              </a:lnSpc>
              <a:spcBef>
                <a:spcPct val="0"/>
              </a:spcBef>
              <a:buFontTx/>
              <a:buChar char="•"/>
            </a:pPr>
            <a:endParaRPr lang="fr-FR" altLang="fr-FR" sz="2000">
              <a:solidFill>
                <a:srgbClr val="000000"/>
              </a:solidFill>
              <a:latin typeface="Comic Sans MS" panose="030F0702030302020204" pitchFamily="66"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000">
                <a:latin typeface="Times New Roman" panose="02020603050405020304" pitchFamily="18" charset="0"/>
                <a:ea typeface="Calibri" panose="020F0502020204030204" pitchFamily="34" charset="0"/>
                <a:cs typeface="Times New Roman" panose="02020603050405020304" pitchFamily="18" charset="0"/>
              </a:rPr>
              <a:t> Ne doit commencer à parler devant le micro qu’après avoir appuyé sur l'alternat et attendre que la LED rouge s'allume. Le système de relais ne s’enclenche qu’après un certain délai.</a:t>
            </a:r>
          </a:p>
          <a:p>
            <a:pPr algn="just">
              <a:lnSpc>
                <a:spcPct val="107000"/>
              </a:lnSpc>
              <a:spcBef>
                <a:spcPct val="0"/>
              </a:spcBef>
              <a:buFontTx/>
              <a:buChar char="•"/>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000">
                <a:latin typeface="Times New Roman" panose="02020603050405020304" pitchFamily="18" charset="0"/>
                <a:ea typeface="Calibri" panose="020F0502020204030204" pitchFamily="34" charset="0"/>
                <a:cs typeface="Times New Roman" panose="02020603050405020304" pitchFamily="18" charset="0"/>
              </a:rPr>
              <a:t> Evite de souffler ou de siffler dans le micro avant de commencer à transmettre ;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re 8">
            <a:extLst>
              <a:ext uri="{FF2B5EF4-FFF2-40B4-BE49-F238E27FC236}">
                <a16:creationId xmlns:a16="http://schemas.microsoft.com/office/drawing/2014/main" id="{D5361E1D-A5A9-4AC3-C0FB-58778C5C8AEE}"/>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opérationnelle</a:t>
            </a:r>
          </a:p>
        </p:txBody>
      </p:sp>
      <p:sp>
        <p:nvSpPr>
          <p:cNvPr id="82947" name="Espace réservé du numéro de diapositive 4">
            <a:extLst>
              <a:ext uri="{FF2B5EF4-FFF2-40B4-BE49-F238E27FC236}">
                <a16:creationId xmlns:a16="http://schemas.microsoft.com/office/drawing/2014/main" id="{1088EA7C-17C7-088B-A65E-E383725CB944}"/>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01AB04E7-4973-4D37-957D-406A2C9CC5F1}" type="slidenum">
              <a:rPr lang="fr-FR" altLang="fr-FR" sz="2000">
                <a:solidFill>
                  <a:srgbClr val="984807"/>
                </a:solidFill>
              </a:rPr>
              <a:pPr algn="r" eaLnBrk="1" hangingPunct="1">
                <a:spcBef>
                  <a:spcPct val="0"/>
                </a:spcBef>
                <a:buFontTx/>
                <a:buNone/>
              </a:pPr>
              <a:t>59</a:t>
            </a:fld>
            <a:endParaRPr lang="fr-FR" altLang="fr-FR" sz="2000">
              <a:solidFill>
                <a:srgbClr val="984807"/>
              </a:solidFill>
            </a:endParaRPr>
          </a:p>
        </p:txBody>
      </p:sp>
      <p:sp>
        <p:nvSpPr>
          <p:cNvPr id="82948" name="Rectangle 1">
            <a:extLst>
              <a:ext uri="{FF2B5EF4-FFF2-40B4-BE49-F238E27FC236}">
                <a16:creationId xmlns:a16="http://schemas.microsoft.com/office/drawing/2014/main" id="{41D9B128-0B3C-E9D2-8F57-9541763820DA}"/>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Langage et procédure à respecter lors de la transmission d'un message :</a:t>
            </a:r>
            <a:r>
              <a:rPr lang="fr-FR" altLang="fr-FR" sz="2000" b="1">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82949" name="Rectangle 1">
            <a:extLst>
              <a:ext uri="{FF2B5EF4-FFF2-40B4-BE49-F238E27FC236}">
                <a16:creationId xmlns:a16="http://schemas.microsoft.com/office/drawing/2014/main" id="{278C2C3D-A918-25D2-E905-6EDE5D305FD3}"/>
              </a:ext>
            </a:extLst>
          </p:cNvPr>
          <p:cNvSpPr>
            <a:spLocks noChangeArrowheads="1"/>
          </p:cNvSpPr>
          <p:nvPr/>
        </p:nvSpPr>
        <p:spPr bwMode="auto">
          <a:xfrm>
            <a:off x="457200" y="1981200"/>
            <a:ext cx="8189913" cy="237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D'autres part, </a:t>
            </a:r>
            <a:endParaRPr lang="fr-FR" altLang="fr-FR" sz="2000">
              <a:solidFill>
                <a:srgbClr val="000000"/>
              </a:solidFill>
              <a:latin typeface="Comic Sans MS" panose="030F0702030302020204" pitchFamily="66"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Char char="•"/>
            </a:pPr>
            <a:r>
              <a:rPr lang="fr-FR" altLang="fr-FR" sz="2000">
                <a:latin typeface="Times New Roman" panose="02020603050405020304" pitchFamily="18" charset="0"/>
                <a:ea typeface="Calibri" panose="020F0502020204030204" pitchFamily="34" charset="0"/>
                <a:cs typeface="Times New Roman" panose="02020603050405020304" pitchFamily="18" charset="0"/>
              </a:rPr>
              <a:t> Proscrire les apartés pendant la transmission d’un message ; </a:t>
            </a:r>
          </a:p>
          <a:p>
            <a:pPr algn="just">
              <a:lnSpc>
                <a:spcPct val="107000"/>
              </a:lnSpc>
              <a:spcBef>
                <a:spcPct val="0"/>
              </a:spcBef>
              <a:buFontTx/>
              <a:buChar char="•"/>
            </a:pPr>
            <a:endParaRPr lang="fr-FR" altLang="fr-FR" sz="2000">
              <a:solidFill>
                <a:srgbClr val="000000"/>
              </a:solidFill>
              <a:latin typeface="Comic Sans MS" panose="030F0702030302020204" pitchFamily="66"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Message est long : le diviser en plusieurs « blocs », de 10 à 30 secondes, espacés par des silences de 3 secondes afin de permettre la procédure d’interruption ; </a:t>
            </a:r>
            <a:endParaRPr lang="fr-FR" altLang="fr-FR" sz="2000">
              <a:solidFill>
                <a:srgbClr val="000000"/>
              </a:solidFill>
              <a:latin typeface="Comic Sans MS" panose="030F0702030302020204" pitchFamily="66" charset="0"/>
              <a:ea typeface="Calibri" panose="020F0502020204030204" pitchFamily="34" charset="0"/>
              <a:cs typeface="Times New Roman" panose="02020603050405020304"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Image 78">
            <a:extLst>
              <a:ext uri="{FF2B5EF4-FFF2-40B4-BE49-F238E27FC236}">
                <a16:creationId xmlns:a16="http://schemas.microsoft.com/office/drawing/2014/main" id="{BCDE5412-CCD4-5018-421E-58227068E5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6667" t="35294"/>
          <a:stretch>
            <a:fillRect/>
          </a:stretch>
        </p:blipFill>
        <p:spPr bwMode="auto">
          <a:xfrm>
            <a:off x="4648200" y="4191000"/>
            <a:ext cx="2786063"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itre 8">
            <a:extLst>
              <a:ext uri="{FF2B5EF4-FFF2-40B4-BE49-F238E27FC236}">
                <a16:creationId xmlns:a16="http://schemas.microsoft.com/office/drawing/2014/main" id="{E2B9FCE5-2313-231D-150E-1EAE94A8A644}"/>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technique</a:t>
            </a:r>
          </a:p>
        </p:txBody>
      </p:sp>
      <p:sp>
        <p:nvSpPr>
          <p:cNvPr id="8196" name="Espace réservé du numéro de diapositive 4">
            <a:extLst>
              <a:ext uri="{FF2B5EF4-FFF2-40B4-BE49-F238E27FC236}">
                <a16:creationId xmlns:a16="http://schemas.microsoft.com/office/drawing/2014/main" id="{F9041451-9E16-D8D4-6650-AC5489540E62}"/>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765D3B9A-53F6-422C-88B3-88E9958D4315}" type="slidenum">
              <a:rPr lang="fr-FR" altLang="fr-FR" sz="2000">
                <a:solidFill>
                  <a:srgbClr val="984807"/>
                </a:solidFill>
              </a:rPr>
              <a:pPr algn="r" eaLnBrk="1" hangingPunct="1">
                <a:spcBef>
                  <a:spcPct val="0"/>
                </a:spcBef>
                <a:buFontTx/>
                <a:buNone/>
              </a:pPr>
              <a:t>6</a:t>
            </a:fld>
            <a:endParaRPr lang="fr-FR" altLang="fr-FR" sz="2000">
              <a:solidFill>
                <a:srgbClr val="984807"/>
              </a:solidFill>
            </a:endParaRPr>
          </a:p>
        </p:txBody>
      </p:sp>
      <p:sp>
        <p:nvSpPr>
          <p:cNvPr id="8197" name="Rectangle 1">
            <a:extLst>
              <a:ext uri="{FF2B5EF4-FFF2-40B4-BE49-F238E27FC236}">
                <a16:creationId xmlns:a16="http://schemas.microsoft.com/office/drawing/2014/main" id="{540EF7F4-5999-42EF-19B6-50EC81E010EE}"/>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Différents réseaux : Connaissances élémentaires :</a:t>
            </a:r>
          </a:p>
        </p:txBody>
      </p:sp>
      <p:sp>
        <p:nvSpPr>
          <p:cNvPr id="8198" name="Rectangle 1">
            <a:extLst>
              <a:ext uri="{FF2B5EF4-FFF2-40B4-BE49-F238E27FC236}">
                <a16:creationId xmlns:a16="http://schemas.microsoft.com/office/drawing/2014/main" id="{F47E4D20-17E3-AA9E-F7BE-2A075B88C8B2}"/>
              </a:ext>
            </a:extLst>
          </p:cNvPr>
          <p:cNvSpPr>
            <a:spLocks noChangeArrowheads="1"/>
          </p:cNvSpPr>
          <p:nvPr/>
        </p:nvSpPr>
        <p:spPr bwMode="auto">
          <a:xfrm>
            <a:off x="457200" y="1981200"/>
            <a:ext cx="8189913"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u="sng">
                <a:latin typeface="Times New Roman" panose="02020603050405020304" pitchFamily="18" charset="0"/>
                <a:ea typeface="Calibri" panose="020F0502020204030204" pitchFamily="34" charset="0"/>
                <a:cs typeface="Times New Roman" panose="02020603050405020304" pitchFamily="18" charset="0"/>
              </a:rPr>
              <a:t>Stations mobiles :</a:t>
            </a:r>
            <a:r>
              <a:rPr lang="fr-FR" altLang="fr-FR" sz="2000">
                <a:latin typeface="Times New Roman" panose="02020603050405020304" pitchFamily="18" charset="0"/>
                <a:ea typeface="Calibri" panose="020F0502020204030204" pitchFamily="34" charset="0"/>
                <a:cs typeface="Times New Roman" panose="02020603050405020304" pitchFamily="18" charset="0"/>
              </a:rPr>
              <a:t> Postes radios embarqués dans les véhicules (B.E.R : Base Émettrice Réceptrice). </a:t>
            </a:r>
          </a:p>
        </p:txBody>
      </p:sp>
      <p:grpSp>
        <p:nvGrpSpPr>
          <p:cNvPr id="8199" name="Groupe 2">
            <a:extLst>
              <a:ext uri="{FF2B5EF4-FFF2-40B4-BE49-F238E27FC236}">
                <a16:creationId xmlns:a16="http://schemas.microsoft.com/office/drawing/2014/main" id="{3FA5C5E5-2A8F-17AB-B21B-4E9D0647B63A}"/>
              </a:ext>
            </a:extLst>
          </p:cNvPr>
          <p:cNvGrpSpPr>
            <a:grpSpLocks/>
          </p:cNvGrpSpPr>
          <p:nvPr/>
        </p:nvGrpSpPr>
        <p:grpSpPr bwMode="auto">
          <a:xfrm>
            <a:off x="1066800" y="3048000"/>
            <a:ext cx="4572000" cy="1795463"/>
            <a:chOff x="1785938" y="2214563"/>
            <a:chExt cx="5000625" cy="1968500"/>
          </a:xfrm>
        </p:grpSpPr>
        <p:pic>
          <p:nvPicPr>
            <p:cNvPr id="8200" name="Image 43" descr="P1140128.JPG">
              <a:extLst>
                <a:ext uri="{FF2B5EF4-FFF2-40B4-BE49-F238E27FC236}">
                  <a16:creationId xmlns:a16="http://schemas.microsoft.com/office/drawing/2014/main" id="{5EBE623D-FD26-4771-A0D2-A759195570D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85938" y="2214563"/>
              <a:ext cx="500062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1" name="Picture 4">
              <a:extLst>
                <a:ext uri="{FF2B5EF4-FFF2-40B4-BE49-F238E27FC236}">
                  <a16:creationId xmlns:a16="http://schemas.microsoft.com/office/drawing/2014/main" id="{F632D62D-2F6D-19E4-A9F5-5A6F90F182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1813" y="2571750"/>
              <a:ext cx="1143007"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2" name="ZoneTexte 16">
              <a:extLst>
                <a:ext uri="{FF2B5EF4-FFF2-40B4-BE49-F238E27FC236}">
                  <a16:creationId xmlns:a16="http://schemas.microsoft.com/office/drawing/2014/main" id="{53848114-EAA9-81D7-D287-156AE2D8B963}"/>
                </a:ext>
              </a:extLst>
            </p:cNvPr>
            <p:cNvSpPr txBox="1">
              <a:spLocks noChangeArrowheads="1"/>
            </p:cNvSpPr>
            <p:nvPr/>
          </p:nvSpPr>
          <p:spPr bwMode="auto">
            <a:xfrm>
              <a:off x="3213200" y="2884531"/>
              <a:ext cx="1217166" cy="217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700" b="1">
                  <a:solidFill>
                    <a:srgbClr val="000000"/>
                  </a:solidFill>
                  <a:latin typeface="Arial" panose="020B0604020202020204" pitchFamily="34" charset="0"/>
                </a:rPr>
                <a:t>     ANTARES</a:t>
              </a:r>
              <a:endParaRPr lang="fr-FR" altLang="fr-FR" sz="1200" b="1">
                <a:solidFill>
                  <a:srgbClr val="000000"/>
                </a:solidFill>
                <a:latin typeface="Arial" panose="020B0604020202020204" pitchFamily="34" charset="0"/>
              </a:endParaRPr>
            </a:p>
          </p:txBody>
        </p:sp>
      </p:gr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re 8">
            <a:extLst>
              <a:ext uri="{FF2B5EF4-FFF2-40B4-BE49-F238E27FC236}">
                <a16:creationId xmlns:a16="http://schemas.microsoft.com/office/drawing/2014/main" id="{CD064446-A368-71C0-B4DB-E8C8D3A41651}"/>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opérationnelle</a:t>
            </a:r>
          </a:p>
        </p:txBody>
      </p:sp>
      <p:sp>
        <p:nvSpPr>
          <p:cNvPr id="83971" name="Espace réservé du numéro de diapositive 4">
            <a:extLst>
              <a:ext uri="{FF2B5EF4-FFF2-40B4-BE49-F238E27FC236}">
                <a16:creationId xmlns:a16="http://schemas.microsoft.com/office/drawing/2014/main" id="{08D43C67-A174-979A-26A2-BE21A7E3DFB0}"/>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98B3E1B5-7268-44A6-9CAE-040D9CC2B605}" type="slidenum">
              <a:rPr lang="fr-FR" altLang="fr-FR" sz="2000">
                <a:solidFill>
                  <a:srgbClr val="984807"/>
                </a:solidFill>
              </a:rPr>
              <a:pPr algn="r" eaLnBrk="1" hangingPunct="1">
                <a:spcBef>
                  <a:spcPct val="0"/>
                </a:spcBef>
                <a:buFontTx/>
                <a:buNone/>
              </a:pPr>
              <a:t>60</a:t>
            </a:fld>
            <a:endParaRPr lang="fr-FR" altLang="fr-FR" sz="2000">
              <a:solidFill>
                <a:srgbClr val="984807"/>
              </a:solidFill>
            </a:endParaRPr>
          </a:p>
        </p:txBody>
      </p:sp>
      <p:sp>
        <p:nvSpPr>
          <p:cNvPr id="83972" name="Rectangle 1">
            <a:extLst>
              <a:ext uri="{FF2B5EF4-FFF2-40B4-BE49-F238E27FC236}">
                <a16:creationId xmlns:a16="http://schemas.microsoft.com/office/drawing/2014/main" id="{4073C190-72EB-87B6-CD22-14922530FD24}"/>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Langage et procédure à respecter lors de la transmission d'un message :</a:t>
            </a:r>
            <a:r>
              <a:rPr lang="fr-FR" altLang="fr-FR" sz="2000" b="1">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83973" name="Rectangle 1">
            <a:extLst>
              <a:ext uri="{FF2B5EF4-FFF2-40B4-BE49-F238E27FC236}">
                <a16:creationId xmlns:a16="http://schemas.microsoft.com/office/drawing/2014/main" id="{68C16A8A-D455-2484-CCCA-4D2FAE598F8B}"/>
              </a:ext>
            </a:extLst>
          </p:cNvPr>
          <p:cNvSpPr>
            <a:spLocks noChangeArrowheads="1"/>
          </p:cNvSpPr>
          <p:nvPr/>
        </p:nvSpPr>
        <p:spPr bwMode="auto">
          <a:xfrm>
            <a:off x="457200" y="1981200"/>
            <a:ext cx="8189913"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Pratiques suivantes sont formellement interdites : </a:t>
            </a:r>
            <a:endParaRPr lang="fr-FR" altLang="fr-FR" sz="2000">
              <a:solidFill>
                <a:srgbClr val="000000"/>
              </a:solidFill>
              <a:latin typeface="Comic Sans MS" panose="030F0702030302020204" pitchFamily="66"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000">
              <a:solidFill>
                <a:srgbClr val="000000"/>
              </a:solidFill>
              <a:latin typeface="Comic Sans MS" panose="030F0702030302020204" pitchFamily="66"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000">
                <a:latin typeface="Times New Roman" panose="02020603050405020304" pitchFamily="18" charset="0"/>
                <a:ea typeface="Calibri" panose="020F0502020204030204" pitchFamily="34" charset="0"/>
                <a:cs typeface="Times New Roman" panose="02020603050405020304" pitchFamily="18" charset="0"/>
              </a:rPr>
              <a:t> La violation du silence radio, </a:t>
            </a:r>
            <a:endParaRPr lang="fr-FR" altLang="fr-FR" sz="2000">
              <a:solidFill>
                <a:srgbClr val="000000"/>
              </a:solidFill>
              <a:latin typeface="Comic Sans MS" panose="030F0702030302020204" pitchFamily="66"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000">
                <a:latin typeface="Times New Roman" panose="02020603050405020304" pitchFamily="18" charset="0"/>
                <a:ea typeface="Calibri" panose="020F0502020204030204" pitchFamily="34" charset="0"/>
                <a:cs typeface="Times New Roman" panose="02020603050405020304" pitchFamily="18" charset="0"/>
              </a:rPr>
              <a:t> Conversation privée entre opérateurs, </a:t>
            </a:r>
            <a:endParaRPr lang="fr-FR" altLang="fr-FR" sz="2000">
              <a:solidFill>
                <a:srgbClr val="000000"/>
              </a:solidFill>
              <a:latin typeface="Comic Sans MS" panose="030F0702030302020204" pitchFamily="66"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000">
                <a:latin typeface="Times New Roman" panose="02020603050405020304" pitchFamily="18" charset="0"/>
                <a:ea typeface="Calibri" panose="020F0502020204030204" pitchFamily="34" charset="0"/>
                <a:cs typeface="Times New Roman" panose="02020603050405020304" pitchFamily="18" charset="0"/>
              </a:rPr>
              <a:t> Transmission sans autorisation dans un réseau dirigé, sauf pour certains messages.</a:t>
            </a:r>
            <a:endParaRPr lang="fr-FR" altLang="fr-FR" sz="2000">
              <a:solidFill>
                <a:srgbClr val="000000"/>
              </a:solidFill>
              <a:latin typeface="Comic Sans MS" panose="030F0702030302020204" pitchFamily="66"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000">
                <a:latin typeface="Times New Roman" panose="02020603050405020304" pitchFamily="18" charset="0"/>
                <a:ea typeface="Calibri" panose="020F0502020204030204" pitchFamily="34" charset="0"/>
                <a:cs typeface="Times New Roman" panose="02020603050405020304" pitchFamily="18" charset="0"/>
              </a:rPr>
              <a:t> Emploi d’abréviation autres que celles qui sont réglementaires, </a:t>
            </a:r>
            <a:endParaRPr lang="fr-FR" altLang="fr-FR" sz="2000">
              <a:solidFill>
                <a:srgbClr val="000000"/>
              </a:solidFill>
              <a:latin typeface="Comic Sans MS" panose="030F0702030302020204" pitchFamily="66"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000">
                <a:latin typeface="Times New Roman" panose="02020603050405020304" pitchFamily="18" charset="0"/>
                <a:ea typeface="Calibri" panose="020F0502020204030204" pitchFamily="34" charset="0"/>
                <a:cs typeface="Times New Roman" panose="02020603050405020304" pitchFamily="18" charset="0"/>
              </a:rPr>
              <a:t> Emploi d’un langage indécent ou familier. </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re 8">
            <a:extLst>
              <a:ext uri="{FF2B5EF4-FFF2-40B4-BE49-F238E27FC236}">
                <a16:creationId xmlns:a16="http://schemas.microsoft.com/office/drawing/2014/main" id="{2B66EB29-6BB3-D4C3-47C1-5BAB679EFA98}"/>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opérationnelle</a:t>
            </a:r>
          </a:p>
        </p:txBody>
      </p:sp>
      <p:sp>
        <p:nvSpPr>
          <p:cNvPr id="84995" name="Espace réservé du numéro de diapositive 4">
            <a:extLst>
              <a:ext uri="{FF2B5EF4-FFF2-40B4-BE49-F238E27FC236}">
                <a16:creationId xmlns:a16="http://schemas.microsoft.com/office/drawing/2014/main" id="{30C8199D-32C2-59FE-C7DC-65852A48A0A1}"/>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5FB8C5AB-29FA-40B1-8781-3FD1C7AF24B7}" type="slidenum">
              <a:rPr lang="fr-FR" altLang="fr-FR" sz="2000">
                <a:solidFill>
                  <a:srgbClr val="984807"/>
                </a:solidFill>
              </a:rPr>
              <a:pPr algn="r" eaLnBrk="1" hangingPunct="1">
                <a:spcBef>
                  <a:spcPct val="0"/>
                </a:spcBef>
                <a:buFontTx/>
                <a:buNone/>
              </a:pPr>
              <a:t>61</a:t>
            </a:fld>
            <a:endParaRPr lang="fr-FR" altLang="fr-FR" sz="2000">
              <a:solidFill>
                <a:srgbClr val="984807"/>
              </a:solidFill>
            </a:endParaRPr>
          </a:p>
        </p:txBody>
      </p:sp>
      <p:sp>
        <p:nvSpPr>
          <p:cNvPr id="84996" name="Rectangle 1">
            <a:extLst>
              <a:ext uri="{FF2B5EF4-FFF2-40B4-BE49-F238E27FC236}">
                <a16:creationId xmlns:a16="http://schemas.microsoft.com/office/drawing/2014/main" id="{E9EC548F-9C0B-F943-2862-2D0DE9F422BB}"/>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Langage et procédure à respecter lors de la transmission d'un message :</a:t>
            </a:r>
            <a:r>
              <a:rPr lang="fr-FR" altLang="fr-FR" sz="2000" b="1">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84997" name="Rectangle 1">
            <a:extLst>
              <a:ext uri="{FF2B5EF4-FFF2-40B4-BE49-F238E27FC236}">
                <a16:creationId xmlns:a16="http://schemas.microsoft.com/office/drawing/2014/main" id="{147EC030-294F-FFCC-DD1B-F292A166CBF2}"/>
              </a:ext>
            </a:extLst>
          </p:cNvPr>
          <p:cNvSpPr>
            <a:spLocks noChangeArrowheads="1"/>
          </p:cNvSpPr>
          <p:nvPr/>
        </p:nvSpPr>
        <p:spPr bwMode="auto">
          <a:xfrm>
            <a:off x="457200" y="1981200"/>
            <a:ext cx="8189913"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Pour demander la parole, l'utilisateur emploie soit : </a:t>
            </a:r>
          </a:p>
          <a:p>
            <a:pPr algn="just">
              <a:lnSpc>
                <a:spcPct val="107000"/>
              </a:lnSpc>
              <a:spcBef>
                <a:spcPct val="0"/>
              </a:spcBef>
              <a:buFontTx/>
              <a:buNone/>
            </a:pPr>
            <a:endParaRPr lang="fr-FR" altLang="fr-FR" sz="2000" b="1" u="sng">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Le status 3 (ou le status 4 pour une demande de parole urgente)</a:t>
            </a: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A la réception de l'autorisation de transmettre par le CTA, l'utilisateur emploie la procédure radio classique.</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re 8">
            <a:extLst>
              <a:ext uri="{FF2B5EF4-FFF2-40B4-BE49-F238E27FC236}">
                <a16:creationId xmlns:a16="http://schemas.microsoft.com/office/drawing/2014/main" id="{802820AD-4A03-1C65-6783-DC933EE48AD6}"/>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opérationnelle</a:t>
            </a:r>
          </a:p>
        </p:txBody>
      </p:sp>
      <p:sp>
        <p:nvSpPr>
          <p:cNvPr id="86019" name="Espace réservé du numéro de diapositive 4">
            <a:extLst>
              <a:ext uri="{FF2B5EF4-FFF2-40B4-BE49-F238E27FC236}">
                <a16:creationId xmlns:a16="http://schemas.microsoft.com/office/drawing/2014/main" id="{55D4DFF8-EE76-C45F-79EF-0314D1A43BF0}"/>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287ECD69-8090-44F3-81E1-EDB983B91F4C}" type="slidenum">
              <a:rPr lang="fr-FR" altLang="fr-FR" sz="2000">
                <a:solidFill>
                  <a:srgbClr val="984807"/>
                </a:solidFill>
              </a:rPr>
              <a:pPr algn="r" eaLnBrk="1" hangingPunct="1">
                <a:spcBef>
                  <a:spcPct val="0"/>
                </a:spcBef>
                <a:buFontTx/>
                <a:buNone/>
              </a:pPr>
              <a:t>62</a:t>
            </a:fld>
            <a:endParaRPr lang="fr-FR" altLang="fr-FR" sz="2000">
              <a:solidFill>
                <a:srgbClr val="984807"/>
              </a:solidFill>
            </a:endParaRPr>
          </a:p>
        </p:txBody>
      </p:sp>
      <p:sp>
        <p:nvSpPr>
          <p:cNvPr id="86020" name="Rectangle 1">
            <a:extLst>
              <a:ext uri="{FF2B5EF4-FFF2-40B4-BE49-F238E27FC236}">
                <a16:creationId xmlns:a16="http://schemas.microsoft.com/office/drawing/2014/main" id="{7352B4C0-A4E1-D3C1-0B23-7573B113DF81}"/>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Langage et procédure à respecter lors de la transmission d'un message :</a:t>
            </a:r>
            <a:r>
              <a:rPr lang="fr-FR" altLang="fr-FR" sz="2000" b="1">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86021" name="Rectangle 1">
            <a:extLst>
              <a:ext uri="{FF2B5EF4-FFF2-40B4-BE49-F238E27FC236}">
                <a16:creationId xmlns:a16="http://schemas.microsoft.com/office/drawing/2014/main" id="{9BBDD724-2B3D-4009-3590-C88E4D94CFBC}"/>
              </a:ext>
            </a:extLst>
          </p:cNvPr>
          <p:cNvSpPr>
            <a:spLocks noChangeArrowheads="1"/>
          </p:cNvSpPr>
          <p:nvPr/>
        </p:nvSpPr>
        <p:spPr bwMode="auto">
          <a:xfrm>
            <a:off x="457200" y="1828800"/>
            <a:ext cx="8189913" cy="399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Exemple : 	status 3 par le VSAV 2 Confluence,</a:t>
            </a: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Réception de la demande par le CODIS 69,</a:t>
            </a: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Le CODIS 69  transmet par phonie sur le canal approprié :</a:t>
            </a: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VSAV 2 Confluence ICI CODIS 69  transmettez !</a:t>
            </a: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Prise de parole par le VSAV 2 : </a:t>
            </a: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CODIS 69 ICI VSAV 2 Confluence, je suis en présence….</a:t>
            </a:r>
            <a:endParaRPr lang="fr-FR" altLang="fr-FR" sz="2000" b="1" u="sng">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re 8">
            <a:extLst>
              <a:ext uri="{FF2B5EF4-FFF2-40B4-BE49-F238E27FC236}">
                <a16:creationId xmlns:a16="http://schemas.microsoft.com/office/drawing/2014/main" id="{F82D4FA4-16C4-95D4-2281-389D2C701BA5}"/>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opérationnelle</a:t>
            </a:r>
          </a:p>
        </p:txBody>
      </p:sp>
      <p:sp>
        <p:nvSpPr>
          <p:cNvPr id="87043" name="Espace réservé du numéro de diapositive 4">
            <a:extLst>
              <a:ext uri="{FF2B5EF4-FFF2-40B4-BE49-F238E27FC236}">
                <a16:creationId xmlns:a16="http://schemas.microsoft.com/office/drawing/2014/main" id="{CA0C8A0E-8D71-41E2-C3CE-411568ED44D0}"/>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5CF85C73-C35E-493A-B6C0-ADD6616249C2}" type="slidenum">
              <a:rPr lang="fr-FR" altLang="fr-FR" sz="2000">
                <a:solidFill>
                  <a:srgbClr val="984807"/>
                </a:solidFill>
              </a:rPr>
              <a:pPr algn="r" eaLnBrk="1" hangingPunct="1">
                <a:spcBef>
                  <a:spcPct val="0"/>
                </a:spcBef>
                <a:buFontTx/>
                <a:buNone/>
              </a:pPr>
              <a:t>63</a:t>
            </a:fld>
            <a:endParaRPr lang="fr-FR" altLang="fr-FR" sz="2000">
              <a:solidFill>
                <a:srgbClr val="984807"/>
              </a:solidFill>
            </a:endParaRPr>
          </a:p>
        </p:txBody>
      </p:sp>
      <p:sp>
        <p:nvSpPr>
          <p:cNvPr id="87044" name="Rectangle 1">
            <a:extLst>
              <a:ext uri="{FF2B5EF4-FFF2-40B4-BE49-F238E27FC236}">
                <a16:creationId xmlns:a16="http://schemas.microsoft.com/office/drawing/2014/main" id="{D751F121-11A6-1BAD-66B7-DBFE5D86865F}"/>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Langage et procédure à respecter lors de la transmission d'un message :</a:t>
            </a:r>
            <a:r>
              <a:rPr lang="fr-FR" altLang="fr-FR" sz="2000" b="1">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87045" name="Rectangle 1">
            <a:extLst>
              <a:ext uri="{FF2B5EF4-FFF2-40B4-BE49-F238E27FC236}">
                <a16:creationId xmlns:a16="http://schemas.microsoft.com/office/drawing/2014/main" id="{6B701A3F-EF4E-5711-168B-3B35129AC0E3}"/>
              </a:ext>
            </a:extLst>
          </p:cNvPr>
          <p:cNvSpPr>
            <a:spLocks noChangeArrowheads="1"/>
          </p:cNvSpPr>
          <p:nvPr/>
        </p:nvSpPr>
        <p:spPr bwMode="auto">
          <a:xfrm>
            <a:off x="457200" y="1981200"/>
            <a:ext cx="8189913" cy="171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Pour demander la parole, l'utilisateur emploie soit : </a:t>
            </a:r>
          </a:p>
          <a:p>
            <a:pPr algn="just">
              <a:lnSpc>
                <a:spcPct val="107000"/>
              </a:lnSpc>
              <a:spcBef>
                <a:spcPct val="0"/>
              </a:spcBef>
              <a:buFontTx/>
              <a:buNone/>
            </a:pPr>
            <a:endParaRPr lang="fr-FR" altLang="fr-FR" sz="2000" b="1" u="sng">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La procédure radio classique depuis un portatif (ou échec du status)</a:t>
            </a: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ctr">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CODIS 69 ICI VSAV 1 Rochat pour message !</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re 8">
            <a:extLst>
              <a:ext uri="{FF2B5EF4-FFF2-40B4-BE49-F238E27FC236}">
                <a16:creationId xmlns:a16="http://schemas.microsoft.com/office/drawing/2014/main" id="{71D178C0-D41C-352C-8B40-BAB4C09F7E3A}"/>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opérationnelle</a:t>
            </a:r>
          </a:p>
        </p:txBody>
      </p:sp>
      <p:sp>
        <p:nvSpPr>
          <p:cNvPr id="88067" name="Espace réservé du numéro de diapositive 4">
            <a:extLst>
              <a:ext uri="{FF2B5EF4-FFF2-40B4-BE49-F238E27FC236}">
                <a16:creationId xmlns:a16="http://schemas.microsoft.com/office/drawing/2014/main" id="{0CFC7733-C80C-0F5C-CE96-1F57F053B02F}"/>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72EAF016-A705-4F50-B12E-B2532E2C795D}" type="slidenum">
              <a:rPr lang="fr-FR" altLang="fr-FR" sz="2000">
                <a:solidFill>
                  <a:srgbClr val="984807"/>
                </a:solidFill>
              </a:rPr>
              <a:pPr algn="r" eaLnBrk="1" hangingPunct="1">
                <a:spcBef>
                  <a:spcPct val="0"/>
                </a:spcBef>
                <a:buFontTx/>
                <a:buNone/>
              </a:pPr>
              <a:t>64</a:t>
            </a:fld>
            <a:endParaRPr lang="fr-FR" altLang="fr-FR" sz="2000">
              <a:solidFill>
                <a:srgbClr val="984807"/>
              </a:solidFill>
            </a:endParaRPr>
          </a:p>
        </p:txBody>
      </p:sp>
      <p:sp>
        <p:nvSpPr>
          <p:cNvPr id="88068" name="Rectangle 1">
            <a:extLst>
              <a:ext uri="{FF2B5EF4-FFF2-40B4-BE49-F238E27FC236}">
                <a16:creationId xmlns:a16="http://schemas.microsoft.com/office/drawing/2014/main" id="{C88A79DD-47F3-59D0-8C49-EC8ED27C8CD5}"/>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Langage et procédure à respecter lors de la transmission d'un message :</a:t>
            </a:r>
            <a:r>
              <a:rPr lang="fr-FR" altLang="fr-FR" sz="2000" b="1">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88069" name="Rectangle 1">
            <a:extLst>
              <a:ext uri="{FF2B5EF4-FFF2-40B4-BE49-F238E27FC236}">
                <a16:creationId xmlns:a16="http://schemas.microsoft.com/office/drawing/2014/main" id="{03B4B8C5-3FF8-EE80-AE41-ED2733EE6421}"/>
              </a:ext>
            </a:extLst>
          </p:cNvPr>
          <p:cNvSpPr>
            <a:spLocks noChangeArrowheads="1"/>
          </p:cNvSpPr>
          <p:nvPr/>
        </p:nvSpPr>
        <p:spPr bwMode="auto">
          <a:xfrm>
            <a:off x="457200" y="1981200"/>
            <a:ext cx="8189913" cy="237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Pour le status 4 (ou pour l'appel de détresse), le message commencera par :</a:t>
            </a: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ctr">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URGENT, URGENT, URGENT, CODIS 69 ICI FPT…………</a:t>
            </a: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A la réception de ce message tous les autres postes doivent cesser d'émettre, afin que le CODIS puisse donner la parole au poste.</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re 8">
            <a:extLst>
              <a:ext uri="{FF2B5EF4-FFF2-40B4-BE49-F238E27FC236}">
                <a16:creationId xmlns:a16="http://schemas.microsoft.com/office/drawing/2014/main" id="{029E907B-2272-8E4F-1F5D-741792E57616}"/>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opérationnelle</a:t>
            </a:r>
          </a:p>
        </p:txBody>
      </p:sp>
      <p:sp>
        <p:nvSpPr>
          <p:cNvPr id="89091" name="Espace réservé du numéro de diapositive 4">
            <a:extLst>
              <a:ext uri="{FF2B5EF4-FFF2-40B4-BE49-F238E27FC236}">
                <a16:creationId xmlns:a16="http://schemas.microsoft.com/office/drawing/2014/main" id="{54D69227-3488-F229-3744-70529C1AED1D}"/>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7E82C68F-56D8-49D4-8D36-EE55E6A8BF81}" type="slidenum">
              <a:rPr lang="fr-FR" altLang="fr-FR" sz="2000">
                <a:solidFill>
                  <a:srgbClr val="984807"/>
                </a:solidFill>
              </a:rPr>
              <a:pPr algn="r" eaLnBrk="1" hangingPunct="1">
                <a:spcBef>
                  <a:spcPct val="0"/>
                </a:spcBef>
                <a:buFontTx/>
                <a:buNone/>
              </a:pPr>
              <a:t>65</a:t>
            </a:fld>
            <a:endParaRPr lang="fr-FR" altLang="fr-FR" sz="2000">
              <a:solidFill>
                <a:srgbClr val="984807"/>
              </a:solidFill>
            </a:endParaRPr>
          </a:p>
        </p:txBody>
      </p:sp>
      <p:sp>
        <p:nvSpPr>
          <p:cNvPr id="89092" name="Rectangle 1">
            <a:extLst>
              <a:ext uri="{FF2B5EF4-FFF2-40B4-BE49-F238E27FC236}">
                <a16:creationId xmlns:a16="http://schemas.microsoft.com/office/drawing/2014/main" id="{9F9FAF7D-BCA9-F371-2A0D-CB2F74E259F4}"/>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Langage et procédure à respecter lors de la transmission d'un message :</a:t>
            </a:r>
            <a:r>
              <a:rPr lang="fr-FR" altLang="fr-FR" sz="2000" b="1">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89093" name="Rectangle 1">
            <a:extLst>
              <a:ext uri="{FF2B5EF4-FFF2-40B4-BE49-F238E27FC236}">
                <a16:creationId xmlns:a16="http://schemas.microsoft.com/office/drawing/2014/main" id="{89F77C70-2F00-2D40-5BA1-8D8194E6F805}"/>
              </a:ext>
            </a:extLst>
          </p:cNvPr>
          <p:cNvSpPr>
            <a:spLocks noChangeArrowheads="1"/>
          </p:cNvSpPr>
          <p:nvPr/>
        </p:nvSpPr>
        <p:spPr bwMode="auto">
          <a:xfrm>
            <a:off x="457200" y="1981200"/>
            <a:ext cx="8189913" cy="171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L'alphabet phonétique international de l'O.A.C.I. </a:t>
            </a: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Organisation de l'Aviation Civile Internationale :</a:t>
            </a: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000" b="1" u="sng">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Procédure à utiliser pour transmettre les mots difficilement compréhensibles et également les </a:t>
            </a:r>
            <a:r>
              <a:rPr lang="fr-FR" altLang="fr-FR" sz="2000" b="1">
                <a:latin typeface="Times New Roman" panose="02020603050405020304" pitchFamily="18" charset="0"/>
                <a:ea typeface="Calibri" panose="020F0502020204030204" pitchFamily="34" charset="0"/>
                <a:cs typeface="Times New Roman" panose="02020603050405020304" pitchFamily="18" charset="0"/>
              </a:rPr>
              <a:t>noms propres qui ne doivent jamais être transmis en clair.</a:t>
            </a: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 </a:t>
            </a:r>
          </a:p>
        </p:txBody>
      </p:sp>
      <p:pic>
        <p:nvPicPr>
          <p:cNvPr id="89094" name="Picture 6" descr="C:\Program Files\Fichiers communs\Microsoft Shared\Clipart\OFFICE\Jet1.wmf">
            <a:extLst>
              <a:ext uri="{FF2B5EF4-FFF2-40B4-BE49-F238E27FC236}">
                <a16:creationId xmlns:a16="http://schemas.microsoft.com/office/drawing/2014/main" id="{8EA04866-47A8-912D-0446-7AAA71F69C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7675" y="3932238"/>
            <a:ext cx="4251325" cy="2119312"/>
          </a:xfrm>
          <a:prstGeom prst="rect">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 Box 2">
            <a:hlinkClick r:id="rId2"/>
            <a:extLst>
              <a:ext uri="{FF2B5EF4-FFF2-40B4-BE49-F238E27FC236}">
                <a16:creationId xmlns:a16="http://schemas.microsoft.com/office/drawing/2014/main" id="{3AF84BD0-3D09-FD6E-932F-3B3D2902F1C9}"/>
              </a:ext>
            </a:extLst>
          </p:cNvPr>
          <p:cNvSpPr txBox="1">
            <a:spLocks noChangeArrowheads="1"/>
          </p:cNvSpPr>
          <p:nvPr/>
        </p:nvSpPr>
        <p:spPr bwMode="auto">
          <a:xfrm>
            <a:off x="685800" y="1828800"/>
            <a:ext cx="1878013"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50000"/>
              </a:spcBef>
              <a:buFontTx/>
              <a:buNone/>
            </a:pPr>
            <a:r>
              <a:rPr lang="fr-FR" altLang="fr-FR" sz="20000">
                <a:latin typeface="Vineta BT" pitchFamily="82" charset="0"/>
              </a:rPr>
              <a:t>A</a:t>
            </a:r>
          </a:p>
        </p:txBody>
      </p:sp>
      <p:sp>
        <p:nvSpPr>
          <p:cNvPr id="90115" name="Text Box 3">
            <a:extLst>
              <a:ext uri="{FF2B5EF4-FFF2-40B4-BE49-F238E27FC236}">
                <a16:creationId xmlns:a16="http://schemas.microsoft.com/office/drawing/2014/main" id="{B4011D0E-5DCE-32E8-05CB-ABF0DD72D9DF}"/>
              </a:ext>
            </a:extLst>
          </p:cNvPr>
          <p:cNvSpPr txBox="1">
            <a:spLocks noChangeArrowheads="1"/>
          </p:cNvSpPr>
          <p:nvPr/>
        </p:nvSpPr>
        <p:spPr bwMode="auto">
          <a:xfrm>
            <a:off x="5791200" y="1905000"/>
            <a:ext cx="23622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16900" b="1">
                <a:solidFill>
                  <a:schemeClr val="accent2"/>
                </a:solidFill>
                <a:latin typeface="Symbol" panose="05050102010706020507" pitchFamily="18" charset="2"/>
              </a:rPr>
              <a:t>a</a:t>
            </a:r>
          </a:p>
        </p:txBody>
      </p:sp>
      <p:sp>
        <p:nvSpPr>
          <p:cNvPr id="90116" name="Text Box 4">
            <a:extLst>
              <a:ext uri="{FF2B5EF4-FFF2-40B4-BE49-F238E27FC236}">
                <a16:creationId xmlns:a16="http://schemas.microsoft.com/office/drawing/2014/main" id="{7CD7870D-E900-3EF2-86BD-D0975F91181E}"/>
              </a:ext>
            </a:extLst>
          </p:cNvPr>
          <p:cNvSpPr txBox="1">
            <a:spLocks noChangeArrowheads="1"/>
          </p:cNvSpPr>
          <p:nvPr/>
        </p:nvSpPr>
        <p:spPr bwMode="auto">
          <a:xfrm>
            <a:off x="3200400" y="4495800"/>
            <a:ext cx="21336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50000"/>
              </a:spcBef>
              <a:buFontTx/>
              <a:buNone/>
            </a:pPr>
            <a:r>
              <a:rPr lang="fr-FR" altLang="fr-FR" sz="6000">
                <a:latin typeface="Arial" panose="020B0604020202020204" pitchFamily="34" charset="0"/>
              </a:rPr>
              <a:t>Alpha</a:t>
            </a:r>
          </a:p>
        </p:txBody>
      </p:sp>
      <p:sp>
        <p:nvSpPr>
          <p:cNvPr id="90117" name="Titre 8">
            <a:extLst>
              <a:ext uri="{FF2B5EF4-FFF2-40B4-BE49-F238E27FC236}">
                <a16:creationId xmlns:a16="http://schemas.microsoft.com/office/drawing/2014/main" id="{BBC4CBF2-222E-1E01-DDDB-B3AC88A1C2EA}"/>
              </a:ext>
            </a:extLst>
          </p:cNvPr>
          <p:cNvSpPr>
            <a:spLocks noGrp="1"/>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b="1">
                <a:solidFill>
                  <a:srgbClr val="984807"/>
                </a:solidFill>
              </a:rPr>
              <a:t>Utilisation opérationnelle</a:t>
            </a:r>
          </a:p>
        </p:txBody>
      </p:sp>
      <p:sp>
        <p:nvSpPr>
          <p:cNvPr id="90118" name="Rectangle 1">
            <a:extLst>
              <a:ext uri="{FF2B5EF4-FFF2-40B4-BE49-F238E27FC236}">
                <a16:creationId xmlns:a16="http://schemas.microsoft.com/office/drawing/2014/main" id="{C62F0619-475D-DF00-1113-BC4FEF04560C}"/>
              </a:ext>
            </a:extLst>
          </p:cNvPr>
          <p:cNvSpPr>
            <a:spLocks noChangeArrowheads="1"/>
          </p:cNvSpPr>
          <p:nvPr/>
        </p:nvSpPr>
        <p:spPr bwMode="auto">
          <a:xfrm>
            <a:off x="381000" y="1295400"/>
            <a:ext cx="81899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L'alphabet phonétique international de l'O.A.C.I. </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 Box 2">
            <a:hlinkClick r:id="rId2"/>
            <a:extLst>
              <a:ext uri="{FF2B5EF4-FFF2-40B4-BE49-F238E27FC236}">
                <a16:creationId xmlns:a16="http://schemas.microsoft.com/office/drawing/2014/main" id="{B724FFCB-3BB2-332C-C572-8CDC4C0BC1EF}"/>
              </a:ext>
            </a:extLst>
          </p:cNvPr>
          <p:cNvSpPr txBox="1">
            <a:spLocks noChangeArrowheads="1"/>
          </p:cNvSpPr>
          <p:nvPr/>
        </p:nvSpPr>
        <p:spPr bwMode="auto">
          <a:xfrm>
            <a:off x="609600" y="1828800"/>
            <a:ext cx="1878013"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50000"/>
              </a:spcBef>
              <a:buFontTx/>
              <a:buNone/>
            </a:pPr>
            <a:r>
              <a:rPr lang="fr-FR" altLang="fr-FR" sz="20000">
                <a:latin typeface="Vineta BT" pitchFamily="82" charset="0"/>
              </a:rPr>
              <a:t>B</a:t>
            </a:r>
          </a:p>
        </p:txBody>
      </p:sp>
      <p:pic>
        <p:nvPicPr>
          <p:cNvPr id="91139" name="Picture 3" descr="C:\Program Files\Fichiers communs\Microsoft Shared\Clipart\POPULAR\APPLAUDI.WMF">
            <a:extLst>
              <a:ext uri="{FF2B5EF4-FFF2-40B4-BE49-F238E27FC236}">
                <a16:creationId xmlns:a16="http://schemas.microsoft.com/office/drawing/2014/main" id="{B5280672-83CC-FD2B-FDD0-62A96ACC14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2286000"/>
            <a:ext cx="3673475" cy="267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0" name="Text Box 4">
            <a:extLst>
              <a:ext uri="{FF2B5EF4-FFF2-40B4-BE49-F238E27FC236}">
                <a16:creationId xmlns:a16="http://schemas.microsoft.com/office/drawing/2014/main" id="{00EDDF1D-AD25-82A2-7D3A-5918C5DCCF2C}"/>
              </a:ext>
            </a:extLst>
          </p:cNvPr>
          <p:cNvSpPr txBox="1">
            <a:spLocks noChangeArrowheads="1"/>
          </p:cNvSpPr>
          <p:nvPr/>
        </p:nvSpPr>
        <p:spPr bwMode="auto">
          <a:xfrm>
            <a:off x="2362200" y="4953000"/>
            <a:ext cx="217487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50000"/>
              </a:spcBef>
              <a:buFontTx/>
              <a:buNone/>
            </a:pPr>
            <a:r>
              <a:rPr lang="fr-FR" altLang="fr-FR" sz="6000">
                <a:latin typeface="Arial" panose="020B0604020202020204" pitchFamily="34" charset="0"/>
              </a:rPr>
              <a:t>Bravo</a:t>
            </a:r>
          </a:p>
        </p:txBody>
      </p:sp>
      <p:sp>
        <p:nvSpPr>
          <p:cNvPr id="91141" name="Titre 8">
            <a:extLst>
              <a:ext uri="{FF2B5EF4-FFF2-40B4-BE49-F238E27FC236}">
                <a16:creationId xmlns:a16="http://schemas.microsoft.com/office/drawing/2014/main" id="{C1182DD0-C79D-8366-38BF-5A899C504066}"/>
              </a:ext>
            </a:extLst>
          </p:cNvPr>
          <p:cNvSpPr>
            <a:spLocks noGrp="1"/>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b="1">
                <a:solidFill>
                  <a:srgbClr val="984807"/>
                </a:solidFill>
              </a:rPr>
              <a:t>Utilisation opérationnelle</a:t>
            </a:r>
          </a:p>
        </p:txBody>
      </p:sp>
      <p:sp>
        <p:nvSpPr>
          <p:cNvPr id="91142" name="Rectangle 1">
            <a:extLst>
              <a:ext uri="{FF2B5EF4-FFF2-40B4-BE49-F238E27FC236}">
                <a16:creationId xmlns:a16="http://schemas.microsoft.com/office/drawing/2014/main" id="{6E0AF57C-ACB9-2DF8-77CF-96B2AD0988EB}"/>
              </a:ext>
            </a:extLst>
          </p:cNvPr>
          <p:cNvSpPr>
            <a:spLocks noChangeArrowheads="1"/>
          </p:cNvSpPr>
          <p:nvPr/>
        </p:nvSpPr>
        <p:spPr bwMode="auto">
          <a:xfrm>
            <a:off x="381000" y="1295400"/>
            <a:ext cx="81899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L'alphabet phonétique international de l'O.A.C.I. </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2">
            <a:extLst>
              <a:ext uri="{FF2B5EF4-FFF2-40B4-BE49-F238E27FC236}">
                <a16:creationId xmlns:a16="http://schemas.microsoft.com/office/drawing/2014/main" id="{2681B876-A785-6168-D074-192C7B0ED4AF}"/>
              </a:ext>
            </a:extLst>
          </p:cNvPr>
          <p:cNvSpPr txBox="1">
            <a:spLocks noChangeArrowheads="1"/>
          </p:cNvSpPr>
          <p:nvPr/>
        </p:nvSpPr>
        <p:spPr bwMode="auto">
          <a:xfrm>
            <a:off x="609600" y="1828800"/>
            <a:ext cx="2017713"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50000"/>
              </a:spcBef>
              <a:buFontTx/>
              <a:buNone/>
            </a:pPr>
            <a:r>
              <a:rPr lang="fr-FR" altLang="fr-FR" sz="20000">
                <a:latin typeface="Vineta BT" pitchFamily="82" charset="0"/>
              </a:rPr>
              <a:t>C</a:t>
            </a:r>
          </a:p>
        </p:txBody>
      </p:sp>
      <p:pic>
        <p:nvPicPr>
          <p:cNvPr id="92163" name="Picture 3">
            <a:extLst>
              <a:ext uri="{FF2B5EF4-FFF2-40B4-BE49-F238E27FC236}">
                <a16:creationId xmlns:a16="http://schemas.microsoft.com/office/drawing/2014/main" id="{AF2811CD-83E6-D63C-7646-550D948E52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1912938"/>
            <a:ext cx="3048000" cy="1071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64" name="Picture 4">
            <a:extLst>
              <a:ext uri="{FF2B5EF4-FFF2-40B4-BE49-F238E27FC236}">
                <a16:creationId xmlns:a16="http://schemas.microsoft.com/office/drawing/2014/main" id="{3C50848B-6F82-4405-F9C9-DF5E5A06C8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2971800"/>
            <a:ext cx="2771775" cy="197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165" name="Text Box 5">
            <a:extLst>
              <a:ext uri="{FF2B5EF4-FFF2-40B4-BE49-F238E27FC236}">
                <a16:creationId xmlns:a16="http://schemas.microsoft.com/office/drawing/2014/main" id="{83DFA778-96B1-ADA7-A000-0ADD84BE95F2}"/>
              </a:ext>
            </a:extLst>
          </p:cNvPr>
          <p:cNvSpPr txBox="1">
            <a:spLocks noChangeArrowheads="1"/>
          </p:cNvSpPr>
          <p:nvPr/>
        </p:nvSpPr>
        <p:spPr bwMode="auto">
          <a:xfrm>
            <a:off x="2590800" y="4572000"/>
            <a:ext cx="2840038" cy="109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50000"/>
              </a:spcBef>
              <a:buFontTx/>
              <a:buNone/>
            </a:pPr>
            <a:r>
              <a:rPr lang="fr-FR" altLang="fr-FR" sz="6600">
                <a:latin typeface="Arial" panose="020B0604020202020204" pitchFamily="34" charset="0"/>
              </a:rPr>
              <a:t>Charlie</a:t>
            </a:r>
          </a:p>
        </p:txBody>
      </p:sp>
      <p:sp>
        <p:nvSpPr>
          <p:cNvPr id="92166" name="Titre 8">
            <a:extLst>
              <a:ext uri="{FF2B5EF4-FFF2-40B4-BE49-F238E27FC236}">
                <a16:creationId xmlns:a16="http://schemas.microsoft.com/office/drawing/2014/main" id="{326C1150-C9EA-7963-3460-41730F09683B}"/>
              </a:ext>
            </a:extLst>
          </p:cNvPr>
          <p:cNvSpPr>
            <a:spLocks noGrp="1"/>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b="1">
                <a:solidFill>
                  <a:srgbClr val="984807"/>
                </a:solidFill>
              </a:rPr>
              <a:t>Utilisation opérationnelle</a:t>
            </a:r>
          </a:p>
        </p:txBody>
      </p:sp>
      <p:sp>
        <p:nvSpPr>
          <p:cNvPr id="92167" name="Rectangle 1">
            <a:extLst>
              <a:ext uri="{FF2B5EF4-FFF2-40B4-BE49-F238E27FC236}">
                <a16:creationId xmlns:a16="http://schemas.microsoft.com/office/drawing/2014/main" id="{2A0EFA96-70BD-C0B0-A403-E33B383B39D7}"/>
              </a:ext>
            </a:extLst>
          </p:cNvPr>
          <p:cNvSpPr>
            <a:spLocks noChangeArrowheads="1"/>
          </p:cNvSpPr>
          <p:nvPr/>
        </p:nvSpPr>
        <p:spPr bwMode="auto">
          <a:xfrm>
            <a:off x="381000" y="1295400"/>
            <a:ext cx="81899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L'alphabet phonétique international de l'O.A.C.I. </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 Box 2">
            <a:extLst>
              <a:ext uri="{FF2B5EF4-FFF2-40B4-BE49-F238E27FC236}">
                <a16:creationId xmlns:a16="http://schemas.microsoft.com/office/drawing/2014/main" id="{05D80253-F482-4013-7567-45E162F67852}"/>
              </a:ext>
            </a:extLst>
          </p:cNvPr>
          <p:cNvSpPr txBox="1">
            <a:spLocks noChangeArrowheads="1"/>
          </p:cNvSpPr>
          <p:nvPr/>
        </p:nvSpPr>
        <p:spPr bwMode="auto">
          <a:xfrm>
            <a:off x="990600" y="1905000"/>
            <a:ext cx="2017713"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50000"/>
              </a:spcBef>
              <a:buFontTx/>
              <a:buNone/>
            </a:pPr>
            <a:r>
              <a:rPr lang="fr-FR" altLang="fr-FR" sz="20000">
                <a:latin typeface="Vineta BT" pitchFamily="82" charset="0"/>
              </a:rPr>
              <a:t>D</a:t>
            </a:r>
          </a:p>
        </p:txBody>
      </p:sp>
      <p:sp>
        <p:nvSpPr>
          <p:cNvPr id="93187" name="Text Box 3">
            <a:extLst>
              <a:ext uri="{FF2B5EF4-FFF2-40B4-BE49-F238E27FC236}">
                <a16:creationId xmlns:a16="http://schemas.microsoft.com/office/drawing/2014/main" id="{4E0C6508-8ACA-99C2-A335-5ABB55DD19AF}"/>
              </a:ext>
            </a:extLst>
          </p:cNvPr>
          <p:cNvSpPr txBox="1">
            <a:spLocks noChangeArrowheads="1"/>
          </p:cNvSpPr>
          <p:nvPr/>
        </p:nvSpPr>
        <p:spPr bwMode="auto">
          <a:xfrm>
            <a:off x="3276600" y="4114800"/>
            <a:ext cx="2141538" cy="109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50000"/>
              </a:spcBef>
              <a:buFontTx/>
              <a:buNone/>
            </a:pPr>
            <a:r>
              <a:rPr lang="fr-FR" altLang="fr-FR" sz="6600">
                <a:latin typeface="Arial" panose="020B0604020202020204" pitchFamily="34" charset="0"/>
              </a:rPr>
              <a:t>Delta</a:t>
            </a:r>
          </a:p>
        </p:txBody>
      </p:sp>
      <p:sp>
        <p:nvSpPr>
          <p:cNvPr id="93188" name="Titre 8">
            <a:extLst>
              <a:ext uri="{FF2B5EF4-FFF2-40B4-BE49-F238E27FC236}">
                <a16:creationId xmlns:a16="http://schemas.microsoft.com/office/drawing/2014/main" id="{0830A4B8-ADD3-4510-067D-9A372EB4336C}"/>
              </a:ext>
            </a:extLst>
          </p:cNvPr>
          <p:cNvSpPr>
            <a:spLocks noGrp="1"/>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b="1">
                <a:solidFill>
                  <a:srgbClr val="984807"/>
                </a:solidFill>
              </a:rPr>
              <a:t>Utilisation opérationnelle</a:t>
            </a:r>
          </a:p>
        </p:txBody>
      </p:sp>
      <p:sp>
        <p:nvSpPr>
          <p:cNvPr id="93189" name="Rectangle 1">
            <a:extLst>
              <a:ext uri="{FF2B5EF4-FFF2-40B4-BE49-F238E27FC236}">
                <a16:creationId xmlns:a16="http://schemas.microsoft.com/office/drawing/2014/main" id="{89BC77AF-1E41-4D68-06F6-F3594186144B}"/>
              </a:ext>
            </a:extLst>
          </p:cNvPr>
          <p:cNvSpPr>
            <a:spLocks noChangeArrowheads="1"/>
          </p:cNvSpPr>
          <p:nvPr/>
        </p:nvSpPr>
        <p:spPr bwMode="auto">
          <a:xfrm>
            <a:off x="381000" y="1295400"/>
            <a:ext cx="81899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L'alphabet phonétique international de l'O.A.C.I. </a:t>
            </a:r>
          </a:p>
        </p:txBody>
      </p:sp>
      <p:sp>
        <p:nvSpPr>
          <p:cNvPr id="199252" name="Text Box 596">
            <a:extLst>
              <a:ext uri="{FF2B5EF4-FFF2-40B4-BE49-F238E27FC236}">
                <a16:creationId xmlns:a16="http://schemas.microsoft.com/office/drawing/2014/main" id="{956C2150-D06E-B6BF-F616-C34220BFEF47}"/>
              </a:ext>
            </a:extLst>
          </p:cNvPr>
          <p:cNvSpPr txBox="1">
            <a:spLocks noChangeArrowheads="1"/>
          </p:cNvSpPr>
          <p:nvPr/>
        </p:nvSpPr>
        <p:spPr bwMode="auto">
          <a:xfrm>
            <a:off x="6172200" y="2133600"/>
            <a:ext cx="1589088"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eaLnBrk="1" hangingPunct="1">
              <a:spcBef>
                <a:spcPct val="0"/>
              </a:spcBef>
              <a:buFontTx/>
              <a:buNone/>
            </a:pPr>
            <a:r>
              <a:rPr lang="fr-FR" altLang="fr-FR" sz="9600">
                <a:latin typeface="Times New Roman" panose="02020603050405020304" pitchFamily="18" charset="0"/>
                <a:cs typeface="Times New Roman" panose="02020603050405020304" pitchFamily="18" charset="0"/>
                <a:sym typeface="Symbol" panose="05050102010706020507" pitchFamily="18" charset="2"/>
              </a:rPr>
              <a:t>Δ</a:t>
            </a:r>
            <a:endParaRPr lang="fr-FR" altLang="fr-FR" sz="9600">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2000"/>
                                  </p:stCondLst>
                                  <p:childTnLst>
                                    <p:set>
                                      <p:cBhvr>
                                        <p:cTn id="6" dur="1" fill="hold">
                                          <p:stCondLst>
                                            <p:cond delay="0"/>
                                          </p:stCondLst>
                                        </p:cTn>
                                        <p:tgtEl>
                                          <p:spTgt spid="199252"/>
                                        </p:tgtEl>
                                        <p:attrNameLst>
                                          <p:attrName>style.visibility</p:attrName>
                                        </p:attrNameLst>
                                      </p:cBhvr>
                                      <p:to>
                                        <p:strVal val="visible"/>
                                      </p:to>
                                    </p:set>
                                    <p:animEffect transition="in" filter="wipe(up)">
                                      <p:cBhvr>
                                        <p:cTn id="7" dur="500"/>
                                        <p:tgtEl>
                                          <p:spTgt spid="199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252"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re 8">
            <a:extLst>
              <a:ext uri="{FF2B5EF4-FFF2-40B4-BE49-F238E27FC236}">
                <a16:creationId xmlns:a16="http://schemas.microsoft.com/office/drawing/2014/main" id="{CF86B060-63F8-72FB-F79B-1B28E418C67A}"/>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technique</a:t>
            </a:r>
          </a:p>
        </p:txBody>
      </p:sp>
      <p:sp>
        <p:nvSpPr>
          <p:cNvPr id="9219" name="Espace réservé du numéro de diapositive 4">
            <a:extLst>
              <a:ext uri="{FF2B5EF4-FFF2-40B4-BE49-F238E27FC236}">
                <a16:creationId xmlns:a16="http://schemas.microsoft.com/office/drawing/2014/main" id="{87CE5F40-7CC8-9A86-4C53-37AC73032C18}"/>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0A5A28CB-C5F6-4A77-9E43-BE6D8D95F4AC}" type="slidenum">
              <a:rPr lang="fr-FR" altLang="fr-FR" sz="2000">
                <a:solidFill>
                  <a:srgbClr val="984807"/>
                </a:solidFill>
              </a:rPr>
              <a:pPr algn="r" eaLnBrk="1" hangingPunct="1">
                <a:spcBef>
                  <a:spcPct val="0"/>
                </a:spcBef>
                <a:buFontTx/>
                <a:buNone/>
              </a:pPr>
              <a:t>7</a:t>
            </a:fld>
            <a:endParaRPr lang="fr-FR" altLang="fr-FR" sz="2000">
              <a:solidFill>
                <a:srgbClr val="984807"/>
              </a:solidFill>
            </a:endParaRPr>
          </a:p>
        </p:txBody>
      </p:sp>
      <p:sp>
        <p:nvSpPr>
          <p:cNvPr id="9220" name="Rectangle 1">
            <a:extLst>
              <a:ext uri="{FF2B5EF4-FFF2-40B4-BE49-F238E27FC236}">
                <a16:creationId xmlns:a16="http://schemas.microsoft.com/office/drawing/2014/main" id="{E4CBE1D5-DBDF-DF0D-A4E1-6BC7825CC302}"/>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Différents réseaux : Connaissances élémentaires :</a:t>
            </a:r>
          </a:p>
        </p:txBody>
      </p:sp>
      <p:sp>
        <p:nvSpPr>
          <p:cNvPr id="9221" name="Rectangle 1">
            <a:extLst>
              <a:ext uri="{FF2B5EF4-FFF2-40B4-BE49-F238E27FC236}">
                <a16:creationId xmlns:a16="http://schemas.microsoft.com/office/drawing/2014/main" id="{03B09CBA-F6FF-44EB-61BF-F3E7B8B6A854}"/>
              </a:ext>
            </a:extLst>
          </p:cNvPr>
          <p:cNvSpPr>
            <a:spLocks noChangeArrowheads="1"/>
          </p:cNvSpPr>
          <p:nvPr/>
        </p:nvSpPr>
        <p:spPr bwMode="auto">
          <a:xfrm>
            <a:off x="457200" y="1981200"/>
            <a:ext cx="8189913" cy="171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u="sng">
                <a:latin typeface="Times New Roman" panose="02020603050405020304" pitchFamily="18" charset="0"/>
                <a:ea typeface="Calibri" panose="020F0502020204030204" pitchFamily="34" charset="0"/>
                <a:cs typeface="Times New Roman" panose="02020603050405020304" pitchFamily="18" charset="0"/>
              </a:rPr>
              <a:t>Stations portatives :</a:t>
            </a:r>
            <a:r>
              <a:rPr lang="fr-FR" altLang="fr-FR" sz="2000">
                <a:latin typeface="Times New Roman" panose="02020603050405020304" pitchFamily="18" charset="0"/>
                <a:ea typeface="Calibri" panose="020F0502020204030204" pitchFamily="34" charset="0"/>
                <a:cs typeface="Times New Roman" panose="02020603050405020304" pitchFamily="18" charset="0"/>
              </a:rPr>
              <a:t> Postes  utilisés par les chefs d'agrès (E.R.M : Émetteur Récepteur Mobile), pouvant être transportés sur le terrain. </a:t>
            </a: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Deviennent mobile lorsque le poste est introduit dans le boîtier adaptateur du véhicule (BIV : boîtier interface véhicule). </a:t>
            </a:r>
          </a:p>
        </p:txBody>
      </p:sp>
      <p:pic>
        <p:nvPicPr>
          <p:cNvPr id="9222" name="Picture 3" descr="TPH700_redim1">
            <a:extLst>
              <a:ext uri="{FF2B5EF4-FFF2-40B4-BE49-F238E27FC236}">
                <a16:creationId xmlns:a16="http://schemas.microsoft.com/office/drawing/2014/main" id="{7E188D4A-ABB8-925D-FEB1-B5BDFCB9F8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766647">
            <a:off x="2438400" y="3733800"/>
            <a:ext cx="938213"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3" descr="cradle&amp;TR">
            <a:extLst>
              <a:ext uri="{FF2B5EF4-FFF2-40B4-BE49-F238E27FC236}">
                <a16:creationId xmlns:a16="http://schemas.microsoft.com/office/drawing/2014/main" id="{494C46D3-DB8F-25DC-D1DC-88650A8FB8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3352800"/>
            <a:ext cx="254952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ext Box 2">
            <a:extLst>
              <a:ext uri="{FF2B5EF4-FFF2-40B4-BE49-F238E27FC236}">
                <a16:creationId xmlns:a16="http://schemas.microsoft.com/office/drawing/2014/main" id="{362AC62E-75F7-7008-5CD4-A72B07193187}"/>
              </a:ext>
            </a:extLst>
          </p:cNvPr>
          <p:cNvSpPr txBox="1">
            <a:spLocks noChangeArrowheads="1"/>
          </p:cNvSpPr>
          <p:nvPr/>
        </p:nvSpPr>
        <p:spPr bwMode="auto">
          <a:xfrm>
            <a:off x="685800" y="1828800"/>
            <a:ext cx="1878013"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50000"/>
              </a:spcBef>
              <a:buFontTx/>
              <a:buNone/>
            </a:pPr>
            <a:r>
              <a:rPr lang="fr-FR" altLang="fr-FR" sz="20000">
                <a:latin typeface="Vineta BT" pitchFamily="82" charset="0"/>
              </a:rPr>
              <a:t>E</a:t>
            </a:r>
          </a:p>
        </p:txBody>
      </p:sp>
      <p:pic>
        <p:nvPicPr>
          <p:cNvPr id="94211" name="Picture 3">
            <a:extLst>
              <a:ext uri="{FF2B5EF4-FFF2-40B4-BE49-F238E27FC236}">
                <a16:creationId xmlns:a16="http://schemas.microsoft.com/office/drawing/2014/main" id="{1BDB0394-6454-D5B6-5522-56C64E42C1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1752600"/>
            <a:ext cx="4114800" cy="292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4212" name="Picture 4">
            <a:extLst>
              <a:ext uri="{FF2B5EF4-FFF2-40B4-BE49-F238E27FC236}">
                <a16:creationId xmlns:a16="http://schemas.microsoft.com/office/drawing/2014/main" id="{7C888526-98C3-A3EF-9379-27589ABC6D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4191000"/>
            <a:ext cx="1600200" cy="202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4213" name="Text Box 5">
            <a:extLst>
              <a:ext uri="{FF2B5EF4-FFF2-40B4-BE49-F238E27FC236}">
                <a16:creationId xmlns:a16="http://schemas.microsoft.com/office/drawing/2014/main" id="{2B5C4A67-A96D-0041-0B05-159FD36808B4}"/>
              </a:ext>
            </a:extLst>
          </p:cNvPr>
          <p:cNvSpPr txBox="1">
            <a:spLocks noChangeArrowheads="1"/>
          </p:cNvSpPr>
          <p:nvPr/>
        </p:nvSpPr>
        <p:spPr bwMode="auto">
          <a:xfrm>
            <a:off x="2438400" y="4953000"/>
            <a:ext cx="192087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50000"/>
              </a:spcBef>
              <a:buFontTx/>
              <a:buNone/>
            </a:pPr>
            <a:r>
              <a:rPr lang="fr-FR" altLang="fr-FR" sz="6000">
                <a:latin typeface="Arial" panose="020B0604020202020204" pitchFamily="34" charset="0"/>
              </a:rPr>
              <a:t>Echo</a:t>
            </a:r>
          </a:p>
        </p:txBody>
      </p:sp>
      <p:sp>
        <p:nvSpPr>
          <p:cNvPr id="94214" name="AutoShape 6">
            <a:extLst>
              <a:ext uri="{FF2B5EF4-FFF2-40B4-BE49-F238E27FC236}">
                <a16:creationId xmlns:a16="http://schemas.microsoft.com/office/drawing/2014/main" id="{F0586604-DE6F-FAC4-90AC-DDBE8F7778B1}"/>
              </a:ext>
            </a:extLst>
          </p:cNvPr>
          <p:cNvSpPr>
            <a:spLocks noChangeArrowheads="1"/>
          </p:cNvSpPr>
          <p:nvPr/>
        </p:nvSpPr>
        <p:spPr bwMode="auto">
          <a:xfrm>
            <a:off x="5867400" y="3352800"/>
            <a:ext cx="1165225" cy="619125"/>
          </a:xfrm>
          <a:prstGeom prst="wedgeEllipseCallout">
            <a:avLst>
              <a:gd name="adj1" fmla="val 79019"/>
              <a:gd name="adj2" fmla="val 145898"/>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400">
                <a:latin typeface="Times New Roman" panose="02020603050405020304" pitchFamily="18" charset="0"/>
              </a:rPr>
              <a:t>Ohé !</a:t>
            </a:r>
          </a:p>
        </p:txBody>
      </p:sp>
      <p:sp>
        <p:nvSpPr>
          <p:cNvPr id="94215" name="Titre 8">
            <a:extLst>
              <a:ext uri="{FF2B5EF4-FFF2-40B4-BE49-F238E27FC236}">
                <a16:creationId xmlns:a16="http://schemas.microsoft.com/office/drawing/2014/main" id="{84FE671B-E797-1035-8F06-2F0B25661CD1}"/>
              </a:ext>
            </a:extLst>
          </p:cNvPr>
          <p:cNvSpPr>
            <a:spLocks noGrp="1"/>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b="1">
                <a:solidFill>
                  <a:srgbClr val="984807"/>
                </a:solidFill>
              </a:rPr>
              <a:t>Utilisation opérationnelle</a:t>
            </a:r>
          </a:p>
        </p:txBody>
      </p:sp>
      <p:sp>
        <p:nvSpPr>
          <p:cNvPr id="94216" name="Rectangle 1">
            <a:extLst>
              <a:ext uri="{FF2B5EF4-FFF2-40B4-BE49-F238E27FC236}">
                <a16:creationId xmlns:a16="http://schemas.microsoft.com/office/drawing/2014/main" id="{FFB685EF-8F40-5C1C-1F63-14CF9D248F9D}"/>
              </a:ext>
            </a:extLst>
          </p:cNvPr>
          <p:cNvSpPr>
            <a:spLocks noChangeArrowheads="1"/>
          </p:cNvSpPr>
          <p:nvPr/>
        </p:nvSpPr>
        <p:spPr bwMode="auto">
          <a:xfrm>
            <a:off x="381000" y="1295400"/>
            <a:ext cx="81899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L'alphabet phonétique international de l'O.A.C.I. </a:t>
            </a:r>
          </a:p>
        </p:txBody>
      </p:sp>
      <p:sp>
        <p:nvSpPr>
          <p:cNvPr id="94217" name="AutoShape 9">
            <a:extLst>
              <a:ext uri="{FF2B5EF4-FFF2-40B4-BE49-F238E27FC236}">
                <a16:creationId xmlns:a16="http://schemas.microsoft.com/office/drawing/2014/main" id="{E21E874D-6FEF-0818-7D34-B4ED12E30621}"/>
              </a:ext>
            </a:extLst>
          </p:cNvPr>
          <p:cNvSpPr>
            <a:spLocks noChangeArrowheads="1"/>
          </p:cNvSpPr>
          <p:nvPr/>
        </p:nvSpPr>
        <p:spPr bwMode="auto">
          <a:xfrm>
            <a:off x="5943600" y="1447800"/>
            <a:ext cx="1143000" cy="914400"/>
          </a:xfrm>
          <a:prstGeom prst="cloudCallout">
            <a:avLst>
              <a:gd name="adj1" fmla="val -57500"/>
              <a:gd name="adj2" fmla="val 86634"/>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rPr>
              <a:t>Ohé !</a:t>
            </a:r>
          </a:p>
        </p:txBody>
      </p:sp>
      <p:sp>
        <p:nvSpPr>
          <p:cNvPr id="94218" name="AutoShape 10">
            <a:extLst>
              <a:ext uri="{FF2B5EF4-FFF2-40B4-BE49-F238E27FC236}">
                <a16:creationId xmlns:a16="http://schemas.microsoft.com/office/drawing/2014/main" id="{5D1A2D16-D027-150C-007F-CD4015C6110E}"/>
              </a:ext>
            </a:extLst>
          </p:cNvPr>
          <p:cNvSpPr>
            <a:spLocks noChangeArrowheads="1"/>
          </p:cNvSpPr>
          <p:nvPr/>
        </p:nvSpPr>
        <p:spPr bwMode="auto">
          <a:xfrm>
            <a:off x="6858000" y="1447800"/>
            <a:ext cx="1143000" cy="914400"/>
          </a:xfrm>
          <a:prstGeom prst="cloudCallout">
            <a:avLst>
              <a:gd name="adj1" fmla="val -124167"/>
              <a:gd name="adj2" fmla="val 103301"/>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rPr>
              <a:t>Ohé !</a:t>
            </a:r>
          </a:p>
        </p:txBody>
      </p:sp>
      <p:sp>
        <p:nvSpPr>
          <p:cNvPr id="94219" name="AutoShape 11">
            <a:extLst>
              <a:ext uri="{FF2B5EF4-FFF2-40B4-BE49-F238E27FC236}">
                <a16:creationId xmlns:a16="http://schemas.microsoft.com/office/drawing/2014/main" id="{6F9A2403-24B9-8AD1-C15A-A8F2164DB083}"/>
              </a:ext>
            </a:extLst>
          </p:cNvPr>
          <p:cNvSpPr>
            <a:spLocks noChangeArrowheads="1"/>
          </p:cNvSpPr>
          <p:nvPr/>
        </p:nvSpPr>
        <p:spPr bwMode="auto">
          <a:xfrm>
            <a:off x="7620000" y="1371600"/>
            <a:ext cx="1219200" cy="914400"/>
          </a:xfrm>
          <a:prstGeom prst="cloudCallout">
            <a:avLst>
              <a:gd name="adj1" fmla="val -169532"/>
              <a:gd name="adj2" fmla="val 128301"/>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rPr>
              <a:t>Ohé !</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 Box 2">
            <a:extLst>
              <a:ext uri="{FF2B5EF4-FFF2-40B4-BE49-F238E27FC236}">
                <a16:creationId xmlns:a16="http://schemas.microsoft.com/office/drawing/2014/main" id="{9BC3CB94-915C-7F4D-A555-78B12BFC01B8}"/>
              </a:ext>
            </a:extLst>
          </p:cNvPr>
          <p:cNvSpPr txBox="1">
            <a:spLocks noChangeArrowheads="1"/>
          </p:cNvSpPr>
          <p:nvPr/>
        </p:nvSpPr>
        <p:spPr bwMode="auto">
          <a:xfrm>
            <a:off x="609600" y="1905000"/>
            <a:ext cx="1735138"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50000"/>
              </a:spcBef>
              <a:buFontTx/>
              <a:buNone/>
            </a:pPr>
            <a:r>
              <a:rPr lang="fr-FR" altLang="fr-FR" sz="20000">
                <a:latin typeface="Vineta BT" pitchFamily="82" charset="0"/>
              </a:rPr>
              <a:t>F</a:t>
            </a:r>
          </a:p>
        </p:txBody>
      </p:sp>
      <p:sp>
        <p:nvSpPr>
          <p:cNvPr id="95235" name="Text Box 3">
            <a:extLst>
              <a:ext uri="{FF2B5EF4-FFF2-40B4-BE49-F238E27FC236}">
                <a16:creationId xmlns:a16="http://schemas.microsoft.com/office/drawing/2014/main" id="{70416DA2-8D1F-D22B-F07F-A0920C6A59D8}"/>
              </a:ext>
            </a:extLst>
          </p:cNvPr>
          <p:cNvSpPr txBox="1">
            <a:spLocks noChangeArrowheads="1"/>
          </p:cNvSpPr>
          <p:nvPr/>
        </p:nvSpPr>
        <p:spPr bwMode="auto">
          <a:xfrm>
            <a:off x="2514600" y="4267200"/>
            <a:ext cx="276542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50000"/>
              </a:spcBef>
              <a:buFontTx/>
              <a:buNone/>
            </a:pPr>
            <a:r>
              <a:rPr lang="fr-FR" altLang="fr-FR" sz="6000">
                <a:latin typeface="Arial" panose="020B0604020202020204" pitchFamily="34" charset="0"/>
              </a:rPr>
              <a:t>Fox trot</a:t>
            </a:r>
          </a:p>
        </p:txBody>
      </p:sp>
      <p:pic>
        <p:nvPicPr>
          <p:cNvPr id="95236" name="Picture 4">
            <a:extLst>
              <a:ext uri="{FF2B5EF4-FFF2-40B4-BE49-F238E27FC236}">
                <a16:creationId xmlns:a16="http://schemas.microsoft.com/office/drawing/2014/main" id="{A7D783D2-C820-7D7A-8C1A-97A9BBA639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9141" t="12762"/>
          <a:stretch>
            <a:fillRect/>
          </a:stretch>
        </p:blipFill>
        <p:spPr bwMode="auto">
          <a:xfrm>
            <a:off x="6324600" y="2286000"/>
            <a:ext cx="238442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7" name="Titre 8">
            <a:extLst>
              <a:ext uri="{FF2B5EF4-FFF2-40B4-BE49-F238E27FC236}">
                <a16:creationId xmlns:a16="http://schemas.microsoft.com/office/drawing/2014/main" id="{B40B1A81-2E53-78F4-D5E5-B22BA118471E}"/>
              </a:ext>
            </a:extLst>
          </p:cNvPr>
          <p:cNvSpPr>
            <a:spLocks noGrp="1"/>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b="1">
                <a:solidFill>
                  <a:srgbClr val="984807"/>
                </a:solidFill>
              </a:rPr>
              <a:t>Utilisation opérationnelle</a:t>
            </a:r>
          </a:p>
        </p:txBody>
      </p:sp>
      <p:sp>
        <p:nvSpPr>
          <p:cNvPr id="95238" name="Rectangle 1">
            <a:extLst>
              <a:ext uri="{FF2B5EF4-FFF2-40B4-BE49-F238E27FC236}">
                <a16:creationId xmlns:a16="http://schemas.microsoft.com/office/drawing/2014/main" id="{AE7BDFF0-DF40-57E5-A0A9-38718155781E}"/>
              </a:ext>
            </a:extLst>
          </p:cNvPr>
          <p:cNvSpPr>
            <a:spLocks noChangeArrowheads="1"/>
          </p:cNvSpPr>
          <p:nvPr/>
        </p:nvSpPr>
        <p:spPr bwMode="auto">
          <a:xfrm>
            <a:off x="381000" y="1295400"/>
            <a:ext cx="81899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L'alphabet phonétique international de l'O.A.C.I.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ext Box 2">
            <a:extLst>
              <a:ext uri="{FF2B5EF4-FFF2-40B4-BE49-F238E27FC236}">
                <a16:creationId xmlns:a16="http://schemas.microsoft.com/office/drawing/2014/main" id="{3D0AC5B4-E398-9116-AB28-8E4FA49EF070}"/>
              </a:ext>
            </a:extLst>
          </p:cNvPr>
          <p:cNvSpPr txBox="1">
            <a:spLocks noChangeArrowheads="1"/>
          </p:cNvSpPr>
          <p:nvPr/>
        </p:nvSpPr>
        <p:spPr bwMode="auto">
          <a:xfrm>
            <a:off x="762000" y="1828800"/>
            <a:ext cx="2160588"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50000"/>
              </a:spcBef>
              <a:buFontTx/>
              <a:buNone/>
            </a:pPr>
            <a:r>
              <a:rPr lang="fr-FR" altLang="fr-FR" sz="20000">
                <a:latin typeface="Vineta BT" pitchFamily="82" charset="0"/>
              </a:rPr>
              <a:t>G</a:t>
            </a:r>
          </a:p>
        </p:txBody>
      </p:sp>
      <p:pic>
        <p:nvPicPr>
          <p:cNvPr id="96259" name="Picture 3">
            <a:extLst>
              <a:ext uri="{FF2B5EF4-FFF2-40B4-BE49-F238E27FC236}">
                <a16:creationId xmlns:a16="http://schemas.microsoft.com/office/drawing/2014/main" id="{32907E3F-6408-017C-1A6F-70E2F88BE0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2346"/>
          <a:stretch>
            <a:fillRect/>
          </a:stretch>
        </p:blipFill>
        <p:spPr bwMode="auto">
          <a:xfrm>
            <a:off x="5410200" y="2362200"/>
            <a:ext cx="3282950" cy="367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6260" name="Text Box 4">
            <a:extLst>
              <a:ext uri="{FF2B5EF4-FFF2-40B4-BE49-F238E27FC236}">
                <a16:creationId xmlns:a16="http://schemas.microsoft.com/office/drawing/2014/main" id="{9A993016-FCA8-EAF6-3821-C030414B9102}"/>
              </a:ext>
            </a:extLst>
          </p:cNvPr>
          <p:cNvSpPr txBox="1">
            <a:spLocks noChangeArrowheads="1"/>
          </p:cNvSpPr>
          <p:nvPr/>
        </p:nvSpPr>
        <p:spPr bwMode="auto">
          <a:xfrm>
            <a:off x="2743200" y="4724400"/>
            <a:ext cx="158115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50000"/>
              </a:spcBef>
              <a:buFontTx/>
              <a:buNone/>
            </a:pPr>
            <a:r>
              <a:rPr lang="fr-FR" altLang="fr-FR" sz="6000">
                <a:latin typeface="Arial" panose="020B0604020202020204" pitchFamily="34" charset="0"/>
              </a:rPr>
              <a:t>Golf</a:t>
            </a:r>
          </a:p>
        </p:txBody>
      </p:sp>
      <p:sp>
        <p:nvSpPr>
          <p:cNvPr id="96261" name="Titre 8">
            <a:extLst>
              <a:ext uri="{FF2B5EF4-FFF2-40B4-BE49-F238E27FC236}">
                <a16:creationId xmlns:a16="http://schemas.microsoft.com/office/drawing/2014/main" id="{BF2F9B6B-5092-934E-6576-31BBA39647EF}"/>
              </a:ext>
            </a:extLst>
          </p:cNvPr>
          <p:cNvSpPr>
            <a:spLocks noGrp="1"/>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b="1">
                <a:solidFill>
                  <a:srgbClr val="984807"/>
                </a:solidFill>
              </a:rPr>
              <a:t>Utilisation opérationnelle</a:t>
            </a:r>
          </a:p>
        </p:txBody>
      </p:sp>
      <p:sp>
        <p:nvSpPr>
          <p:cNvPr id="96262" name="Rectangle 1">
            <a:extLst>
              <a:ext uri="{FF2B5EF4-FFF2-40B4-BE49-F238E27FC236}">
                <a16:creationId xmlns:a16="http://schemas.microsoft.com/office/drawing/2014/main" id="{8DBCBE72-5101-1335-AAD8-19A25D5A6137}"/>
              </a:ext>
            </a:extLst>
          </p:cNvPr>
          <p:cNvSpPr>
            <a:spLocks noChangeArrowheads="1"/>
          </p:cNvSpPr>
          <p:nvPr/>
        </p:nvSpPr>
        <p:spPr bwMode="auto">
          <a:xfrm>
            <a:off x="381000" y="1295400"/>
            <a:ext cx="81899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L'alphabet phonétique international de l'O.A.C.I. </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ext Box 2">
            <a:extLst>
              <a:ext uri="{FF2B5EF4-FFF2-40B4-BE49-F238E27FC236}">
                <a16:creationId xmlns:a16="http://schemas.microsoft.com/office/drawing/2014/main" id="{35002780-566A-1DD1-8D0B-B5EF746B7D40}"/>
              </a:ext>
            </a:extLst>
          </p:cNvPr>
          <p:cNvSpPr txBox="1">
            <a:spLocks noChangeArrowheads="1"/>
          </p:cNvSpPr>
          <p:nvPr/>
        </p:nvSpPr>
        <p:spPr bwMode="auto">
          <a:xfrm>
            <a:off x="685800" y="1981200"/>
            <a:ext cx="2017713"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50000"/>
              </a:spcBef>
              <a:buFontTx/>
              <a:buNone/>
            </a:pPr>
            <a:r>
              <a:rPr lang="fr-FR" altLang="fr-FR" sz="20000">
                <a:latin typeface="Vineta BT" pitchFamily="82" charset="0"/>
              </a:rPr>
              <a:t>H</a:t>
            </a:r>
          </a:p>
        </p:txBody>
      </p:sp>
      <p:pic>
        <p:nvPicPr>
          <p:cNvPr id="97283" name="Picture 3" descr="C:\Program Files\Fichiers communs\Microsoft Shared\Clipart\POWERPNT\BATIMNT5.WMF">
            <a:extLst>
              <a:ext uri="{FF2B5EF4-FFF2-40B4-BE49-F238E27FC236}">
                <a16:creationId xmlns:a16="http://schemas.microsoft.com/office/drawing/2014/main" id="{C4D8B60A-F19F-8FBE-DF0E-2AA54B7E4A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2057400"/>
            <a:ext cx="4152900" cy="266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4" name="Text Box 4">
            <a:extLst>
              <a:ext uri="{FF2B5EF4-FFF2-40B4-BE49-F238E27FC236}">
                <a16:creationId xmlns:a16="http://schemas.microsoft.com/office/drawing/2014/main" id="{B133D318-25CC-2319-5961-B506396455C0}"/>
              </a:ext>
            </a:extLst>
          </p:cNvPr>
          <p:cNvSpPr txBox="1">
            <a:spLocks noChangeArrowheads="1"/>
          </p:cNvSpPr>
          <p:nvPr/>
        </p:nvSpPr>
        <p:spPr bwMode="auto">
          <a:xfrm>
            <a:off x="1981200" y="4953000"/>
            <a:ext cx="1963738"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50000"/>
              </a:spcBef>
              <a:buFontTx/>
              <a:buNone/>
            </a:pPr>
            <a:r>
              <a:rPr lang="fr-FR" altLang="fr-FR" sz="6000">
                <a:latin typeface="Arial" panose="020B0604020202020204" pitchFamily="34" charset="0"/>
              </a:rPr>
              <a:t>Hôtel</a:t>
            </a:r>
          </a:p>
        </p:txBody>
      </p:sp>
      <p:sp>
        <p:nvSpPr>
          <p:cNvPr id="97285" name="Titre 8">
            <a:extLst>
              <a:ext uri="{FF2B5EF4-FFF2-40B4-BE49-F238E27FC236}">
                <a16:creationId xmlns:a16="http://schemas.microsoft.com/office/drawing/2014/main" id="{F1FEB4CE-F0D1-3228-966D-44318830F09E}"/>
              </a:ext>
            </a:extLst>
          </p:cNvPr>
          <p:cNvSpPr>
            <a:spLocks noGrp="1"/>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b="1">
                <a:solidFill>
                  <a:srgbClr val="984807"/>
                </a:solidFill>
              </a:rPr>
              <a:t>Utilisation opérationnelle</a:t>
            </a:r>
          </a:p>
        </p:txBody>
      </p:sp>
      <p:sp>
        <p:nvSpPr>
          <p:cNvPr id="97286" name="Rectangle 1">
            <a:extLst>
              <a:ext uri="{FF2B5EF4-FFF2-40B4-BE49-F238E27FC236}">
                <a16:creationId xmlns:a16="http://schemas.microsoft.com/office/drawing/2014/main" id="{7F3CAA44-0421-AC5E-9F6B-F5B82D0D7B06}"/>
              </a:ext>
            </a:extLst>
          </p:cNvPr>
          <p:cNvSpPr>
            <a:spLocks noChangeArrowheads="1"/>
          </p:cNvSpPr>
          <p:nvPr/>
        </p:nvSpPr>
        <p:spPr bwMode="auto">
          <a:xfrm>
            <a:off x="381000" y="1295400"/>
            <a:ext cx="81899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L'alphabet phonétique international de l'O.A.C.I. </a:t>
            </a:r>
          </a:p>
        </p:txBody>
      </p:sp>
      <p:sp>
        <p:nvSpPr>
          <p:cNvPr id="97287" name="Text Box 7">
            <a:extLst>
              <a:ext uri="{FF2B5EF4-FFF2-40B4-BE49-F238E27FC236}">
                <a16:creationId xmlns:a16="http://schemas.microsoft.com/office/drawing/2014/main" id="{4DF7D4E0-EDF8-3207-2142-F13F6D550827}"/>
              </a:ext>
            </a:extLst>
          </p:cNvPr>
          <p:cNvSpPr txBox="1">
            <a:spLocks noChangeArrowheads="1"/>
          </p:cNvSpPr>
          <p:nvPr/>
        </p:nvSpPr>
        <p:spPr bwMode="auto">
          <a:xfrm rot="1146972">
            <a:off x="5884863" y="2249488"/>
            <a:ext cx="2743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50000"/>
              </a:spcBef>
              <a:buFontTx/>
              <a:buNone/>
            </a:pPr>
            <a:r>
              <a:rPr lang="fr-FR" altLang="fr-FR" sz="1800">
                <a:latin typeface="Arial" panose="020B0604020202020204" pitchFamily="34" charset="0"/>
              </a:rPr>
              <a:t>Hôtel le sapeur-pompier</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ext Box 2">
            <a:extLst>
              <a:ext uri="{FF2B5EF4-FFF2-40B4-BE49-F238E27FC236}">
                <a16:creationId xmlns:a16="http://schemas.microsoft.com/office/drawing/2014/main" id="{B5F9E12F-8DD2-8144-CFB6-327B9E060770}"/>
              </a:ext>
            </a:extLst>
          </p:cNvPr>
          <p:cNvSpPr txBox="1">
            <a:spLocks noChangeArrowheads="1"/>
          </p:cNvSpPr>
          <p:nvPr/>
        </p:nvSpPr>
        <p:spPr bwMode="auto">
          <a:xfrm>
            <a:off x="838200" y="1905000"/>
            <a:ext cx="890588"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50000"/>
              </a:spcBef>
              <a:buFontTx/>
              <a:buNone/>
            </a:pPr>
            <a:r>
              <a:rPr lang="fr-FR" altLang="fr-FR" sz="20000">
                <a:latin typeface="Vineta BT" pitchFamily="82" charset="0"/>
              </a:rPr>
              <a:t>I</a:t>
            </a:r>
          </a:p>
        </p:txBody>
      </p:sp>
      <p:pic>
        <p:nvPicPr>
          <p:cNvPr id="98307" name="Picture 3">
            <a:extLst>
              <a:ext uri="{FF2B5EF4-FFF2-40B4-BE49-F238E27FC236}">
                <a16:creationId xmlns:a16="http://schemas.microsoft.com/office/drawing/2014/main" id="{CA2C02BF-11D7-041B-AFCE-39E1643671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1828800"/>
            <a:ext cx="3200400" cy="297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8308" name="Picture 4">
            <a:extLst>
              <a:ext uri="{FF2B5EF4-FFF2-40B4-BE49-F238E27FC236}">
                <a16:creationId xmlns:a16="http://schemas.microsoft.com/office/drawing/2014/main" id="{421BF0F7-01D4-D433-6875-CB736F50C5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3352800"/>
            <a:ext cx="1897063"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8309" name="Text Box 5">
            <a:extLst>
              <a:ext uri="{FF2B5EF4-FFF2-40B4-BE49-F238E27FC236}">
                <a16:creationId xmlns:a16="http://schemas.microsoft.com/office/drawing/2014/main" id="{02701A71-45A8-B76E-2B3D-879BA3FBF0E5}"/>
              </a:ext>
            </a:extLst>
          </p:cNvPr>
          <p:cNvSpPr txBox="1">
            <a:spLocks noChangeArrowheads="1"/>
          </p:cNvSpPr>
          <p:nvPr/>
        </p:nvSpPr>
        <p:spPr bwMode="auto">
          <a:xfrm>
            <a:off x="1600200" y="4876800"/>
            <a:ext cx="1836738"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50000"/>
              </a:spcBef>
              <a:buFontTx/>
              <a:buNone/>
            </a:pPr>
            <a:r>
              <a:rPr lang="fr-FR" altLang="fr-FR" sz="6000">
                <a:latin typeface="Arial" panose="020B0604020202020204" pitchFamily="34" charset="0"/>
              </a:rPr>
              <a:t>India</a:t>
            </a:r>
          </a:p>
        </p:txBody>
      </p:sp>
      <p:sp>
        <p:nvSpPr>
          <p:cNvPr id="98310" name="Titre 8">
            <a:extLst>
              <a:ext uri="{FF2B5EF4-FFF2-40B4-BE49-F238E27FC236}">
                <a16:creationId xmlns:a16="http://schemas.microsoft.com/office/drawing/2014/main" id="{EB719921-9DCC-400B-BD0A-54CB3E3870C4}"/>
              </a:ext>
            </a:extLst>
          </p:cNvPr>
          <p:cNvSpPr>
            <a:spLocks noGrp="1"/>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b="1">
                <a:solidFill>
                  <a:srgbClr val="984807"/>
                </a:solidFill>
              </a:rPr>
              <a:t>Utilisation opérationnelle</a:t>
            </a:r>
          </a:p>
        </p:txBody>
      </p:sp>
      <p:sp>
        <p:nvSpPr>
          <p:cNvPr id="98311" name="Rectangle 1">
            <a:extLst>
              <a:ext uri="{FF2B5EF4-FFF2-40B4-BE49-F238E27FC236}">
                <a16:creationId xmlns:a16="http://schemas.microsoft.com/office/drawing/2014/main" id="{BF40D557-8135-6CA1-2BA2-5E589F178E5E}"/>
              </a:ext>
            </a:extLst>
          </p:cNvPr>
          <p:cNvSpPr>
            <a:spLocks noChangeArrowheads="1"/>
          </p:cNvSpPr>
          <p:nvPr/>
        </p:nvSpPr>
        <p:spPr bwMode="auto">
          <a:xfrm>
            <a:off x="381000" y="1295400"/>
            <a:ext cx="81899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L'alphabet phonétique international de l'O.A.C.I. </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ext Box 2">
            <a:extLst>
              <a:ext uri="{FF2B5EF4-FFF2-40B4-BE49-F238E27FC236}">
                <a16:creationId xmlns:a16="http://schemas.microsoft.com/office/drawing/2014/main" id="{E0FC1ACC-10B4-43C0-BB9E-FA6F67B02A43}"/>
              </a:ext>
            </a:extLst>
          </p:cNvPr>
          <p:cNvSpPr txBox="1">
            <a:spLocks noChangeArrowheads="1"/>
          </p:cNvSpPr>
          <p:nvPr/>
        </p:nvSpPr>
        <p:spPr bwMode="auto">
          <a:xfrm>
            <a:off x="990600" y="1981200"/>
            <a:ext cx="1454150"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50000"/>
              </a:spcBef>
              <a:buFontTx/>
              <a:buNone/>
            </a:pPr>
            <a:r>
              <a:rPr lang="fr-FR" altLang="fr-FR" sz="20000">
                <a:latin typeface="Vineta BT" pitchFamily="82" charset="0"/>
              </a:rPr>
              <a:t>J</a:t>
            </a:r>
          </a:p>
        </p:txBody>
      </p:sp>
      <p:sp>
        <p:nvSpPr>
          <p:cNvPr id="99331" name="Text Box 3">
            <a:extLst>
              <a:ext uri="{FF2B5EF4-FFF2-40B4-BE49-F238E27FC236}">
                <a16:creationId xmlns:a16="http://schemas.microsoft.com/office/drawing/2014/main" id="{D66A0212-ECB1-343B-B08B-A6D2B00A4545}"/>
              </a:ext>
            </a:extLst>
          </p:cNvPr>
          <p:cNvSpPr txBox="1">
            <a:spLocks noChangeArrowheads="1"/>
          </p:cNvSpPr>
          <p:nvPr/>
        </p:nvSpPr>
        <p:spPr bwMode="auto">
          <a:xfrm>
            <a:off x="2209800" y="4724400"/>
            <a:ext cx="2598738"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50000"/>
              </a:spcBef>
              <a:buFontTx/>
              <a:buNone/>
            </a:pPr>
            <a:r>
              <a:rPr lang="fr-FR" altLang="fr-FR" sz="6000">
                <a:latin typeface="Arial" panose="020B0604020202020204" pitchFamily="34" charset="0"/>
              </a:rPr>
              <a:t>Juliette</a:t>
            </a:r>
          </a:p>
        </p:txBody>
      </p:sp>
      <p:grpSp>
        <p:nvGrpSpPr>
          <p:cNvPr id="99332" name="Group 4">
            <a:extLst>
              <a:ext uri="{FF2B5EF4-FFF2-40B4-BE49-F238E27FC236}">
                <a16:creationId xmlns:a16="http://schemas.microsoft.com/office/drawing/2014/main" id="{6EC04D2F-0B08-DEEF-FD56-74E87141C928}"/>
              </a:ext>
            </a:extLst>
          </p:cNvPr>
          <p:cNvGrpSpPr>
            <a:grpSpLocks/>
          </p:cNvGrpSpPr>
          <p:nvPr/>
        </p:nvGrpSpPr>
        <p:grpSpPr bwMode="auto">
          <a:xfrm>
            <a:off x="6096000" y="1371600"/>
            <a:ext cx="2209800" cy="4552950"/>
            <a:chOff x="3320" y="876"/>
            <a:chExt cx="1624" cy="3252"/>
          </a:xfrm>
        </p:grpSpPr>
        <p:pic>
          <p:nvPicPr>
            <p:cNvPr id="99335" name="Picture 5">
              <a:extLst>
                <a:ext uri="{FF2B5EF4-FFF2-40B4-BE49-F238E27FC236}">
                  <a16:creationId xmlns:a16="http://schemas.microsoft.com/office/drawing/2014/main" id="{CA8EBB5D-97B4-D33D-353D-E3A866A59B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8" y="876"/>
              <a:ext cx="996" cy="2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336" name="Picture 6" descr="C:\Mes documents\TRS\TRS Cap2\balcon.jpg">
              <a:extLst>
                <a:ext uri="{FF2B5EF4-FFF2-40B4-BE49-F238E27FC236}">
                  <a16:creationId xmlns:a16="http://schemas.microsoft.com/office/drawing/2014/main" id="{60529723-0833-77CC-CDDD-98F1510C7D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6164"/>
            <a:stretch>
              <a:fillRect/>
            </a:stretch>
          </p:blipFill>
          <p:spPr bwMode="auto">
            <a:xfrm>
              <a:off x="3320" y="1935"/>
              <a:ext cx="1624" cy="2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9333" name="Titre 8">
            <a:extLst>
              <a:ext uri="{FF2B5EF4-FFF2-40B4-BE49-F238E27FC236}">
                <a16:creationId xmlns:a16="http://schemas.microsoft.com/office/drawing/2014/main" id="{9CCF741B-A3F4-86ED-0943-93CC02ACC80A}"/>
              </a:ext>
            </a:extLst>
          </p:cNvPr>
          <p:cNvSpPr>
            <a:spLocks noGrp="1"/>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b="1">
                <a:solidFill>
                  <a:srgbClr val="984807"/>
                </a:solidFill>
              </a:rPr>
              <a:t>Utilisation opérationnelle</a:t>
            </a:r>
          </a:p>
        </p:txBody>
      </p:sp>
      <p:sp>
        <p:nvSpPr>
          <p:cNvPr id="99334" name="Rectangle 1">
            <a:extLst>
              <a:ext uri="{FF2B5EF4-FFF2-40B4-BE49-F238E27FC236}">
                <a16:creationId xmlns:a16="http://schemas.microsoft.com/office/drawing/2014/main" id="{1E34B303-2B1D-77BD-690C-06AD22840D71}"/>
              </a:ext>
            </a:extLst>
          </p:cNvPr>
          <p:cNvSpPr>
            <a:spLocks noChangeArrowheads="1"/>
          </p:cNvSpPr>
          <p:nvPr/>
        </p:nvSpPr>
        <p:spPr bwMode="auto">
          <a:xfrm>
            <a:off x="381000" y="1295400"/>
            <a:ext cx="81899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L'alphabet phonétique international de l'O.A.C.I. </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ext Box 2">
            <a:extLst>
              <a:ext uri="{FF2B5EF4-FFF2-40B4-BE49-F238E27FC236}">
                <a16:creationId xmlns:a16="http://schemas.microsoft.com/office/drawing/2014/main" id="{48D5E440-8D43-6AB9-535B-3CB0042C89C4}"/>
              </a:ext>
            </a:extLst>
          </p:cNvPr>
          <p:cNvSpPr txBox="1">
            <a:spLocks noChangeArrowheads="1"/>
          </p:cNvSpPr>
          <p:nvPr/>
        </p:nvSpPr>
        <p:spPr bwMode="auto">
          <a:xfrm>
            <a:off x="685800" y="1905000"/>
            <a:ext cx="1878013"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50000"/>
              </a:spcBef>
              <a:buFontTx/>
              <a:buNone/>
            </a:pPr>
            <a:r>
              <a:rPr lang="fr-FR" altLang="fr-FR" sz="20000">
                <a:latin typeface="Vineta BT" pitchFamily="82" charset="0"/>
              </a:rPr>
              <a:t>K</a:t>
            </a:r>
          </a:p>
        </p:txBody>
      </p:sp>
      <p:pic>
        <p:nvPicPr>
          <p:cNvPr id="100355" name="Picture 3">
            <a:extLst>
              <a:ext uri="{FF2B5EF4-FFF2-40B4-BE49-F238E27FC236}">
                <a16:creationId xmlns:a16="http://schemas.microsoft.com/office/drawing/2014/main" id="{E48095E4-96DB-0BB6-E7AD-5FFBCB6D36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2209800"/>
            <a:ext cx="4648200" cy="275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0356" name="Text Box 4">
            <a:extLst>
              <a:ext uri="{FF2B5EF4-FFF2-40B4-BE49-F238E27FC236}">
                <a16:creationId xmlns:a16="http://schemas.microsoft.com/office/drawing/2014/main" id="{78812AEC-2AF0-51B7-0B14-B07F609D16EC}"/>
              </a:ext>
            </a:extLst>
          </p:cNvPr>
          <p:cNvSpPr txBox="1">
            <a:spLocks noChangeArrowheads="1"/>
          </p:cNvSpPr>
          <p:nvPr/>
        </p:nvSpPr>
        <p:spPr bwMode="auto">
          <a:xfrm>
            <a:off x="7010400" y="4038600"/>
            <a:ext cx="1447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50000"/>
              </a:spcBef>
              <a:buFontTx/>
              <a:buNone/>
            </a:pPr>
            <a:r>
              <a:rPr lang="fr-FR" altLang="fr-FR" sz="2400" b="1">
                <a:solidFill>
                  <a:schemeClr val="bg1"/>
                </a:solidFill>
                <a:latin typeface="Arial" panose="020B0604020202020204" pitchFamily="34" charset="0"/>
              </a:rPr>
              <a:t>1 KILO</a:t>
            </a:r>
          </a:p>
        </p:txBody>
      </p:sp>
      <p:sp>
        <p:nvSpPr>
          <p:cNvPr id="100357" name="Text Box 5">
            <a:extLst>
              <a:ext uri="{FF2B5EF4-FFF2-40B4-BE49-F238E27FC236}">
                <a16:creationId xmlns:a16="http://schemas.microsoft.com/office/drawing/2014/main" id="{A720E480-9629-8B4F-2C7E-C8B973F6DABA}"/>
              </a:ext>
            </a:extLst>
          </p:cNvPr>
          <p:cNvSpPr txBox="1">
            <a:spLocks noChangeArrowheads="1"/>
          </p:cNvSpPr>
          <p:nvPr/>
        </p:nvSpPr>
        <p:spPr bwMode="auto">
          <a:xfrm>
            <a:off x="2590800" y="4800600"/>
            <a:ext cx="1455738"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50000"/>
              </a:spcBef>
              <a:buFontTx/>
              <a:buNone/>
            </a:pPr>
            <a:r>
              <a:rPr lang="fr-FR" altLang="fr-FR" sz="6000">
                <a:latin typeface="Arial" panose="020B0604020202020204" pitchFamily="34" charset="0"/>
              </a:rPr>
              <a:t>Kilo</a:t>
            </a:r>
          </a:p>
        </p:txBody>
      </p:sp>
      <p:sp>
        <p:nvSpPr>
          <p:cNvPr id="100358" name="Titre 8">
            <a:extLst>
              <a:ext uri="{FF2B5EF4-FFF2-40B4-BE49-F238E27FC236}">
                <a16:creationId xmlns:a16="http://schemas.microsoft.com/office/drawing/2014/main" id="{7BBB006E-D36C-B686-F0ED-EF39B91EAA68}"/>
              </a:ext>
            </a:extLst>
          </p:cNvPr>
          <p:cNvSpPr>
            <a:spLocks noGrp="1"/>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b="1">
                <a:solidFill>
                  <a:srgbClr val="984807"/>
                </a:solidFill>
              </a:rPr>
              <a:t>Utilisation opérationnelle</a:t>
            </a:r>
          </a:p>
        </p:txBody>
      </p:sp>
      <p:sp>
        <p:nvSpPr>
          <p:cNvPr id="100359" name="Rectangle 1">
            <a:extLst>
              <a:ext uri="{FF2B5EF4-FFF2-40B4-BE49-F238E27FC236}">
                <a16:creationId xmlns:a16="http://schemas.microsoft.com/office/drawing/2014/main" id="{66559B4D-85EC-6196-50EA-E8ECAF39C5DC}"/>
              </a:ext>
            </a:extLst>
          </p:cNvPr>
          <p:cNvSpPr>
            <a:spLocks noChangeArrowheads="1"/>
          </p:cNvSpPr>
          <p:nvPr/>
        </p:nvSpPr>
        <p:spPr bwMode="auto">
          <a:xfrm>
            <a:off x="381000" y="1295400"/>
            <a:ext cx="81899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L'alphabet phonétique international de l'O.A.C.I. </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ext Box 2">
            <a:extLst>
              <a:ext uri="{FF2B5EF4-FFF2-40B4-BE49-F238E27FC236}">
                <a16:creationId xmlns:a16="http://schemas.microsoft.com/office/drawing/2014/main" id="{D32DCCA0-4229-D4F6-F271-5D9830EE54C3}"/>
              </a:ext>
            </a:extLst>
          </p:cNvPr>
          <p:cNvSpPr txBox="1">
            <a:spLocks noChangeArrowheads="1"/>
          </p:cNvSpPr>
          <p:nvPr/>
        </p:nvSpPr>
        <p:spPr bwMode="auto">
          <a:xfrm>
            <a:off x="762000" y="1905000"/>
            <a:ext cx="1597025"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50000"/>
              </a:spcBef>
              <a:buFontTx/>
              <a:buNone/>
            </a:pPr>
            <a:r>
              <a:rPr lang="fr-FR" altLang="fr-FR" sz="20000">
                <a:latin typeface="Vineta BT" pitchFamily="82" charset="0"/>
              </a:rPr>
              <a:t>L</a:t>
            </a:r>
          </a:p>
        </p:txBody>
      </p:sp>
      <p:graphicFrame>
        <p:nvGraphicFramePr>
          <p:cNvPr id="101379" name="Object 3">
            <a:extLst>
              <a:ext uri="{FF2B5EF4-FFF2-40B4-BE49-F238E27FC236}">
                <a16:creationId xmlns:a16="http://schemas.microsoft.com/office/drawing/2014/main" id="{86253542-E18F-6BA2-29EC-EB3CD893336B}"/>
              </a:ext>
            </a:extLst>
          </p:cNvPr>
          <p:cNvGraphicFramePr>
            <a:graphicFrameLocks noChangeAspect="1"/>
          </p:cNvGraphicFramePr>
          <p:nvPr/>
        </p:nvGraphicFramePr>
        <p:xfrm>
          <a:off x="4724400" y="2057400"/>
          <a:ext cx="1319213" cy="2667000"/>
        </p:xfrm>
        <a:graphic>
          <a:graphicData uri="http://schemas.openxmlformats.org/presentationml/2006/ole">
            <mc:AlternateContent xmlns:mc="http://schemas.openxmlformats.org/markup-compatibility/2006">
              <mc:Choice xmlns:v="urn:schemas-microsoft-com:vml" Requires="v">
                <p:oleObj name="Image Bitmap" r:id="rId2" imgW="2209524" imgH="4466667" progId="Paint.Picture">
                  <p:embed/>
                </p:oleObj>
              </mc:Choice>
              <mc:Fallback>
                <p:oleObj name="Image Bitmap" r:id="rId2" imgW="2209524" imgH="4466667" progId="Paint.Picture">
                  <p:embed/>
                  <p:pic>
                    <p:nvPicPr>
                      <p:cNvPr id="0"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2057400"/>
                        <a:ext cx="1319213"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1380" name="Text Box 4">
            <a:extLst>
              <a:ext uri="{FF2B5EF4-FFF2-40B4-BE49-F238E27FC236}">
                <a16:creationId xmlns:a16="http://schemas.microsoft.com/office/drawing/2014/main" id="{1809BACD-409D-D298-E0F9-C42660A4A99F}"/>
              </a:ext>
            </a:extLst>
          </p:cNvPr>
          <p:cNvSpPr txBox="1">
            <a:spLocks noChangeArrowheads="1"/>
          </p:cNvSpPr>
          <p:nvPr/>
        </p:nvSpPr>
        <p:spPr bwMode="auto">
          <a:xfrm>
            <a:off x="2057400" y="4800600"/>
            <a:ext cx="1836738"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50000"/>
              </a:spcBef>
              <a:buFontTx/>
              <a:buNone/>
            </a:pPr>
            <a:r>
              <a:rPr lang="fr-FR" altLang="fr-FR" sz="6000">
                <a:latin typeface="Arial" panose="020B0604020202020204" pitchFamily="34" charset="0"/>
              </a:rPr>
              <a:t>Lima</a:t>
            </a:r>
          </a:p>
        </p:txBody>
      </p:sp>
      <p:grpSp>
        <p:nvGrpSpPr>
          <p:cNvPr id="101381" name="Group 5">
            <a:extLst>
              <a:ext uri="{FF2B5EF4-FFF2-40B4-BE49-F238E27FC236}">
                <a16:creationId xmlns:a16="http://schemas.microsoft.com/office/drawing/2014/main" id="{572ACB06-8709-ABA4-C5BA-FF4704D2009F}"/>
              </a:ext>
            </a:extLst>
          </p:cNvPr>
          <p:cNvGrpSpPr>
            <a:grpSpLocks/>
          </p:cNvGrpSpPr>
          <p:nvPr/>
        </p:nvGrpSpPr>
        <p:grpSpPr bwMode="auto">
          <a:xfrm>
            <a:off x="6019800" y="1981200"/>
            <a:ext cx="2819400" cy="4343400"/>
            <a:chOff x="3456" y="816"/>
            <a:chExt cx="2112" cy="3168"/>
          </a:xfrm>
        </p:grpSpPr>
        <p:pic>
          <p:nvPicPr>
            <p:cNvPr id="101384" name="Picture 6">
              <a:extLst>
                <a:ext uri="{FF2B5EF4-FFF2-40B4-BE49-F238E27FC236}">
                  <a16:creationId xmlns:a16="http://schemas.microsoft.com/office/drawing/2014/main" id="{CC4305D6-B609-DA25-E840-15115C3E42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6" y="816"/>
              <a:ext cx="2112" cy="3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1385" name="Oval 7">
              <a:extLst>
                <a:ext uri="{FF2B5EF4-FFF2-40B4-BE49-F238E27FC236}">
                  <a16:creationId xmlns:a16="http://schemas.microsoft.com/office/drawing/2014/main" id="{D432FB13-C984-BB27-7DF7-BA6BA471D330}"/>
                </a:ext>
              </a:extLst>
            </p:cNvPr>
            <p:cNvSpPr>
              <a:spLocks noChangeArrowheads="1"/>
            </p:cNvSpPr>
            <p:nvPr/>
          </p:nvSpPr>
          <p:spPr bwMode="auto">
            <a:xfrm>
              <a:off x="3888" y="1920"/>
              <a:ext cx="144" cy="96"/>
            </a:xfrm>
            <a:prstGeom prst="ellipse">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sp>
        <p:nvSpPr>
          <p:cNvPr id="101382" name="Titre 8">
            <a:extLst>
              <a:ext uri="{FF2B5EF4-FFF2-40B4-BE49-F238E27FC236}">
                <a16:creationId xmlns:a16="http://schemas.microsoft.com/office/drawing/2014/main" id="{D8FE535B-89DE-8150-BA24-91B8F47CA7E5}"/>
              </a:ext>
            </a:extLst>
          </p:cNvPr>
          <p:cNvSpPr>
            <a:spLocks noGrp="1"/>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b="1">
                <a:solidFill>
                  <a:srgbClr val="984807"/>
                </a:solidFill>
              </a:rPr>
              <a:t>Utilisation opérationnelle</a:t>
            </a:r>
          </a:p>
        </p:txBody>
      </p:sp>
      <p:sp>
        <p:nvSpPr>
          <p:cNvPr id="101383" name="Rectangle 1">
            <a:extLst>
              <a:ext uri="{FF2B5EF4-FFF2-40B4-BE49-F238E27FC236}">
                <a16:creationId xmlns:a16="http://schemas.microsoft.com/office/drawing/2014/main" id="{70B6B16A-575B-0212-0BB5-7A46C5F7F948}"/>
              </a:ext>
            </a:extLst>
          </p:cNvPr>
          <p:cNvSpPr>
            <a:spLocks noChangeArrowheads="1"/>
          </p:cNvSpPr>
          <p:nvPr/>
        </p:nvSpPr>
        <p:spPr bwMode="auto">
          <a:xfrm>
            <a:off x="381000" y="1295400"/>
            <a:ext cx="81899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L'alphabet phonétique international de l'O.A.C.I. </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ext Box 2">
            <a:extLst>
              <a:ext uri="{FF2B5EF4-FFF2-40B4-BE49-F238E27FC236}">
                <a16:creationId xmlns:a16="http://schemas.microsoft.com/office/drawing/2014/main" id="{A236A863-E1BF-DFCC-EC1C-19D0AC749C2A}"/>
              </a:ext>
            </a:extLst>
          </p:cNvPr>
          <p:cNvSpPr txBox="1">
            <a:spLocks noChangeArrowheads="1"/>
          </p:cNvSpPr>
          <p:nvPr/>
        </p:nvSpPr>
        <p:spPr bwMode="auto">
          <a:xfrm>
            <a:off x="457200" y="1828800"/>
            <a:ext cx="2300288"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50000"/>
              </a:spcBef>
              <a:buFontTx/>
              <a:buNone/>
            </a:pPr>
            <a:r>
              <a:rPr lang="fr-FR" altLang="fr-FR" sz="20000">
                <a:latin typeface="Vineta BT" pitchFamily="82" charset="0"/>
              </a:rPr>
              <a:t>M</a:t>
            </a:r>
          </a:p>
        </p:txBody>
      </p:sp>
      <p:pic>
        <p:nvPicPr>
          <p:cNvPr id="102403" name="Picture 3" descr="C:\Program Files\Fichiers communs\Microsoft Shared\Clipart\cagcat50\bd06784_.wmf">
            <a:extLst>
              <a:ext uri="{FF2B5EF4-FFF2-40B4-BE49-F238E27FC236}">
                <a16:creationId xmlns:a16="http://schemas.microsoft.com/office/drawing/2014/main" id="{EFAC22E7-A027-CC4A-FA94-C79F028EFC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2246313"/>
            <a:ext cx="2733675" cy="25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4" name="Text Box 4">
            <a:extLst>
              <a:ext uri="{FF2B5EF4-FFF2-40B4-BE49-F238E27FC236}">
                <a16:creationId xmlns:a16="http://schemas.microsoft.com/office/drawing/2014/main" id="{AA51223C-3772-695F-A9EE-E3212F145725}"/>
              </a:ext>
            </a:extLst>
          </p:cNvPr>
          <p:cNvSpPr txBox="1">
            <a:spLocks noChangeArrowheads="1"/>
          </p:cNvSpPr>
          <p:nvPr/>
        </p:nvSpPr>
        <p:spPr bwMode="auto">
          <a:xfrm>
            <a:off x="2971800" y="4876800"/>
            <a:ext cx="179387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50000"/>
              </a:spcBef>
              <a:buFontTx/>
              <a:buNone/>
            </a:pPr>
            <a:r>
              <a:rPr lang="fr-FR" altLang="fr-FR" sz="6000">
                <a:latin typeface="Arial" panose="020B0604020202020204" pitchFamily="34" charset="0"/>
              </a:rPr>
              <a:t>Mike</a:t>
            </a:r>
          </a:p>
        </p:txBody>
      </p:sp>
      <p:sp>
        <p:nvSpPr>
          <p:cNvPr id="102405" name="Titre 8">
            <a:extLst>
              <a:ext uri="{FF2B5EF4-FFF2-40B4-BE49-F238E27FC236}">
                <a16:creationId xmlns:a16="http://schemas.microsoft.com/office/drawing/2014/main" id="{9E2497FB-4E72-3046-8747-6E711CC7FF96}"/>
              </a:ext>
            </a:extLst>
          </p:cNvPr>
          <p:cNvSpPr>
            <a:spLocks noGrp="1"/>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b="1">
                <a:solidFill>
                  <a:srgbClr val="984807"/>
                </a:solidFill>
              </a:rPr>
              <a:t>Utilisation opérationnelle</a:t>
            </a:r>
          </a:p>
        </p:txBody>
      </p:sp>
      <p:sp>
        <p:nvSpPr>
          <p:cNvPr id="102406" name="Rectangle 1">
            <a:extLst>
              <a:ext uri="{FF2B5EF4-FFF2-40B4-BE49-F238E27FC236}">
                <a16:creationId xmlns:a16="http://schemas.microsoft.com/office/drawing/2014/main" id="{D3159E7A-5D52-4E48-845F-3823EAE32AF9}"/>
              </a:ext>
            </a:extLst>
          </p:cNvPr>
          <p:cNvSpPr>
            <a:spLocks noChangeArrowheads="1"/>
          </p:cNvSpPr>
          <p:nvPr/>
        </p:nvSpPr>
        <p:spPr bwMode="auto">
          <a:xfrm>
            <a:off x="381000" y="1295400"/>
            <a:ext cx="81899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L'alphabet phonétique international de l'O.A.C.I.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 Box 2">
            <a:extLst>
              <a:ext uri="{FF2B5EF4-FFF2-40B4-BE49-F238E27FC236}">
                <a16:creationId xmlns:a16="http://schemas.microsoft.com/office/drawing/2014/main" id="{3AACF705-6D94-201C-9629-3C32521D2C54}"/>
              </a:ext>
            </a:extLst>
          </p:cNvPr>
          <p:cNvSpPr txBox="1">
            <a:spLocks noChangeArrowheads="1"/>
          </p:cNvSpPr>
          <p:nvPr/>
        </p:nvSpPr>
        <p:spPr bwMode="auto">
          <a:xfrm>
            <a:off x="762000" y="1828800"/>
            <a:ext cx="2017713"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50000"/>
              </a:spcBef>
              <a:buFontTx/>
              <a:buNone/>
            </a:pPr>
            <a:r>
              <a:rPr lang="fr-FR" altLang="fr-FR" sz="20000">
                <a:latin typeface="Vineta BT" pitchFamily="82" charset="0"/>
              </a:rPr>
              <a:t>N</a:t>
            </a:r>
          </a:p>
        </p:txBody>
      </p:sp>
      <p:pic>
        <p:nvPicPr>
          <p:cNvPr id="103427" name="Picture 3">
            <a:extLst>
              <a:ext uri="{FF2B5EF4-FFF2-40B4-BE49-F238E27FC236}">
                <a16:creationId xmlns:a16="http://schemas.microsoft.com/office/drawing/2014/main" id="{36BC357A-F249-0AD9-E8C7-353889DA45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4191000"/>
            <a:ext cx="2133600" cy="193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3428" name="Text Box 4">
            <a:extLst>
              <a:ext uri="{FF2B5EF4-FFF2-40B4-BE49-F238E27FC236}">
                <a16:creationId xmlns:a16="http://schemas.microsoft.com/office/drawing/2014/main" id="{D3810AF6-1ABC-45AE-6C3D-EA95B851C5C4}"/>
              </a:ext>
            </a:extLst>
          </p:cNvPr>
          <p:cNvSpPr txBox="1">
            <a:spLocks noChangeArrowheads="1"/>
          </p:cNvSpPr>
          <p:nvPr/>
        </p:nvSpPr>
        <p:spPr bwMode="auto">
          <a:xfrm>
            <a:off x="1905000" y="4876800"/>
            <a:ext cx="3700463"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50000"/>
              </a:spcBef>
              <a:buFontTx/>
              <a:buNone/>
            </a:pPr>
            <a:r>
              <a:rPr lang="fr-FR" altLang="fr-FR" sz="6000">
                <a:latin typeface="Arial" panose="020B0604020202020204" pitchFamily="34" charset="0"/>
              </a:rPr>
              <a:t>November</a:t>
            </a:r>
          </a:p>
        </p:txBody>
      </p:sp>
      <p:pic>
        <p:nvPicPr>
          <p:cNvPr id="103429" name="Picture 5">
            <a:extLst>
              <a:ext uri="{FF2B5EF4-FFF2-40B4-BE49-F238E27FC236}">
                <a16:creationId xmlns:a16="http://schemas.microsoft.com/office/drawing/2014/main" id="{93BC884E-2922-1EAE-C786-C6A7107D23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6917" b="28653"/>
          <a:stretch>
            <a:fillRect/>
          </a:stretch>
        </p:blipFill>
        <p:spPr bwMode="auto">
          <a:xfrm>
            <a:off x="5715000" y="1752600"/>
            <a:ext cx="2471738" cy="235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3430" name="Titre 8">
            <a:extLst>
              <a:ext uri="{FF2B5EF4-FFF2-40B4-BE49-F238E27FC236}">
                <a16:creationId xmlns:a16="http://schemas.microsoft.com/office/drawing/2014/main" id="{970D5C51-A794-5F8D-0700-F9B4CE51A1BE}"/>
              </a:ext>
            </a:extLst>
          </p:cNvPr>
          <p:cNvSpPr>
            <a:spLocks noGrp="1"/>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b="1">
                <a:solidFill>
                  <a:srgbClr val="984807"/>
                </a:solidFill>
              </a:rPr>
              <a:t>Utilisation opérationnelle</a:t>
            </a:r>
          </a:p>
        </p:txBody>
      </p:sp>
      <p:sp>
        <p:nvSpPr>
          <p:cNvPr id="103431" name="Rectangle 1">
            <a:extLst>
              <a:ext uri="{FF2B5EF4-FFF2-40B4-BE49-F238E27FC236}">
                <a16:creationId xmlns:a16="http://schemas.microsoft.com/office/drawing/2014/main" id="{A7541F59-3B1D-8DAE-7CCE-32AC23ABB7E7}"/>
              </a:ext>
            </a:extLst>
          </p:cNvPr>
          <p:cNvSpPr>
            <a:spLocks noChangeArrowheads="1"/>
          </p:cNvSpPr>
          <p:nvPr/>
        </p:nvSpPr>
        <p:spPr bwMode="auto">
          <a:xfrm>
            <a:off x="381000" y="1295400"/>
            <a:ext cx="81899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L'alphabet phonétique international de l'O.A.C.I.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re 8">
            <a:extLst>
              <a:ext uri="{FF2B5EF4-FFF2-40B4-BE49-F238E27FC236}">
                <a16:creationId xmlns:a16="http://schemas.microsoft.com/office/drawing/2014/main" id="{AFDCA211-BB91-75CF-BEAF-D73282AF4597}"/>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technique</a:t>
            </a:r>
          </a:p>
        </p:txBody>
      </p:sp>
      <p:sp>
        <p:nvSpPr>
          <p:cNvPr id="10243" name="Espace réservé du numéro de diapositive 4">
            <a:extLst>
              <a:ext uri="{FF2B5EF4-FFF2-40B4-BE49-F238E27FC236}">
                <a16:creationId xmlns:a16="http://schemas.microsoft.com/office/drawing/2014/main" id="{073C0C84-3D60-5F53-DD3F-B5B8BCC9A976}"/>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8C69F443-1DAD-4D3B-B56C-D7FC3FCFC2E4}" type="slidenum">
              <a:rPr lang="fr-FR" altLang="fr-FR" sz="2000">
                <a:solidFill>
                  <a:srgbClr val="984807"/>
                </a:solidFill>
              </a:rPr>
              <a:pPr algn="r" eaLnBrk="1" hangingPunct="1">
                <a:spcBef>
                  <a:spcPct val="0"/>
                </a:spcBef>
                <a:buFontTx/>
                <a:buNone/>
              </a:pPr>
              <a:t>8</a:t>
            </a:fld>
            <a:endParaRPr lang="fr-FR" altLang="fr-FR" sz="2000">
              <a:solidFill>
                <a:srgbClr val="984807"/>
              </a:solidFill>
            </a:endParaRPr>
          </a:p>
        </p:txBody>
      </p:sp>
      <p:sp>
        <p:nvSpPr>
          <p:cNvPr id="10244" name="Rectangle 1">
            <a:extLst>
              <a:ext uri="{FF2B5EF4-FFF2-40B4-BE49-F238E27FC236}">
                <a16:creationId xmlns:a16="http://schemas.microsoft.com/office/drawing/2014/main" id="{291A5FE1-68D2-2BBB-A171-95DB2015295E}"/>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Différents réseaux : Organisation du réseau : </a:t>
            </a:r>
          </a:p>
        </p:txBody>
      </p:sp>
      <p:sp>
        <p:nvSpPr>
          <p:cNvPr id="10245" name="Rectangle 1">
            <a:extLst>
              <a:ext uri="{FF2B5EF4-FFF2-40B4-BE49-F238E27FC236}">
                <a16:creationId xmlns:a16="http://schemas.microsoft.com/office/drawing/2014/main" id="{E1187A9A-B70B-0747-FBC5-006E749DA192}"/>
              </a:ext>
            </a:extLst>
          </p:cNvPr>
          <p:cNvSpPr>
            <a:spLocks noChangeArrowheads="1"/>
          </p:cNvSpPr>
          <p:nvPr/>
        </p:nvSpPr>
        <p:spPr bwMode="auto">
          <a:xfrm>
            <a:off x="434975" y="1928813"/>
            <a:ext cx="8189913" cy="106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Lorsque plusieurs stations communiquent entre elles cela constitue un réseau. </a:t>
            </a:r>
            <a:endParaRPr lang="fr-FR" altLang="fr-FR" sz="2000">
              <a:solidFill>
                <a:srgbClr val="000000"/>
              </a:solidFill>
              <a:latin typeface="Comic Sans MS" panose="030F0702030302020204" pitchFamily="66"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La couverture est départementale. Chaque département est doté d'une infrastructure radio </a:t>
            </a:r>
          </a:p>
        </p:txBody>
      </p:sp>
      <p:pic>
        <p:nvPicPr>
          <p:cNvPr id="10246" name="Picture 1030" descr="..\..\..\doc\INC\B - connaissance du matériel\Antares\documents papiers\TOP 1 Formation des Utilisateurs Antares_ (v1.02)_Page_04.jpg">
            <a:extLst>
              <a:ext uri="{FF2B5EF4-FFF2-40B4-BE49-F238E27FC236}">
                <a16:creationId xmlns:a16="http://schemas.microsoft.com/office/drawing/2014/main" id="{186D07C7-6A1E-7428-2BF5-CC862694CC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3974" t="53938" r="14037" b="14276"/>
          <a:stretch>
            <a:fillRect/>
          </a:stretch>
        </p:blipFill>
        <p:spPr bwMode="auto">
          <a:xfrm>
            <a:off x="3429000" y="2819400"/>
            <a:ext cx="5183188" cy="320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ext Box 2">
            <a:extLst>
              <a:ext uri="{FF2B5EF4-FFF2-40B4-BE49-F238E27FC236}">
                <a16:creationId xmlns:a16="http://schemas.microsoft.com/office/drawing/2014/main" id="{07C609D8-4304-C8EE-9F08-DAFF0A23B312}"/>
              </a:ext>
            </a:extLst>
          </p:cNvPr>
          <p:cNvSpPr txBox="1">
            <a:spLocks noChangeArrowheads="1"/>
          </p:cNvSpPr>
          <p:nvPr/>
        </p:nvSpPr>
        <p:spPr bwMode="auto">
          <a:xfrm>
            <a:off x="990600" y="1981200"/>
            <a:ext cx="2160588"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50000"/>
              </a:spcBef>
              <a:buFontTx/>
              <a:buNone/>
            </a:pPr>
            <a:r>
              <a:rPr lang="fr-FR" altLang="fr-FR" sz="20000">
                <a:latin typeface="Vineta BT" pitchFamily="82" charset="0"/>
              </a:rPr>
              <a:t>O</a:t>
            </a:r>
          </a:p>
        </p:txBody>
      </p:sp>
      <p:sp>
        <p:nvSpPr>
          <p:cNvPr id="104451" name="Text Box 3">
            <a:extLst>
              <a:ext uri="{FF2B5EF4-FFF2-40B4-BE49-F238E27FC236}">
                <a16:creationId xmlns:a16="http://schemas.microsoft.com/office/drawing/2014/main" id="{41F018A2-4B17-B6B3-7D3E-B86E497D1AE3}"/>
              </a:ext>
            </a:extLst>
          </p:cNvPr>
          <p:cNvSpPr txBox="1">
            <a:spLocks noChangeArrowheads="1"/>
          </p:cNvSpPr>
          <p:nvPr/>
        </p:nvSpPr>
        <p:spPr bwMode="auto">
          <a:xfrm>
            <a:off x="3276600" y="4648200"/>
            <a:ext cx="221615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50000"/>
              </a:spcBef>
              <a:buFontTx/>
              <a:buNone/>
            </a:pPr>
            <a:r>
              <a:rPr lang="fr-FR" altLang="fr-FR" sz="6000">
                <a:latin typeface="Arial" panose="020B0604020202020204" pitchFamily="34" charset="0"/>
              </a:rPr>
              <a:t>Oscar</a:t>
            </a:r>
          </a:p>
        </p:txBody>
      </p:sp>
      <p:graphicFrame>
        <p:nvGraphicFramePr>
          <p:cNvPr id="104452" name="Object 4">
            <a:extLst>
              <a:ext uri="{FF2B5EF4-FFF2-40B4-BE49-F238E27FC236}">
                <a16:creationId xmlns:a16="http://schemas.microsoft.com/office/drawing/2014/main" id="{0CE64F2C-E0D2-C67C-4FEC-8C16742D21F5}"/>
              </a:ext>
            </a:extLst>
          </p:cNvPr>
          <p:cNvGraphicFramePr>
            <a:graphicFrameLocks noChangeAspect="1"/>
          </p:cNvGraphicFramePr>
          <p:nvPr/>
        </p:nvGraphicFramePr>
        <p:xfrm>
          <a:off x="6934200" y="1828800"/>
          <a:ext cx="1412875" cy="4114800"/>
        </p:xfrm>
        <a:graphic>
          <a:graphicData uri="http://schemas.openxmlformats.org/presentationml/2006/ole">
            <mc:AlternateContent xmlns:mc="http://schemas.openxmlformats.org/markup-compatibility/2006">
              <mc:Choice xmlns:v="urn:schemas-microsoft-com:vml" Requires="v">
                <p:oleObj name="Photo Editor Photo" r:id="rId2" imgW="866896" imgH="2523810" progId="MSPhotoEd.3">
                  <p:embed/>
                </p:oleObj>
              </mc:Choice>
              <mc:Fallback>
                <p:oleObj name="Photo Editor Photo" r:id="rId2" imgW="866896" imgH="2523810" progId="MSPhotoEd.3">
                  <p:embed/>
                  <p:pic>
                    <p:nvPicPr>
                      <p:cNvPr id="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1828800"/>
                        <a:ext cx="14128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4453" name="Titre 8">
            <a:extLst>
              <a:ext uri="{FF2B5EF4-FFF2-40B4-BE49-F238E27FC236}">
                <a16:creationId xmlns:a16="http://schemas.microsoft.com/office/drawing/2014/main" id="{3D4779AA-2000-A412-F434-05A71E152A85}"/>
              </a:ext>
            </a:extLst>
          </p:cNvPr>
          <p:cNvSpPr>
            <a:spLocks noGrp="1"/>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b="1">
                <a:solidFill>
                  <a:srgbClr val="984807"/>
                </a:solidFill>
              </a:rPr>
              <a:t>Utilisation opérationnelle</a:t>
            </a:r>
          </a:p>
        </p:txBody>
      </p:sp>
      <p:sp>
        <p:nvSpPr>
          <p:cNvPr id="104454" name="Rectangle 1">
            <a:extLst>
              <a:ext uri="{FF2B5EF4-FFF2-40B4-BE49-F238E27FC236}">
                <a16:creationId xmlns:a16="http://schemas.microsoft.com/office/drawing/2014/main" id="{264CD3FF-BF2E-3E93-C387-CEAC4E086233}"/>
              </a:ext>
            </a:extLst>
          </p:cNvPr>
          <p:cNvSpPr>
            <a:spLocks noChangeArrowheads="1"/>
          </p:cNvSpPr>
          <p:nvPr/>
        </p:nvSpPr>
        <p:spPr bwMode="auto">
          <a:xfrm>
            <a:off x="381000" y="1295400"/>
            <a:ext cx="81899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L'alphabet phonétique international de l'O.A.C.I. </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ext Box 2">
            <a:extLst>
              <a:ext uri="{FF2B5EF4-FFF2-40B4-BE49-F238E27FC236}">
                <a16:creationId xmlns:a16="http://schemas.microsoft.com/office/drawing/2014/main" id="{40BF92A7-4D48-F990-8D2B-39B4F044CA08}"/>
              </a:ext>
            </a:extLst>
          </p:cNvPr>
          <p:cNvSpPr txBox="1">
            <a:spLocks noChangeArrowheads="1"/>
          </p:cNvSpPr>
          <p:nvPr/>
        </p:nvSpPr>
        <p:spPr bwMode="auto">
          <a:xfrm>
            <a:off x="914400" y="1981200"/>
            <a:ext cx="1878013"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50000"/>
              </a:spcBef>
              <a:buFontTx/>
              <a:buNone/>
            </a:pPr>
            <a:r>
              <a:rPr lang="fr-FR" altLang="fr-FR" sz="20000">
                <a:latin typeface="Vineta BT" pitchFamily="82" charset="0"/>
              </a:rPr>
              <a:t>P</a:t>
            </a:r>
          </a:p>
        </p:txBody>
      </p:sp>
      <p:pic>
        <p:nvPicPr>
          <p:cNvPr id="105475" name="Picture 3">
            <a:extLst>
              <a:ext uri="{FF2B5EF4-FFF2-40B4-BE49-F238E27FC236}">
                <a16:creationId xmlns:a16="http://schemas.microsoft.com/office/drawing/2014/main" id="{F8D37B86-AB06-78AF-5F76-E76C5C6C9C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4563" y="2667000"/>
            <a:ext cx="2586037"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5476" name="Text Box 4">
            <a:extLst>
              <a:ext uri="{FF2B5EF4-FFF2-40B4-BE49-F238E27FC236}">
                <a16:creationId xmlns:a16="http://schemas.microsoft.com/office/drawing/2014/main" id="{05EBD1E6-D29B-3CDF-1318-69DCF4492F89}"/>
              </a:ext>
            </a:extLst>
          </p:cNvPr>
          <p:cNvSpPr txBox="1">
            <a:spLocks noChangeArrowheads="1"/>
          </p:cNvSpPr>
          <p:nvPr/>
        </p:nvSpPr>
        <p:spPr bwMode="auto">
          <a:xfrm>
            <a:off x="2743200" y="4495800"/>
            <a:ext cx="1963738"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50000"/>
              </a:spcBef>
              <a:buFontTx/>
              <a:buNone/>
            </a:pPr>
            <a:r>
              <a:rPr lang="fr-FR" altLang="fr-FR" sz="6000">
                <a:latin typeface="Arial" panose="020B0604020202020204" pitchFamily="34" charset="0"/>
              </a:rPr>
              <a:t>Papa</a:t>
            </a:r>
          </a:p>
        </p:txBody>
      </p:sp>
      <p:sp>
        <p:nvSpPr>
          <p:cNvPr id="105477" name="Titre 8">
            <a:extLst>
              <a:ext uri="{FF2B5EF4-FFF2-40B4-BE49-F238E27FC236}">
                <a16:creationId xmlns:a16="http://schemas.microsoft.com/office/drawing/2014/main" id="{D473373E-47EB-7726-6B2C-A2F9009832A5}"/>
              </a:ext>
            </a:extLst>
          </p:cNvPr>
          <p:cNvSpPr>
            <a:spLocks noGrp="1"/>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b="1">
                <a:solidFill>
                  <a:srgbClr val="984807"/>
                </a:solidFill>
              </a:rPr>
              <a:t>Utilisation opérationnelle</a:t>
            </a:r>
          </a:p>
        </p:txBody>
      </p:sp>
      <p:sp>
        <p:nvSpPr>
          <p:cNvPr id="105478" name="Rectangle 1">
            <a:extLst>
              <a:ext uri="{FF2B5EF4-FFF2-40B4-BE49-F238E27FC236}">
                <a16:creationId xmlns:a16="http://schemas.microsoft.com/office/drawing/2014/main" id="{1ABE4525-BAD4-3B33-B82F-9C0D311BB26F}"/>
              </a:ext>
            </a:extLst>
          </p:cNvPr>
          <p:cNvSpPr>
            <a:spLocks noChangeArrowheads="1"/>
          </p:cNvSpPr>
          <p:nvPr/>
        </p:nvSpPr>
        <p:spPr bwMode="auto">
          <a:xfrm>
            <a:off x="381000" y="1295400"/>
            <a:ext cx="81899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L'alphabet phonétique international de l'O.A.C.I.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ext Box 2">
            <a:extLst>
              <a:ext uri="{FF2B5EF4-FFF2-40B4-BE49-F238E27FC236}">
                <a16:creationId xmlns:a16="http://schemas.microsoft.com/office/drawing/2014/main" id="{2DB6C68C-2125-707D-F54E-BD331755A4F2}"/>
              </a:ext>
            </a:extLst>
          </p:cNvPr>
          <p:cNvSpPr txBox="1">
            <a:spLocks noChangeArrowheads="1"/>
          </p:cNvSpPr>
          <p:nvPr/>
        </p:nvSpPr>
        <p:spPr bwMode="auto">
          <a:xfrm>
            <a:off x="838200" y="1828800"/>
            <a:ext cx="2160588"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50000"/>
              </a:spcBef>
              <a:buFontTx/>
              <a:buNone/>
            </a:pPr>
            <a:r>
              <a:rPr lang="fr-FR" altLang="fr-FR" sz="20000">
                <a:latin typeface="Vineta BT" pitchFamily="82" charset="0"/>
              </a:rPr>
              <a:t>Q</a:t>
            </a:r>
          </a:p>
        </p:txBody>
      </p:sp>
      <p:pic>
        <p:nvPicPr>
          <p:cNvPr id="106499" name="Picture 3" descr="C:\Mes documents\Mes images\drapeau_qc.gif">
            <a:extLst>
              <a:ext uri="{FF2B5EF4-FFF2-40B4-BE49-F238E27FC236}">
                <a16:creationId xmlns:a16="http://schemas.microsoft.com/office/drawing/2014/main" id="{42B92A49-6135-A393-9BC9-AFD154B449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1371600"/>
            <a:ext cx="2133600" cy="145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0" name="Text Box 4">
            <a:extLst>
              <a:ext uri="{FF2B5EF4-FFF2-40B4-BE49-F238E27FC236}">
                <a16:creationId xmlns:a16="http://schemas.microsoft.com/office/drawing/2014/main" id="{21AAAED4-3AE7-53F1-B4FC-B2D0A1728AF9}"/>
              </a:ext>
            </a:extLst>
          </p:cNvPr>
          <p:cNvSpPr txBox="1">
            <a:spLocks noChangeArrowheads="1"/>
          </p:cNvSpPr>
          <p:nvPr/>
        </p:nvSpPr>
        <p:spPr bwMode="auto">
          <a:xfrm>
            <a:off x="2057400" y="5105400"/>
            <a:ext cx="2852738"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50000"/>
              </a:spcBef>
              <a:buFontTx/>
              <a:buNone/>
            </a:pPr>
            <a:r>
              <a:rPr lang="fr-FR" altLang="fr-FR" sz="6000">
                <a:latin typeface="Arial" panose="020B0604020202020204" pitchFamily="34" charset="0"/>
              </a:rPr>
              <a:t>Québec</a:t>
            </a:r>
          </a:p>
        </p:txBody>
      </p:sp>
      <p:sp>
        <p:nvSpPr>
          <p:cNvPr id="106501" name="Titre 8">
            <a:extLst>
              <a:ext uri="{FF2B5EF4-FFF2-40B4-BE49-F238E27FC236}">
                <a16:creationId xmlns:a16="http://schemas.microsoft.com/office/drawing/2014/main" id="{F7E86CB1-BA12-942E-1008-4D076D2D57B0}"/>
              </a:ext>
            </a:extLst>
          </p:cNvPr>
          <p:cNvSpPr>
            <a:spLocks noGrp="1"/>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b="1">
                <a:solidFill>
                  <a:srgbClr val="984807"/>
                </a:solidFill>
              </a:rPr>
              <a:t>Utilisation opérationnelle</a:t>
            </a:r>
          </a:p>
        </p:txBody>
      </p:sp>
      <p:sp>
        <p:nvSpPr>
          <p:cNvPr id="106502" name="Rectangle 1">
            <a:extLst>
              <a:ext uri="{FF2B5EF4-FFF2-40B4-BE49-F238E27FC236}">
                <a16:creationId xmlns:a16="http://schemas.microsoft.com/office/drawing/2014/main" id="{1FC2EE40-3F41-4D77-A76A-9B2E98FB2383}"/>
              </a:ext>
            </a:extLst>
          </p:cNvPr>
          <p:cNvSpPr>
            <a:spLocks noChangeArrowheads="1"/>
          </p:cNvSpPr>
          <p:nvPr/>
        </p:nvSpPr>
        <p:spPr bwMode="auto">
          <a:xfrm>
            <a:off x="381000" y="1295400"/>
            <a:ext cx="81899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L'alphabet phonétique international de l'O.A.C.I. </a:t>
            </a:r>
          </a:p>
        </p:txBody>
      </p:sp>
      <p:graphicFrame>
        <p:nvGraphicFramePr>
          <p:cNvPr id="211975" name="Object 7">
            <a:extLst>
              <a:ext uri="{FF2B5EF4-FFF2-40B4-BE49-F238E27FC236}">
                <a16:creationId xmlns:a16="http://schemas.microsoft.com/office/drawing/2014/main" id="{65E90773-AB77-9396-ED90-76D7424E92DB}"/>
              </a:ext>
            </a:extLst>
          </p:cNvPr>
          <p:cNvGraphicFramePr>
            <a:graphicFrameLocks noChangeAspect="1"/>
          </p:cNvGraphicFramePr>
          <p:nvPr/>
        </p:nvGraphicFramePr>
        <p:xfrm>
          <a:off x="5486400" y="2973388"/>
          <a:ext cx="3206750" cy="3192462"/>
        </p:xfrm>
        <a:graphic>
          <a:graphicData uri="http://schemas.openxmlformats.org/presentationml/2006/ole">
            <mc:AlternateContent xmlns:mc="http://schemas.openxmlformats.org/markup-compatibility/2006">
              <mc:Choice xmlns:v="urn:schemas-microsoft-com:vml" Requires="v">
                <p:oleObj name="CorelDRAW" r:id="rId3" imgW="6257925" imgH="6229350" progId="CorelDraw.Graphic.9">
                  <p:embed/>
                </p:oleObj>
              </mc:Choice>
              <mc:Fallback>
                <p:oleObj name="CorelDRAW" r:id="rId3" imgW="6257925" imgH="6229350" progId="CorelDraw.Graphic.9">
                  <p:embed/>
                  <p:pic>
                    <p:nvPicPr>
                      <p:cNvPr id="0"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2973388"/>
                        <a:ext cx="3206750" cy="3192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2000"/>
                                  </p:stCondLst>
                                  <p:childTnLst>
                                    <p:set>
                                      <p:cBhvr>
                                        <p:cTn id="6" dur="1" fill="hold">
                                          <p:stCondLst>
                                            <p:cond delay="0"/>
                                          </p:stCondLst>
                                        </p:cTn>
                                        <p:tgtEl>
                                          <p:spTgt spid="211975"/>
                                        </p:tgtEl>
                                        <p:attrNameLst>
                                          <p:attrName>style.visibility</p:attrName>
                                        </p:attrNameLst>
                                      </p:cBhvr>
                                      <p:to>
                                        <p:strVal val="visible"/>
                                      </p:to>
                                    </p:set>
                                    <p:anim calcmode="lin" valueType="num">
                                      <p:cBhvr>
                                        <p:cTn id="7" dur="1000" fill="hold"/>
                                        <p:tgtEl>
                                          <p:spTgt spid="211975"/>
                                        </p:tgtEl>
                                        <p:attrNameLst>
                                          <p:attrName>ppt_w</p:attrName>
                                        </p:attrNameLst>
                                      </p:cBhvr>
                                      <p:tavLst>
                                        <p:tav tm="0">
                                          <p:val>
                                            <p:fltVal val="0"/>
                                          </p:val>
                                        </p:tav>
                                        <p:tav tm="100000">
                                          <p:val>
                                            <p:strVal val="#ppt_w"/>
                                          </p:val>
                                        </p:tav>
                                      </p:tavLst>
                                    </p:anim>
                                    <p:anim calcmode="lin" valueType="num">
                                      <p:cBhvr>
                                        <p:cTn id="8" dur="1000" fill="hold"/>
                                        <p:tgtEl>
                                          <p:spTgt spid="211975"/>
                                        </p:tgtEl>
                                        <p:attrNameLst>
                                          <p:attrName>ppt_h</p:attrName>
                                        </p:attrNameLst>
                                      </p:cBhvr>
                                      <p:tavLst>
                                        <p:tav tm="0">
                                          <p:val>
                                            <p:fltVal val="0"/>
                                          </p:val>
                                        </p:tav>
                                        <p:tav tm="100000">
                                          <p:val>
                                            <p:strVal val="#ppt_h"/>
                                          </p:val>
                                        </p:tav>
                                      </p:tavLst>
                                    </p:anim>
                                    <p:anim calcmode="lin" valueType="num">
                                      <p:cBhvr>
                                        <p:cTn id="9" dur="1000" fill="hold"/>
                                        <p:tgtEl>
                                          <p:spTgt spid="21197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1197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ext Box 2">
            <a:extLst>
              <a:ext uri="{FF2B5EF4-FFF2-40B4-BE49-F238E27FC236}">
                <a16:creationId xmlns:a16="http://schemas.microsoft.com/office/drawing/2014/main" id="{AC994FD1-B6E4-9F98-46E0-4C2FFBEFF2AF}"/>
              </a:ext>
            </a:extLst>
          </p:cNvPr>
          <p:cNvSpPr txBox="1">
            <a:spLocks noChangeArrowheads="1"/>
          </p:cNvSpPr>
          <p:nvPr/>
        </p:nvSpPr>
        <p:spPr bwMode="auto">
          <a:xfrm>
            <a:off x="609600" y="1828800"/>
            <a:ext cx="2017713"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50000"/>
              </a:spcBef>
              <a:buFontTx/>
              <a:buNone/>
            </a:pPr>
            <a:r>
              <a:rPr lang="fr-FR" altLang="fr-FR" sz="20000">
                <a:latin typeface="Vineta BT" pitchFamily="82" charset="0"/>
              </a:rPr>
              <a:t>R</a:t>
            </a:r>
          </a:p>
        </p:txBody>
      </p:sp>
      <p:sp>
        <p:nvSpPr>
          <p:cNvPr id="107523" name="Text Box 3">
            <a:extLst>
              <a:ext uri="{FF2B5EF4-FFF2-40B4-BE49-F238E27FC236}">
                <a16:creationId xmlns:a16="http://schemas.microsoft.com/office/drawing/2014/main" id="{2858A543-1822-4E33-C8C0-45E5A609E6E8}"/>
              </a:ext>
            </a:extLst>
          </p:cNvPr>
          <p:cNvSpPr txBox="1">
            <a:spLocks noChangeArrowheads="1"/>
          </p:cNvSpPr>
          <p:nvPr/>
        </p:nvSpPr>
        <p:spPr bwMode="auto">
          <a:xfrm>
            <a:off x="1828800" y="4800600"/>
            <a:ext cx="26416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50000"/>
              </a:spcBef>
              <a:buFontTx/>
              <a:buNone/>
            </a:pPr>
            <a:r>
              <a:rPr lang="fr-FR" altLang="fr-FR" sz="6000">
                <a:latin typeface="Arial" panose="020B0604020202020204" pitchFamily="34" charset="0"/>
              </a:rPr>
              <a:t>Roméo</a:t>
            </a:r>
          </a:p>
        </p:txBody>
      </p:sp>
      <p:grpSp>
        <p:nvGrpSpPr>
          <p:cNvPr id="107524" name="Group 4">
            <a:extLst>
              <a:ext uri="{FF2B5EF4-FFF2-40B4-BE49-F238E27FC236}">
                <a16:creationId xmlns:a16="http://schemas.microsoft.com/office/drawing/2014/main" id="{EF6229A8-23F0-1DC2-D7A0-F51DEE28FE70}"/>
              </a:ext>
            </a:extLst>
          </p:cNvPr>
          <p:cNvGrpSpPr>
            <a:grpSpLocks/>
          </p:cNvGrpSpPr>
          <p:nvPr/>
        </p:nvGrpSpPr>
        <p:grpSpPr bwMode="auto">
          <a:xfrm>
            <a:off x="4724400" y="2133600"/>
            <a:ext cx="3505200" cy="4191000"/>
            <a:chOff x="2784" y="816"/>
            <a:chExt cx="2976" cy="3504"/>
          </a:xfrm>
        </p:grpSpPr>
        <p:pic>
          <p:nvPicPr>
            <p:cNvPr id="107527" name="Picture 5" descr="C:\Mes documents\TRS\TRS Cap2\balcon.jpg">
              <a:extLst>
                <a:ext uri="{FF2B5EF4-FFF2-40B4-BE49-F238E27FC236}">
                  <a16:creationId xmlns:a16="http://schemas.microsoft.com/office/drawing/2014/main" id="{CA04D22B-11D9-AF52-D85B-612FA0706C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6164"/>
            <a:stretch>
              <a:fillRect/>
            </a:stretch>
          </p:blipFill>
          <p:spPr bwMode="auto">
            <a:xfrm>
              <a:off x="2784" y="816"/>
              <a:ext cx="1624" cy="2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8" name="Picture 6">
              <a:extLst>
                <a:ext uri="{FF2B5EF4-FFF2-40B4-BE49-F238E27FC236}">
                  <a16:creationId xmlns:a16="http://schemas.microsoft.com/office/drawing/2014/main" id="{B51BFBEC-C7BB-40C4-C887-8727F9C1D3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 y="1440"/>
              <a:ext cx="1950" cy="2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07525" name="Titre 8">
            <a:extLst>
              <a:ext uri="{FF2B5EF4-FFF2-40B4-BE49-F238E27FC236}">
                <a16:creationId xmlns:a16="http://schemas.microsoft.com/office/drawing/2014/main" id="{F43AB376-9EC4-550C-91AE-7DD1FC464DA8}"/>
              </a:ext>
            </a:extLst>
          </p:cNvPr>
          <p:cNvSpPr>
            <a:spLocks noGrp="1"/>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b="1">
                <a:solidFill>
                  <a:srgbClr val="984807"/>
                </a:solidFill>
              </a:rPr>
              <a:t>Utilisation opérationnelle</a:t>
            </a:r>
          </a:p>
        </p:txBody>
      </p:sp>
      <p:sp>
        <p:nvSpPr>
          <p:cNvPr id="107526" name="Rectangle 1">
            <a:extLst>
              <a:ext uri="{FF2B5EF4-FFF2-40B4-BE49-F238E27FC236}">
                <a16:creationId xmlns:a16="http://schemas.microsoft.com/office/drawing/2014/main" id="{B9180EBF-D809-CB5C-3E0D-51CE3C849A04}"/>
              </a:ext>
            </a:extLst>
          </p:cNvPr>
          <p:cNvSpPr>
            <a:spLocks noChangeArrowheads="1"/>
          </p:cNvSpPr>
          <p:nvPr/>
        </p:nvSpPr>
        <p:spPr bwMode="auto">
          <a:xfrm>
            <a:off x="381000" y="1295400"/>
            <a:ext cx="81899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L'alphabet phonétique international de l'O.A.C.I.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a:extLst>
              <a:ext uri="{FF2B5EF4-FFF2-40B4-BE49-F238E27FC236}">
                <a16:creationId xmlns:a16="http://schemas.microsoft.com/office/drawing/2014/main" id="{DBF56F41-CCB7-DBEC-BAC1-DA9471FDFF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875" r="25172" b="27577"/>
          <a:stretch>
            <a:fillRect/>
          </a:stretch>
        </p:blipFill>
        <p:spPr bwMode="auto">
          <a:xfrm>
            <a:off x="4038600" y="1898650"/>
            <a:ext cx="4572000" cy="300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8547" name="Text Box 3">
            <a:extLst>
              <a:ext uri="{FF2B5EF4-FFF2-40B4-BE49-F238E27FC236}">
                <a16:creationId xmlns:a16="http://schemas.microsoft.com/office/drawing/2014/main" id="{4C3F31BB-C763-1EA0-83BD-C921F4532215}"/>
              </a:ext>
            </a:extLst>
          </p:cNvPr>
          <p:cNvSpPr txBox="1">
            <a:spLocks noChangeArrowheads="1"/>
          </p:cNvSpPr>
          <p:nvPr/>
        </p:nvSpPr>
        <p:spPr bwMode="auto">
          <a:xfrm>
            <a:off x="457200" y="1752600"/>
            <a:ext cx="1878013"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50000"/>
              </a:spcBef>
              <a:buFontTx/>
              <a:buNone/>
            </a:pPr>
            <a:r>
              <a:rPr lang="fr-FR" altLang="fr-FR" sz="20000">
                <a:latin typeface="Vineta BT" pitchFamily="82" charset="0"/>
              </a:rPr>
              <a:t>S</a:t>
            </a:r>
          </a:p>
        </p:txBody>
      </p:sp>
      <p:pic>
        <p:nvPicPr>
          <p:cNvPr id="108548" name="Picture 4" descr="C:\Program Files\Fichiers communs\Microsoft Shared\Clipart\OFFICE\Cactus.wmf">
            <a:extLst>
              <a:ext uri="{FF2B5EF4-FFF2-40B4-BE49-F238E27FC236}">
                <a16:creationId xmlns:a16="http://schemas.microsoft.com/office/drawing/2014/main" id="{267297AF-8866-A2B0-C68A-DE327274E9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3048000"/>
            <a:ext cx="882650"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9" name="Text Box 5">
            <a:extLst>
              <a:ext uri="{FF2B5EF4-FFF2-40B4-BE49-F238E27FC236}">
                <a16:creationId xmlns:a16="http://schemas.microsoft.com/office/drawing/2014/main" id="{DDD35015-D778-38F3-FC9B-84A6991AFC76}"/>
              </a:ext>
            </a:extLst>
          </p:cNvPr>
          <p:cNvSpPr txBox="1">
            <a:spLocks noChangeArrowheads="1"/>
          </p:cNvSpPr>
          <p:nvPr/>
        </p:nvSpPr>
        <p:spPr bwMode="auto">
          <a:xfrm>
            <a:off x="1143000" y="4800600"/>
            <a:ext cx="2217738"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50000"/>
              </a:spcBef>
              <a:buFontTx/>
              <a:buNone/>
            </a:pPr>
            <a:r>
              <a:rPr lang="fr-FR" altLang="fr-FR" sz="6000">
                <a:latin typeface="Arial" panose="020B0604020202020204" pitchFamily="34" charset="0"/>
              </a:rPr>
              <a:t>Sierra</a:t>
            </a:r>
          </a:p>
        </p:txBody>
      </p:sp>
      <p:pic>
        <p:nvPicPr>
          <p:cNvPr id="108550" name="Picture 6">
            <a:extLst>
              <a:ext uri="{FF2B5EF4-FFF2-40B4-BE49-F238E27FC236}">
                <a16:creationId xmlns:a16="http://schemas.microsoft.com/office/drawing/2014/main" id="{EB3C4314-ECE6-6C57-273F-D7B22A8246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3733800"/>
            <a:ext cx="2733675" cy="2300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8551" name="Titre 8">
            <a:extLst>
              <a:ext uri="{FF2B5EF4-FFF2-40B4-BE49-F238E27FC236}">
                <a16:creationId xmlns:a16="http://schemas.microsoft.com/office/drawing/2014/main" id="{7CA710D2-569A-7649-67AF-832DA713E28C}"/>
              </a:ext>
            </a:extLst>
          </p:cNvPr>
          <p:cNvSpPr>
            <a:spLocks noGrp="1"/>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b="1">
                <a:solidFill>
                  <a:srgbClr val="984807"/>
                </a:solidFill>
              </a:rPr>
              <a:t>Utilisation opérationnelle</a:t>
            </a:r>
          </a:p>
        </p:txBody>
      </p:sp>
      <p:sp>
        <p:nvSpPr>
          <p:cNvPr id="108552" name="Rectangle 1">
            <a:extLst>
              <a:ext uri="{FF2B5EF4-FFF2-40B4-BE49-F238E27FC236}">
                <a16:creationId xmlns:a16="http://schemas.microsoft.com/office/drawing/2014/main" id="{A501470B-0B57-0ED6-2356-02FD8A20029E}"/>
              </a:ext>
            </a:extLst>
          </p:cNvPr>
          <p:cNvSpPr>
            <a:spLocks noChangeArrowheads="1"/>
          </p:cNvSpPr>
          <p:nvPr/>
        </p:nvSpPr>
        <p:spPr bwMode="auto">
          <a:xfrm>
            <a:off x="381000" y="1295400"/>
            <a:ext cx="81899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L'alphabet phonétique international de l'O.A.C.I. </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ext Box 2">
            <a:extLst>
              <a:ext uri="{FF2B5EF4-FFF2-40B4-BE49-F238E27FC236}">
                <a16:creationId xmlns:a16="http://schemas.microsoft.com/office/drawing/2014/main" id="{A5159E93-4096-0714-2B0C-8F010125E920}"/>
              </a:ext>
            </a:extLst>
          </p:cNvPr>
          <p:cNvSpPr txBox="1">
            <a:spLocks noChangeArrowheads="1"/>
          </p:cNvSpPr>
          <p:nvPr/>
        </p:nvSpPr>
        <p:spPr bwMode="auto">
          <a:xfrm>
            <a:off x="762000" y="1905000"/>
            <a:ext cx="1735138"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50000"/>
              </a:spcBef>
              <a:buFontTx/>
              <a:buNone/>
            </a:pPr>
            <a:r>
              <a:rPr lang="fr-FR" altLang="fr-FR" sz="20000">
                <a:latin typeface="Vineta BT" pitchFamily="82" charset="0"/>
              </a:rPr>
              <a:t>T</a:t>
            </a:r>
          </a:p>
        </p:txBody>
      </p:sp>
      <p:sp>
        <p:nvSpPr>
          <p:cNvPr id="109571" name="Text Box 3">
            <a:extLst>
              <a:ext uri="{FF2B5EF4-FFF2-40B4-BE49-F238E27FC236}">
                <a16:creationId xmlns:a16="http://schemas.microsoft.com/office/drawing/2014/main" id="{1CA79611-22BA-CE17-6F70-DF9E8B5423AE}"/>
              </a:ext>
            </a:extLst>
          </p:cNvPr>
          <p:cNvSpPr txBox="1">
            <a:spLocks noChangeArrowheads="1"/>
          </p:cNvSpPr>
          <p:nvPr/>
        </p:nvSpPr>
        <p:spPr bwMode="auto">
          <a:xfrm>
            <a:off x="2286000" y="4800600"/>
            <a:ext cx="2344738"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50000"/>
              </a:spcBef>
              <a:buFontTx/>
              <a:buNone/>
            </a:pPr>
            <a:r>
              <a:rPr lang="fr-FR" altLang="fr-FR" sz="6000">
                <a:latin typeface="Arial" panose="020B0604020202020204" pitchFamily="34" charset="0"/>
              </a:rPr>
              <a:t>Tango</a:t>
            </a:r>
          </a:p>
        </p:txBody>
      </p:sp>
      <p:pic>
        <p:nvPicPr>
          <p:cNvPr id="109572" name="Picture 4">
            <a:extLst>
              <a:ext uri="{FF2B5EF4-FFF2-40B4-BE49-F238E27FC236}">
                <a16:creationId xmlns:a16="http://schemas.microsoft.com/office/drawing/2014/main" id="{19C7524C-91EC-7554-D720-E14A05A7E0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3277" b="26027"/>
          <a:stretch>
            <a:fillRect/>
          </a:stretch>
        </p:blipFill>
        <p:spPr bwMode="auto">
          <a:xfrm>
            <a:off x="5692775" y="2133600"/>
            <a:ext cx="2301875"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9573" name="Titre 8">
            <a:extLst>
              <a:ext uri="{FF2B5EF4-FFF2-40B4-BE49-F238E27FC236}">
                <a16:creationId xmlns:a16="http://schemas.microsoft.com/office/drawing/2014/main" id="{4074C429-0D24-9E01-DA39-8D262CB4C100}"/>
              </a:ext>
            </a:extLst>
          </p:cNvPr>
          <p:cNvSpPr>
            <a:spLocks noGrp="1"/>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b="1">
                <a:solidFill>
                  <a:srgbClr val="984807"/>
                </a:solidFill>
              </a:rPr>
              <a:t>Utilisation opérationnelle</a:t>
            </a:r>
          </a:p>
        </p:txBody>
      </p:sp>
      <p:sp>
        <p:nvSpPr>
          <p:cNvPr id="109574" name="Rectangle 1">
            <a:extLst>
              <a:ext uri="{FF2B5EF4-FFF2-40B4-BE49-F238E27FC236}">
                <a16:creationId xmlns:a16="http://schemas.microsoft.com/office/drawing/2014/main" id="{5BDC766B-A559-E4DA-BC4E-DE7FE9F2F96C}"/>
              </a:ext>
            </a:extLst>
          </p:cNvPr>
          <p:cNvSpPr>
            <a:spLocks noChangeArrowheads="1"/>
          </p:cNvSpPr>
          <p:nvPr/>
        </p:nvSpPr>
        <p:spPr bwMode="auto">
          <a:xfrm>
            <a:off x="381000" y="1295400"/>
            <a:ext cx="81899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L'alphabet phonétique international de l'O.A.C.I.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ext Box 2">
            <a:extLst>
              <a:ext uri="{FF2B5EF4-FFF2-40B4-BE49-F238E27FC236}">
                <a16:creationId xmlns:a16="http://schemas.microsoft.com/office/drawing/2014/main" id="{B44D505F-0C28-6319-9A57-87C7FF5A4931}"/>
              </a:ext>
            </a:extLst>
          </p:cNvPr>
          <p:cNvSpPr txBox="1">
            <a:spLocks noChangeArrowheads="1"/>
          </p:cNvSpPr>
          <p:nvPr/>
        </p:nvSpPr>
        <p:spPr bwMode="auto">
          <a:xfrm>
            <a:off x="838200" y="1981200"/>
            <a:ext cx="2017713"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50000"/>
              </a:spcBef>
              <a:buFontTx/>
              <a:buNone/>
            </a:pPr>
            <a:r>
              <a:rPr lang="fr-FR" altLang="fr-FR" sz="20000">
                <a:latin typeface="Vineta BT" pitchFamily="82" charset="0"/>
              </a:rPr>
              <a:t>U</a:t>
            </a:r>
          </a:p>
        </p:txBody>
      </p:sp>
      <p:pic>
        <p:nvPicPr>
          <p:cNvPr id="110595" name="Picture 3">
            <a:extLst>
              <a:ext uri="{FF2B5EF4-FFF2-40B4-BE49-F238E27FC236}">
                <a16:creationId xmlns:a16="http://schemas.microsoft.com/office/drawing/2014/main" id="{DCE44A3B-3805-3869-AE70-5952647768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1676400"/>
            <a:ext cx="2916238" cy="423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0596" name="Text Box 4">
            <a:extLst>
              <a:ext uri="{FF2B5EF4-FFF2-40B4-BE49-F238E27FC236}">
                <a16:creationId xmlns:a16="http://schemas.microsoft.com/office/drawing/2014/main" id="{07032E81-801A-0976-58A1-F278BC4C7E3F}"/>
              </a:ext>
            </a:extLst>
          </p:cNvPr>
          <p:cNvSpPr txBox="1">
            <a:spLocks noChangeArrowheads="1"/>
          </p:cNvSpPr>
          <p:nvPr/>
        </p:nvSpPr>
        <p:spPr bwMode="auto">
          <a:xfrm>
            <a:off x="2286000" y="4648200"/>
            <a:ext cx="2852738"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50000"/>
              </a:spcBef>
              <a:buFontTx/>
              <a:buNone/>
            </a:pPr>
            <a:r>
              <a:rPr lang="fr-FR" altLang="fr-FR" sz="6000">
                <a:latin typeface="Arial" panose="020B0604020202020204" pitchFamily="34" charset="0"/>
              </a:rPr>
              <a:t>Uniform</a:t>
            </a:r>
          </a:p>
        </p:txBody>
      </p:sp>
      <p:sp>
        <p:nvSpPr>
          <p:cNvPr id="110597" name="Titre 8">
            <a:extLst>
              <a:ext uri="{FF2B5EF4-FFF2-40B4-BE49-F238E27FC236}">
                <a16:creationId xmlns:a16="http://schemas.microsoft.com/office/drawing/2014/main" id="{800298F2-F9AB-C07C-3919-AD9A83CB765E}"/>
              </a:ext>
            </a:extLst>
          </p:cNvPr>
          <p:cNvSpPr>
            <a:spLocks noGrp="1"/>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b="1">
                <a:solidFill>
                  <a:srgbClr val="984807"/>
                </a:solidFill>
              </a:rPr>
              <a:t>Utilisation opérationnelle</a:t>
            </a:r>
          </a:p>
        </p:txBody>
      </p:sp>
      <p:sp>
        <p:nvSpPr>
          <p:cNvPr id="110598" name="Rectangle 1">
            <a:extLst>
              <a:ext uri="{FF2B5EF4-FFF2-40B4-BE49-F238E27FC236}">
                <a16:creationId xmlns:a16="http://schemas.microsoft.com/office/drawing/2014/main" id="{15E042B4-4EB0-95F6-EFF5-96EBA22302AD}"/>
              </a:ext>
            </a:extLst>
          </p:cNvPr>
          <p:cNvSpPr>
            <a:spLocks noChangeArrowheads="1"/>
          </p:cNvSpPr>
          <p:nvPr/>
        </p:nvSpPr>
        <p:spPr bwMode="auto">
          <a:xfrm>
            <a:off x="381000" y="1295400"/>
            <a:ext cx="81899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L'alphabet phonétique international de l'O.A.C.I.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ext Box 2">
            <a:extLst>
              <a:ext uri="{FF2B5EF4-FFF2-40B4-BE49-F238E27FC236}">
                <a16:creationId xmlns:a16="http://schemas.microsoft.com/office/drawing/2014/main" id="{45EDD032-77DF-CFA2-C59F-0F335F974067}"/>
              </a:ext>
            </a:extLst>
          </p:cNvPr>
          <p:cNvSpPr txBox="1">
            <a:spLocks noChangeArrowheads="1"/>
          </p:cNvSpPr>
          <p:nvPr/>
        </p:nvSpPr>
        <p:spPr bwMode="auto">
          <a:xfrm>
            <a:off x="685800" y="1905000"/>
            <a:ext cx="1878013"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50000"/>
              </a:spcBef>
              <a:buFontTx/>
              <a:buNone/>
            </a:pPr>
            <a:r>
              <a:rPr lang="fr-FR" altLang="fr-FR" sz="20000">
                <a:latin typeface="Vineta BT" pitchFamily="82" charset="0"/>
              </a:rPr>
              <a:t>V</a:t>
            </a:r>
          </a:p>
        </p:txBody>
      </p:sp>
      <p:sp>
        <p:nvSpPr>
          <p:cNvPr id="111619" name="Text Box 3">
            <a:extLst>
              <a:ext uri="{FF2B5EF4-FFF2-40B4-BE49-F238E27FC236}">
                <a16:creationId xmlns:a16="http://schemas.microsoft.com/office/drawing/2014/main" id="{6D4DB5D9-83EB-0BA5-E2EC-AA8EC20F8A36}"/>
              </a:ext>
            </a:extLst>
          </p:cNvPr>
          <p:cNvSpPr txBox="1">
            <a:spLocks noChangeArrowheads="1"/>
          </p:cNvSpPr>
          <p:nvPr/>
        </p:nvSpPr>
        <p:spPr bwMode="auto">
          <a:xfrm>
            <a:off x="2514600" y="4343400"/>
            <a:ext cx="2132013"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50000"/>
              </a:spcBef>
              <a:buFontTx/>
              <a:buNone/>
            </a:pPr>
            <a:r>
              <a:rPr lang="fr-FR" altLang="fr-FR" sz="6000">
                <a:latin typeface="Arial" panose="020B0604020202020204" pitchFamily="34" charset="0"/>
              </a:rPr>
              <a:t>Victor</a:t>
            </a:r>
          </a:p>
        </p:txBody>
      </p:sp>
      <p:pic>
        <p:nvPicPr>
          <p:cNvPr id="111620" name="Picture 5" descr="C:\Mes documents\TRS\TRS 1 New\Procédure radio\image031.gif">
            <a:extLst>
              <a:ext uri="{FF2B5EF4-FFF2-40B4-BE49-F238E27FC236}">
                <a16:creationId xmlns:a16="http://schemas.microsoft.com/office/drawing/2014/main" id="{449B4009-7E6F-E89D-5A2A-2B1469E92E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2057400"/>
            <a:ext cx="2855913" cy="331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1" name="Titre 8">
            <a:extLst>
              <a:ext uri="{FF2B5EF4-FFF2-40B4-BE49-F238E27FC236}">
                <a16:creationId xmlns:a16="http://schemas.microsoft.com/office/drawing/2014/main" id="{3E78413A-813A-6EDE-5C67-BAF36AC848CD}"/>
              </a:ext>
            </a:extLst>
          </p:cNvPr>
          <p:cNvSpPr>
            <a:spLocks noGrp="1"/>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b="1">
                <a:solidFill>
                  <a:srgbClr val="984807"/>
                </a:solidFill>
              </a:rPr>
              <a:t>Utilisation opérationnelle</a:t>
            </a:r>
          </a:p>
        </p:txBody>
      </p:sp>
      <p:sp>
        <p:nvSpPr>
          <p:cNvPr id="111622" name="Rectangle 1">
            <a:extLst>
              <a:ext uri="{FF2B5EF4-FFF2-40B4-BE49-F238E27FC236}">
                <a16:creationId xmlns:a16="http://schemas.microsoft.com/office/drawing/2014/main" id="{CF34D581-EDD0-73DB-DE57-5EE9B710FF7D}"/>
              </a:ext>
            </a:extLst>
          </p:cNvPr>
          <p:cNvSpPr>
            <a:spLocks noChangeArrowheads="1"/>
          </p:cNvSpPr>
          <p:nvPr/>
        </p:nvSpPr>
        <p:spPr bwMode="auto">
          <a:xfrm>
            <a:off x="381000" y="1295400"/>
            <a:ext cx="81899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L'alphabet phonétique international de l'O.A.C.I. </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ext Box 2">
            <a:extLst>
              <a:ext uri="{FF2B5EF4-FFF2-40B4-BE49-F238E27FC236}">
                <a16:creationId xmlns:a16="http://schemas.microsoft.com/office/drawing/2014/main" id="{60E81BD6-20B4-0431-A734-1E6DCA182C6F}"/>
              </a:ext>
            </a:extLst>
          </p:cNvPr>
          <p:cNvSpPr txBox="1">
            <a:spLocks noChangeArrowheads="1"/>
          </p:cNvSpPr>
          <p:nvPr/>
        </p:nvSpPr>
        <p:spPr bwMode="auto">
          <a:xfrm>
            <a:off x="609600" y="1905000"/>
            <a:ext cx="2581275"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50000"/>
              </a:spcBef>
              <a:buFontTx/>
              <a:buNone/>
            </a:pPr>
            <a:r>
              <a:rPr lang="fr-FR" altLang="fr-FR" sz="20000">
                <a:latin typeface="Vineta BT" pitchFamily="82" charset="0"/>
              </a:rPr>
              <a:t>W</a:t>
            </a:r>
          </a:p>
        </p:txBody>
      </p:sp>
      <p:pic>
        <p:nvPicPr>
          <p:cNvPr id="112643" name="Picture 3">
            <a:extLst>
              <a:ext uri="{FF2B5EF4-FFF2-40B4-BE49-F238E27FC236}">
                <a16:creationId xmlns:a16="http://schemas.microsoft.com/office/drawing/2014/main" id="{B6F10ED7-FBBB-AD2F-2143-CC46BB1460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0513" r="30627"/>
          <a:stretch>
            <a:fillRect/>
          </a:stretch>
        </p:blipFill>
        <p:spPr bwMode="auto">
          <a:xfrm>
            <a:off x="4800600" y="1981200"/>
            <a:ext cx="3800475" cy="2255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644" name="Text Box 4">
            <a:extLst>
              <a:ext uri="{FF2B5EF4-FFF2-40B4-BE49-F238E27FC236}">
                <a16:creationId xmlns:a16="http://schemas.microsoft.com/office/drawing/2014/main" id="{63E20954-8626-B08B-AF73-D6E7045E7D02}"/>
              </a:ext>
            </a:extLst>
          </p:cNvPr>
          <p:cNvSpPr txBox="1">
            <a:spLocks noChangeArrowheads="1"/>
          </p:cNvSpPr>
          <p:nvPr/>
        </p:nvSpPr>
        <p:spPr bwMode="auto">
          <a:xfrm>
            <a:off x="1828800" y="4800600"/>
            <a:ext cx="2640013"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50000"/>
              </a:spcBef>
              <a:buFontTx/>
              <a:buNone/>
            </a:pPr>
            <a:r>
              <a:rPr lang="fr-FR" altLang="fr-FR" sz="6000">
                <a:latin typeface="Arial" panose="020B0604020202020204" pitchFamily="34" charset="0"/>
              </a:rPr>
              <a:t>Whisky</a:t>
            </a:r>
          </a:p>
        </p:txBody>
      </p:sp>
      <p:sp>
        <p:nvSpPr>
          <p:cNvPr id="112645" name="Titre 8">
            <a:extLst>
              <a:ext uri="{FF2B5EF4-FFF2-40B4-BE49-F238E27FC236}">
                <a16:creationId xmlns:a16="http://schemas.microsoft.com/office/drawing/2014/main" id="{4DBFA745-DC59-7084-632D-C256285DCEB2}"/>
              </a:ext>
            </a:extLst>
          </p:cNvPr>
          <p:cNvSpPr>
            <a:spLocks noGrp="1"/>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b="1">
                <a:solidFill>
                  <a:srgbClr val="984807"/>
                </a:solidFill>
              </a:rPr>
              <a:t>Utilisation opérationnelle</a:t>
            </a:r>
          </a:p>
        </p:txBody>
      </p:sp>
      <p:sp>
        <p:nvSpPr>
          <p:cNvPr id="112646" name="Rectangle 1">
            <a:extLst>
              <a:ext uri="{FF2B5EF4-FFF2-40B4-BE49-F238E27FC236}">
                <a16:creationId xmlns:a16="http://schemas.microsoft.com/office/drawing/2014/main" id="{C1A33EB3-BD23-C62E-B6FD-8E3512B3852F}"/>
              </a:ext>
            </a:extLst>
          </p:cNvPr>
          <p:cNvSpPr>
            <a:spLocks noChangeArrowheads="1"/>
          </p:cNvSpPr>
          <p:nvPr/>
        </p:nvSpPr>
        <p:spPr bwMode="auto">
          <a:xfrm>
            <a:off x="381000" y="1295400"/>
            <a:ext cx="81899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L'alphabet phonétique international de l'O.A.C.I.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ext Box 2">
            <a:extLst>
              <a:ext uri="{FF2B5EF4-FFF2-40B4-BE49-F238E27FC236}">
                <a16:creationId xmlns:a16="http://schemas.microsoft.com/office/drawing/2014/main" id="{2D9479B5-D208-2929-F3AE-4DE139E99046}"/>
              </a:ext>
            </a:extLst>
          </p:cNvPr>
          <p:cNvSpPr txBox="1">
            <a:spLocks noChangeArrowheads="1"/>
          </p:cNvSpPr>
          <p:nvPr/>
        </p:nvSpPr>
        <p:spPr bwMode="auto">
          <a:xfrm>
            <a:off x="914400" y="1828800"/>
            <a:ext cx="1878013"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50000"/>
              </a:spcBef>
              <a:buFontTx/>
              <a:buNone/>
            </a:pPr>
            <a:r>
              <a:rPr lang="fr-FR" altLang="fr-FR" sz="20000">
                <a:latin typeface="Vineta BT" pitchFamily="82" charset="0"/>
              </a:rPr>
              <a:t>X</a:t>
            </a:r>
          </a:p>
        </p:txBody>
      </p:sp>
      <p:pic>
        <p:nvPicPr>
          <p:cNvPr id="113667" name="Picture 3">
            <a:extLst>
              <a:ext uri="{FF2B5EF4-FFF2-40B4-BE49-F238E27FC236}">
                <a16:creationId xmlns:a16="http://schemas.microsoft.com/office/drawing/2014/main" id="{4B69FADB-7C7E-E644-3C21-5D053BE49D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2209800"/>
            <a:ext cx="2390775" cy="325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3668" name="Text Box 4">
            <a:extLst>
              <a:ext uri="{FF2B5EF4-FFF2-40B4-BE49-F238E27FC236}">
                <a16:creationId xmlns:a16="http://schemas.microsoft.com/office/drawing/2014/main" id="{E2461171-5688-AA6B-B242-CC9003303814}"/>
              </a:ext>
            </a:extLst>
          </p:cNvPr>
          <p:cNvSpPr txBox="1">
            <a:spLocks noChangeArrowheads="1"/>
          </p:cNvSpPr>
          <p:nvPr/>
        </p:nvSpPr>
        <p:spPr bwMode="auto">
          <a:xfrm>
            <a:off x="2667000" y="4724400"/>
            <a:ext cx="2005013"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50000"/>
              </a:spcBef>
              <a:buFontTx/>
              <a:buNone/>
            </a:pPr>
            <a:r>
              <a:rPr lang="fr-FR" altLang="fr-FR" sz="6000">
                <a:latin typeface="Arial" panose="020B0604020202020204" pitchFamily="34" charset="0"/>
              </a:rPr>
              <a:t>X-ray</a:t>
            </a:r>
          </a:p>
        </p:txBody>
      </p:sp>
      <p:sp>
        <p:nvSpPr>
          <p:cNvPr id="113669" name="Titre 8">
            <a:extLst>
              <a:ext uri="{FF2B5EF4-FFF2-40B4-BE49-F238E27FC236}">
                <a16:creationId xmlns:a16="http://schemas.microsoft.com/office/drawing/2014/main" id="{91B80134-1CC4-2872-13BE-A79DD7E07AD0}"/>
              </a:ext>
            </a:extLst>
          </p:cNvPr>
          <p:cNvSpPr>
            <a:spLocks noGrp="1"/>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b="1">
                <a:solidFill>
                  <a:srgbClr val="984807"/>
                </a:solidFill>
              </a:rPr>
              <a:t>Utilisation opérationnelle</a:t>
            </a:r>
          </a:p>
        </p:txBody>
      </p:sp>
      <p:sp>
        <p:nvSpPr>
          <p:cNvPr id="113670" name="Rectangle 1">
            <a:extLst>
              <a:ext uri="{FF2B5EF4-FFF2-40B4-BE49-F238E27FC236}">
                <a16:creationId xmlns:a16="http://schemas.microsoft.com/office/drawing/2014/main" id="{C7E02961-5C07-7FFF-60CB-90A50B8DA493}"/>
              </a:ext>
            </a:extLst>
          </p:cNvPr>
          <p:cNvSpPr>
            <a:spLocks noChangeArrowheads="1"/>
          </p:cNvSpPr>
          <p:nvPr/>
        </p:nvSpPr>
        <p:spPr bwMode="auto">
          <a:xfrm>
            <a:off x="381000" y="1295400"/>
            <a:ext cx="81899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L'alphabet phonétique international de l'O.A.C.I.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re 8">
            <a:extLst>
              <a:ext uri="{FF2B5EF4-FFF2-40B4-BE49-F238E27FC236}">
                <a16:creationId xmlns:a16="http://schemas.microsoft.com/office/drawing/2014/main" id="{8177B56C-A346-5AD9-4C60-204B96F4CD45}"/>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technique</a:t>
            </a:r>
          </a:p>
        </p:txBody>
      </p:sp>
      <p:sp>
        <p:nvSpPr>
          <p:cNvPr id="11267" name="Espace réservé du numéro de diapositive 4">
            <a:extLst>
              <a:ext uri="{FF2B5EF4-FFF2-40B4-BE49-F238E27FC236}">
                <a16:creationId xmlns:a16="http://schemas.microsoft.com/office/drawing/2014/main" id="{3E2963DC-C531-5FE3-D45F-A43B4CB2E401}"/>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4F55BF82-4539-4941-99CA-6284DE3593F9}" type="slidenum">
              <a:rPr lang="fr-FR" altLang="fr-FR" sz="2000">
                <a:solidFill>
                  <a:srgbClr val="984807"/>
                </a:solidFill>
              </a:rPr>
              <a:pPr algn="r" eaLnBrk="1" hangingPunct="1">
                <a:spcBef>
                  <a:spcPct val="0"/>
                </a:spcBef>
                <a:buFontTx/>
                <a:buNone/>
              </a:pPr>
              <a:t>9</a:t>
            </a:fld>
            <a:endParaRPr lang="fr-FR" altLang="fr-FR" sz="2000">
              <a:solidFill>
                <a:srgbClr val="984807"/>
              </a:solidFill>
            </a:endParaRPr>
          </a:p>
        </p:txBody>
      </p:sp>
      <p:sp>
        <p:nvSpPr>
          <p:cNvPr id="11268" name="Rectangle 1">
            <a:extLst>
              <a:ext uri="{FF2B5EF4-FFF2-40B4-BE49-F238E27FC236}">
                <a16:creationId xmlns:a16="http://schemas.microsoft.com/office/drawing/2014/main" id="{5F035608-BBF9-5AB8-90E7-FACA2B5F2689}"/>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Différents réseaux : Organisation du réseau : </a:t>
            </a:r>
          </a:p>
        </p:txBody>
      </p:sp>
      <p:sp>
        <p:nvSpPr>
          <p:cNvPr id="11269" name="Rectangle 1">
            <a:extLst>
              <a:ext uri="{FF2B5EF4-FFF2-40B4-BE49-F238E27FC236}">
                <a16:creationId xmlns:a16="http://schemas.microsoft.com/office/drawing/2014/main" id="{23F70D66-5A56-5762-58BC-F21B309E2491}"/>
              </a:ext>
            </a:extLst>
          </p:cNvPr>
          <p:cNvSpPr>
            <a:spLocks noChangeArrowheads="1"/>
          </p:cNvSpPr>
          <p:nvPr/>
        </p:nvSpPr>
        <p:spPr bwMode="auto">
          <a:xfrm>
            <a:off x="457200" y="1981200"/>
            <a:ext cx="8189913" cy="106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Mise sous tension du terminal radio : celui-ci s'authentifie sur le réseau </a:t>
            </a: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000">
              <a:solidFill>
                <a:srgbClr val="000000"/>
              </a:solidFill>
              <a:latin typeface="Comic Sans MS" panose="030F0702030302020204" pitchFamily="66"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P</a:t>
            </a:r>
            <a:r>
              <a:rPr lang="fr-FR" altLang="fr-FR" sz="2000">
                <a:latin typeface="Times New Roman" panose="02020603050405020304" pitchFamily="18" charset="0"/>
                <a:ea typeface="Calibri" panose="020F0502020204030204" pitchFamily="34" charset="0"/>
                <a:cs typeface="Times New Roman" panose="02020603050405020304" pitchFamily="18" charset="0"/>
              </a:rPr>
              <a:t>ossible de communiquer avec un autre poste.</a:t>
            </a:r>
            <a:endParaRPr lang="fr-FR" altLang="fr-FR" sz="2000">
              <a:solidFill>
                <a:srgbClr val="000000"/>
              </a:solidFill>
              <a:latin typeface="Comic Sans MS" panose="030F0702030302020204" pitchFamily="66" charset="0"/>
              <a:ea typeface="Calibri" panose="020F0502020204030204" pitchFamily="34" charset="0"/>
              <a:cs typeface="Times New Roman" panose="02020603050405020304" pitchFamily="18" charset="0"/>
            </a:endParaRPr>
          </a:p>
        </p:txBody>
      </p:sp>
      <p:sp>
        <p:nvSpPr>
          <p:cNvPr id="11270" name="Rectangle 8">
            <a:extLst>
              <a:ext uri="{FF2B5EF4-FFF2-40B4-BE49-F238E27FC236}">
                <a16:creationId xmlns:a16="http://schemas.microsoft.com/office/drawing/2014/main" id="{ED3E7D7E-B422-D7E0-8CF1-75F1178B922B}"/>
              </a:ext>
            </a:extLst>
          </p:cNvPr>
          <p:cNvSpPr>
            <a:spLocks noChangeArrowheads="1"/>
          </p:cNvSpPr>
          <p:nvPr/>
        </p:nvSpPr>
        <p:spPr bwMode="auto">
          <a:xfrm>
            <a:off x="2447925" y="23669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pic>
        <p:nvPicPr>
          <p:cNvPr id="11271" name="Picture 7" descr="TOP 1 Formation des Utilisateurs Antares_ (v1.02)_Page_06">
            <a:extLst>
              <a:ext uri="{FF2B5EF4-FFF2-40B4-BE49-F238E27FC236}">
                <a16:creationId xmlns:a16="http://schemas.microsoft.com/office/drawing/2014/main" id="{F5EECFB5-8582-736A-A442-30CEA22931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3971" t="9055" r="14594" b="65666"/>
          <a:stretch>
            <a:fillRect/>
          </a:stretch>
        </p:blipFill>
        <p:spPr bwMode="auto">
          <a:xfrm>
            <a:off x="2286000" y="3505200"/>
            <a:ext cx="525780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ext Box 2">
            <a:extLst>
              <a:ext uri="{FF2B5EF4-FFF2-40B4-BE49-F238E27FC236}">
                <a16:creationId xmlns:a16="http://schemas.microsoft.com/office/drawing/2014/main" id="{E1BDFF85-89C9-B74A-6402-66FFC48515D3}"/>
              </a:ext>
            </a:extLst>
          </p:cNvPr>
          <p:cNvSpPr txBox="1">
            <a:spLocks noChangeArrowheads="1"/>
          </p:cNvSpPr>
          <p:nvPr/>
        </p:nvSpPr>
        <p:spPr bwMode="auto">
          <a:xfrm>
            <a:off x="838200" y="1981200"/>
            <a:ext cx="1878013"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50000"/>
              </a:spcBef>
              <a:buFontTx/>
              <a:buNone/>
            </a:pPr>
            <a:r>
              <a:rPr lang="fr-FR" altLang="fr-FR" sz="20000">
                <a:latin typeface="Vineta BT" pitchFamily="82" charset="0"/>
              </a:rPr>
              <a:t>Y</a:t>
            </a:r>
          </a:p>
        </p:txBody>
      </p:sp>
      <p:sp>
        <p:nvSpPr>
          <p:cNvPr id="114691" name="Text Box 3">
            <a:extLst>
              <a:ext uri="{FF2B5EF4-FFF2-40B4-BE49-F238E27FC236}">
                <a16:creationId xmlns:a16="http://schemas.microsoft.com/office/drawing/2014/main" id="{0E79040B-C1C3-D969-B385-313891E3C2E8}"/>
              </a:ext>
            </a:extLst>
          </p:cNvPr>
          <p:cNvSpPr txBox="1">
            <a:spLocks noChangeArrowheads="1"/>
          </p:cNvSpPr>
          <p:nvPr/>
        </p:nvSpPr>
        <p:spPr bwMode="auto">
          <a:xfrm>
            <a:off x="1905000" y="5181600"/>
            <a:ext cx="27686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50000"/>
              </a:spcBef>
              <a:buFontTx/>
              <a:buNone/>
            </a:pPr>
            <a:r>
              <a:rPr lang="fr-FR" altLang="fr-FR" sz="6000">
                <a:latin typeface="Arial" panose="020B0604020202020204" pitchFamily="34" charset="0"/>
              </a:rPr>
              <a:t>Yankee</a:t>
            </a:r>
          </a:p>
        </p:txBody>
      </p:sp>
      <p:pic>
        <p:nvPicPr>
          <p:cNvPr id="114692" name="Picture 4" descr="C:\Mes documents\TRS\TRS Cap2\procédure radio\yankee.jpg">
            <a:extLst>
              <a:ext uri="{FF2B5EF4-FFF2-40B4-BE49-F238E27FC236}">
                <a16:creationId xmlns:a16="http://schemas.microsoft.com/office/drawing/2014/main" id="{5E375B1D-3041-2EA1-7CE3-708EF2A489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2209800"/>
            <a:ext cx="2438400" cy="332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3" name="Titre 8">
            <a:extLst>
              <a:ext uri="{FF2B5EF4-FFF2-40B4-BE49-F238E27FC236}">
                <a16:creationId xmlns:a16="http://schemas.microsoft.com/office/drawing/2014/main" id="{D4EC7131-C664-EE26-F881-7B71A6B5B52E}"/>
              </a:ext>
            </a:extLst>
          </p:cNvPr>
          <p:cNvSpPr>
            <a:spLocks noGrp="1"/>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b="1">
                <a:solidFill>
                  <a:srgbClr val="984807"/>
                </a:solidFill>
              </a:rPr>
              <a:t>Utilisation opérationnelle</a:t>
            </a:r>
          </a:p>
        </p:txBody>
      </p:sp>
      <p:sp>
        <p:nvSpPr>
          <p:cNvPr id="114694" name="Rectangle 1">
            <a:extLst>
              <a:ext uri="{FF2B5EF4-FFF2-40B4-BE49-F238E27FC236}">
                <a16:creationId xmlns:a16="http://schemas.microsoft.com/office/drawing/2014/main" id="{40B0F30C-D976-278E-B4D7-C684168FA4FF}"/>
              </a:ext>
            </a:extLst>
          </p:cNvPr>
          <p:cNvSpPr>
            <a:spLocks noChangeArrowheads="1"/>
          </p:cNvSpPr>
          <p:nvPr/>
        </p:nvSpPr>
        <p:spPr bwMode="auto">
          <a:xfrm>
            <a:off x="381000" y="1295400"/>
            <a:ext cx="81899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L'alphabet phonétique international de l'O.A.C.I.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ext Box 2">
            <a:extLst>
              <a:ext uri="{FF2B5EF4-FFF2-40B4-BE49-F238E27FC236}">
                <a16:creationId xmlns:a16="http://schemas.microsoft.com/office/drawing/2014/main" id="{FAFE3C2B-0585-FC94-9160-E873BDEFA6BB}"/>
              </a:ext>
            </a:extLst>
          </p:cNvPr>
          <p:cNvSpPr txBox="1">
            <a:spLocks noChangeArrowheads="1"/>
          </p:cNvSpPr>
          <p:nvPr/>
        </p:nvSpPr>
        <p:spPr bwMode="auto">
          <a:xfrm>
            <a:off x="990600" y="2133600"/>
            <a:ext cx="1735138"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50000"/>
              </a:spcBef>
              <a:buFontTx/>
              <a:buNone/>
            </a:pPr>
            <a:r>
              <a:rPr lang="fr-FR" altLang="fr-FR" sz="20000">
                <a:latin typeface="Vineta BT" pitchFamily="82" charset="0"/>
              </a:rPr>
              <a:t>Z</a:t>
            </a:r>
          </a:p>
        </p:txBody>
      </p:sp>
      <p:sp>
        <p:nvSpPr>
          <p:cNvPr id="115715" name="Text Box 3">
            <a:extLst>
              <a:ext uri="{FF2B5EF4-FFF2-40B4-BE49-F238E27FC236}">
                <a16:creationId xmlns:a16="http://schemas.microsoft.com/office/drawing/2014/main" id="{383E7AB4-07FC-63FE-41DD-AB62863C7AB8}"/>
              </a:ext>
            </a:extLst>
          </p:cNvPr>
          <p:cNvSpPr txBox="1">
            <a:spLocks noChangeArrowheads="1"/>
          </p:cNvSpPr>
          <p:nvPr/>
        </p:nvSpPr>
        <p:spPr bwMode="auto">
          <a:xfrm>
            <a:off x="2895600" y="4876800"/>
            <a:ext cx="25146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50000"/>
              </a:spcBef>
              <a:buFontTx/>
              <a:buNone/>
            </a:pPr>
            <a:r>
              <a:rPr lang="fr-FR" altLang="fr-FR" sz="6000">
                <a:latin typeface="Arial" panose="020B0604020202020204" pitchFamily="34" charset="0"/>
              </a:rPr>
              <a:t>Zoulou</a:t>
            </a:r>
          </a:p>
        </p:txBody>
      </p:sp>
      <p:grpSp>
        <p:nvGrpSpPr>
          <p:cNvPr id="115716" name="Group 4">
            <a:extLst>
              <a:ext uri="{FF2B5EF4-FFF2-40B4-BE49-F238E27FC236}">
                <a16:creationId xmlns:a16="http://schemas.microsoft.com/office/drawing/2014/main" id="{C1B3A6D6-1BD8-6087-AC98-DEA76ED28AB8}"/>
              </a:ext>
            </a:extLst>
          </p:cNvPr>
          <p:cNvGrpSpPr>
            <a:grpSpLocks/>
          </p:cNvGrpSpPr>
          <p:nvPr/>
        </p:nvGrpSpPr>
        <p:grpSpPr bwMode="auto">
          <a:xfrm>
            <a:off x="6629400" y="1752600"/>
            <a:ext cx="1295400" cy="4108450"/>
            <a:chOff x="4416" y="1060"/>
            <a:chExt cx="1101" cy="3260"/>
          </a:xfrm>
        </p:grpSpPr>
        <p:pic>
          <p:nvPicPr>
            <p:cNvPr id="115719" name="Picture 5">
              <a:extLst>
                <a:ext uri="{FF2B5EF4-FFF2-40B4-BE49-F238E27FC236}">
                  <a16:creationId xmlns:a16="http://schemas.microsoft.com/office/drawing/2014/main" id="{5A3D157F-5535-7C7B-38C4-EBB78D14F4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8052" b="61412"/>
            <a:stretch>
              <a:fillRect/>
            </a:stretch>
          </p:blipFill>
          <p:spPr bwMode="auto">
            <a:xfrm>
              <a:off x="4416" y="1488"/>
              <a:ext cx="1101" cy="2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720" name="Picture 6">
              <a:extLst>
                <a:ext uri="{FF2B5EF4-FFF2-40B4-BE49-F238E27FC236}">
                  <a16:creationId xmlns:a16="http://schemas.microsoft.com/office/drawing/2014/main" id="{9DF5CC1A-6BC5-8162-DD64-CDB28EBF74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3682" b="25986"/>
            <a:stretch>
              <a:fillRect/>
            </a:stretch>
          </p:blipFill>
          <p:spPr bwMode="auto">
            <a:xfrm>
              <a:off x="4460" y="1060"/>
              <a:ext cx="510" cy="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15717" name="Titre 8">
            <a:extLst>
              <a:ext uri="{FF2B5EF4-FFF2-40B4-BE49-F238E27FC236}">
                <a16:creationId xmlns:a16="http://schemas.microsoft.com/office/drawing/2014/main" id="{AC22385A-0024-46D5-60D9-1F720FE37EEE}"/>
              </a:ext>
            </a:extLst>
          </p:cNvPr>
          <p:cNvSpPr>
            <a:spLocks noGrp="1"/>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b="1">
                <a:solidFill>
                  <a:srgbClr val="984807"/>
                </a:solidFill>
              </a:rPr>
              <a:t>Utilisation opérationnelle</a:t>
            </a:r>
          </a:p>
        </p:txBody>
      </p:sp>
      <p:sp>
        <p:nvSpPr>
          <p:cNvPr id="115718" name="Rectangle 1">
            <a:extLst>
              <a:ext uri="{FF2B5EF4-FFF2-40B4-BE49-F238E27FC236}">
                <a16:creationId xmlns:a16="http://schemas.microsoft.com/office/drawing/2014/main" id="{C15830C5-FF78-3862-7299-B3C897FA3C95}"/>
              </a:ext>
            </a:extLst>
          </p:cNvPr>
          <p:cNvSpPr>
            <a:spLocks noChangeArrowheads="1"/>
          </p:cNvSpPr>
          <p:nvPr/>
        </p:nvSpPr>
        <p:spPr bwMode="auto">
          <a:xfrm>
            <a:off x="381000" y="1295400"/>
            <a:ext cx="81899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L'alphabet phonétique international de l'O.A.C.I.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re 8">
            <a:extLst>
              <a:ext uri="{FF2B5EF4-FFF2-40B4-BE49-F238E27FC236}">
                <a16:creationId xmlns:a16="http://schemas.microsoft.com/office/drawing/2014/main" id="{08B0F717-6CB9-C3A2-49FF-DDC98F7E91D4}"/>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opérationnelle</a:t>
            </a:r>
          </a:p>
        </p:txBody>
      </p:sp>
      <p:sp>
        <p:nvSpPr>
          <p:cNvPr id="116739" name="Espace réservé du numéro de diapositive 4">
            <a:extLst>
              <a:ext uri="{FF2B5EF4-FFF2-40B4-BE49-F238E27FC236}">
                <a16:creationId xmlns:a16="http://schemas.microsoft.com/office/drawing/2014/main" id="{39B542A6-867F-22D7-0637-44D229B46C1F}"/>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6F2483FE-FCA2-4BA4-A0F8-103286EBC569}" type="slidenum">
              <a:rPr lang="fr-FR" altLang="fr-FR" sz="2000">
                <a:solidFill>
                  <a:srgbClr val="984807"/>
                </a:solidFill>
              </a:rPr>
              <a:pPr algn="r" eaLnBrk="1" hangingPunct="1">
                <a:spcBef>
                  <a:spcPct val="0"/>
                </a:spcBef>
                <a:buFontTx/>
                <a:buNone/>
              </a:pPr>
              <a:t>92</a:t>
            </a:fld>
            <a:endParaRPr lang="fr-FR" altLang="fr-FR" sz="2000">
              <a:solidFill>
                <a:srgbClr val="984807"/>
              </a:solidFill>
            </a:endParaRPr>
          </a:p>
        </p:txBody>
      </p:sp>
      <p:sp>
        <p:nvSpPr>
          <p:cNvPr id="116740" name="Rectangle 1">
            <a:extLst>
              <a:ext uri="{FF2B5EF4-FFF2-40B4-BE49-F238E27FC236}">
                <a16:creationId xmlns:a16="http://schemas.microsoft.com/office/drawing/2014/main" id="{AB9EF773-DCAF-E77D-C662-C86BC530D6BC}"/>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Langage et procédure à respecter lors de la transmission d'un message :</a:t>
            </a:r>
            <a:r>
              <a:rPr lang="fr-FR" altLang="fr-FR" sz="2000" b="1">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116741" name="Rectangle 1">
            <a:extLst>
              <a:ext uri="{FF2B5EF4-FFF2-40B4-BE49-F238E27FC236}">
                <a16:creationId xmlns:a16="http://schemas.microsoft.com/office/drawing/2014/main" id="{EDB00093-0037-43A8-1F96-D52BE3C0C68F}"/>
              </a:ext>
            </a:extLst>
          </p:cNvPr>
          <p:cNvSpPr>
            <a:spLocks noChangeArrowheads="1"/>
          </p:cNvSpPr>
          <p:nvPr/>
        </p:nvSpPr>
        <p:spPr bwMode="auto">
          <a:xfrm>
            <a:off x="457200" y="1981200"/>
            <a:ext cx="8189913"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Les règles d'exploitation du réseau : les nombres</a:t>
            </a: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Sont prononcés normalement sauf les heures qui sont transmises sous forme de nombres à 3 ou 4  chiffres, exemple :</a:t>
            </a: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Char char="•"/>
            </a:pPr>
            <a:r>
              <a:rPr lang="fr-FR" altLang="fr-FR" sz="2000">
                <a:latin typeface="Times New Roman" panose="02020603050405020304" pitchFamily="18" charset="0"/>
                <a:ea typeface="Calibri" panose="020F0502020204030204" pitchFamily="34" charset="0"/>
                <a:cs typeface="Times New Roman" panose="02020603050405020304" pitchFamily="18" charset="0"/>
              </a:rPr>
              <a:t> 08 h 25 	= 	huit cent vingt-cinq ;</a:t>
            </a: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000">
                <a:latin typeface="Times New Roman" panose="02020603050405020304" pitchFamily="18" charset="0"/>
                <a:ea typeface="Calibri" panose="020F0502020204030204" pitchFamily="34" charset="0"/>
                <a:cs typeface="Times New Roman" panose="02020603050405020304" pitchFamily="18" charset="0"/>
              </a:rPr>
              <a:t> 12 h 11 	= 	douze cent onze.</a:t>
            </a:r>
            <a:endPar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re 8">
            <a:extLst>
              <a:ext uri="{FF2B5EF4-FFF2-40B4-BE49-F238E27FC236}">
                <a16:creationId xmlns:a16="http://schemas.microsoft.com/office/drawing/2014/main" id="{8B7B4F79-4384-0BCC-4618-6B6BFEB5D86E}"/>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opérationnelle</a:t>
            </a:r>
          </a:p>
        </p:txBody>
      </p:sp>
      <p:sp>
        <p:nvSpPr>
          <p:cNvPr id="117763" name="Espace réservé du numéro de diapositive 4">
            <a:extLst>
              <a:ext uri="{FF2B5EF4-FFF2-40B4-BE49-F238E27FC236}">
                <a16:creationId xmlns:a16="http://schemas.microsoft.com/office/drawing/2014/main" id="{7FFA633A-F1F9-5D39-EE1E-EE1F80A4A082}"/>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57EBD46E-319B-4543-A965-126946631185}" type="slidenum">
              <a:rPr lang="fr-FR" altLang="fr-FR" sz="2000">
                <a:solidFill>
                  <a:srgbClr val="984807"/>
                </a:solidFill>
              </a:rPr>
              <a:pPr algn="r" eaLnBrk="1" hangingPunct="1">
                <a:spcBef>
                  <a:spcPct val="0"/>
                </a:spcBef>
                <a:buFontTx/>
                <a:buNone/>
              </a:pPr>
              <a:t>93</a:t>
            </a:fld>
            <a:endParaRPr lang="fr-FR" altLang="fr-FR" sz="2000">
              <a:solidFill>
                <a:srgbClr val="984807"/>
              </a:solidFill>
            </a:endParaRPr>
          </a:p>
        </p:txBody>
      </p:sp>
      <p:sp>
        <p:nvSpPr>
          <p:cNvPr id="117764" name="Rectangle 1">
            <a:extLst>
              <a:ext uri="{FF2B5EF4-FFF2-40B4-BE49-F238E27FC236}">
                <a16:creationId xmlns:a16="http://schemas.microsoft.com/office/drawing/2014/main" id="{5BF73698-26F5-9DB0-218B-818D159B926A}"/>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Langage et procédure à respecter lors de la transmission d'un message :</a:t>
            </a:r>
            <a:r>
              <a:rPr lang="fr-FR" altLang="fr-FR" sz="2000" b="1">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117765" name="Rectangle 1">
            <a:extLst>
              <a:ext uri="{FF2B5EF4-FFF2-40B4-BE49-F238E27FC236}">
                <a16:creationId xmlns:a16="http://schemas.microsoft.com/office/drawing/2014/main" id="{039F260B-1C30-7CB3-48AE-6DF7750A078A}"/>
              </a:ext>
            </a:extLst>
          </p:cNvPr>
          <p:cNvSpPr>
            <a:spLocks noChangeArrowheads="1"/>
          </p:cNvSpPr>
          <p:nvPr/>
        </p:nvSpPr>
        <p:spPr bwMode="auto">
          <a:xfrm>
            <a:off x="457200" y="1981200"/>
            <a:ext cx="8189913" cy="302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Les règles d'exploitation du réseau : les nombres</a:t>
            </a: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Si la </a:t>
            </a:r>
            <a:r>
              <a:rPr lang="fr-FR" altLang="fr-FR" sz="20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liaison est mauvaise</a:t>
            </a: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nombre transmis chiffre par chiffre, sauf pour les multiples, exemples :</a:t>
            </a:r>
          </a:p>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Char char="•"/>
            </a:pPr>
            <a:r>
              <a:rPr lang="fr-FR" altLang="fr-FR" sz="2000">
                <a:latin typeface="Times New Roman" panose="02020603050405020304" pitchFamily="18" charset="0"/>
                <a:ea typeface="Calibri" panose="020F0502020204030204" pitchFamily="34" charset="0"/>
                <a:cs typeface="Times New Roman" panose="02020603050405020304" pitchFamily="18" charset="0"/>
              </a:rPr>
              <a:t> 1 317 :  	un tout seul ; deux et un ; un tout seul ; quatre et trois.</a:t>
            </a:r>
          </a:p>
          <a:p>
            <a:pPr algn="just">
              <a:lnSpc>
                <a:spcPct val="107000"/>
              </a:lnSpc>
              <a:spcBef>
                <a:spcPct val="0"/>
              </a:spcBef>
              <a:buFontTx/>
              <a:buChar char="•"/>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3 000 : 	deux et un ; mille.</a:t>
            </a:r>
          </a:p>
          <a:p>
            <a:pPr algn="just">
              <a:lnSpc>
                <a:spcPct val="107000"/>
              </a:lnSpc>
              <a:spcBef>
                <a:spcPct val="0"/>
              </a:spcBef>
              <a:buFontTx/>
              <a:buNone/>
            </a:pPr>
            <a:endPar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re 8">
            <a:extLst>
              <a:ext uri="{FF2B5EF4-FFF2-40B4-BE49-F238E27FC236}">
                <a16:creationId xmlns:a16="http://schemas.microsoft.com/office/drawing/2014/main" id="{B0DD4BFA-A546-4B04-BAA6-1264E1EFEA23}"/>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opérationnelle</a:t>
            </a:r>
          </a:p>
        </p:txBody>
      </p:sp>
      <p:sp>
        <p:nvSpPr>
          <p:cNvPr id="118787" name="Espace réservé du numéro de diapositive 4">
            <a:extLst>
              <a:ext uri="{FF2B5EF4-FFF2-40B4-BE49-F238E27FC236}">
                <a16:creationId xmlns:a16="http://schemas.microsoft.com/office/drawing/2014/main" id="{F92FA9EB-679F-243E-1A06-381CCDB09398}"/>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7A23A336-41D2-4ED9-8F81-052DF9EC71E8}" type="slidenum">
              <a:rPr lang="fr-FR" altLang="fr-FR" sz="2000">
                <a:solidFill>
                  <a:srgbClr val="984807"/>
                </a:solidFill>
              </a:rPr>
              <a:pPr algn="r" eaLnBrk="1" hangingPunct="1">
                <a:spcBef>
                  <a:spcPct val="0"/>
                </a:spcBef>
                <a:buFontTx/>
                <a:buNone/>
              </a:pPr>
              <a:t>94</a:t>
            </a:fld>
            <a:endParaRPr lang="fr-FR" altLang="fr-FR" sz="2000">
              <a:solidFill>
                <a:srgbClr val="984807"/>
              </a:solidFill>
            </a:endParaRPr>
          </a:p>
        </p:txBody>
      </p:sp>
      <p:sp>
        <p:nvSpPr>
          <p:cNvPr id="118788" name="Rectangle 1">
            <a:extLst>
              <a:ext uri="{FF2B5EF4-FFF2-40B4-BE49-F238E27FC236}">
                <a16:creationId xmlns:a16="http://schemas.microsoft.com/office/drawing/2014/main" id="{7BF6F250-E834-C35F-6DCE-247A03025065}"/>
              </a:ext>
            </a:extLst>
          </p:cNvPr>
          <p:cNvSpPr>
            <a:spLocks noChangeArrowheads="1"/>
          </p:cNvSpPr>
          <p:nvPr/>
        </p:nvSpPr>
        <p:spPr bwMode="auto">
          <a:xfrm>
            <a:off x="304800" y="1295400"/>
            <a:ext cx="8189913"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Les règles d'exploitation du réseau : les nombres</a:t>
            </a: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000" b="1" u="sng">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118789" name="Group 105">
            <a:extLst>
              <a:ext uri="{FF2B5EF4-FFF2-40B4-BE49-F238E27FC236}">
                <a16:creationId xmlns:a16="http://schemas.microsoft.com/office/drawing/2014/main" id="{89049D03-FBB1-EA85-1908-44BEE17CEC80}"/>
              </a:ext>
            </a:extLst>
          </p:cNvPr>
          <p:cNvGrpSpPr>
            <a:grpSpLocks/>
          </p:cNvGrpSpPr>
          <p:nvPr/>
        </p:nvGrpSpPr>
        <p:grpSpPr bwMode="auto">
          <a:xfrm>
            <a:off x="838200" y="1905000"/>
            <a:ext cx="7543800" cy="4090988"/>
            <a:chOff x="0" y="0"/>
            <a:chExt cx="2156" cy="3921"/>
          </a:xfrm>
        </p:grpSpPr>
        <p:grpSp>
          <p:nvGrpSpPr>
            <p:cNvPr id="118790" name="Group 40">
              <a:extLst>
                <a:ext uri="{FF2B5EF4-FFF2-40B4-BE49-F238E27FC236}">
                  <a16:creationId xmlns:a16="http://schemas.microsoft.com/office/drawing/2014/main" id="{67510E01-E6ED-3742-59E5-F0D7F45ED413}"/>
                </a:ext>
              </a:extLst>
            </p:cNvPr>
            <p:cNvGrpSpPr>
              <a:grpSpLocks/>
            </p:cNvGrpSpPr>
            <p:nvPr/>
          </p:nvGrpSpPr>
          <p:grpSpPr bwMode="auto">
            <a:xfrm>
              <a:off x="0" y="0"/>
              <a:ext cx="390" cy="461"/>
              <a:chOff x="0" y="0"/>
              <a:chExt cx="390" cy="461"/>
            </a:xfrm>
          </p:grpSpPr>
          <p:sp>
            <p:nvSpPr>
              <p:cNvPr id="118887" name="Rectangle 6">
                <a:extLst>
                  <a:ext uri="{FF2B5EF4-FFF2-40B4-BE49-F238E27FC236}">
                    <a16:creationId xmlns:a16="http://schemas.microsoft.com/office/drawing/2014/main" id="{B3928973-FCB5-0C5D-59CC-3D9D8DD3714F}"/>
                  </a:ext>
                </a:extLst>
              </p:cNvPr>
              <p:cNvSpPr>
                <a:spLocks noChangeArrowheads="1"/>
              </p:cNvSpPr>
              <p:nvPr/>
            </p:nvSpPr>
            <p:spPr bwMode="auto">
              <a:xfrm>
                <a:off x="28" y="0"/>
                <a:ext cx="334" cy="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Chiffre</a:t>
                </a:r>
                <a:endParaRPr lang="fr-FR" altLang="fr-FR" sz="2000">
                  <a:latin typeface="Times New Roman" panose="02020603050405020304" pitchFamily="18" charset="0"/>
                </a:endParaRPr>
              </a:p>
            </p:txBody>
          </p:sp>
          <p:sp>
            <p:nvSpPr>
              <p:cNvPr id="118888" name="Rectangle 39">
                <a:extLst>
                  <a:ext uri="{FF2B5EF4-FFF2-40B4-BE49-F238E27FC236}">
                    <a16:creationId xmlns:a16="http://schemas.microsoft.com/office/drawing/2014/main" id="{DC6CB679-0D6F-5987-0B25-A90C32E6E44B}"/>
                  </a:ext>
                </a:extLst>
              </p:cNvPr>
              <p:cNvSpPr>
                <a:spLocks noChangeArrowheads="1"/>
              </p:cNvSpPr>
              <p:nvPr/>
            </p:nvSpPr>
            <p:spPr bwMode="auto">
              <a:xfrm>
                <a:off x="0" y="0"/>
                <a:ext cx="390" cy="461"/>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18791" name="Group 42">
              <a:extLst>
                <a:ext uri="{FF2B5EF4-FFF2-40B4-BE49-F238E27FC236}">
                  <a16:creationId xmlns:a16="http://schemas.microsoft.com/office/drawing/2014/main" id="{EBF5DC95-E45A-BDC3-4CD5-B98EA68DD4AB}"/>
                </a:ext>
              </a:extLst>
            </p:cNvPr>
            <p:cNvGrpSpPr>
              <a:grpSpLocks/>
            </p:cNvGrpSpPr>
            <p:nvPr/>
          </p:nvGrpSpPr>
          <p:grpSpPr bwMode="auto">
            <a:xfrm>
              <a:off x="390" y="0"/>
              <a:ext cx="674" cy="461"/>
              <a:chOff x="390" y="0"/>
              <a:chExt cx="674" cy="461"/>
            </a:xfrm>
          </p:grpSpPr>
          <p:sp>
            <p:nvSpPr>
              <p:cNvPr id="118885" name="Rectangle 7">
                <a:extLst>
                  <a:ext uri="{FF2B5EF4-FFF2-40B4-BE49-F238E27FC236}">
                    <a16:creationId xmlns:a16="http://schemas.microsoft.com/office/drawing/2014/main" id="{92163739-4961-0E99-9B1D-AD25F433E04A}"/>
                  </a:ext>
                </a:extLst>
              </p:cNvPr>
              <p:cNvSpPr>
                <a:spLocks noChangeArrowheads="1"/>
              </p:cNvSpPr>
              <p:nvPr/>
            </p:nvSpPr>
            <p:spPr bwMode="auto">
              <a:xfrm>
                <a:off x="418" y="0"/>
                <a:ext cx="618" cy="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Prononciation</a:t>
                </a:r>
                <a:endParaRPr lang="fr-FR" altLang="fr-FR" sz="2000">
                  <a:latin typeface="Times New Roman" panose="02020603050405020304" pitchFamily="18" charset="0"/>
                </a:endParaRPr>
              </a:p>
            </p:txBody>
          </p:sp>
          <p:sp>
            <p:nvSpPr>
              <p:cNvPr id="118886" name="Rectangle 41">
                <a:extLst>
                  <a:ext uri="{FF2B5EF4-FFF2-40B4-BE49-F238E27FC236}">
                    <a16:creationId xmlns:a16="http://schemas.microsoft.com/office/drawing/2014/main" id="{5A7032B7-D1EE-A9FB-C827-1084D6D6A317}"/>
                  </a:ext>
                </a:extLst>
              </p:cNvPr>
              <p:cNvSpPr>
                <a:spLocks noChangeArrowheads="1"/>
              </p:cNvSpPr>
              <p:nvPr/>
            </p:nvSpPr>
            <p:spPr bwMode="auto">
              <a:xfrm>
                <a:off x="390" y="0"/>
                <a:ext cx="674" cy="461"/>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18792" name="Group 44">
              <a:extLst>
                <a:ext uri="{FF2B5EF4-FFF2-40B4-BE49-F238E27FC236}">
                  <a16:creationId xmlns:a16="http://schemas.microsoft.com/office/drawing/2014/main" id="{3F6E200A-A5E0-FA29-A543-D2158B7334FA}"/>
                </a:ext>
              </a:extLst>
            </p:cNvPr>
            <p:cNvGrpSpPr>
              <a:grpSpLocks/>
            </p:cNvGrpSpPr>
            <p:nvPr/>
          </p:nvGrpSpPr>
          <p:grpSpPr bwMode="auto">
            <a:xfrm>
              <a:off x="1064" y="0"/>
              <a:ext cx="1092" cy="461"/>
              <a:chOff x="1064" y="0"/>
              <a:chExt cx="1092" cy="461"/>
            </a:xfrm>
          </p:grpSpPr>
          <p:sp>
            <p:nvSpPr>
              <p:cNvPr id="118883" name="Rectangle 8">
                <a:extLst>
                  <a:ext uri="{FF2B5EF4-FFF2-40B4-BE49-F238E27FC236}">
                    <a16:creationId xmlns:a16="http://schemas.microsoft.com/office/drawing/2014/main" id="{173CC901-D9BF-87CB-084B-EEAA5542D9E3}"/>
                  </a:ext>
                </a:extLst>
              </p:cNvPr>
              <p:cNvSpPr>
                <a:spLocks noChangeArrowheads="1"/>
              </p:cNvSpPr>
              <p:nvPr/>
            </p:nvSpPr>
            <p:spPr bwMode="auto">
              <a:xfrm>
                <a:off x="1092" y="0"/>
                <a:ext cx="1036" cy="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Epellation</a:t>
                </a:r>
                <a:endParaRPr lang="fr-FR" altLang="fr-FR" sz="2000">
                  <a:latin typeface="Times New Roman" panose="02020603050405020304" pitchFamily="18" charset="0"/>
                </a:endParaRPr>
              </a:p>
            </p:txBody>
          </p:sp>
          <p:sp>
            <p:nvSpPr>
              <p:cNvPr id="118884" name="Rectangle 43">
                <a:extLst>
                  <a:ext uri="{FF2B5EF4-FFF2-40B4-BE49-F238E27FC236}">
                    <a16:creationId xmlns:a16="http://schemas.microsoft.com/office/drawing/2014/main" id="{4F93179A-A2B1-3C18-7D5A-E4E13FEF368E}"/>
                  </a:ext>
                </a:extLst>
              </p:cNvPr>
              <p:cNvSpPr>
                <a:spLocks noChangeArrowheads="1"/>
              </p:cNvSpPr>
              <p:nvPr/>
            </p:nvSpPr>
            <p:spPr bwMode="auto">
              <a:xfrm>
                <a:off x="1064" y="0"/>
                <a:ext cx="1092" cy="461"/>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18793" name="Group 46">
              <a:extLst>
                <a:ext uri="{FF2B5EF4-FFF2-40B4-BE49-F238E27FC236}">
                  <a16:creationId xmlns:a16="http://schemas.microsoft.com/office/drawing/2014/main" id="{32256F15-9FA5-DB35-F556-67D1B9AB1440}"/>
                </a:ext>
              </a:extLst>
            </p:cNvPr>
            <p:cNvGrpSpPr>
              <a:grpSpLocks/>
            </p:cNvGrpSpPr>
            <p:nvPr/>
          </p:nvGrpSpPr>
          <p:grpSpPr bwMode="auto">
            <a:xfrm>
              <a:off x="0" y="461"/>
              <a:ext cx="390" cy="346"/>
              <a:chOff x="0" y="461"/>
              <a:chExt cx="390" cy="346"/>
            </a:xfrm>
          </p:grpSpPr>
          <p:sp>
            <p:nvSpPr>
              <p:cNvPr id="118881" name="Rectangle 9">
                <a:extLst>
                  <a:ext uri="{FF2B5EF4-FFF2-40B4-BE49-F238E27FC236}">
                    <a16:creationId xmlns:a16="http://schemas.microsoft.com/office/drawing/2014/main" id="{50CA13F7-D78D-48B4-DFCE-100039D35A14}"/>
                  </a:ext>
                </a:extLst>
              </p:cNvPr>
              <p:cNvSpPr>
                <a:spLocks noChangeArrowheads="1"/>
              </p:cNvSpPr>
              <p:nvPr/>
            </p:nvSpPr>
            <p:spPr bwMode="auto">
              <a:xfrm>
                <a:off x="28" y="461"/>
                <a:ext cx="334"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0</a:t>
                </a:r>
                <a:endParaRPr lang="fr-FR" altLang="fr-FR" sz="2000">
                  <a:latin typeface="Times New Roman" panose="02020603050405020304" pitchFamily="18" charset="0"/>
                </a:endParaRPr>
              </a:p>
            </p:txBody>
          </p:sp>
          <p:sp>
            <p:nvSpPr>
              <p:cNvPr id="118882" name="Rectangle 45">
                <a:extLst>
                  <a:ext uri="{FF2B5EF4-FFF2-40B4-BE49-F238E27FC236}">
                    <a16:creationId xmlns:a16="http://schemas.microsoft.com/office/drawing/2014/main" id="{B7586135-8E38-A606-2CEC-DF1358D8E9C6}"/>
                  </a:ext>
                </a:extLst>
              </p:cNvPr>
              <p:cNvSpPr>
                <a:spLocks noChangeArrowheads="1"/>
              </p:cNvSpPr>
              <p:nvPr/>
            </p:nvSpPr>
            <p:spPr bwMode="auto">
              <a:xfrm>
                <a:off x="0" y="461"/>
                <a:ext cx="390"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18794" name="Group 48">
              <a:extLst>
                <a:ext uri="{FF2B5EF4-FFF2-40B4-BE49-F238E27FC236}">
                  <a16:creationId xmlns:a16="http://schemas.microsoft.com/office/drawing/2014/main" id="{C4A25049-4D85-56D8-D72F-FDD2218B089A}"/>
                </a:ext>
              </a:extLst>
            </p:cNvPr>
            <p:cNvGrpSpPr>
              <a:grpSpLocks/>
            </p:cNvGrpSpPr>
            <p:nvPr/>
          </p:nvGrpSpPr>
          <p:grpSpPr bwMode="auto">
            <a:xfrm>
              <a:off x="390" y="461"/>
              <a:ext cx="674" cy="346"/>
              <a:chOff x="390" y="461"/>
              <a:chExt cx="674" cy="346"/>
            </a:xfrm>
          </p:grpSpPr>
          <p:sp>
            <p:nvSpPr>
              <p:cNvPr id="118879" name="Rectangle 10">
                <a:extLst>
                  <a:ext uri="{FF2B5EF4-FFF2-40B4-BE49-F238E27FC236}">
                    <a16:creationId xmlns:a16="http://schemas.microsoft.com/office/drawing/2014/main" id="{4E7A0D2F-F74B-7624-4B46-A81ABBB6EC56}"/>
                  </a:ext>
                </a:extLst>
              </p:cNvPr>
              <p:cNvSpPr>
                <a:spLocks noChangeArrowheads="1"/>
              </p:cNvSpPr>
              <p:nvPr/>
            </p:nvSpPr>
            <p:spPr bwMode="auto">
              <a:xfrm>
                <a:off x="418" y="461"/>
                <a:ext cx="618"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ZERO</a:t>
                </a:r>
                <a:endParaRPr lang="fr-FR" altLang="fr-FR" sz="2000">
                  <a:latin typeface="Times New Roman" panose="02020603050405020304" pitchFamily="18" charset="0"/>
                </a:endParaRPr>
              </a:p>
            </p:txBody>
          </p:sp>
          <p:sp>
            <p:nvSpPr>
              <p:cNvPr id="118880" name="Rectangle 47">
                <a:extLst>
                  <a:ext uri="{FF2B5EF4-FFF2-40B4-BE49-F238E27FC236}">
                    <a16:creationId xmlns:a16="http://schemas.microsoft.com/office/drawing/2014/main" id="{F3D57275-35CF-CA4E-533D-F50B920CE69F}"/>
                  </a:ext>
                </a:extLst>
              </p:cNvPr>
              <p:cNvSpPr>
                <a:spLocks noChangeArrowheads="1"/>
              </p:cNvSpPr>
              <p:nvPr/>
            </p:nvSpPr>
            <p:spPr bwMode="auto">
              <a:xfrm>
                <a:off x="390" y="461"/>
                <a:ext cx="674"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18795" name="Group 50">
              <a:extLst>
                <a:ext uri="{FF2B5EF4-FFF2-40B4-BE49-F238E27FC236}">
                  <a16:creationId xmlns:a16="http://schemas.microsoft.com/office/drawing/2014/main" id="{2A420B90-E6F9-0397-DF0A-4DE0E3CE0FED}"/>
                </a:ext>
              </a:extLst>
            </p:cNvPr>
            <p:cNvGrpSpPr>
              <a:grpSpLocks/>
            </p:cNvGrpSpPr>
            <p:nvPr/>
          </p:nvGrpSpPr>
          <p:grpSpPr bwMode="auto">
            <a:xfrm>
              <a:off x="1064" y="461"/>
              <a:ext cx="1092" cy="346"/>
              <a:chOff x="1064" y="461"/>
              <a:chExt cx="1092" cy="346"/>
            </a:xfrm>
          </p:grpSpPr>
          <p:sp>
            <p:nvSpPr>
              <p:cNvPr id="118877" name="Rectangle 11">
                <a:extLst>
                  <a:ext uri="{FF2B5EF4-FFF2-40B4-BE49-F238E27FC236}">
                    <a16:creationId xmlns:a16="http://schemas.microsoft.com/office/drawing/2014/main" id="{5BF557FB-B4A1-AB93-1AC7-9F2388CAFA1F}"/>
                  </a:ext>
                </a:extLst>
              </p:cNvPr>
              <p:cNvSpPr>
                <a:spLocks noChangeArrowheads="1"/>
              </p:cNvSpPr>
              <p:nvPr/>
            </p:nvSpPr>
            <p:spPr bwMode="auto">
              <a:xfrm>
                <a:off x="1092" y="461"/>
                <a:ext cx="1036"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 </a:t>
                </a:r>
              </a:p>
              <a:p>
                <a:pPr algn="ctr">
                  <a:spcBef>
                    <a:spcPct val="0"/>
                  </a:spcBef>
                  <a:buFontTx/>
                  <a:buNone/>
                </a:pPr>
                <a:endParaRPr lang="fr-FR" altLang="fr-FR" sz="2000">
                  <a:latin typeface="Times New Roman" panose="02020603050405020304" pitchFamily="18" charset="0"/>
                </a:endParaRPr>
              </a:p>
            </p:txBody>
          </p:sp>
          <p:sp>
            <p:nvSpPr>
              <p:cNvPr id="118878" name="Rectangle 49">
                <a:extLst>
                  <a:ext uri="{FF2B5EF4-FFF2-40B4-BE49-F238E27FC236}">
                    <a16:creationId xmlns:a16="http://schemas.microsoft.com/office/drawing/2014/main" id="{44BD3E22-AE79-9CA2-22DE-D586AE7B959B}"/>
                  </a:ext>
                </a:extLst>
              </p:cNvPr>
              <p:cNvSpPr>
                <a:spLocks noChangeArrowheads="1"/>
              </p:cNvSpPr>
              <p:nvPr/>
            </p:nvSpPr>
            <p:spPr bwMode="auto">
              <a:xfrm>
                <a:off x="1064" y="461"/>
                <a:ext cx="1092"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18796" name="Group 52">
              <a:extLst>
                <a:ext uri="{FF2B5EF4-FFF2-40B4-BE49-F238E27FC236}">
                  <a16:creationId xmlns:a16="http://schemas.microsoft.com/office/drawing/2014/main" id="{833B4376-DEC3-4D3C-2DF3-D6EE8661AD78}"/>
                </a:ext>
              </a:extLst>
            </p:cNvPr>
            <p:cNvGrpSpPr>
              <a:grpSpLocks/>
            </p:cNvGrpSpPr>
            <p:nvPr/>
          </p:nvGrpSpPr>
          <p:grpSpPr bwMode="auto">
            <a:xfrm>
              <a:off x="0" y="807"/>
              <a:ext cx="390" cy="346"/>
              <a:chOff x="0" y="807"/>
              <a:chExt cx="390" cy="346"/>
            </a:xfrm>
          </p:grpSpPr>
          <p:sp>
            <p:nvSpPr>
              <p:cNvPr id="118875" name="Rectangle 12">
                <a:extLst>
                  <a:ext uri="{FF2B5EF4-FFF2-40B4-BE49-F238E27FC236}">
                    <a16:creationId xmlns:a16="http://schemas.microsoft.com/office/drawing/2014/main" id="{6F36675A-1379-1027-7AAF-0ECD11160BCE}"/>
                  </a:ext>
                </a:extLst>
              </p:cNvPr>
              <p:cNvSpPr>
                <a:spLocks noChangeArrowheads="1"/>
              </p:cNvSpPr>
              <p:nvPr/>
            </p:nvSpPr>
            <p:spPr bwMode="auto">
              <a:xfrm>
                <a:off x="28" y="807"/>
                <a:ext cx="334"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1</a:t>
                </a:r>
                <a:endParaRPr lang="fr-FR" altLang="fr-FR" sz="2000">
                  <a:latin typeface="Times New Roman" panose="02020603050405020304" pitchFamily="18" charset="0"/>
                </a:endParaRPr>
              </a:p>
            </p:txBody>
          </p:sp>
          <p:sp>
            <p:nvSpPr>
              <p:cNvPr id="118876" name="Rectangle 51">
                <a:extLst>
                  <a:ext uri="{FF2B5EF4-FFF2-40B4-BE49-F238E27FC236}">
                    <a16:creationId xmlns:a16="http://schemas.microsoft.com/office/drawing/2014/main" id="{45BA935D-ED8A-3A9E-6D02-DF815CC62525}"/>
                  </a:ext>
                </a:extLst>
              </p:cNvPr>
              <p:cNvSpPr>
                <a:spLocks noChangeArrowheads="1"/>
              </p:cNvSpPr>
              <p:nvPr/>
            </p:nvSpPr>
            <p:spPr bwMode="auto">
              <a:xfrm>
                <a:off x="0" y="807"/>
                <a:ext cx="390"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18797" name="Group 54">
              <a:extLst>
                <a:ext uri="{FF2B5EF4-FFF2-40B4-BE49-F238E27FC236}">
                  <a16:creationId xmlns:a16="http://schemas.microsoft.com/office/drawing/2014/main" id="{838B6A32-9A95-B9B5-879A-D3EBA9C48315}"/>
                </a:ext>
              </a:extLst>
            </p:cNvPr>
            <p:cNvGrpSpPr>
              <a:grpSpLocks/>
            </p:cNvGrpSpPr>
            <p:nvPr/>
          </p:nvGrpSpPr>
          <p:grpSpPr bwMode="auto">
            <a:xfrm>
              <a:off x="390" y="807"/>
              <a:ext cx="674" cy="346"/>
              <a:chOff x="390" y="807"/>
              <a:chExt cx="674" cy="346"/>
            </a:xfrm>
          </p:grpSpPr>
          <p:sp>
            <p:nvSpPr>
              <p:cNvPr id="118873" name="Rectangle 13">
                <a:extLst>
                  <a:ext uri="{FF2B5EF4-FFF2-40B4-BE49-F238E27FC236}">
                    <a16:creationId xmlns:a16="http://schemas.microsoft.com/office/drawing/2014/main" id="{84CE789D-1C76-FB50-4608-A320D7FD0095}"/>
                  </a:ext>
                </a:extLst>
              </p:cNvPr>
              <p:cNvSpPr>
                <a:spLocks noChangeArrowheads="1"/>
              </p:cNvSpPr>
              <p:nvPr/>
            </p:nvSpPr>
            <p:spPr bwMode="auto">
              <a:xfrm>
                <a:off x="418" y="807"/>
                <a:ext cx="618"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UN</a:t>
                </a:r>
                <a:endParaRPr lang="fr-FR" altLang="fr-FR" sz="2000">
                  <a:latin typeface="Times New Roman" panose="02020603050405020304" pitchFamily="18" charset="0"/>
                </a:endParaRPr>
              </a:p>
            </p:txBody>
          </p:sp>
          <p:sp>
            <p:nvSpPr>
              <p:cNvPr id="118874" name="Rectangle 53">
                <a:extLst>
                  <a:ext uri="{FF2B5EF4-FFF2-40B4-BE49-F238E27FC236}">
                    <a16:creationId xmlns:a16="http://schemas.microsoft.com/office/drawing/2014/main" id="{A627E2DE-555A-FCBB-BED8-F0D22460FAF6}"/>
                  </a:ext>
                </a:extLst>
              </p:cNvPr>
              <p:cNvSpPr>
                <a:spLocks noChangeArrowheads="1"/>
              </p:cNvSpPr>
              <p:nvPr/>
            </p:nvSpPr>
            <p:spPr bwMode="auto">
              <a:xfrm>
                <a:off x="390" y="807"/>
                <a:ext cx="674"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18798" name="Group 56">
              <a:extLst>
                <a:ext uri="{FF2B5EF4-FFF2-40B4-BE49-F238E27FC236}">
                  <a16:creationId xmlns:a16="http://schemas.microsoft.com/office/drawing/2014/main" id="{49ABF725-6E8D-FDC3-92C5-1BA7045B37BE}"/>
                </a:ext>
              </a:extLst>
            </p:cNvPr>
            <p:cNvGrpSpPr>
              <a:grpSpLocks/>
            </p:cNvGrpSpPr>
            <p:nvPr/>
          </p:nvGrpSpPr>
          <p:grpSpPr bwMode="auto">
            <a:xfrm>
              <a:off x="1064" y="807"/>
              <a:ext cx="1092" cy="346"/>
              <a:chOff x="1064" y="807"/>
              <a:chExt cx="1092" cy="346"/>
            </a:xfrm>
          </p:grpSpPr>
          <p:sp>
            <p:nvSpPr>
              <p:cNvPr id="118871" name="Rectangle 14">
                <a:extLst>
                  <a:ext uri="{FF2B5EF4-FFF2-40B4-BE49-F238E27FC236}">
                    <a16:creationId xmlns:a16="http://schemas.microsoft.com/office/drawing/2014/main" id="{614406FC-B2CF-DAE7-3906-65115B5F8482}"/>
                  </a:ext>
                </a:extLst>
              </p:cNvPr>
              <p:cNvSpPr>
                <a:spLocks noChangeArrowheads="1"/>
              </p:cNvSpPr>
              <p:nvPr/>
            </p:nvSpPr>
            <p:spPr bwMode="auto">
              <a:xfrm>
                <a:off x="1092" y="807"/>
                <a:ext cx="1036"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UN TOUT SEUL</a:t>
                </a:r>
                <a:endParaRPr lang="fr-FR" altLang="fr-FR" sz="2000">
                  <a:latin typeface="Times New Roman" panose="02020603050405020304" pitchFamily="18" charset="0"/>
                </a:endParaRPr>
              </a:p>
            </p:txBody>
          </p:sp>
          <p:sp>
            <p:nvSpPr>
              <p:cNvPr id="118872" name="Rectangle 55">
                <a:extLst>
                  <a:ext uri="{FF2B5EF4-FFF2-40B4-BE49-F238E27FC236}">
                    <a16:creationId xmlns:a16="http://schemas.microsoft.com/office/drawing/2014/main" id="{99BA34F6-ACA7-0762-9B6D-DB3B961CCE8C}"/>
                  </a:ext>
                </a:extLst>
              </p:cNvPr>
              <p:cNvSpPr>
                <a:spLocks noChangeArrowheads="1"/>
              </p:cNvSpPr>
              <p:nvPr/>
            </p:nvSpPr>
            <p:spPr bwMode="auto">
              <a:xfrm>
                <a:off x="1064" y="807"/>
                <a:ext cx="1092"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18799" name="Group 58">
              <a:extLst>
                <a:ext uri="{FF2B5EF4-FFF2-40B4-BE49-F238E27FC236}">
                  <a16:creationId xmlns:a16="http://schemas.microsoft.com/office/drawing/2014/main" id="{04A71442-E99D-AC42-EB45-E8D414B25ECA}"/>
                </a:ext>
              </a:extLst>
            </p:cNvPr>
            <p:cNvGrpSpPr>
              <a:grpSpLocks/>
            </p:cNvGrpSpPr>
            <p:nvPr/>
          </p:nvGrpSpPr>
          <p:grpSpPr bwMode="auto">
            <a:xfrm>
              <a:off x="0" y="1153"/>
              <a:ext cx="390" cy="346"/>
              <a:chOff x="0" y="1153"/>
              <a:chExt cx="390" cy="346"/>
            </a:xfrm>
          </p:grpSpPr>
          <p:sp>
            <p:nvSpPr>
              <p:cNvPr id="118869" name="Rectangle 15">
                <a:extLst>
                  <a:ext uri="{FF2B5EF4-FFF2-40B4-BE49-F238E27FC236}">
                    <a16:creationId xmlns:a16="http://schemas.microsoft.com/office/drawing/2014/main" id="{140E736C-2D33-6506-0B1F-CEDF6F082369}"/>
                  </a:ext>
                </a:extLst>
              </p:cNvPr>
              <p:cNvSpPr>
                <a:spLocks noChangeArrowheads="1"/>
              </p:cNvSpPr>
              <p:nvPr/>
            </p:nvSpPr>
            <p:spPr bwMode="auto">
              <a:xfrm>
                <a:off x="28" y="1153"/>
                <a:ext cx="334"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2</a:t>
                </a:r>
                <a:endParaRPr lang="fr-FR" altLang="fr-FR" sz="2000">
                  <a:latin typeface="Times New Roman" panose="02020603050405020304" pitchFamily="18" charset="0"/>
                </a:endParaRPr>
              </a:p>
            </p:txBody>
          </p:sp>
          <p:sp>
            <p:nvSpPr>
              <p:cNvPr id="118870" name="Rectangle 57">
                <a:extLst>
                  <a:ext uri="{FF2B5EF4-FFF2-40B4-BE49-F238E27FC236}">
                    <a16:creationId xmlns:a16="http://schemas.microsoft.com/office/drawing/2014/main" id="{4CA73379-CE4C-EB44-1B80-ACA4B32BA4AD}"/>
                  </a:ext>
                </a:extLst>
              </p:cNvPr>
              <p:cNvSpPr>
                <a:spLocks noChangeArrowheads="1"/>
              </p:cNvSpPr>
              <p:nvPr/>
            </p:nvSpPr>
            <p:spPr bwMode="auto">
              <a:xfrm>
                <a:off x="0" y="1153"/>
                <a:ext cx="390"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18800" name="Group 60">
              <a:extLst>
                <a:ext uri="{FF2B5EF4-FFF2-40B4-BE49-F238E27FC236}">
                  <a16:creationId xmlns:a16="http://schemas.microsoft.com/office/drawing/2014/main" id="{81290BF2-F915-226B-7080-817DACDB497D}"/>
                </a:ext>
              </a:extLst>
            </p:cNvPr>
            <p:cNvGrpSpPr>
              <a:grpSpLocks/>
            </p:cNvGrpSpPr>
            <p:nvPr/>
          </p:nvGrpSpPr>
          <p:grpSpPr bwMode="auto">
            <a:xfrm>
              <a:off x="390" y="1153"/>
              <a:ext cx="674" cy="346"/>
              <a:chOff x="390" y="1153"/>
              <a:chExt cx="674" cy="346"/>
            </a:xfrm>
          </p:grpSpPr>
          <p:sp>
            <p:nvSpPr>
              <p:cNvPr id="118867" name="Rectangle 16">
                <a:extLst>
                  <a:ext uri="{FF2B5EF4-FFF2-40B4-BE49-F238E27FC236}">
                    <a16:creationId xmlns:a16="http://schemas.microsoft.com/office/drawing/2014/main" id="{E0A8D19A-4F42-6A91-1900-9FDCFEE65A4C}"/>
                  </a:ext>
                </a:extLst>
              </p:cNvPr>
              <p:cNvSpPr>
                <a:spLocks noChangeArrowheads="1"/>
              </p:cNvSpPr>
              <p:nvPr/>
            </p:nvSpPr>
            <p:spPr bwMode="auto">
              <a:xfrm>
                <a:off x="418" y="1153"/>
                <a:ext cx="618"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DEUX</a:t>
                </a:r>
                <a:endParaRPr lang="fr-FR" altLang="fr-FR" sz="2000">
                  <a:latin typeface="Times New Roman" panose="02020603050405020304" pitchFamily="18" charset="0"/>
                </a:endParaRPr>
              </a:p>
            </p:txBody>
          </p:sp>
          <p:sp>
            <p:nvSpPr>
              <p:cNvPr id="118868" name="Rectangle 59">
                <a:extLst>
                  <a:ext uri="{FF2B5EF4-FFF2-40B4-BE49-F238E27FC236}">
                    <a16:creationId xmlns:a16="http://schemas.microsoft.com/office/drawing/2014/main" id="{E61C3ECC-E7B7-2C6B-217F-88B765C8E1C8}"/>
                  </a:ext>
                </a:extLst>
              </p:cNvPr>
              <p:cNvSpPr>
                <a:spLocks noChangeArrowheads="1"/>
              </p:cNvSpPr>
              <p:nvPr/>
            </p:nvSpPr>
            <p:spPr bwMode="auto">
              <a:xfrm>
                <a:off x="390" y="1153"/>
                <a:ext cx="674"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18801" name="Group 62">
              <a:extLst>
                <a:ext uri="{FF2B5EF4-FFF2-40B4-BE49-F238E27FC236}">
                  <a16:creationId xmlns:a16="http://schemas.microsoft.com/office/drawing/2014/main" id="{B364942B-0218-38E4-5AD9-AA526CA20BE3}"/>
                </a:ext>
              </a:extLst>
            </p:cNvPr>
            <p:cNvGrpSpPr>
              <a:grpSpLocks/>
            </p:cNvGrpSpPr>
            <p:nvPr/>
          </p:nvGrpSpPr>
          <p:grpSpPr bwMode="auto">
            <a:xfrm>
              <a:off x="1064" y="1153"/>
              <a:ext cx="1092" cy="346"/>
              <a:chOff x="1064" y="1153"/>
              <a:chExt cx="1092" cy="346"/>
            </a:xfrm>
          </p:grpSpPr>
          <p:sp>
            <p:nvSpPr>
              <p:cNvPr id="118865" name="Rectangle 17">
                <a:extLst>
                  <a:ext uri="{FF2B5EF4-FFF2-40B4-BE49-F238E27FC236}">
                    <a16:creationId xmlns:a16="http://schemas.microsoft.com/office/drawing/2014/main" id="{FBAF7AB1-C308-A036-DC5F-DFBF238EE65C}"/>
                  </a:ext>
                </a:extLst>
              </p:cNvPr>
              <p:cNvSpPr>
                <a:spLocks noChangeArrowheads="1"/>
              </p:cNvSpPr>
              <p:nvPr/>
            </p:nvSpPr>
            <p:spPr bwMode="auto">
              <a:xfrm>
                <a:off x="1092" y="1153"/>
                <a:ext cx="1036"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UN ET UN</a:t>
                </a:r>
                <a:endParaRPr lang="fr-FR" altLang="fr-FR" sz="2000">
                  <a:latin typeface="Times New Roman" panose="02020603050405020304" pitchFamily="18" charset="0"/>
                </a:endParaRPr>
              </a:p>
            </p:txBody>
          </p:sp>
          <p:sp>
            <p:nvSpPr>
              <p:cNvPr id="118866" name="Rectangle 61">
                <a:extLst>
                  <a:ext uri="{FF2B5EF4-FFF2-40B4-BE49-F238E27FC236}">
                    <a16:creationId xmlns:a16="http://schemas.microsoft.com/office/drawing/2014/main" id="{0B927EF9-BFA1-39F9-8B1A-B1F15ACD29C8}"/>
                  </a:ext>
                </a:extLst>
              </p:cNvPr>
              <p:cNvSpPr>
                <a:spLocks noChangeArrowheads="1"/>
              </p:cNvSpPr>
              <p:nvPr/>
            </p:nvSpPr>
            <p:spPr bwMode="auto">
              <a:xfrm>
                <a:off x="1064" y="1153"/>
                <a:ext cx="1092"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18802" name="Group 64">
              <a:extLst>
                <a:ext uri="{FF2B5EF4-FFF2-40B4-BE49-F238E27FC236}">
                  <a16:creationId xmlns:a16="http://schemas.microsoft.com/office/drawing/2014/main" id="{4DBC3676-FA41-8999-9788-B14AF07796BF}"/>
                </a:ext>
              </a:extLst>
            </p:cNvPr>
            <p:cNvGrpSpPr>
              <a:grpSpLocks/>
            </p:cNvGrpSpPr>
            <p:nvPr/>
          </p:nvGrpSpPr>
          <p:grpSpPr bwMode="auto">
            <a:xfrm>
              <a:off x="0" y="1499"/>
              <a:ext cx="390" cy="346"/>
              <a:chOff x="0" y="1499"/>
              <a:chExt cx="390" cy="346"/>
            </a:xfrm>
          </p:grpSpPr>
          <p:sp>
            <p:nvSpPr>
              <p:cNvPr id="118863" name="Rectangle 18">
                <a:extLst>
                  <a:ext uri="{FF2B5EF4-FFF2-40B4-BE49-F238E27FC236}">
                    <a16:creationId xmlns:a16="http://schemas.microsoft.com/office/drawing/2014/main" id="{2A8D82D0-866B-B100-45A1-2B515AA5165F}"/>
                  </a:ext>
                </a:extLst>
              </p:cNvPr>
              <p:cNvSpPr>
                <a:spLocks noChangeArrowheads="1"/>
              </p:cNvSpPr>
              <p:nvPr/>
            </p:nvSpPr>
            <p:spPr bwMode="auto">
              <a:xfrm>
                <a:off x="28" y="1499"/>
                <a:ext cx="334"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3</a:t>
                </a:r>
                <a:endParaRPr lang="fr-FR" altLang="fr-FR" sz="2000">
                  <a:latin typeface="Times New Roman" panose="02020603050405020304" pitchFamily="18" charset="0"/>
                </a:endParaRPr>
              </a:p>
            </p:txBody>
          </p:sp>
          <p:sp>
            <p:nvSpPr>
              <p:cNvPr id="118864" name="Rectangle 63">
                <a:extLst>
                  <a:ext uri="{FF2B5EF4-FFF2-40B4-BE49-F238E27FC236}">
                    <a16:creationId xmlns:a16="http://schemas.microsoft.com/office/drawing/2014/main" id="{7C79556B-A275-DE46-77FF-805912C88139}"/>
                  </a:ext>
                </a:extLst>
              </p:cNvPr>
              <p:cNvSpPr>
                <a:spLocks noChangeArrowheads="1"/>
              </p:cNvSpPr>
              <p:nvPr/>
            </p:nvSpPr>
            <p:spPr bwMode="auto">
              <a:xfrm>
                <a:off x="0" y="1499"/>
                <a:ext cx="390"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18803" name="Group 66">
              <a:extLst>
                <a:ext uri="{FF2B5EF4-FFF2-40B4-BE49-F238E27FC236}">
                  <a16:creationId xmlns:a16="http://schemas.microsoft.com/office/drawing/2014/main" id="{36C76900-1525-200C-44BA-462F4A7B9E05}"/>
                </a:ext>
              </a:extLst>
            </p:cNvPr>
            <p:cNvGrpSpPr>
              <a:grpSpLocks/>
            </p:cNvGrpSpPr>
            <p:nvPr/>
          </p:nvGrpSpPr>
          <p:grpSpPr bwMode="auto">
            <a:xfrm>
              <a:off x="390" y="1499"/>
              <a:ext cx="674" cy="346"/>
              <a:chOff x="390" y="1499"/>
              <a:chExt cx="674" cy="346"/>
            </a:xfrm>
          </p:grpSpPr>
          <p:sp>
            <p:nvSpPr>
              <p:cNvPr id="118861" name="Rectangle 19">
                <a:extLst>
                  <a:ext uri="{FF2B5EF4-FFF2-40B4-BE49-F238E27FC236}">
                    <a16:creationId xmlns:a16="http://schemas.microsoft.com/office/drawing/2014/main" id="{B65EFC74-BD90-9A4D-7D3D-752024D33B33}"/>
                  </a:ext>
                </a:extLst>
              </p:cNvPr>
              <p:cNvSpPr>
                <a:spLocks noChangeArrowheads="1"/>
              </p:cNvSpPr>
              <p:nvPr/>
            </p:nvSpPr>
            <p:spPr bwMode="auto">
              <a:xfrm>
                <a:off x="418" y="1499"/>
                <a:ext cx="618"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TROIS</a:t>
                </a:r>
                <a:endParaRPr lang="fr-FR" altLang="fr-FR" sz="2000">
                  <a:latin typeface="Times New Roman" panose="02020603050405020304" pitchFamily="18" charset="0"/>
                </a:endParaRPr>
              </a:p>
            </p:txBody>
          </p:sp>
          <p:sp>
            <p:nvSpPr>
              <p:cNvPr id="118862" name="Rectangle 65">
                <a:extLst>
                  <a:ext uri="{FF2B5EF4-FFF2-40B4-BE49-F238E27FC236}">
                    <a16:creationId xmlns:a16="http://schemas.microsoft.com/office/drawing/2014/main" id="{94F83BBC-7962-9BCB-E669-F374EE24403F}"/>
                  </a:ext>
                </a:extLst>
              </p:cNvPr>
              <p:cNvSpPr>
                <a:spLocks noChangeArrowheads="1"/>
              </p:cNvSpPr>
              <p:nvPr/>
            </p:nvSpPr>
            <p:spPr bwMode="auto">
              <a:xfrm>
                <a:off x="390" y="1499"/>
                <a:ext cx="674"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18804" name="Group 68">
              <a:extLst>
                <a:ext uri="{FF2B5EF4-FFF2-40B4-BE49-F238E27FC236}">
                  <a16:creationId xmlns:a16="http://schemas.microsoft.com/office/drawing/2014/main" id="{67254AE5-5F15-5EDD-D46C-FAA63E523C45}"/>
                </a:ext>
              </a:extLst>
            </p:cNvPr>
            <p:cNvGrpSpPr>
              <a:grpSpLocks/>
            </p:cNvGrpSpPr>
            <p:nvPr/>
          </p:nvGrpSpPr>
          <p:grpSpPr bwMode="auto">
            <a:xfrm>
              <a:off x="1064" y="1499"/>
              <a:ext cx="1092" cy="346"/>
              <a:chOff x="1064" y="1499"/>
              <a:chExt cx="1092" cy="346"/>
            </a:xfrm>
          </p:grpSpPr>
          <p:sp>
            <p:nvSpPr>
              <p:cNvPr id="118859" name="Rectangle 20">
                <a:extLst>
                  <a:ext uri="{FF2B5EF4-FFF2-40B4-BE49-F238E27FC236}">
                    <a16:creationId xmlns:a16="http://schemas.microsoft.com/office/drawing/2014/main" id="{E4A721B7-043A-06D1-93E0-342DC129FA51}"/>
                  </a:ext>
                </a:extLst>
              </p:cNvPr>
              <p:cNvSpPr>
                <a:spLocks noChangeArrowheads="1"/>
              </p:cNvSpPr>
              <p:nvPr/>
            </p:nvSpPr>
            <p:spPr bwMode="auto">
              <a:xfrm>
                <a:off x="1092" y="1499"/>
                <a:ext cx="1036"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DEUX ET UN</a:t>
                </a:r>
                <a:endParaRPr lang="fr-FR" altLang="fr-FR" sz="2000">
                  <a:latin typeface="Times New Roman" panose="02020603050405020304" pitchFamily="18" charset="0"/>
                </a:endParaRPr>
              </a:p>
            </p:txBody>
          </p:sp>
          <p:sp>
            <p:nvSpPr>
              <p:cNvPr id="118860" name="Rectangle 67">
                <a:extLst>
                  <a:ext uri="{FF2B5EF4-FFF2-40B4-BE49-F238E27FC236}">
                    <a16:creationId xmlns:a16="http://schemas.microsoft.com/office/drawing/2014/main" id="{ECB03E80-D061-7F7C-7676-332E375117F7}"/>
                  </a:ext>
                </a:extLst>
              </p:cNvPr>
              <p:cNvSpPr>
                <a:spLocks noChangeArrowheads="1"/>
              </p:cNvSpPr>
              <p:nvPr/>
            </p:nvSpPr>
            <p:spPr bwMode="auto">
              <a:xfrm>
                <a:off x="1064" y="1499"/>
                <a:ext cx="1092"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18805" name="Group 70">
              <a:extLst>
                <a:ext uri="{FF2B5EF4-FFF2-40B4-BE49-F238E27FC236}">
                  <a16:creationId xmlns:a16="http://schemas.microsoft.com/office/drawing/2014/main" id="{CA94AD87-6EEA-A866-428D-5D302AC8E0EB}"/>
                </a:ext>
              </a:extLst>
            </p:cNvPr>
            <p:cNvGrpSpPr>
              <a:grpSpLocks/>
            </p:cNvGrpSpPr>
            <p:nvPr/>
          </p:nvGrpSpPr>
          <p:grpSpPr bwMode="auto">
            <a:xfrm>
              <a:off x="0" y="1845"/>
              <a:ext cx="390" cy="346"/>
              <a:chOff x="0" y="1845"/>
              <a:chExt cx="390" cy="346"/>
            </a:xfrm>
          </p:grpSpPr>
          <p:sp>
            <p:nvSpPr>
              <p:cNvPr id="118857" name="Rectangle 21">
                <a:extLst>
                  <a:ext uri="{FF2B5EF4-FFF2-40B4-BE49-F238E27FC236}">
                    <a16:creationId xmlns:a16="http://schemas.microsoft.com/office/drawing/2014/main" id="{55D8E731-A9CB-910B-0954-A0CC20362C09}"/>
                  </a:ext>
                </a:extLst>
              </p:cNvPr>
              <p:cNvSpPr>
                <a:spLocks noChangeArrowheads="1"/>
              </p:cNvSpPr>
              <p:nvPr/>
            </p:nvSpPr>
            <p:spPr bwMode="auto">
              <a:xfrm>
                <a:off x="28" y="1845"/>
                <a:ext cx="334"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4</a:t>
                </a:r>
                <a:endParaRPr lang="fr-FR" altLang="fr-FR" sz="2000">
                  <a:latin typeface="Times New Roman" panose="02020603050405020304" pitchFamily="18" charset="0"/>
                </a:endParaRPr>
              </a:p>
            </p:txBody>
          </p:sp>
          <p:sp>
            <p:nvSpPr>
              <p:cNvPr id="118858" name="Rectangle 69">
                <a:extLst>
                  <a:ext uri="{FF2B5EF4-FFF2-40B4-BE49-F238E27FC236}">
                    <a16:creationId xmlns:a16="http://schemas.microsoft.com/office/drawing/2014/main" id="{D40C0D0F-5CFC-5C1E-6656-1AB197385B3C}"/>
                  </a:ext>
                </a:extLst>
              </p:cNvPr>
              <p:cNvSpPr>
                <a:spLocks noChangeArrowheads="1"/>
              </p:cNvSpPr>
              <p:nvPr/>
            </p:nvSpPr>
            <p:spPr bwMode="auto">
              <a:xfrm>
                <a:off x="0" y="1845"/>
                <a:ext cx="390"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18806" name="Group 72">
              <a:extLst>
                <a:ext uri="{FF2B5EF4-FFF2-40B4-BE49-F238E27FC236}">
                  <a16:creationId xmlns:a16="http://schemas.microsoft.com/office/drawing/2014/main" id="{717AC251-8BBD-2CDC-EA02-D81E7A46E8FC}"/>
                </a:ext>
              </a:extLst>
            </p:cNvPr>
            <p:cNvGrpSpPr>
              <a:grpSpLocks/>
            </p:cNvGrpSpPr>
            <p:nvPr/>
          </p:nvGrpSpPr>
          <p:grpSpPr bwMode="auto">
            <a:xfrm>
              <a:off x="390" y="1845"/>
              <a:ext cx="674" cy="346"/>
              <a:chOff x="390" y="1845"/>
              <a:chExt cx="674" cy="346"/>
            </a:xfrm>
          </p:grpSpPr>
          <p:sp>
            <p:nvSpPr>
              <p:cNvPr id="118855" name="Rectangle 22">
                <a:extLst>
                  <a:ext uri="{FF2B5EF4-FFF2-40B4-BE49-F238E27FC236}">
                    <a16:creationId xmlns:a16="http://schemas.microsoft.com/office/drawing/2014/main" id="{498609A3-46DC-E34A-31C0-A4223EFD2E34}"/>
                  </a:ext>
                </a:extLst>
              </p:cNvPr>
              <p:cNvSpPr>
                <a:spLocks noChangeArrowheads="1"/>
              </p:cNvSpPr>
              <p:nvPr/>
            </p:nvSpPr>
            <p:spPr bwMode="auto">
              <a:xfrm>
                <a:off x="418" y="1845"/>
                <a:ext cx="618"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QUATRE</a:t>
                </a:r>
                <a:endParaRPr lang="fr-FR" altLang="fr-FR" sz="2000">
                  <a:latin typeface="Times New Roman" panose="02020603050405020304" pitchFamily="18" charset="0"/>
                </a:endParaRPr>
              </a:p>
            </p:txBody>
          </p:sp>
          <p:sp>
            <p:nvSpPr>
              <p:cNvPr id="118856" name="Rectangle 71">
                <a:extLst>
                  <a:ext uri="{FF2B5EF4-FFF2-40B4-BE49-F238E27FC236}">
                    <a16:creationId xmlns:a16="http://schemas.microsoft.com/office/drawing/2014/main" id="{E7B13CBD-9C2B-523F-D236-FD18959E8D1D}"/>
                  </a:ext>
                </a:extLst>
              </p:cNvPr>
              <p:cNvSpPr>
                <a:spLocks noChangeArrowheads="1"/>
              </p:cNvSpPr>
              <p:nvPr/>
            </p:nvSpPr>
            <p:spPr bwMode="auto">
              <a:xfrm>
                <a:off x="390" y="1845"/>
                <a:ext cx="674"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18807" name="Group 74">
              <a:extLst>
                <a:ext uri="{FF2B5EF4-FFF2-40B4-BE49-F238E27FC236}">
                  <a16:creationId xmlns:a16="http://schemas.microsoft.com/office/drawing/2014/main" id="{2085B383-34E9-1755-E035-30CEE4E548F0}"/>
                </a:ext>
              </a:extLst>
            </p:cNvPr>
            <p:cNvGrpSpPr>
              <a:grpSpLocks/>
            </p:cNvGrpSpPr>
            <p:nvPr/>
          </p:nvGrpSpPr>
          <p:grpSpPr bwMode="auto">
            <a:xfrm>
              <a:off x="1064" y="1845"/>
              <a:ext cx="1092" cy="346"/>
              <a:chOff x="1064" y="1845"/>
              <a:chExt cx="1092" cy="346"/>
            </a:xfrm>
          </p:grpSpPr>
          <p:sp>
            <p:nvSpPr>
              <p:cNvPr id="118853" name="Rectangle 23">
                <a:extLst>
                  <a:ext uri="{FF2B5EF4-FFF2-40B4-BE49-F238E27FC236}">
                    <a16:creationId xmlns:a16="http://schemas.microsoft.com/office/drawing/2014/main" id="{59F1B747-919A-0F28-C531-773C52DA433C}"/>
                  </a:ext>
                </a:extLst>
              </p:cNvPr>
              <p:cNvSpPr>
                <a:spLocks noChangeArrowheads="1"/>
              </p:cNvSpPr>
              <p:nvPr/>
            </p:nvSpPr>
            <p:spPr bwMode="auto">
              <a:xfrm>
                <a:off x="1092" y="1845"/>
                <a:ext cx="1036"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DEUX FOIS DEUX</a:t>
                </a:r>
                <a:endParaRPr lang="fr-FR" altLang="fr-FR" sz="2000">
                  <a:latin typeface="Times New Roman" panose="02020603050405020304" pitchFamily="18" charset="0"/>
                </a:endParaRPr>
              </a:p>
            </p:txBody>
          </p:sp>
          <p:sp>
            <p:nvSpPr>
              <p:cNvPr id="118854" name="Rectangle 73">
                <a:extLst>
                  <a:ext uri="{FF2B5EF4-FFF2-40B4-BE49-F238E27FC236}">
                    <a16:creationId xmlns:a16="http://schemas.microsoft.com/office/drawing/2014/main" id="{1775CCB6-FA61-BE14-4773-A000022298AD}"/>
                  </a:ext>
                </a:extLst>
              </p:cNvPr>
              <p:cNvSpPr>
                <a:spLocks noChangeArrowheads="1"/>
              </p:cNvSpPr>
              <p:nvPr/>
            </p:nvSpPr>
            <p:spPr bwMode="auto">
              <a:xfrm>
                <a:off x="1064" y="1845"/>
                <a:ext cx="1092"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18808" name="Group 76">
              <a:extLst>
                <a:ext uri="{FF2B5EF4-FFF2-40B4-BE49-F238E27FC236}">
                  <a16:creationId xmlns:a16="http://schemas.microsoft.com/office/drawing/2014/main" id="{DC1A24DD-70D8-5857-D449-9D342344A8EB}"/>
                </a:ext>
              </a:extLst>
            </p:cNvPr>
            <p:cNvGrpSpPr>
              <a:grpSpLocks/>
            </p:cNvGrpSpPr>
            <p:nvPr/>
          </p:nvGrpSpPr>
          <p:grpSpPr bwMode="auto">
            <a:xfrm>
              <a:off x="0" y="2191"/>
              <a:ext cx="390" cy="346"/>
              <a:chOff x="0" y="2191"/>
              <a:chExt cx="390" cy="346"/>
            </a:xfrm>
          </p:grpSpPr>
          <p:sp>
            <p:nvSpPr>
              <p:cNvPr id="118851" name="Rectangle 24">
                <a:extLst>
                  <a:ext uri="{FF2B5EF4-FFF2-40B4-BE49-F238E27FC236}">
                    <a16:creationId xmlns:a16="http://schemas.microsoft.com/office/drawing/2014/main" id="{2D862E6E-EB3B-50ED-5054-DA028EFCC88B}"/>
                  </a:ext>
                </a:extLst>
              </p:cNvPr>
              <p:cNvSpPr>
                <a:spLocks noChangeArrowheads="1"/>
              </p:cNvSpPr>
              <p:nvPr/>
            </p:nvSpPr>
            <p:spPr bwMode="auto">
              <a:xfrm>
                <a:off x="28" y="2191"/>
                <a:ext cx="334"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5</a:t>
                </a:r>
                <a:endParaRPr lang="fr-FR" altLang="fr-FR" sz="2000">
                  <a:latin typeface="Times New Roman" panose="02020603050405020304" pitchFamily="18" charset="0"/>
                </a:endParaRPr>
              </a:p>
            </p:txBody>
          </p:sp>
          <p:sp>
            <p:nvSpPr>
              <p:cNvPr id="118852" name="Rectangle 75">
                <a:extLst>
                  <a:ext uri="{FF2B5EF4-FFF2-40B4-BE49-F238E27FC236}">
                    <a16:creationId xmlns:a16="http://schemas.microsoft.com/office/drawing/2014/main" id="{E23575B0-F313-15A1-A6D0-CD6F1C1C2ECB}"/>
                  </a:ext>
                </a:extLst>
              </p:cNvPr>
              <p:cNvSpPr>
                <a:spLocks noChangeArrowheads="1"/>
              </p:cNvSpPr>
              <p:nvPr/>
            </p:nvSpPr>
            <p:spPr bwMode="auto">
              <a:xfrm>
                <a:off x="0" y="2191"/>
                <a:ext cx="390"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18809" name="Group 78">
              <a:extLst>
                <a:ext uri="{FF2B5EF4-FFF2-40B4-BE49-F238E27FC236}">
                  <a16:creationId xmlns:a16="http://schemas.microsoft.com/office/drawing/2014/main" id="{EB74FE78-D2C3-93EB-9D5B-E28F68F4EDCA}"/>
                </a:ext>
              </a:extLst>
            </p:cNvPr>
            <p:cNvGrpSpPr>
              <a:grpSpLocks/>
            </p:cNvGrpSpPr>
            <p:nvPr/>
          </p:nvGrpSpPr>
          <p:grpSpPr bwMode="auto">
            <a:xfrm>
              <a:off x="390" y="2191"/>
              <a:ext cx="674" cy="346"/>
              <a:chOff x="390" y="2191"/>
              <a:chExt cx="674" cy="346"/>
            </a:xfrm>
          </p:grpSpPr>
          <p:sp>
            <p:nvSpPr>
              <p:cNvPr id="118849" name="Rectangle 25">
                <a:extLst>
                  <a:ext uri="{FF2B5EF4-FFF2-40B4-BE49-F238E27FC236}">
                    <a16:creationId xmlns:a16="http://schemas.microsoft.com/office/drawing/2014/main" id="{D8ABE083-5C97-2058-58D3-AFDF213541D0}"/>
                  </a:ext>
                </a:extLst>
              </p:cNvPr>
              <p:cNvSpPr>
                <a:spLocks noChangeArrowheads="1"/>
              </p:cNvSpPr>
              <p:nvPr/>
            </p:nvSpPr>
            <p:spPr bwMode="auto">
              <a:xfrm>
                <a:off x="418" y="2191"/>
                <a:ext cx="618"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CINQUE</a:t>
                </a:r>
                <a:endParaRPr lang="fr-FR" altLang="fr-FR" sz="2000">
                  <a:latin typeface="Times New Roman" panose="02020603050405020304" pitchFamily="18" charset="0"/>
                </a:endParaRPr>
              </a:p>
            </p:txBody>
          </p:sp>
          <p:sp>
            <p:nvSpPr>
              <p:cNvPr id="118850" name="Rectangle 77">
                <a:extLst>
                  <a:ext uri="{FF2B5EF4-FFF2-40B4-BE49-F238E27FC236}">
                    <a16:creationId xmlns:a16="http://schemas.microsoft.com/office/drawing/2014/main" id="{813D095B-44F0-1569-731E-E350F69F7710}"/>
                  </a:ext>
                </a:extLst>
              </p:cNvPr>
              <p:cNvSpPr>
                <a:spLocks noChangeArrowheads="1"/>
              </p:cNvSpPr>
              <p:nvPr/>
            </p:nvSpPr>
            <p:spPr bwMode="auto">
              <a:xfrm>
                <a:off x="390" y="2191"/>
                <a:ext cx="674"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18810" name="Group 80">
              <a:extLst>
                <a:ext uri="{FF2B5EF4-FFF2-40B4-BE49-F238E27FC236}">
                  <a16:creationId xmlns:a16="http://schemas.microsoft.com/office/drawing/2014/main" id="{A1AF1E63-E093-7D51-3FDC-6665AE9DC45E}"/>
                </a:ext>
              </a:extLst>
            </p:cNvPr>
            <p:cNvGrpSpPr>
              <a:grpSpLocks/>
            </p:cNvGrpSpPr>
            <p:nvPr/>
          </p:nvGrpSpPr>
          <p:grpSpPr bwMode="auto">
            <a:xfrm>
              <a:off x="1064" y="2191"/>
              <a:ext cx="1092" cy="346"/>
              <a:chOff x="1064" y="2191"/>
              <a:chExt cx="1092" cy="346"/>
            </a:xfrm>
          </p:grpSpPr>
          <p:sp>
            <p:nvSpPr>
              <p:cNvPr id="118847" name="Rectangle 26">
                <a:extLst>
                  <a:ext uri="{FF2B5EF4-FFF2-40B4-BE49-F238E27FC236}">
                    <a16:creationId xmlns:a16="http://schemas.microsoft.com/office/drawing/2014/main" id="{E926B487-1BB2-B032-FB77-B0C40CFA172C}"/>
                  </a:ext>
                </a:extLst>
              </p:cNvPr>
              <p:cNvSpPr>
                <a:spLocks noChangeArrowheads="1"/>
              </p:cNvSpPr>
              <p:nvPr/>
            </p:nvSpPr>
            <p:spPr bwMode="auto">
              <a:xfrm>
                <a:off x="1092" y="2191"/>
                <a:ext cx="1036"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TROIS ET DEUX</a:t>
                </a:r>
                <a:endParaRPr lang="fr-FR" altLang="fr-FR" sz="2000">
                  <a:latin typeface="Times New Roman" panose="02020603050405020304" pitchFamily="18" charset="0"/>
                </a:endParaRPr>
              </a:p>
            </p:txBody>
          </p:sp>
          <p:sp>
            <p:nvSpPr>
              <p:cNvPr id="118848" name="Rectangle 79">
                <a:extLst>
                  <a:ext uri="{FF2B5EF4-FFF2-40B4-BE49-F238E27FC236}">
                    <a16:creationId xmlns:a16="http://schemas.microsoft.com/office/drawing/2014/main" id="{94D406C7-0758-AD03-E0B7-4F3E3770EDC9}"/>
                  </a:ext>
                </a:extLst>
              </p:cNvPr>
              <p:cNvSpPr>
                <a:spLocks noChangeArrowheads="1"/>
              </p:cNvSpPr>
              <p:nvPr/>
            </p:nvSpPr>
            <p:spPr bwMode="auto">
              <a:xfrm>
                <a:off x="1064" y="2191"/>
                <a:ext cx="1092"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18811" name="Group 82">
              <a:extLst>
                <a:ext uri="{FF2B5EF4-FFF2-40B4-BE49-F238E27FC236}">
                  <a16:creationId xmlns:a16="http://schemas.microsoft.com/office/drawing/2014/main" id="{C06F0560-DD0E-7F04-E9E1-82F156840243}"/>
                </a:ext>
              </a:extLst>
            </p:cNvPr>
            <p:cNvGrpSpPr>
              <a:grpSpLocks/>
            </p:cNvGrpSpPr>
            <p:nvPr/>
          </p:nvGrpSpPr>
          <p:grpSpPr bwMode="auto">
            <a:xfrm>
              <a:off x="0" y="2537"/>
              <a:ext cx="390" cy="346"/>
              <a:chOff x="0" y="2537"/>
              <a:chExt cx="390" cy="346"/>
            </a:xfrm>
          </p:grpSpPr>
          <p:sp>
            <p:nvSpPr>
              <p:cNvPr id="118845" name="Rectangle 27">
                <a:extLst>
                  <a:ext uri="{FF2B5EF4-FFF2-40B4-BE49-F238E27FC236}">
                    <a16:creationId xmlns:a16="http://schemas.microsoft.com/office/drawing/2014/main" id="{42B83869-E168-F72B-829D-6329A8D089A7}"/>
                  </a:ext>
                </a:extLst>
              </p:cNvPr>
              <p:cNvSpPr>
                <a:spLocks noChangeArrowheads="1"/>
              </p:cNvSpPr>
              <p:nvPr/>
            </p:nvSpPr>
            <p:spPr bwMode="auto">
              <a:xfrm>
                <a:off x="28" y="2537"/>
                <a:ext cx="334"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6</a:t>
                </a:r>
                <a:endParaRPr lang="fr-FR" altLang="fr-FR" sz="2000">
                  <a:latin typeface="Times New Roman" panose="02020603050405020304" pitchFamily="18" charset="0"/>
                </a:endParaRPr>
              </a:p>
            </p:txBody>
          </p:sp>
          <p:sp>
            <p:nvSpPr>
              <p:cNvPr id="118846" name="Rectangle 81">
                <a:extLst>
                  <a:ext uri="{FF2B5EF4-FFF2-40B4-BE49-F238E27FC236}">
                    <a16:creationId xmlns:a16="http://schemas.microsoft.com/office/drawing/2014/main" id="{A5D3ECC8-E861-F28B-5496-5CD89C664BF0}"/>
                  </a:ext>
                </a:extLst>
              </p:cNvPr>
              <p:cNvSpPr>
                <a:spLocks noChangeArrowheads="1"/>
              </p:cNvSpPr>
              <p:nvPr/>
            </p:nvSpPr>
            <p:spPr bwMode="auto">
              <a:xfrm>
                <a:off x="0" y="2537"/>
                <a:ext cx="390"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18812" name="Group 84">
              <a:extLst>
                <a:ext uri="{FF2B5EF4-FFF2-40B4-BE49-F238E27FC236}">
                  <a16:creationId xmlns:a16="http://schemas.microsoft.com/office/drawing/2014/main" id="{E8FA06A9-519A-BB61-18CE-D0DE7E83FA3D}"/>
                </a:ext>
              </a:extLst>
            </p:cNvPr>
            <p:cNvGrpSpPr>
              <a:grpSpLocks/>
            </p:cNvGrpSpPr>
            <p:nvPr/>
          </p:nvGrpSpPr>
          <p:grpSpPr bwMode="auto">
            <a:xfrm>
              <a:off x="390" y="2537"/>
              <a:ext cx="674" cy="346"/>
              <a:chOff x="390" y="2537"/>
              <a:chExt cx="674" cy="346"/>
            </a:xfrm>
          </p:grpSpPr>
          <p:sp>
            <p:nvSpPr>
              <p:cNvPr id="118843" name="Rectangle 28">
                <a:extLst>
                  <a:ext uri="{FF2B5EF4-FFF2-40B4-BE49-F238E27FC236}">
                    <a16:creationId xmlns:a16="http://schemas.microsoft.com/office/drawing/2014/main" id="{BB12BE98-037F-360B-8F51-E9CF005D7124}"/>
                  </a:ext>
                </a:extLst>
              </p:cNvPr>
              <p:cNvSpPr>
                <a:spLocks noChangeArrowheads="1"/>
              </p:cNvSpPr>
              <p:nvPr/>
            </p:nvSpPr>
            <p:spPr bwMode="auto">
              <a:xfrm>
                <a:off x="418" y="2537"/>
                <a:ext cx="618"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SISSE</a:t>
                </a:r>
                <a:endParaRPr lang="fr-FR" altLang="fr-FR" sz="2000">
                  <a:latin typeface="Times New Roman" panose="02020603050405020304" pitchFamily="18" charset="0"/>
                </a:endParaRPr>
              </a:p>
            </p:txBody>
          </p:sp>
          <p:sp>
            <p:nvSpPr>
              <p:cNvPr id="118844" name="Rectangle 83">
                <a:extLst>
                  <a:ext uri="{FF2B5EF4-FFF2-40B4-BE49-F238E27FC236}">
                    <a16:creationId xmlns:a16="http://schemas.microsoft.com/office/drawing/2014/main" id="{C886DFF3-27BB-5B13-F928-990F92425A71}"/>
                  </a:ext>
                </a:extLst>
              </p:cNvPr>
              <p:cNvSpPr>
                <a:spLocks noChangeArrowheads="1"/>
              </p:cNvSpPr>
              <p:nvPr/>
            </p:nvSpPr>
            <p:spPr bwMode="auto">
              <a:xfrm>
                <a:off x="390" y="2537"/>
                <a:ext cx="674"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18813" name="Group 86">
              <a:extLst>
                <a:ext uri="{FF2B5EF4-FFF2-40B4-BE49-F238E27FC236}">
                  <a16:creationId xmlns:a16="http://schemas.microsoft.com/office/drawing/2014/main" id="{50B1E41E-53E1-024E-D7F2-87932D12A3B1}"/>
                </a:ext>
              </a:extLst>
            </p:cNvPr>
            <p:cNvGrpSpPr>
              <a:grpSpLocks/>
            </p:cNvGrpSpPr>
            <p:nvPr/>
          </p:nvGrpSpPr>
          <p:grpSpPr bwMode="auto">
            <a:xfrm>
              <a:off x="1064" y="2537"/>
              <a:ext cx="1092" cy="346"/>
              <a:chOff x="1064" y="2537"/>
              <a:chExt cx="1092" cy="346"/>
            </a:xfrm>
          </p:grpSpPr>
          <p:sp>
            <p:nvSpPr>
              <p:cNvPr id="118841" name="Rectangle 29">
                <a:extLst>
                  <a:ext uri="{FF2B5EF4-FFF2-40B4-BE49-F238E27FC236}">
                    <a16:creationId xmlns:a16="http://schemas.microsoft.com/office/drawing/2014/main" id="{BD5B33C9-9896-8F13-8926-9DB8E1284DAC}"/>
                  </a:ext>
                </a:extLst>
              </p:cNvPr>
              <p:cNvSpPr>
                <a:spLocks noChangeArrowheads="1"/>
              </p:cNvSpPr>
              <p:nvPr/>
            </p:nvSpPr>
            <p:spPr bwMode="auto">
              <a:xfrm>
                <a:off x="1092" y="2537"/>
                <a:ext cx="1036"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DEUX FOIS TROIS</a:t>
                </a:r>
                <a:endParaRPr lang="fr-FR" altLang="fr-FR" sz="2000">
                  <a:latin typeface="Times New Roman" panose="02020603050405020304" pitchFamily="18" charset="0"/>
                </a:endParaRPr>
              </a:p>
            </p:txBody>
          </p:sp>
          <p:sp>
            <p:nvSpPr>
              <p:cNvPr id="118842" name="Rectangle 85">
                <a:extLst>
                  <a:ext uri="{FF2B5EF4-FFF2-40B4-BE49-F238E27FC236}">
                    <a16:creationId xmlns:a16="http://schemas.microsoft.com/office/drawing/2014/main" id="{9B69B323-2116-0D32-2124-AC1EC33A2923}"/>
                  </a:ext>
                </a:extLst>
              </p:cNvPr>
              <p:cNvSpPr>
                <a:spLocks noChangeArrowheads="1"/>
              </p:cNvSpPr>
              <p:nvPr/>
            </p:nvSpPr>
            <p:spPr bwMode="auto">
              <a:xfrm>
                <a:off x="1064" y="2537"/>
                <a:ext cx="1092"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18814" name="Group 88">
              <a:extLst>
                <a:ext uri="{FF2B5EF4-FFF2-40B4-BE49-F238E27FC236}">
                  <a16:creationId xmlns:a16="http://schemas.microsoft.com/office/drawing/2014/main" id="{B379EF9D-B867-04C9-22F4-6514C128BE2F}"/>
                </a:ext>
              </a:extLst>
            </p:cNvPr>
            <p:cNvGrpSpPr>
              <a:grpSpLocks/>
            </p:cNvGrpSpPr>
            <p:nvPr/>
          </p:nvGrpSpPr>
          <p:grpSpPr bwMode="auto">
            <a:xfrm>
              <a:off x="0" y="2883"/>
              <a:ext cx="390" cy="346"/>
              <a:chOff x="0" y="2883"/>
              <a:chExt cx="390" cy="346"/>
            </a:xfrm>
          </p:grpSpPr>
          <p:sp>
            <p:nvSpPr>
              <p:cNvPr id="118839" name="Rectangle 30">
                <a:extLst>
                  <a:ext uri="{FF2B5EF4-FFF2-40B4-BE49-F238E27FC236}">
                    <a16:creationId xmlns:a16="http://schemas.microsoft.com/office/drawing/2014/main" id="{0F3D9C60-9DDC-226D-7ACE-E57467F1903E}"/>
                  </a:ext>
                </a:extLst>
              </p:cNvPr>
              <p:cNvSpPr>
                <a:spLocks noChangeArrowheads="1"/>
              </p:cNvSpPr>
              <p:nvPr/>
            </p:nvSpPr>
            <p:spPr bwMode="auto">
              <a:xfrm>
                <a:off x="28" y="2883"/>
                <a:ext cx="334"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7</a:t>
                </a:r>
                <a:endParaRPr lang="fr-FR" altLang="fr-FR" sz="2000">
                  <a:latin typeface="Times New Roman" panose="02020603050405020304" pitchFamily="18" charset="0"/>
                </a:endParaRPr>
              </a:p>
            </p:txBody>
          </p:sp>
          <p:sp>
            <p:nvSpPr>
              <p:cNvPr id="118840" name="Rectangle 87">
                <a:extLst>
                  <a:ext uri="{FF2B5EF4-FFF2-40B4-BE49-F238E27FC236}">
                    <a16:creationId xmlns:a16="http://schemas.microsoft.com/office/drawing/2014/main" id="{FDC0DCCA-9651-0847-7A0A-8621C7A00389}"/>
                  </a:ext>
                </a:extLst>
              </p:cNvPr>
              <p:cNvSpPr>
                <a:spLocks noChangeArrowheads="1"/>
              </p:cNvSpPr>
              <p:nvPr/>
            </p:nvSpPr>
            <p:spPr bwMode="auto">
              <a:xfrm>
                <a:off x="0" y="2883"/>
                <a:ext cx="390"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18815" name="Group 90">
              <a:extLst>
                <a:ext uri="{FF2B5EF4-FFF2-40B4-BE49-F238E27FC236}">
                  <a16:creationId xmlns:a16="http://schemas.microsoft.com/office/drawing/2014/main" id="{10783680-0130-5E8A-48EE-AD54D96D1347}"/>
                </a:ext>
              </a:extLst>
            </p:cNvPr>
            <p:cNvGrpSpPr>
              <a:grpSpLocks/>
            </p:cNvGrpSpPr>
            <p:nvPr/>
          </p:nvGrpSpPr>
          <p:grpSpPr bwMode="auto">
            <a:xfrm>
              <a:off x="390" y="2883"/>
              <a:ext cx="674" cy="346"/>
              <a:chOff x="390" y="2883"/>
              <a:chExt cx="674" cy="346"/>
            </a:xfrm>
          </p:grpSpPr>
          <p:sp>
            <p:nvSpPr>
              <p:cNvPr id="118837" name="Rectangle 31">
                <a:extLst>
                  <a:ext uri="{FF2B5EF4-FFF2-40B4-BE49-F238E27FC236}">
                    <a16:creationId xmlns:a16="http://schemas.microsoft.com/office/drawing/2014/main" id="{75DD7E5A-6A13-D98A-E3A2-65427EDA13B4}"/>
                  </a:ext>
                </a:extLst>
              </p:cNvPr>
              <p:cNvSpPr>
                <a:spLocks noChangeArrowheads="1"/>
              </p:cNvSpPr>
              <p:nvPr/>
            </p:nvSpPr>
            <p:spPr bwMode="auto">
              <a:xfrm>
                <a:off x="418" y="2883"/>
                <a:ext cx="618"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SETE</a:t>
                </a:r>
                <a:endParaRPr lang="fr-FR" altLang="fr-FR" sz="2000">
                  <a:latin typeface="Times New Roman" panose="02020603050405020304" pitchFamily="18" charset="0"/>
                </a:endParaRPr>
              </a:p>
            </p:txBody>
          </p:sp>
          <p:sp>
            <p:nvSpPr>
              <p:cNvPr id="118838" name="Rectangle 89">
                <a:extLst>
                  <a:ext uri="{FF2B5EF4-FFF2-40B4-BE49-F238E27FC236}">
                    <a16:creationId xmlns:a16="http://schemas.microsoft.com/office/drawing/2014/main" id="{C6EDFE94-BA0E-876C-90A2-A1D2A231083F}"/>
                  </a:ext>
                </a:extLst>
              </p:cNvPr>
              <p:cNvSpPr>
                <a:spLocks noChangeArrowheads="1"/>
              </p:cNvSpPr>
              <p:nvPr/>
            </p:nvSpPr>
            <p:spPr bwMode="auto">
              <a:xfrm>
                <a:off x="390" y="2883"/>
                <a:ext cx="674"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18816" name="Group 92">
              <a:extLst>
                <a:ext uri="{FF2B5EF4-FFF2-40B4-BE49-F238E27FC236}">
                  <a16:creationId xmlns:a16="http://schemas.microsoft.com/office/drawing/2014/main" id="{AEE8F6F1-8DA3-E751-E2F9-04F26BF44C26}"/>
                </a:ext>
              </a:extLst>
            </p:cNvPr>
            <p:cNvGrpSpPr>
              <a:grpSpLocks/>
            </p:cNvGrpSpPr>
            <p:nvPr/>
          </p:nvGrpSpPr>
          <p:grpSpPr bwMode="auto">
            <a:xfrm>
              <a:off x="1064" y="2883"/>
              <a:ext cx="1092" cy="346"/>
              <a:chOff x="1064" y="2883"/>
              <a:chExt cx="1092" cy="346"/>
            </a:xfrm>
          </p:grpSpPr>
          <p:sp>
            <p:nvSpPr>
              <p:cNvPr id="118835" name="Rectangle 32">
                <a:extLst>
                  <a:ext uri="{FF2B5EF4-FFF2-40B4-BE49-F238E27FC236}">
                    <a16:creationId xmlns:a16="http://schemas.microsoft.com/office/drawing/2014/main" id="{24F268A7-C5DC-7F15-BC24-EEB1E6F72628}"/>
                  </a:ext>
                </a:extLst>
              </p:cNvPr>
              <p:cNvSpPr>
                <a:spLocks noChangeArrowheads="1"/>
              </p:cNvSpPr>
              <p:nvPr/>
            </p:nvSpPr>
            <p:spPr bwMode="auto">
              <a:xfrm>
                <a:off x="1092" y="2883"/>
                <a:ext cx="1036"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QUATRE ET TROIS</a:t>
                </a:r>
                <a:endParaRPr lang="fr-FR" altLang="fr-FR" sz="2000">
                  <a:latin typeface="Times New Roman" panose="02020603050405020304" pitchFamily="18" charset="0"/>
                </a:endParaRPr>
              </a:p>
            </p:txBody>
          </p:sp>
          <p:sp>
            <p:nvSpPr>
              <p:cNvPr id="118836" name="Rectangle 91">
                <a:extLst>
                  <a:ext uri="{FF2B5EF4-FFF2-40B4-BE49-F238E27FC236}">
                    <a16:creationId xmlns:a16="http://schemas.microsoft.com/office/drawing/2014/main" id="{5291A4A5-FD2B-6B58-1265-82F9AAAAB7F4}"/>
                  </a:ext>
                </a:extLst>
              </p:cNvPr>
              <p:cNvSpPr>
                <a:spLocks noChangeArrowheads="1"/>
              </p:cNvSpPr>
              <p:nvPr/>
            </p:nvSpPr>
            <p:spPr bwMode="auto">
              <a:xfrm>
                <a:off x="1064" y="2883"/>
                <a:ext cx="1092"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18817" name="Group 94">
              <a:extLst>
                <a:ext uri="{FF2B5EF4-FFF2-40B4-BE49-F238E27FC236}">
                  <a16:creationId xmlns:a16="http://schemas.microsoft.com/office/drawing/2014/main" id="{F959AA9D-5DDE-47E4-0AE5-DD779CAF62EB}"/>
                </a:ext>
              </a:extLst>
            </p:cNvPr>
            <p:cNvGrpSpPr>
              <a:grpSpLocks/>
            </p:cNvGrpSpPr>
            <p:nvPr/>
          </p:nvGrpSpPr>
          <p:grpSpPr bwMode="auto">
            <a:xfrm>
              <a:off x="0" y="3229"/>
              <a:ext cx="390" cy="346"/>
              <a:chOff x="0" y="3229"/>
              <a:chExt cx="390" cy="346"/>
            </a:xfrm>
          </p:grpSpPr>
          <p:sp>
            <p:nvSpPr>
              <p:cNvPr id="118833" name="Rectangle 33">
                <a:extLst>
                  <a:ext uri="{FF2B5EF4-FFF2-40B4-BE49-F238E27FC236}">
                    <a16:creationId xmlns:a16="http://schemas.microsoft.com/office/drawing/2014/main" id="{DEE3E435-11C0-340D-BED2-0A8C19469211}"/>
                  </a:ext>
                </a:extLst>
              </p:cNvPr>
              <p:cNvSpPr>
                <a:spLocks noChangeArrowheads="1"/>
              </p:cNvSpPr>
              <p:nvPr/>
            </p:nvSpPr>
            <p:spPr bwMode="auto">
              <a:xfrm>
                <a:off x="28" y="3229"/>
                <a:ext cx="334"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8</a:t>
                </a:r>
                <a:endParaRPr lang="fr-FR" altLang="fr-FR" sz="2000">
                  <a:latin typeface="Times New Roman" panose="02020603050405020304" pitchFamily="18" charset="0"/>
                </a:endParaRPr>
              </a:p>
            </p:txBody>
          </p:sp>
          <p:sp>
            <p:nvSpPr>
              <p:cNvPr id="118834" name="Rectangle 93">
                <a:extLst>
                  <a:ext uri="{FF2B5EF4-FFF2-40B4-BE49-F238E27FC236}">
                    <a16:creationId xmlns:a16="http://schemas.microsoft.com/office/drawing/2014/main" id="{D6963229-906D-D6F2-BD84-D3A8AD2061AA}"/>
                  </a:ext>
                </a:extLst>
              </p:cNvPr>
              <p:cNvSpPr>
                <a:spLocks noChangeArrowheads="1"/>
              </p:cNvSpPr>
              <p:nvPr/>
            </p:nvSpPr>
            <p:spPr bwMode="auto">
              <a:xfrm>
                <a:off x="0" y="3229"/>
                <a:ext cx="390"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18818" name="Group 96">
              <a:extLst>
                <a:ext uri="{FF2B5EF4-FFF2-40B4-BE49-F238E27FC236}">
                  <a16:creationId xmlns:a16="http://schemas.microsoft.com/office/drawing/2014/main" id="{5AA25BC3-4E8B-7162-5505-A9F1F4BDC019}"/>
                </a:ext>
              </a:extLst>
            </p:cNvPr>
            <p:cNvGrpSpPr>
              <a:grpSpLocks/>
            </p:cNvGrpSpPr>
            <p:nvPr/>
          </p:nvGrpSpPr>
          <p:grpSpPr bwMode="auto">
            <a:xfrm>
              <a:off x="390" y="3229"/>
              <a:ext cx="674" cy="346"/>
              <a:chOff x="390" y="3229"/>
              <a:chExt cx="674" cy="346"/>
            </a:xfrm>
          </p:grpSpPr>
          <p:sp>
            <p:nvSpPr>
              <p:cNvPr id="118831" name="Rectangle 34">
                <a:extLst>
                  <a:ext uri="{FF2B5EF4-FFF2-40B4-BE49-F238E27FC236}">
                    <a16:creationId xmlns:a16="http://schemas.microsoft.com/office/drawing/2014/main" id="{81C102B1-EDA0-FEF0-E3BB-B9ABCFFC2E47}"/>
                  </a:ext>
                </a:extLst>
              </p:cNvPr>
              <p:cNvSpPr>
                <a:spLocks noChangeArrowheads="1"/>
              </p:cNvSpPr>
              <p:nvPr/>
            </p:nvSpPr>
            <p:spPr bwMode="auto">
              <a:xfrm>
                <a:off x="418" y="3229"/>
                <a:ext cx="618"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HUITE</a:t>
                </a:r>
                <a:endParaRPr lang="fr-FR" altLang="fr-FR" sz="2000">
                  <a:latin typeface="Times New Roman" panose="02020603050405020304" pitchFamily="18" charset="0"/>
                </a:endParaRPr>
              </a:p>
            </p:txBody>
          </p:sp>
          <p:sp>
            <p:nvSpPr>
              <p:cNvPr id="118832" name="Rectangle 95">
                <a:extLst>
                  <a:ext uri="{FF2B5EF4-FFF2-40B4-BE49-F238E27FC236}">
                    <a16:creationId xmlns:a16="http://schemas.microsoft.com/office/drawing/2014/main" id="{E46034A8-BD65-437E-27D1-1655BAC91AAD}"/>
                  </a:ext>
                </a:extLst>
              </p:cNvPr>
              <p:cNvSpPr>
                <a:spLocks noChangeArrowheads="1"/>
              </p:cNvSpPr>
              <p:nvPr/>
            </p:nvSpPr>
            <p:spPr bwMode="auto">
              <a:xfrm>
                <a:off x="390" y="3229"/>
                <a:ext cx="674"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18819" name="Group 98">
              <a:extLst>
                <a:ext uri="{FF2B5EF4-FFF2-40B4-BE49-F238E27FC236}">
                  <a16:creationId xmlns:a16="http://schemas.microsoft.com/office/drawing/2014/main" id="{E4B4E39C-9A80-FABC-0DB8-DA7D19D264A7}"/>
                </a:ext>
              </a:extLst>
            </p:cNvPr>
            <p:cNvGrpSpPr>
              <a:grpSpLocks/>
            </p:cNvGrpSpPr>
            <p:nvPr/>
          </p:nvGrpSpPr>
          <p:grpSpPr bwMode="auto">
            <a:xfrm>
              <a:off x="1064" y="3229"/>
              <a:ext cx="1092" cy="346"/>
              <a:chOff x="1064" y="3229"/>
              <a:chExt cx="1092" cy="346"/>
            </a:xfrm>
          </p:grpSpPr>
          <p:sp>
            <p:nvSpPr>
              <p:cNvPr id="118829" name="Rectangle 35">
                <a:extLst>
                  <a:ext uri="{FF2B5EF4-FFF2-40B4-BE49-F238E27FC236}">
                    <a16:creationId xmlns:a16="http://schemas.microsoft.com/office/drawing/2014/main" id="{4281E963-C5EE-3BEE-0B2C-EFEDDD1F7436}"/>
                  </a:ext>
                </a:extLst>
              </p:cNvPr>
              <p:cNvSpPr>
                <a:spLocks noChangeArrowheads="1"/>
              </p:cNvSpPr>
              <p:nvPr/>
            </p:nvSpPr>
            <p:spPr bwMode="auto">
              <a:xfrm>
                <a:off x="1092" y="3229"/>
                <a:ext cx="1036"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DEUX FOIS QUATRE</a:t>
                </a:r>
                <a:endParaRPr lang="fr-FR" altLang="fr-FR" sz="2000">
                  <a:latin typeface="Times New Roman" panose="02020603050405020304" pitchFamily="18" charset="0"/>
                </a:endParaRPr>
              </a:p>
            </p:txBody>
          </p:sp>
          <p:sp>
            <p:nvSpPr>
              <p:cNvPr id="118830" name="Rectangle 97">
                <a:extLst>
                  <a:ext uri="{FF2B5EF4-FFF2-40B4-BE49-F238E27FC236}">
                    <a16:creationId xmlns:a16="http://schemas.microsoft.com/office/drawing/2014/main" id="{5CD74021-660D-F097-5F74-C34AC2A84EB5}"/>
                  </a:ext>
                </a:extLst>
              </p:cNvPr>
              <p:cNvSpPr>
                <a:spLocks noChangeArrowheads="1"/>
              </p:cNvSpPr>
              <p:nvPr/>
            </p:nvSpPr>
            <p:spPr bwMode="auto">
              <a:xfrm>
                <a:off x="1064" y="3229"/>
                <a:ext cx="1092"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18820" name="Group 100">
              <a:extLst>
                <a:ext uri="{FF2B5EF4-FFF2-40B4-BE49-F238E27FC236}">
                  <a16:creationId xmlns:a16="http://schemas.microsoft.com/office/drawing/2014/main" id="{F50EA496-4DED-B3E5-D129-2069B02CF307}"/>
                </a:ext>
              </a:extLst>
            </p:cNvPr>
            <p:cNvGrpSpPr>
              <a:grpSpLocks/>
            </p:cNvGrpSpPr>
            <p:nvPr/>
          </p:nvGrpSpPr>
          <p:grpSpPr bwMode="auto">
            <a:xfrm>
              <a:off x="0" y="3575"/>
              <a:ext cx="390" cy="346"/>
              <a:chOff x="0" y="3575"/>
              <a:chExt cx="390" cy="346"/>
            </a:xfrm>
          </p:grpSpPr>
          <p:sp>
            <p:nvSpPr>
              <p:cNvPr id="118827" name="Rectangle 36">
                <a:extLst>
                  <a:ext uri="{FF2B5EF4-FFF2-40B4-BE49-F238E27FC236}">
                    <a16:creationId xmlns:a16="http://schemas.microsoft.com/office/drawing/2014/main" id="{2692596E-44D8-2EA1-D1DA-9D21CC615D1B}"/>
                  </a:ext>
                </a:extLst>
              </p:cNvPr>
              <p:cNvSpPr>
                <a:spLocks noChangeArrowheads="1"/>
              </p:cNvSpPr>
              <p:nvPr/>
            </p:nvSpPr>
            <p:spPr bwMode="auto">
              <a:xfrm>
                <a:off x="28" y="3575"/>
                <a:ext cx="334"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9</a:t>
                </a:r>
                <a:endParaRPr lang="fr-FR" altLang="fr-FR" sz="2000">
                  <a:latin typeface="Times New Roman" panose="02020603050405020304" pitchFamily="18" charset="0"/>
                </a:endParaRPr>
              </a:p>
            </p:txBody>
          </p:sp>
          <p:sp>
            <p:nvSpPr>
              <p:cNvPr id="118828" name="Rectangle 99">
                <a:extLst>
                  <a:ext uri="{FF2B5EF4-FFF2-40B4-BE49-F238E27FC236}">
                    <a16:creationId xmlns:a16="http://schemas.microsoft.com/office/drawing/2014/main" id="{C02580CA-383A-6AA5-6C2C-7D63EDD477FA}"/>
                  </a:ext>
                </a:extLst>
              </p:cNvPr>
              <p:cNvSpPr>
                <a:spLocks noChangeArrowheads="1"/>
              </p:cNvSpPr>
              <p:nvPr/>
            </p:nvSpPr>
            <p:spPr bwMode="auto">
              <a:xfrm>
                <a:off x="0" y="3575"/>
                <a:ext cx="390"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18821" name="Group 102">
              <a:extLst>
                <a:ext uri="{FF2B5EF4-FFF2-40B4-BE49-F238E27FC236}">
                  <a16:creationId xmlns:a16="http://schemas.microsoft.com/office/drawing/2014/main" id="{97A5DC77-1DB4-37E4-2F9C-C6D57BF3956C}"/>
                </a:ext>
              </a:extLst>
            </p:cNvPr>
            <p:cNvGrpSpPr>
              <a:grpSpLocks/>
            </p:cNvGrpSpPr>
            <p:nvPr/>
          </p:nvGrpSpPr>
          <p:grpSpPr bwMode="auto">
            <a:xfrm>
              <a:off x="390" y="3575"/>
              <a:ext cx="674" cy="346"/>
              <a:chOff x="390" y="3575"/>
              <a:chExt cx="674" cy="346"/>
            </a:xfrm>
          </p:grpSpPr>
          <p:sp>
            <p:nvSpPr>
              <p:cNvPr id="118825" name="Rectangle 37">
                <a:extLst>
                  <a:ext uri="{FF2B5EF4-FFF2-40B4-BE49-F238E27FC236}">
                    <a16:creationId xmlns:a16="http://schemas.microsoft.com/office/drawing/2014/main" id="{3F4281E5-3678-D9B7-7008-CE2ACD7042CC}"/>
                  </a:ext>
                </a:extLst>
              </p:cNvPr>
              <p:cNvSpPr>
                <a:spLocks noChangeArrowheads="1"/>
              </p:cNvSpPr>
              <p:nvPr/>
            </p:nvSpPr>
            <p:spPr bwMode="auto">
              <a:xfrm>
                <a:off x="418" y="3575"/>
                <a:ext cx="618"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NEUFE</a:t>
                </a:r>
                <a:endParaRPr lang="fr-FR" altLang="fr-FR" sz="2000">
                  <a:latin typeface="Times New Roman" panose="02020603050405020304" pitchFamily="18" charset="0"/>
                </a:endParaRPr>
              </a:p>
            </p:txBody>
          </p:sp>
          <p:sp>
            <p:nvSpPr>
              <p:cNvPr id="118826" name="Rectangle 101">
                <a:extLst>
                  <a:ext uri="{FF2B5EF4-FFF2-40B4-BE49-F238E27FC236}">
                    <a16:creationId xmlns:a16="http://schemas.microsoft.com/office/drawing/2014/main" id="{674039C6-E0CD-464F-288D-9D582F73D179}"/>
                  </a:ext>
                </a:extLst>
              </p:cNvPr>
              <p:cNvSpPr>
                <a:spLocks noChangeArrowheads="1"/>
              </p:cNvSpPr>
              <p:nvPr/>
            </p:nvSpPr>
            <p:spPr bwMode="auto">
              <a:xfrm>
                <a:off x="390" y="3575"/>
                <a:ext cx="674"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18822" name="Group 104">
              <a:extLst>
                <a:ext uri="{FF2B5EF4-FFF2-40B4-BE49-F238E27FC236}">
                  <a16:creationId xmlns:a16="http://schemas.microsoft.com/office/drawing/2014/main" id="{C5E829C4-B554-4AE5-58ED-24798856BAB0}"/>
                </a:ext>
              </a:extLst>
            </p:cNvPr>
            <p:cNvGrpSpPr>
              <a:grpSpLocks/>
            </p:cNvGrpSpPr>
            <p:nvPr/>
          </p:nvGrpSpPr>
          <p:grpSpPr bwMode="auto">
            <a:xfrm>
              <a:off x="1064" y="3575"/>
              <a:ext cx="1092" cy="346"/>
              <a:chOff x="1064" y="3575"/>
              <a:chExt cx="1092" cy="346"/>
            </a:xfrm>
          </p:grpSpPr>
          <p:sp>
            <p:nvSpPr>
              <p:cNvPr id="118823" name="Rectangle 38">
                <a:extLst>
                  <a:ext uri="{FF2B5EF4-FFF2-40B4-BE49-F238E27FC236}">
                    <a16:creationId xmlns:a16="http://schemas.microsoft.com/office/drawing/2014/main" id="{E715397A-5B9E-339F-CE7C-DAA3BF61A17E}"/>
                  </a:ext>
                </a:extLst>
              </p:cNvPr>
              <p:cNvSpPr>
                <a:spLocks noChangeArrowheads="1"/>
              </p:cNvSpPr>
              <p:nvPr/>
            </p:nvSpPr>
            <p:spPr bwMode="auto">
              <a:xfrm>
                <a:off x="1092" y="3575"/>
                <a:ext cx="1036"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CINQUE ET QUATRE</a:t>
                </a:r>
                <a:endParaRPr lang="fr-FR" altLang="fr-FR" sz="2000">
                  <a:latin typeface="Times New Roman" panose="02020603050405020304" pitchFamily="18" charset="0"/>
                </a:endParaRPr>
              </a:p>
            </p:txBody>
          </p:sp>
          <p:sp>
            <p:nvSpPr>
              <p:cNvPr id="118824" name="Rectangle 103">
                <a:extLst>
                  <a:ext uri="{FF2B5EF4-FFF2-40B4-BE49-F238E27FC236}">
                    <a16:creationId xmlns:a16="http://schemas.microsoft.com/office/drawing/2014/main" id="{04B1DDC6-1264-EA7A-8BFC-216514620EF7}"/>
                  </a:ext>
                </a:extLst>
              </p:cNvPr>
              <p:cNvSpPr>
                <a:spLocks noChangeArrowheads="1"/>
              </p:cNvSpPr>
              <p:nvPr/>
            </p:nvSpPr>
            <p:spPr bwMode="auto">
              <a:xfrm>
                <a:off x="1064" y="3575"/>
                <a:ext cx="1092"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re 8">
            <a:extLst>
              <a:ext uri="{FF2B5EF4-FFF2-40B4-BE49-F238E27FC236}">
                <a16:creationId xmlns:a16="http://schemas.microsoft.com/office/drawing/2014/main" id="{26F70B22-B61D-0688-0AE1-802BCC71D284}"/>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opérationnelle</a:t>
            </a:r>
          </a:p>
        </p:txBody>
      </p:sp>
      <p:sp>
        <p:nvSpPr>
          <p:cNvPr id="119811" name="Espace réservé du numéro de diapositive 4">
            <a:extLst>
              <a:ext uri="{FF2B5EF4-FFF2-40B4-BE49-F238E27FC236}">
                <a16:creationId xmlns:a16="http://schemas.microsoft.com/office/drawing/2014/main" id="{08AD2E81-7776-0D66-3F37-301B18F9208E}"/>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4333A084-8D42-4380-88D9-FD753338B349}" type="slidenum">
              <a:rPr lang="fr-FR" altLang="fr-FR" sz="2000">
                <a:solidFill>
                  <a:srgbClr val="984807"/>
                </a:solidFill>
              </a:rPr>
              <a:pPr algn="r" eaLnBrk="1" hangingPunct="1">
                <a:spcBef>
                  <a:spcPct val="0"/>
                </a:spcBef>
                <a:buFontTx/>
                <a:buNone/>
              </a:pPr>
              <a:t>95</a:t>
            </a:fld>
            <a:endParaRPr lang="fr-FR" altLang="fr-FR" sz="2000">
              <a:solidFill>
                <a:srgbClr val="984807"/>
              </a:solidFill>
            </a:endParaRPr>
          </a:p>
        </p:txBody>
      </p:sp>
      <p:sp>
        <p:nvSpPr>
          <p:cNvPr id="119812" name="Rectangle 1">
            <a:extLst>
              <a:ext uri="{FF2B5EF4-FFF2-40B4-BE49-F238E27FC236}">
                <a16:creationId xmlns:a16="http://schemas.microsoft.com/office/drawing/2014/main" id="{852D73F3-4852-3C75-40E6-3BDEEB3AF9F7}"/>
              </a:ext>
            </a:extLst>
          </p:cNvPr>
          <p:cNvSpPr>
            <a:spLocks noChangeArrowheads="1"/>
          </p:cNvSpPr>
          <p:nvPr/>
        </p:nvSpPr>
        <p:spPr bwMode="auto">
          <a:xfrm>
            <a:off x="457200" y="1295400"/>
            <a:ext cx="8189913" cy="302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Les règles d'exploitation du réseau :</a:t>
            </a:r>
          </a:p>
          <a:p>
            <a:pPr algn="just">
              <a:lnSpc>
                <a:spcPct val="107000"/>
              </a:lnSpc>
              <a:spcBef>
                <a:spcPct val="0"/>
              </a:spcBef>
              <a:buFontTx/>
              <a:buNone/>
            </a:pPr>
            <a:endParaRPr lang="fr-FR" altLang="fr-FR" sz="2000" b="1" u="sng">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Les termes de procédures : </a:t>
            </a:r>
          </a:p>
          <a:p>
            <a:pPr algn="just">
              <a:lnSpc>
                <a:spcPct val="107000"/>
              </a:lnSpc>
              <a:spcBef>
                <a:spcPct val="0"/>
              </a:spcBef>
              <a:buFontTx/>
              <a:buNone/>
            </a:pPr>
            <a:endParaRPr lang="fr-FR" altLang="fr-FR" sz="2000" b="1" u="sng">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endParaRPr lang="fr-FR" altLang="fr-FR" sz="2000" b="1" u="sng">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Mots ou phrases facilement prononçables et audibles, auxquels on a donné une signification très précise dans le but d’accélérer le trafic. </a:t>
            </a:r>
            <a:endPar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Principaux termes de procédure : </a:t>
            </a:r>
            <a:endParaRPr lang="fr-FR" altLang="fr-FR" sz="2000" b="1" u="sng">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re 8">
            <a:extLst>
              <a:ext uri="{FF2B5EF4-FFF2-40B4-BE49-F238E27FC236}">
                <a16:creationId xmlns:a16="http://schemas.microsoft.com/office/drawing/2014/main" id="{8D16F4E9-9334-A063-D7FB-E36F3AD24685}"/>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opérationnelle</a:t>
            </a:r>
          </a:p>
        </p:txBody>
      </p:sp>
      <p:sp>
        <p:nvSpPr>
          <p:cNvPr id="120835" name="Espace réservé du numéro de diapositive 4">
            <a:extLst>
              <a:ext uri="{FF2B5EF4-FFF2-40B4-BE49-F238E27FC236}">
                <a16:creationId xmlns:a16="http://schemas.microsoft.com/office/drawing/2014/main" id="{32D58250-D2BC-297E-108D-DE95F0CE0EC4}"/>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C7ECD4FB-2F06-4A98-9D57-D719A8608EE5}" type="slidenum">
              <a:rPr lang="fr-FR" altLang="fr-FR" sz="2000">
                <a:solidFill>
                  <a:srgbClr val="984807"/>
                </a:solidFill>
              </a:rPr>
              <a:pPr algn="r" eaLnBrk="1" hangingPunct="1">
                <a:spcBef>
                  <a:spcPct val="0"/>
                </a:spcBef>
                <a:buFontTx/>
                <a:buNone/>
              </a:pPr>
              <a:t>96</a:t>
            </a:fld>
            <a:endParaRPr lang="fr-FR" altLang="fr-FR" sz="2000">
              <a:solidFill>
                <a:srgbClr val="984807"/>
              </a:solidFill>
            </a:endParaRPr>
          </a:p>
        </p:txBody>
      </p:sp>
      <p:sp>
        <p:nvSpPr>
          <p:cNvPr id="120836" name="Rectangle 1">
            <a:extLst>
              <a:ext uri="{FF2B5EF4-FFF2-40B4-BE49-F238E27FC236}">
                <a16:creationId xmlns:a16="http://schemas.microsoft.com/office/drawing/2014/main" id="{03057674-35FC-CDBF-60D9-A7B91CBDB302}"/>
              </a:ext>
            </a:extLst>
          </p:cNvPr>
          <p:cNvSpPr>
            <a:spLocks noChangeArrowheads="1"/>
          </p:cNvSpPr>
          <p:nvPr/>
        </p:nvSpPr>
        <p:spPr bwMode="auto">
          <a:xfrm>
            <a:off x="457200" y="1295400"/>
            <a:ext cx="8189913"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Les règles d'exploitation du réseau :</a:t>
            </a:r>
          </a:p>
        </p:txBody>
      </p:sp>
      <p:grpSp>
        <p:nvGrpSpPr>
          <p:cNvPr id="120837" name="Group 130">
            <a:extLst>
              <a:ext uri="{FF2B5EF4-FFF2-40B4-BE49-F238E27FC236}">
                <a16:creationId xmlns:a16="http://schemas.microsoft.com/office/drawing/2014/main" id="{6AAF3E79-C6EA-C4A6-94F9-1A5B72380C6A}"/>
              </a:ext>
            </a:extLst>
          </p:cNvPr>
          <p:cNvGrpSpPr>
            <a:grpSpLocks/>
          </p:cNvGrpSpPr>
          <p:nvPr/>
        </p:nvGrpSpPr>
        <p:grpSpPr bwMode="auto">
          <a:xfrm>
            <a:off x="381000" y="1905000"/>
            <a:ext cx="8382000" cy="4127500"/>
            <a:chOff x="-3" y="-3"/>
            <a:chExt cx="3569" cy="2888"/>
          </a:xfrm>
        </p:grpSpPr>
        <p:grpSp>
          <p:nvGrpSpPr>
            <p:cNvPr id="120838" name="Group 128">
              <a:extLst>
                <a:ext uri="{FF2B5EF4-FFF2-40B4-BE49-F238E27FC236}">
                  <a16:creationId xmlns:a16="http://schemas.microsoft.com/office/drawing/2014/main" id="{81350392-853E-3DB8-03CF-81C865FB24A1}"/>
                </a:ext>
              </a:extLst>
            </p:cNvPr>
            <p:cNvGrpSpPr>
              <a:grpSpLocks/>
            </p:cNvGrpSpPr>
            <p:nvPr/>
          </p:nvGrpSpPr>
          <p:grpSpPr bwMode="auto">
            <a:xfrm>
              <a:off x="0" y="0"/>
              <a:ext cx="3563" cy="2882"/>
              <a:chOff x="0" y="0"/>
              <a:chExt cx="3563" cy="2882"/>
            </a:xfrm>
          </p:grpSpPr>
          <p:grpSp>
            <p:nvGrpSpPr>
              <p:cNvPr id="120840" name="Group 101">
                <a:extLst>
                  <a:ext uri="{FF2B5EF4-FFF2-40B4-BE49-F238E27FC236}">
                    <a16:creationId xmlns:a16="http://schemas.microsoft.com/office/drawing/2014/main" id="{204EF15B-16F7-3B93-150E-3B39FEFE3A85}"/>
                  </a:ext>
                </a:extLst>
              </p:cNvPr>
              <p:cNvGrpSpPr>
                <a:grpSpLocks/>
              </p:cNvGrpSpPr>
              <p:nvPr/>
            </p:nvGrpSpPr>
            <p:grpSpPr bwMode="auto">
              <a:xfrm>
                <a:off x="0" y="0"/>
                <a:ext cx="1137" cy="346"/>
                <a:chOff x="0" y="0"/>
                <a:chExt cx="1137" cy="346"/>
              </a:xfrm>
            </p:grpSpPr>
            <p:sp>
              <p:nvSpPr>
                <p:cNvPr id="120880" name="Rectangle 86">
                  <a:extLst>
                    <a:ext uri="{FF2B5EF4-FFF2-40B4-BE49-F238E27FC236}">
                      <a16:creationId xmlns:a16="http://schemas.microsoft.com/office/drawing/2014/main" id="{7A4002A1-7162-840B-F32B-437E8BB64DE4}"/>
                    </a:ext>
                  </a:extLst>
                </p:cNvPr>
                <p:cNvSpPr>
                  <a:spLocks noChangeArrowheads="1"/>
                </p:cNvSpPr>
                <p:nvPr/>
              </p:nvSpPr>
              <p:spPr bwMode="auto">
                <a:xfrm>
                  <a:off x="43" y="0"/>
                  <a:ext cx="1051"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b="1">
                      <a:solidFill>
                        <a:srgbClr val="000000"/>
                      </a:solidFill>
                      <a:latin typeface="Times New Roman" panose="02020603050405020304" pitchFamily="18" charset="0"/>
                      <a:cs typeface="Times New Roman" panose="02020603050405020304" pitchFamily="18" charset="0"/>
                    </a:rPr>
                    <a:t>Terme de procédure</a:t>
                  </a:r>
                  <a:endParaRPr lang="fr-FR" altLang="fr-FR" sz="2000">
                    <a:latin typeface="Times New Roman" panose="02020603050405020304" pitchFamily="18" charset="0"/>
                  </a:endParaRPr>
                </a:p>
              </p:txBody>
            </p:sp>
            <p:sp>
              <p:nvSpPr>
                <p:cNvPr id="120881" name="Rectangle 100">
                  <a:extLst>
                    <a:ext uri="{FF2B5EF4-FFF2-40B4-BE49-F238E27FC236}">
                      <a16:creationId xmlns:a16="http://schemas.microsoft.com/office/drawing/2014/main" id="{7BBBF830-FC1E-38E9-59AD-12C1106142F7}"/>
                    </a:ext>
                  </a:extLst>
                </p:cNvPr>
                <p:cNvSpPr>
                  <a:spLocks noChangeArrowheads="1"/>
                </p:cNvSpPr>
                <p:nvPr/>
              </p:nvSpPr>
              <p:spPr bwMode="auto">
                <a:xfrm>
                  <a:off x="0" y="0"/>
                  <a:ext cx="1137"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20841" name="Group 103">
                <a:extLst>
                  <a:ext uri="{FF2B5EF4-FFF2-40B4-BE49-F238E27FC236}">
                    <a16:creationId xmlns:a16="http://schemas.microsoft.com/office/drawing/2014/main" id="{B6A43CAB-FDD0-E1D3-8AE4-17873D095777}"/>
                  </a:ext>
                </a:extLst>
              </p:cNvPr>
              <p:cNvGrpSpPr>
                <a:grpSpLocks/>
              </p:cNvGrpSpPr>
              <p:nvPr/>
            </p:nvGrpSpPr>
            <p:grpSpPr bwMode="auto">
              <a:xfrm>
                <a:off x="1137" y="0"/>
                <a:ext cx="2426" cy="346"/>
                <a:chOff x="1137" y="0"/>
                <a:chExt cx="2426" cy="346"/>
              </a:xfrm>
            </p:grpSpPr>
            <p:sp>
              <p:nvSpPr>
                <p:cNvPr id="120878" name="Rectangle 87">
                  <a:extLst>
                    <a:ext uri="{FF2B5EF4-FFF2-40B4-BE49-F238E27FC236}">
                      <a16:creationId xmlns:a16="http://schemas.microsoft.com/office/drawing/2014/main" id="{33205768-697C-9415-08D1-B9B1CB73CA2E}"/>
                    </a:ext>
                  </a:extLst>
                </p:cNvPr>
                <p:cNvSpPr>
                  <a:spLocks noChangeArrowheads="1"/>
                </p:cNvSpPr>
                <p:nvPr/>
              </p:nvSpPr>
              <p:spPr bwMode="auto">
                <a:xfrm>
                  <a:off x="1180" y="0"/>
                  <a:ext cx="2340"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b="1">
                      <a:solidFill>
                        <a:srgbClr val="000000"/>
                      </a:solidFill>
                      <a:latin typeface="Times New Roman" panose="02020603050405020304" pitchFamily="18" charset="0"/>
                      <a:cs typeface="Times New Roman" panose="02020603050405020304" pitchFamily="18" charset="0"/>
                    </a:rPr>
                    <a:t>Signification</a:t>
                  </a:r>
                  <a:endParaRPr lang="fr-FR" altLang="fr-FR" sz="2000">
                    <a:latin typeface="Times New Roman" panose="02020603050405020304" pitchFamily="18" charset="0"/>
                  </a:endParaRPr>
                </a:p>
              </p:txBody>
            </p:sp>
            <p:sp>
              <p:nvSpPr>
                <p:cNvPr id="120879" name="Rectangle 102">
                  <a:extLst>
                    <a:ext uri="{FF2B5EF4-FFF2-40B4-BE49-F238E27FC236}">
                      <a16:creationId xmlns:a16="http://schemas.microsoft.com/office/drawing/2014/main" id="{42F9EF6A-5833-9EA8-8C17-4B45A7690054}"/>
                    </a:ext>
                  </a:extLst>
                </p:cNvPr>
                <p:cNvSpPr>
                  <a:spLocks noChangeArrowheads="1"/>
                </p:cNvSpPr>
                <p:nvPr/>
              </p:nvSpPr>
              <p:spPr bwMode="auto">
                <a:xfrm>
                  <a:off x="1137" y="0"/>
                  <a:ext cx="2426"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20842" name="Group 105">
                <a:extLst>
                  <a:ext uri="{FF2B5EF4-FFF2-40B4-BE49-F238E27FC236}">
                    <a16:creationId xmlns:a16="http://schemas.microsoft.com/office/drawing/2014/main" id="{C9A69B91-383F-3F92-A1D7-4277C93C5A71}"/>
                  </a:ext>
                </a:extLst>
              </p:cNvPr>
              <p:cNvGrpSpPr>
                <a:grpSpLocks/>
              </p:cNvGrpSpPr>
              <p:nvPr/>
            </p:nvGrpSpPr>
            <p:grpSpPr bwMode="auto">
              <a:xfrm>
                <a:off x="0" y="346"/>
                <a:ext cx="1137" cy="461"/>
                <a:chOff x="0" y="346"/>
                <a:chExt cx="1137" cy="461"/>
              </a:xfrm>
            </p:grpSpPr>
            <p:sp>
              <p:nvSpPr>
                <p:cNvPr id="120876" name="Rectangle 88">
                  <a:extLst>
                    <a:ext uri="{FF2B5EF4-FFF2-40B4-BE49-F238E27FC236}">
                      <a16:creationId xmlns:a16="http://schemas.microsoft.com/office/drawing/2014/main" id="{BCD66DFF-11AD-212A-E584-7B34055BE485}"/>
                    </a:ext>
                  </a:extLst>
                </p:cNvPr>
                <p:cNvSpPr>
                  <a:spLocks noChangeArrowheads="1"/>
                </p:cNvSpPr>
                <p:nvPr/>
              </p:nvSpPr>
              <p:spPr bwMode="auto">
                <a:xfrm>
                  <a:off x="43" y="346"/>
                  <a:ext cx="1051" cy="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COLLATIONNEZ </a:t>
                  </a:r>
                  <a:endParaRPr lang="fr-FR" altLang="fr-FR" sz="2000">
                    <a:latin typeface="Times New Roman" panose="02020603050405020304" pitchFamily="18" charset="0"/>
                  </a:endParaRPr>
                </a:p>
              </p:txBody>
            </p:sp>
            <p:sp>
              <p:nvSpPr>
                <p:cNvPr id="120877" name="Rectangle 104">
                  <a:extLst>
                    <a:ext uri="{FF2B5EF4-FFF2-40B4-BE49-F238E27FC236}">
                      <a16:creationId xmlns:a16="http://schemas.microsoft.com/office/drawing/2014/main" id="{5C66E86C-760A-1960-6027-9A69041F312A}"/>
                    </a:ext>
                  </a:extLst>
                </p:cNvPr>
                <p:cNvSpPr>
                  <a:spLocks noChangeArrowheads="1"/>
                </p:cNvSpPr>
                <p:nvPr/>
              </p:nvSpPr>
              <p:spPr bwMode="auto">
                <a:xfrm>
                  <a:off x="0" y="346"/>
                  <a:ext cx="1137" cy="461"/>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20843" name="Group 107">
                <a:extLst>
                  <a:ext uri="{FF2B5EF4-FFF2-40B4-BE49-F238E27FC236}">
                    <a16:creationId xmlns:a16="http://schemas.microsoft.com/office/drawing/2014/main" id="{0CE4364D-F841-E0E8-5778-059712A92479}"/>
                  </a:ext>
                </a:extLst>
              </p:cNvPr>
              <p:cNvGrpSpPr>
                <a:grpSpLocks/>
              </p:cNvGrpSpPr>
              <p:nvPr/>
            </p:nvGrpSpPr>
            <p:grpSpPr bwMode="auto">
              <a:xfrm>
                <a:off x="1137" y="346"/>
                <a:ext cx="2426" cy="461"/>
                <a:chOff x="1137" y="346"/>
                <a:chExt cx="2426" cy="461"/>
              </a:xfrm>
            </p:grpSpPr>
            <p:sp>
              <p:nvSpPr>
                <p:cNvPr id="120874" name="Rectangle 89">
                  <a:extLst>
                    <a:ext uri="{FF2B5EF4-FFF2-40B4-BE49-F238E27FC236}">
                      <a16:creationId xmlns:a16="http://schemas.microsoft.com/office/drawing/2014/main" id="{A7493816-35F6-E578-A734-9C415E585D77}"/>
                    </a:ext>
                  </a:extLst>
                </p:cNvPr>
                <p:cNvSpPr>
                  <a:spLocks noChangeArrowheads="1"/>
                </p:cNvSpPr>
                <p:nvPr/>
              </p:nvSpPr>
              <p:spPr bwMode="auto">
                <a:xfrm>
                  <a:off x="1180" y="346"/>
                  <a:ext cx="2340" cy="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Répétez cette transmission en entier exactement comme vous l’avez reçue. </a:t>
                  </a:r>
                  <a:endParaRPr lang="fr-FR" altLang="fr-FR" sz="2000">
                    <a:latin typeface="Times New Roman" panose="02020603050405020304" pitchFamily="18" charset="0"/>
                  </a:endParaRPr>
                </a:p>
              </p:txBody>
            </p:sp>
            <p:sp>
              <p:nvSpPr>
                <p:cNvPr id="120875" name="Rectangle 106">
                  <a:extLst>
                    <a:ext uri="{FF2B5EF4-FFF2-40B4-BE49-F238E27FC236}">
                      <a16:creationId xmlns:a16="http://schemas.microsoft.com/office/drawing/2014/main" id="{6ECC07E0-6F27-F358-1F6C-00F487D567D9}"/>
                    </a:ext>
                  </a:extLst>
                </p:cNvPr>
                <p:cNvSpPr>
                  <a:spLocks noChangeArrowheads="1"/>
                </p:cNvSpPr>
                <p:nvPr/>
              </p:nvSpPr>
              <p:spPr bwMode="auto">
                <a:xfrm>
                  <a:off x="1137" y="346"/>
                  <a:ext cx="2426" cy="461"/>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20844" name="Group 109">
                <a:extLst>
                  <a:ext uri="{FF2B5EF4-FFF2-40B4-BE49-F238E27FC236}">
                    <a16:creationId xmlns:a16="http://schemas.microsoft.com/office/drawing/2014/main" id="{1D8ED503-32E5-DE3B-5298-CDD34B234B1D}"/>
                  </a:ext>
                </a:extLst>
              </p:cNvPr>
              <p:cNvGrpSpPr>
                <a:grpSpLocks/>
              </p:cNvGrpSpPr>
              <p:nvPr/>
            </p:nvGrpSpPr>
            <p:grpSpPr bwMode="auto">
              <a:xfrm>
                <a:off x="0" y="807"/>
                <a:ext cx="1137" cy="346"/>
                <a:chOff x="0" y="807"/>
                <a:chExt cx="1137" cy="346"/>
              </a:xfrm>
            </p:grpSpPr>
            <p:sp>
              <p:nvSpPr>
                <p:cNvPr id="120872" name="Rectangle 90">
                  <a:extLst>
                    <a:ext uri="{FF2B5EF4-FFF2-40B4-BE49-F238E27FC236}">
                      <a16:creationId xmlns:a16="http://schemas.microsoft.com/office/drawing/2014/main" id="{15A462DA-025D-8024-2934-7A086A331E07}"/>
                    </a:ext>
                  </a:extLst>
                </p:cNvPr>
                <p:cNvSpPr>
                  <a:spLocks noChangeArrowheads="1"/>
                </p:cNvSpPr>
                <p:nvPr/>
              </p:nvSpPr>
              <p:spPr bwMode="auto">
                <a:xfrm>
                  <a:off x="43" y="807"/>
                  <a:ext cx="1051"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CORRECT </a:t>
                  </a:r>
                  <a:endParaRPr lang="fr-FR" altLang="fr-FR" sz="2000">
                    <a:latin typeface="Times New Roman" panose="02020603050405020304" pitchFamily="18" charset="0"/>
                  </a:endParaRPr>
                </a:p>
              </p:txBody>
            </p:sp>
            <p:sp>
              <p:nvSpPr>
                <p:cNvPr id="120873" name="Rectangle 108">
                  <a:extLst>
                    <a:ext uri="{FF2B5EF4-FFF2-40B4-BE49-F238E27FC236}">
                      <a16:creationId xmlns:a16="http://schemas.microsoft.com/office/drawing/2014/main" id="{F50FCCB8-74B1-AF20-C82B-32B3CCECBA27}"/>
                    </a:ext>
                  </a:extLst>
                </p:cNvPr>
                <p:cNvSpPr>
                  <a:spLocks noChangeArrowheads="1"/>
                </p:cNvSpPr>
                <p:nvPr/>
              </p:nvSpPr>
              <p:spPr bwMode="auto">
                <a:xfrm>
                  <a:off x="0" y="807"/>
                  <a:ext cx="1137"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20845" name="Group 111">
                <a:extLst>
                  <a:ext uri="{FF2B5EF4-FFF2-40B4-BE49-F238E27FC236}">
                    <a16:creationId xmlns:a16="http://schemas.microsoft.com/office/drawing/2014/main" id="{31F21D5F-F2FC-6A71-1D97-6D6A7C0827B4}"/>
                  </a:ext>
                </a:extLst>
              </p:cNvPr>
              <p:cNvGrpSpPr>
                <a:grpSpLocks/>
              </p:cNvGrpSpPr>
              <p:nvPr/>
            </p:nvGrpSpPr>
            <p:grpSpPr bwMode="auto">
              <a:xfrm>
                <a:off x="1137" y="807"/>
                <a:ext cx="2426" cy="346"/>
                <a:chOff x="1137" y="807"/>
                <a:chExt cx="2426" cy="346"/>
              </a:xfrm>
            </p:grpSpPr>
            <p:sp>
              <p:nvSpPr>
                <p:cNvPr id="120870" name="Rectangle 91">
                  <a:extLst>
                    <a:ext uri="{FF2B5EF4-FFF2-40B4-BE49-F238E27FC236}">
                      <a16:creationId xmlns:a16="http://schemas.microsoft.com/office/drawing/2014/main" id="{1557EE69-D2E9-5719-9730-963A2BA7C93B}"/>
                    </a:ext>
                  </a:extLst>
                </p:cNvPr>
                <p:cNvSpPr>
                  <a:spLocks noChangeArrowheads="1"/>
                </p:cNvSpPr>
                <p:nvPr/>
              </p:nvSpPr>
              <p:spPr bwMode="auto">
                <a:xfrm>
                  <a:off x="1180" y="807"/>
                  <a:ext cx="2340"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Ce que vous m’avez transmis est correct. </a:t>
                  </a:r>
                  <a:endParaRPr lang="fr-FR" altLang="fr-FR" sz="2000">
                    <a:latin typeface="Times New Roman" panose="02020603050405020304" pitchFamily="18" charset="0"/>
                  </a:endParaRPr>
                </a:p>
              </p:txBody>
            </p:sp>
            <p:sp>
              <p:nvSpPr>
                <p:cNvPr id="120871" name="Rectangle 110">
                  <a:extLst>
                    <a:ext uri="{FF2B5EF4-FFF2-40B4-BE49-F238E27FC236}">
                      <a16:creationId xmlns:a16="http://schemas.microsoft.com/office/drawing/2014/main" id="{F17B136D-C656-7D92-568D-E6DAD5995171}"/>
                    </a:ext>
                  </a:extLst>
                </p:cNvPr>
                <p:cNvSpPr>
                  <a:spLocks noChangeArrowheads="1"/>
                </p:cNvSpPr>
                <p:nvPr/>
              </p:nvSpPr>
              <p:spPr bwMode="auto">
                <a:xfrm>
                  <a:off x="1137" y="807"/>
                  <a:ext cx="2426"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20846" name="Group 113">
                <a:extLst>
                  <a:ext uri="{FF2B5EF4-FFF2-40B4-BE49-F238E27FC236}">
                    <a16:creationId xmlns:a16="http://schemas.microsoft.com/office/drawing/2014/main" id="{AD128E6B-9A7E-B92D-A300-5F3815241E57}"/>
                  </a:ext>
                </a:extLst>
              </p:cNvPr>
              <p:cNvGrpSpPr>
                <a:grpSpLocks/>
              </p:cNvGrpSpPr>
              <p:nvPr/>
            </p:nvGrpSpPr>
            <p:grpSpPr bwMode="auto">
              <a:xfrm>
                <a:off x="0" y="1153"/>
                <a:ext cx="1137" cy="461"/>
                <a:chOff x="0" y="1153"/>
                <a:chExt cx="1137" cy="461"/>
              </a:xfrm>
            </p:grpSpPr>
            <p:sp>
              <p:nvSpPr>
                <p:cNvPr id="120868" name="Rectangle 92">
                  <a:extLst>
                    <a:ext uri="{FF2B5EF4-FFF2-40B4-BE49-F238E27FC236}">
                      <a16:creationId xmlns:a16="http://schemas.microsoft.com/office/drawing/2014/main" id="{214EDE25-B5B6-6FBA-0840-CEE10C81BD1C}"/>
                    </a:ext>
                  </a:extLst>
                </p:cNvPr>
                <p:cNvSpPr>
                  <a:spLocks noChangeArrowheads="1"/>
                </p:cNvSpPr>
                <p:nvPr/>
              </p:nvSpPr>
              <p:spPr bwMode="auto">
                <a:xfrm>
                  <a:off x="43" y="1153"/>
                  <a:ext cx="1051" cy="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CORRECTION </a:t>
                  </a:r>
                  <a:endParaRPr lang="fr-FR" altLang="fr-FR" sz="2000">
                    <a:latin typeface="Times New Roman" panose="02020603050405020304" pitchFamily="18" charset="0"/>
                  </a:endParaRPr>
                </a:p>
              </p:txBody>
            </p:sp>
            <p:sp>
              <p:nvSpPr>
                <p:cNvPr id="120869" name="Rectangle 112">
                  <a:extLst>
                    <a:ext uri="{FF2B5EF4-FFF2-40B4-BE49-F238E27FC236}">
                      <a16:creationId xmlns:a16="http://schemas.microsoft.com/office/drawing/2014/main" id="{865E7C64-D327-FD4D-09E7-07ED2935EFAA}"/>
                    </a:ext>
                  </a:extLst>
                </p:cNvPr>
                <p:cNvSpPr>
                  <a:spLocks noChangeArrowheads="1"/>
                </p:cNvSpPr>
                <p:nvPr/>
              </p:nvSpPr>
              <p:spPr bwMode="auto">
                <a:xfrm>
                  <a:off x="0" y="1153"/>
                  <a:ext cx="1137" cy="461"/>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20847" name="Group 115">
                <a:extLst>
                  <a:ext uri="{FF2B5EF4-FFF2-40B4-BE49-F238E27FC236}">
                    <a16:creationId xmlns:a16="http://schemas.microsoft.com/office/drawing/2014/main" id="{D07E5E24-29E0-9556-D8CE-9DE0A6A941F5}"/>
                  </a:ext>
                </a:extLst>
              </p:cNvPr>
              <p:cNvGrpSpPr>
                <a:grpSpLocks/>
              </p:cNvGrpSpPr>
              <p:nvPr/>
            </p:nvGrpSpPr>
            <p:grpSpPr bwMode="auto">
              <a:xfrm>
                <a:off x="1137" y="1153"/>
                <a:ext cx="2426" cy="461"/>
                <a:chOff x="1137" y="1153"/>
                <a:chExt cx="2426" cy="461"/>
              </a:xfrm>
            </p:grpSpPr>
            <p:sp>
              <p:nvSpPr>
                <p:cNvPr id="120866" name="Rectangle 93">
                  <a:extLst>
                    <a:ext uri="{FF2B5EF4-FFF2-40B4-BE49-F238E27FC236}">
                      <a16:creationId xmlns:a16="http://schemas.microsoft.com/office/drawing/2014/main" id="{B42B0385-22AE-7931-A2B9-C83F7F722875}"/>
                    </a:ext>
                  </a:extLst>
                </p:cNvPr>
                <p:cNvSpPr>
                  <a:spLocks noChangeArrowheads="1"/>
                </p:cNvSpPr>
                <p:nvPr/>
              </p:nvSpPr>
              <p:spPr bwMode="auto">
                <a:xfrm>
                  <a:off x="1180" y="1153"/>
                  <a:ext cx="2340" cy="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Une erreur a été commise dans cette transmission. Ce qui suit est la version corrigée. </a:t>
                  </a:r>
                  <a:endParaRPr lang="fr-FR" altLang="fr-FR" sz="2000">
                    <a:latin typeface="Times New Roman" panose="02020603050405020304" pitchFamily="18" charset="0"/>
                  </a:endParaRPr>
                </a:p>
              </p:txBody>
            </p:sp>
            <p:sp>
              <p:nvSpPr>
                <p:cNvPr id="120867" name="Rectangle 114">
                  <a:extLst>
                    <a:ext uri="{FF2B5EF4-FFF2-40B4-BE49-F238E27FC236}">
                      <a16:creationId xmlns:a16="http://schemas.microsoft.com/office/drawing/2014/main" id="{777F23FA-C76E-CB36-9AB1-AA92064BE0B4}"/>
                    </a:ext>
                  </a:extLst>
                </p:cNvPr>
                <p:cNvSpPr>
                  <a:spLocks noChangeArrowheads="1"/>
                </p:cNvSpPr>
                <p:nvPr/>
              </p:nvSpPr>
              <p:spPr bwMode="auto">
                <a:xfrm>
                  <a:off x="1137" y="1153"/>
                  <a:ext cx="2426" cy="461"/>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20848" name="Group 117">
                <a:extLst>
                  <a:ext uri="{FF2B5EF4-FFF2-40B4-BE49-F238E27FC236}">
                    <a16:creationId xmlns:a16="http://schemas.microsoft.com/office/drawing/2014/main" id="{658A8FE1-67FF-722B-257C-4CD6AA2E21CF}"/>
                  </a:ext>
                </a:extLst>
              </p:cNvPr>
              <p:cNvGrpSpPr>
                <a:grpSpLocks/>
              </p:cNvGrpSpPr>
              <p:nvPr/>
            </p:nvGrpSpPr>
            <p:grpSpPr bwMode="auto">
              <a:xfrm>
                <a:off x="0" y="1614"/>
                <a:ext cx="1137" cy="346"/>
                <a:chOff x="0" y="1614"/>
                <a:chExt cx="1137" cy="346"/>
              </a:xfrm>
            </p:grpSpPr>
            <p:sp>
              <p:nvSpPr>
                <p:cNvPr id="120864" name="Rectangle 94">
                  <a:extLst>
                    <a:ext uri="{FF2B5EF4-FFF2-40B4-BE49-F238E27FC236}">
                      <a16:creationId xmlns:a16="http://schemas.microsoft.com/office/drawing/2014/main" id="{CD837E37-2036-ACAE-D3D4-DB075CC67A06}"/>
                    </a:ext>
                  </a:extLst>
                </p:cNvPr>
                <p:cNvSpPr>
                  <a:spLocks noChangeArrowheads="1"/>
                </p:cNvSpPr>
                <p:nvPr/>
              </p:nvSpPr>
              <p:spPr bwMode="auto">
                <a:xfrm>
                  <a:off x="43" y="1614"/>
                  <a:ext cx="1051"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GROUPE HORAIRE </a:t>
                  </a:r>
                  <a:endParaRPr lang="fr-FR" altLang="fr-FR" sz="2000">
                    <a:latin typeface="Times New Roman" panose="02020603050405020304" pitchFamily="18" charset="0"/>
                  </a:endParaRPr>
                </a:p>
              </p:txBody>
            </p:sp>
            <p:sp>
              <p:nvSpPr>
                <p:cNvPr id="120865" name="Rectangle 116">
                  <a:extLst>
                    <a:ext uri="{FF2B5EF4-FFF2-40B4-BE49-F238E27FC236}">
                      <a16:creationId xmlns:a16="http://schemas.microsoft.com/office/drawing/2014/main" id="{18389463-ADA2-F1DB-2226-7D5DF25E7396}"/>
                    </a:ext>
                  </a:extLst>
                </p:cNvPr>
                <p:cNvSpPr>
                  <a:spLocks noChangeArrowheads="1"/>
                </p:cNvSpPr>
                <p:nvPr/>
              </p:nvSpPr>
              <p:spPr bwMode="auto">
                <a:xfrm>
                  <a:off x="0" y="1614"/>
                  <a:ext cx="1137"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20849" name="Group 119">
                <a:extLst>
                  <a:ext uri="{FF2B5EF4-FFF2-40B4-BE49-F238E27FC236}">
                    <a16:creationId xmlns:a16="http://schemas.microsoft.com/office/drawing/2014/main" id="{7B113299-AC97-A1EF-1FFD-45F743206479}"/>
                  </a:ext>
                </a:extLst>
              </p:cNvPr>
              <p:cNvGrpSpPr>
                <a:grpSpLocks/>
              </p:cNvGrpSpPr>
              <p:nvPr/>
            </p:nvGrpSpPr>
            <p:grpSpPr bwMode="auto">
              <a:xfrm>
                <a:off x="1137" y="1614"/>
                <a:ext cx="2426" cy="346"/>
                <a:chOff x="1137" y="1614"/>
                <a:chExt cx="2426" cy="346"/>
              </a:xfrm>
            </p:grpSpPr>
            <p:sp>
              <p:nvSpPr>
                <p:cNvPr id="120862" name="Rectangle 95">
                  <a:extLst>
                    <a:ext uri="{FF2B5EF4-FFF2-40B4-BE49-F238E27FC236}">
                      <a16:creationId xmlns:a16="http://schemas.microsoft.com/office/drawing/2014/main" id="{B1FB5D55-C1CF-ECC5-102B-5F3B6E4639F6}"/>
                    </a:ext>
                  </a:extLst>
                </p:cNvPr>
                <p:cNvSpPr>
                  <a:spLocks noChangeArrowheads="1"/>
                </p:cNvSpPr>
                <p:nvPr/>
              </p:nvSpPr>
              <p:spPr bwMode="auto">
                <a:xfrm>
                  <a:off x="1180" y="1614"/>
                  <a:ext cx="2340"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Ce qui suit immédiatement est l’heure</a:t>
                  </a:r>
                  <a:endParaRPr lang="fr-FR" altLang="fr-FR" sz="2000">
                    <a:latin typeface="Times New Roman" panose="02020603050405020304" pitchFamily="18" charset="0"/>
                  </a:endParaRPr>
                </a:p>
              </p:txBody>
            </p:sp>
            <p:sp>
              <p:nvSpPr>
                <p:cNvPr id="120863" name="Rectangle 118">
                  <a:extLst>
                    <a:ext uri="{FF2B5EF4-FFF2-40B4-BE49-F238E27FC236}">
                      <a16:creationId xmlns:a16="http://schemas.microsoft.com/office/drawing/2014/main" id="{09D2EBAB-B589-CEA9-4334-148983AC5949}"/>
                    </a:ext>
                  </a:extLst>
                </p:cNvPr>
                <p:cNvSpPr>
                  <a:spLocks noChangeArrowheads="1"/>
                </p:cNvSpPr>
                <p:nvPr/>
              </p:nvSpPr>
              <p:spPr bwMode="auto">
                <a:xfrm>
                  <a:off x="1137" y="1614"/>
                  <a:ext cx="2426"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20850" name="Group 121">
                <a:extLst>
                  <a:ext uri="{FF2B5EF4-FFF2-40B4-BE49-F238E27FC236}">
                    <a16:creationId xmlns:a16="http://schemas.microsoft.com/office/drawing/2014/main" id="{A507C696-C95A-7EFA-BD4D-AD3424D6959F}"/>
                  </a:ext>
                </a:extLst>
              </p:cNvPr>
              <p:cNvGrpSpPr>
                <a:grpSpLocks/>
              </p:cNvGrpSpPr>
              <p:nvPr/>
            </p:nvGrpSpPr>
            <p:grpSpPr bwMode="auto">
              <a:xfrm>
                <a:off x="0" y="1960"/>
                <a:ext cx="1137" cy="461"/>
                <a:chOff x="0" y="1960"/>
                <a:chExt cx="1137" cy="461"/>
              </a:xfrm>
            </p:grpSpPr>
            <p:sp>
              <p:nvSpPr>
                <p:cNvPr id="120860" name="Rectangle 96">
                  <a:extLst>
                    <a:ext uri="{FF2B5EF4-FFF2-40B4-BE49-F238E27FC236}">
                      <a16:creationId xmlns:a16="http://schemas.microsoft.com/office/drawing/2014/main" id="{D3BA8947-14B6-B31A-545D-C8345F737606}"/>
                    </a:ext>
                  </a:extLst>
                </p:cNvPr>
                <p:cNvSpPr>
                  <a:spLocks noChangeArrowheads="1"/>
                </p:cNvSpPr>
                <p:nvPr/>
              </p:nvSpPr>
              <p:spPr bwMode="auto">
                <a:xfrm>
                  <a:off x="43" y="1960"/>
                  <a:ext cx="1051" cy="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ICI </a:t>
                  </a:r>
                  <a:endParaRPr lang="fr-FR" altLang="fr-FR" sz="2000">
                    <a:latin typeface="Times New Roman" panose="02020603050405020304" pitchFamily="18" charset="0"/>
                  </a:endParaRPr>
                </a:p>
              </p:txBody>
            </p:sp>
            <p:sp>
              <p:nvSpPr>
                <p:cNvPr id="120861" name="Rectangle 120">
                  <a:extLst>
                    <a:ext uri="{FF2B5EF4-FFF2-40B4-BE49-F238E27FC236}">
                      <a16:creationId xmlns:a16="http://schemas.microsoft.com/office/drawing/2014/main" id="{3A67F33E-9158-1B06-DB3D-A4C47E2FD6AD}"/>
                    </a:ext>
                  </a:extLst>
                </p:cNvPr>
                <p:cNvSpPr>
                  <a:spLocks noChangeArrowheads="1"/>
                </p:cNvSpPr>
                <p:nvPr/>
              </p:nvSpPr>
              <p:spPr bwMode="auto">
                <a:xfrm>
                  <a:off x="0" y="1960"/>
                  <a:ext cx="1137" cy="461"/>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20851" name="Group 123">
                <a:extLst>
                  <a:ext uri="{FF2B5EF4-FFF2-40B4-BE49-F238E27FC236}">
                    <a16:creationId xmlns:a16="http://schemas.microsoft.com/office/drawing/2014/main" id="{D85A9451-FB1C-F020-2F7F-0B494851908C}"/>
                  </a:ext>
                </a:extLst>
              </p:cNvPr>
              <p:cNvGrpSpPr>
                <a:grpSpLocks/>
              </p:cNvGrpSpPr>
              <p:nvPr/>
            </p:nvGrpSpPr>
            <p:grpSpPr bwMode="auto">
              <a:xfrm>
                <a:off x="1137" y="1960"/>
                <a:ext cx="2426" cy="461"/>
                <a:chOff x="1137" y="1960"/>
                <a:chExt cx="2426" cy="461"/>
              </a:xfrm>
            </p:grpSpPr>
            <p:sp>
              <p:nvSpPr>
                <p:cNvPr id="120858" name="Rectangle 97">
                  <a:extLst>
                    <a:ext uri="{FF2B5EF4-FFF2-40B4-BE49-F238E27FC236}">
                      <a16:creationId xmlns:a16="http://schemas.microsoft.com/office/drawing/2014/main" id="{93F401C4-7CCA-A229-AC61-94AFE855E296}"/>
                    </a:ext>
                  </a:extLst>
                </p:cNvPr>
                <p:cNvSpPr>
                  <a:spLocks noChangeArrowheads="1"/>
                </p:cNvSpPr>
                <p:nvPr/>
              </p:nvSpPr>
              <p:spPr bwMode="auto">
                <a:xfrm>
                  <a:off x="1180" y="1960"/>
                  <a:ext cx="2340" cy="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Cette transmission vient de la station dont la désignation suit immédiatement </a:t>
                  </a:r>
                  <a:endParaRPr lang="fr-FR" altLang="fr-FR" sz="2000">
                    <a:latin typeface="Times New Roman" panose="02020603050405020304" pitchFamily="18" charset="0"/>
                  </a:endParaRPr>
                </a:p>
              </p:txBody>
            </p:sp>
            <p:sp>
              <p:nvSpPr>
                <p:cNvPr id="120859" name="Rectangle 122">
                  <a:extLst>
                    <a:ext uri="{FF2B5EF4-FFF2-40B4-BE49-F238E27FC236}">
                      <a16:creationId xmlns:a16="http://schemas.microsoft.com/office/drawing/2014/main" id="{9F2C4251-8DB0-0620-1DAF-CA428CDD77D7}"/>
                    </a:ext>
                  </a:extLst>
                </p:cNvPr>
                <p:cNvSpPr>
                  <a:spLocks noChangeArrowheads="1"/>
                </p:cNvSpPr>
                <p:nvPr/>
              </p:nvSpPr>
              <p:spPr bwMode="auto">
                <a:xfrm>
                  <a:off x="1137" y="1960"/>
                  <a:ext cx="2426" cy="461"/>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20852" name="Group 125">
                <a:extLst>
                  <a:ext uri="{FF2B5EF4-FFF2-40B4-BE49-F238E27FC236}">
                    <a16:creationId xmlns:a16="http://schemas.microsoft.com/office/drawing/2014/main" id="{BA95AB8B-88A7-9466-FE30-AF1D6B0753FC}"/>
                  </a:ext>
                </a:extLst>
              </p:cNvPr>
              <p:cNvGrpSpPr>
                <a:grpSpLocks/>
              </p:cNvGrpSpPr>
              <p:nvPr/>
            </p:nvGrpSpPr>
            <p:grpSpPr bwMode="auto">
              <a:xfrm>
                <a:off x="0" y="2421"/>
                <a:ext cx="1137" cy="461"/>
                <a:chOff x="0" y="2421"/>
                <a:chExt cx="1137" cy="461"/>
              </a:xfrm>
            </p:grpSpPr>
            <p:sp>
              <p:nvSpPr>
                <p:cNvPr id="120856" name="Rectangle 98">
                  <a:extLst>
                    <a:ext uri="{FF2B5EF4-FFF2-40B4-BE49-F238E27FC236}">
                      <a16:creationId xmlns:a16="http://schemas.microsoft.com/office/drawing/2014/main" id="{A313C56E-A867-F44E-847E-9CECEC9B292F}"/>
                    </a:ext>
                  </a:extLst>
                </p:cNvPr>
                <p:cNvSpPr>
                  <a:spLocks noChangeArrowheads="1"/>
                </p:cNvSpPr>
                <p:nvPr/>
              </p:nvSpPr>
              <p:spPr bwMode="auto">
                <a:xfrm>
                  <a:off x="43" y="2421"/>
                  <a:ext cx="1051" cy="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JE COLLATIONNE </a:t>
                  </a:r>
                  <a:endParaRPr lang="fr-FR" altLang="fr-FR" sz="2000">
                    <a:latin typeface="Times New Roman" panose="02020603050405020304" pitchFamily="18" charset="0"/>
                  </a:endParaRPr>
                </a:p>
              </p:txBody>
            </p:sp>
            <p:sp>
              <p:nvSpPr>
                <p:cNvPr id="120857" name="Rectangle 124">
                  <a:extLst>
                    <a:ext uri="{FF2B5EF4-FFF2-40B4-BE49-F238E27FC236}">
                      <a16:creationId xmlns:a16="http://schemas.microsoft.com/office/drawing/2014/main" id="{C887ABFF-6264-E644-EC9C-8F16E44B543A}"/>
                    </a:ext>
                  </a:extLst>
                </p:cNvPr>
                <p:cNvSpPr>
                  <a:spLocks noChangeArrowheads="1"/>
                </p:cNvSpPr>
                <p:nvPr/>
              </p:nvSpPr>
              <p:spPr bwMode="auto">
                <a:xfrm>
                  <a:off x="0" y="2421"/>
                  <a:ext cx="1137" cy="461"/>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20853" name="Group 127">
                <a:extLst>
                  <a:ext uri="{FF2B5EF4-FFF2-40B4-BE49-F238E27FC236}">
                    <a16:creationId xmlns:a16="http://schemas.microsoft.com/office/drawing/2014/main" id="{06C923DC-0325-33A6-07E7-1D5F5A6055EB}"/>
                  </a:ext>
                </a:extLst>
              </p:cNvPr>
              <p:cNvGrpSpPr>
                <a:grpSpLocks/>
              </p:cNvGrpSpPr>
              <p:nvPr/>
            </p:nvGrpSpPr>
            <p:grpSpPr bwMode="auto">
              <a:xfrm>
                <a:off x="1137" y="2421"/>
                <a:ext cx="2426" cy="461"/>
                <a:chOff x="1137" y="2421"/>
                <a:chExt cx="2426" cy="461"/>
              </a:xfrm>
            </p:grpSpPr>
            <p:sp>
              <p:nvSpPr>
                <p:cNvPr id="120854" name="Rectangle 99">
                  <a:extLst>
                    <a:ext uri="{FF2B5EF4-FFF2-40B4-BE49-F238E27FC236}">
                      <a16:creationId xmlns:a16="http://schemas.microsoft.com/office/drawing/2014/main" id="{9CA35CB4-0EBC-0178-AAC9-EFC17E5BB4C5}"/>
                    </a:ext>
                  </a:extLst>
                </p:cNvPr>
                <p:cNvSpPr>
                  <a:spLocks noChangeArrowheads="1"/>
                </p:cNvSpPr>
                <p:nvPr/>
              </p:nvSpPr>
              <p:spPr bwMode="auto">
                <a:xfrm>
                  <a:off x="1180" y="2421"/>
                  <a:ext cx="2340" cy="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Ce qui suit est la lecture intégrale de ce que vous venez de me transmettre. </a:t>
                  </a:r>
                  <a:endParaRPr lang="fr-FR" altLang="fr-FR" sz="2000">
                    <a:latin typeface="Times New Roman" panose="02020603050405020304" pitchFamily="18" charset="0"/>
                  </a:endParaRPr>
                </a:p>
              </p:txBody>
            </p:sp>
            <p:sp>
              <p:nvSpPr>
                <p:cNvPr id="120855" name="Rectangle 126">
                  <a:extLst>
                    <a:ext uri="{FF2B5EF4-FFF2-40B4-BE49-F238E27FC236}">
                      <a16:creationId xmlns:a16="http://schemas.microsoft.com/office/drawing/2014/main" id="{1F28A0B6-E8DF-9A6F-B2DC-64D353371C2F}"/>
                    </a:ext>
                  </a:extLst>
                </p:cNvPr>
                <p:cNvSpPr>
                  <a:spLocks noChangeArrowheads="1"/>
                </p:cNvSpPr>
                <p:nvPr/>
              </p:nvSpPr>
              <p:spPr bwMode="auto">
                <a:xfrm>
                  <a:off x="1137" y="2421"/>
                  <a:ext cx="2426" cy="461"/>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sp>
          <p:nvSpPr>
            <p:cNvPr id="120839" name="Rectangle 129">
              <a:extLst>
                <a:ext uri="{FF2B5EF4-FFF2-40B4-BE49-F238E27FC236}">
                  <a16:creationId xmlns:a16="http://schemas.microsoft.com/office/drawing/2014/main" id="{C674C109-81BD-3A79-14B0-11BE8164902A}"/>
                </a:ext>
              </a:extLst>
            </p:cNvPr>
            <p:cNvSpPr>
              <a:spLocks noChangeArrowheads="1"/>
            </p:cNvSpPr>
            <p:nvPr/>
          </p:nvSpPr>
          <p:spPr bwMode="auto">
            <a:xfrm>
              <a:off x="-3" y="-3"/>
              <a:ext cx="3569" cy="2888"/>
            </a:xfrm>
            <a:prstGeom prst="rect">
              <a:avLst/>
            </a:prstGeom>
            <a:noFill/>
            <a:ln w="9525">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re 8">
            <a:extLst>
              <a:ext uri="{FF2B5EF4-FFF2-40B4-BE49-F238E27FC236}">
                <a16:creationId xmlns:a16="http://schemas.microsoft.com/office/drawing/2014/main" id="{2175C90E-4CE2-667C-7727-28893DC16850}"/>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opérationnelle</a:t>
            </a:r>
          </a:p>
        </p:txBody>
      </p:sp>
      <p:sp>
        <p:nvSpPr>
          <p:cNvPr id="121859" name="Espace réservé du numéro de diapositive 4">
            <a:extLst>
              <a:ext uri="{FF2B5EF4-FFF2-40B4-BE49-F238E27FC236}">
                <a16:creationId xmlns:a16="http://schemas.microsoft.com/office/drawing/2014/main" id="{51B25A8B-2169-0A65-B246-6239A3D256AB}"/>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E8AF8EEA-3F0D-48DD-B0C7-F5C3E2FF06ED}" type="slidenum">
              <a:rPr lang="fr-FR" altLang="fr-FR" sz="2000">
                <a:solidFill>
                  <a:srgbClr val="984807"/>
                </a:solidFill>
              </a:rPr>
              <a:pPr algn="r" eaLnBrk="1" hangingPunct="1">
                <a:spcBef>
                  <a:spcPct val="0"/>
                </a:spcBef>
                <a:buFontTx/>
                <a:buNone/>
              </a:pPr>
              <a:t>97</a:t>
            </a:fld>
            <a:endParaRPr lang="fr-FR" altLang="fr-FR" sz="2000">
              <a:solidFill>
                <a:srgbClr val="984807"/>
              </a:solidFill>
            </a:endParaRPr>
          </a:p>
        </p:txBody>
      </p:sp>
      <p:sp>
        <p:nvSpPr>
          <p:cNvPr id="121860" name="Rectangle 1">
            <a:extLst>
              <a:ext uri="{FF2B5EF4-FFF2-40B4-BE49-F238E27FC236}">
                <a16:creationId xmlns:a16="http://schemas.microsoft.com/office/drawing/2014/main" id="{F8BA4694-C0C8-96B0-D017-651378B18E7A}"/>
              </a:ext>
            </a:extLst>
          </p:cNvPr>
          <p:cNvSpPr>
            <a:spLocks noChangeArrowheads="1"/>
          </p:cNvSpPr>
          <p:nvPr/>
        </p:nvSpPr>
        <p:spPr bwMode="auto">
          <a:xfrm>
            <a:off x="457200" y="1295400"/>
            <a:ext cx="8189913"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Les règles d'exploitation du réseau :</a:t>
            </a:r>
          </a:p>
        </p:txBody>
      </p:sp>
      <p:grpSp>
        <p:nvGrpSpPr>
          <p:cNvPr id="121861" name="Group 49">
            <a:extLst>
              <a:ext uri="{FF2B5EF4-FFF2-40B4-BE49-F238E27FC236}">
                <a16:creationId xmlns:a16="http://schemas.microsoft.com/office/drawing/2014/main" id="{12CB2C2A-D2C2-58BF-D69B-00989D24BCD3}"/>
              </a:ext>
            </a:extLst>
          </p:cNvPr>
          <p:cNvGrpSpPr>
            <a:grpSpLocks/>
          </p:cNvGrpSpPr>
          <p:nvPr/>
        </p:nvGrpSpPr>
        <p:grpSpPr bwMode="auto">
          <a:xfrm>
            <a:off x="381000" y="1905000"/>
            <a:ext cx="8305800" cy="4219575"/>
            <a:chOff x="-3" y="-3"/>
            <a:chExt cx="3569" cy="2658"/>
          </a:xfrm>
        </p:grpSpPr>
        <p:grpSp>
          <p:nvGrpSpPr>
            <p:cNvPr id="121862" name="Group 47">
              <a:extLst>
                <a:ext uri="{FF2B5EF4-FFF2-40B4-BE49-F238E27FC236}">
                  <a16:creationId xmlns:a16="http://schemas.microsoft.com/office/drawing/2014/main" id="{36FECF13-14F4-7082-8F97-3075BA4F2C85}"/>
                </a:ext>
              </a:extLst>
            </p:cNvPr>
            <p:cNvGrpSpPr>
              <a:grpSpLocks/>
            </p:cNvGrpSpPr>
            <p:nvPr/>
          </p:nvGrpSpPr>
          <p:grpSpPr bwMode="auto">
            <a:xfrm>
              <a:off x="0" y="0"/>
              <a:ext cx="3563" cy="2652"/>
              <a:chOff x="0" y="0"/>
              <a:chExt cx="3563" cy="2652"/>
            </a:xfrm>
          </p:grpSpPr>
          <p:grpSp>
            <p:nvGrpSpPr>
              <p:cNvPr id="121864" name="Group 20">
                <a:extLst>
                  <a:ext uri="{FF2B5EF4-FFF2-40B4-BE49-F238E27FC236}">
                    <a16:creationId xmlns:a16="http://schemas.microsoft.com/office/drawing/2014/main" id="{CB592702-4A59-2E9B-ADFB-8F2F7AAEA872}"/>
                  </a:ext>
                </a:extLst>
              </p:cNvPr>
              <p:cNvGrpSpPr>
                <a:grpSpLocks/>
              </p:cNvGrpSpPr>
              <p:nvPr/>
            </p:nvGrpSpPr>
            <p:grpSpPr bwMode="auto">
              <a:xfrm>
                <a:off x="0" y="0"/>
                <a:ext cx="1137" cy="346"/>
                <a:chOff x="0" y="0"/>
                <a:chExt cx="1137" cy="346"/>
              </a:xfrm>
            </p:grpSpPr>
            <p:sp>
              <p:nvSpPr>
                <p:cNvPr id="121904" name="Rectangle 5">
                  <a:extLst>
                    <a:ext uri="{FF2B5EF4-FFF2-40B4-BE49-F238E27FC236}">
                      <a16:creationId xmlns:a16="http://schemas.microsoft.com/office/drawing/2014/main" id="{BE76138E-5545-B264-8716-D3761902A061}"/>
                    </a:ext>
                  </a:extLst>
                </p:cNvPr>
                <p:cNvSpPr>
                  <a:spLocks noChangeArrowheads="1"/>
                </p:cNvSpPr>
                <p:nvPr/>
              </p:nvSpPr>
              <p:spPr bwMode="auto">
                <a:xfrm>
                  <a:off x="43" y="0"/>
                  <a:ext cx="1051"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b="1">
                      <a:solidFill>
                        <a:srgbClr val="000000"/>
                      </a:solidFill>
                      <a:latin typeface="Times New Roman" panose="02020603050405020304" pitchFamily="18" charset="0"/>
                      <a:cs typeface="Times New Roman" panose="02020603050405020304" pitchFamily="18" charset="0"/>
                    </a:rPr>
                    <a:t>Terme de procédure</a:t>
                  </a:r>
                  <a:endParaRPr lang="fr-FR" altLang="fr-FR" sz="2000">
                    <a:latin typeface="Times New Roman" panose="02020603050405020304" pitchFamily="18" charset="0"/>
                  </a:endParaRPr>
                </a:p>
              </p:txBody>
            </p:sp>
            <p:sp>
              <p:nvSpPr>
                <p:cNvPr id="121905" name="Rectangle 19">
                  <a:extLst>
                    <a:ext uri="{FF2B5EF4-FFF2-40B4-BE49-F238E27FC236}">
                      <a16:creationId xmlns:a16="http://schemas.microsoft.com/office/drawing/2014/main" id="{00435D75-FA34-AC6E-CA2A-BC3F2A17B5D3}"/>
                    </a:ext>
                  </a:extLst>
                </p:cNvPr>
                <p:cNvSpPr>
                  <a:spLocks noChangeArrowheads="1"/>
                </p:cNvSpPr>
                <p:nvPr/>
              </p:nvSpPr>
              <p:spPr bwMode="auto">
                <a:xfrm>
                  <a:off x="0" y="0"/>
                  <a:ext cx="1137"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21865" name="Group 22">
                <a:extLst>
                  <a:ext uri="{FF2B5EF4-FFF2-40B4-BE49-F238E27FC236}">
                    <a16:creationId xmlns:a16="http://schemas.microsoft.com/office/drawing/2014/main" id="{4A27123B-0BB8-F922-93E5-B4C92DA34D72}"/>
                  </a:ext>
                </a:extLst>
              </p:cNvPr>
              <p:cNvGrpSpPr>
                <a:grpSpLocks/>
              </p:cNvGrpSpPr>
              <p:nvPr/>
            </p:nvGrpSpPr>
            <p:grpSpPr bwMode="auto">
              <a:xfrm>
                <a:off x="1137" y="0"/>
                <a:ext cx="2426" cy="346"/>
                <a:chOff x="1137" y="0"/>
                <a:chExt cx="2426" cy="346"/>
              </a:xfrm>
            </p:grpSpPr>
            <p:sp>
              <p:nvSpPr>
                <p:cNvPr id="121902" name="Rectangle 6">
                  <a:extLst>
                    <a:ext uri="{FF2B5EF4-FFF2-40B4-BE49-F238E27FC236}">
                      <a16:creationId xmlns:a16="http://schemas.microsoft.com/office/drawing/2014/main" id="{BB5C768E-F8C5-5825-CECC-0202CE84D36E}"/>
                    </a:ext>
                  </a:extLst>
                </p:cNvPr>
                <p:cNvSpPr>
                  <a:spLocks noChangeArrowheads="1"/>
                </p:cNvSpPr>
                <p:nvPr/>
              </p:nvSpPr>
              <p:spPr bwMode="auto">
                <a:xfrm>
                  <a:off x="1180" y="0"/>
                  <a:ext cx="2340"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b="1">
                      <a:solidFill>
                        <a:srgbClr val="000000"/>
                      </a:solidFill>
                      <a:latin typeface="Times New Roman" panose="02020603050405020304" pitchFamily="18" charset="0"/>
                      <a:cs typeface="Times New Roman" panose="02020603050405020304" pitchFamily="18" charset="0"/>
                    </a:rPr>
                    <a:t>Signification</a:t>
                  </a:r>
                  <a:endParaRPr lang="fr-FR" altLang="fr-FR" sz="2000">
                    <a:latin typeface="Times New Roman" panose="02020603050405020304" pitchFamily="18" charset="0"/>
                  </a:endParaRPr>
                </a:p>
              </p:txBody>
            </p:sp>
            <p:sp>
              <p:nvSpPr>
                <p:cNvPr id="121903" name="Rectangle 21">
                  <a:extLst>
                    <a:ext uri="{FF2B5EF4-FFF2-40B4-BE49-F238E27FC236}">
                      <a16:creationId xmlns:a16="http://schemas.microsoft.com/office/drawing/2014/main" id="{747E5CCC-774E-2A77-E148-7EF2B2B0EC17}"/>
                    </a:ext>
                  </a:extLst>
                </p:cNvPr>
                <p:cNvSpPr>
                  <a:spLocks noChangeArrowheads="1"/>
                </p:cNvSpPr>
                <p:nvPr/>
              </p:nvSpPr>
              <p:spPr bwMode="auto">
                <a:xfrm>
                  <a:off x="1137" y="0"/>
                  <a:ext cx="2426"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21866" name="Group 24">
                <a:extLst>
                  <a:ext uri="{FF2B5EF4-FFF2-40B4-BE49-F238E27FC236}">
                    <a16:creationId xmlns:a16="http://schemas.microsoft.com/office/drawing/2014/main" id="{B772785B-A380-BAE1-281F-3A3E9E6C3C6C}"/>
                  </a:ext>
                </a:extLst>
              </p:cNvPr>
              <p:cNvGrpSpPr>
                <a:grpSpLocks/>
              </p:cNvGrpSpPr>
              <p:nvPr/>
            </p:nvGrpSpPr>
            <p:grpSpPr bwMode="auto">
              <a:xfrm>
                <a:off x="0" y="346"/>
                <a:ext cx="1137" cy="346"/>
                <a:chOff x="0" y="346"/>
                <a:chExt cx="1137" cy="346"/>
              </a:xfrm>
            </p:grpSpPr>
            <p:sp>
              <p:nvSpPr>
                <p:cNvPr id="121900" name="Rectangle 7">
                  <a:extLst>
                    <a:ext uri="{FF2B5EF4-FFF2-40B4-BE49-F238E27FC236}">
                      <a16:creationId xmlns:a16="http://schemas.microsoft.com/office/drawing/2014/main" id="{C1FE1F4B-D622-E448-A9FD-C588FAC04ADD}"/>
                    </a:ext>
                  </a:extLst>
                </p:cNvPr>
                <p:cNvSpPr>
                  <a:spLocks noChangeArrowheads="1"/>
                </p:cNvSpPr>
                <p:nvPr/>
              </p:nvSpPr>
              <p:spPr bwMode="auto">
                <a:xfrm>
                  <a:off x="43" y="346"/>
                  <a:ext cx="1051"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J’EPELLE</a:t>
                  </a:r>
                  <a:endParaRPr lang="fr-FR" altLang="fr-FR" sz="2000">
                    <a:latin typeface="Times New Roman" panose="02020603050405020304" pitchFamily="18" charset="0"/>
                  </a:endParaRPr>
                </a:p>
              </p:txBody>
            </p:sp>
            <p:sp>
              <p:nvSpPr>
                <p:cNvPr id="121901" name="Rectangle 23">
                  <a:extLst>
                    <a:ext uri="{FF2B5EF4-FFF2-40B4-BE49-F238E27FC236}">
                      <a16:creationId xmlns:a16="http://schemas.microsoft.com/office/drawing/2014/main" id="{EB41F805-41FE-03DD-84F6-3B733B3B82E9}"/>
                    </a:ext>
                  </a:extLst>
                </p:cNvPr>
                <p:cNvSpPr>
                  <a:spLocks noChangeArrowheads="1"/>
                </p:cNvSpPr>
                <p:nvPr/>
              </p:nvSpPr>
              <p:spPr bwMode="auto">
                <a:xfrm>
                  <a:off x="0" y="346"/>
                  <a:ext cx="1137"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21867" name="Group 26">
                <a:extLst>
                  <a:ext uri="{FF2B5EF4-FFF2-40B4-BE49-F238E27FC236}">
                    <a16:creationId xmlns:a16="http://schemas.microsoft.com/office/drawing/2014/main" id="{5ED31D3C-C5C9-9D4E-5C19-F289FB2FEE34}"/>
                  </a:ext>
                </a:extLst>
              </p:cNvPr>
              <p:cNvGrpSpPr>
                <a:grpSpLocks/>
              </p:cNvGrpSpPr>
              <p:nvPr/>
            </p:nvGrpSpPr>
            <p:grpSpPr bwMode="auto">
              <a:xfrm>
                <a:off x="1137" y="346"/>
                <a:ext cx="2426" cy="346"/>
                <a:chOff x="1137" y="346"/>
                <a:chExt cx="2426" cy="346"/>
              </a:xfrm>
            </p:grpSpPr>
            <p:sp>
              <p:nvSpPr>
                <p:cNvPr id="121898" name="Rectangle 8">
                  <a:extLst>
                    <a:ext uri="{FF2B5EF4-FFF2-40B4-BE49-F238E27FC236}">
                      <a16:creationId xmlns:a16="http://schemas.microsoft.com/office/drawing/2014/main" id="{60926542-298E-09B2-732E-57E2D53C608F}"/>
                    </a:ext>
                  </a:extLst>
                </p:cNvPr>
                <p:cNvSpPr>
                  <a:spLocks noChangeArrowheads="1"/>
                </p:cNvSpPr>
                <p:nvPr/>
              </p:nvSpPr>
              <p:spPr bwMode="auto">
                <a:xfrm>
                  <a:off x="1180" y="346"/>
                  <a:ext cx="2340"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J’épelle phonétiquement le mot avant. </a:t>
                  </a:r>
                  <a:endParaRPr lang="fr-FR" altLang="fr-FR" sz="2000">
                    <a:latin typeface="Times New Roman" panose="02020603050405020304" pitchFamily="18" charset="0"/>
                  </a:endParaRPr>
                </a:p>
              </p:txBody>
            </p:sp>
            <p:sp>
              <p:nvSpPr>
                <p:cNvPr id="121899" name="Rectangle 25">
                  <a:extLst>
                    <a:ext uri="{FF2B5EF4-FFF2-40B4-BE49-F238E27FC236}">
                      <a16:creationId xmlns:a16="http://schemas.microsoft.com/office/drawing/2014/main" id="{8A98540B-B963-B67B-8E8B-EAA73688C035}"/>
                    </a:ext>
                  </a:extLst>
                </p:cNvPr>
                <p:cNvSpPr>
                  <a:spLocks noChangeArrowheads="1"/>
                </p:cNvSpPr>
                <p:nvPr/>
              </p:nvSpPr>
              <p:spPr bwMode="auto">
                <a:xfrm>
                  <a:off x="1137" y="346"/>
                  <a:ext cx="2426"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21868" name="Group 28">
                <a:extLst>
                  <a:ext uri="{FF2B5EF4-FFF2-40B4-BE49-F238E27FC236}">
                    <a16:creationId xmlns:a16="http://schemas.microsoft.com/office/drawing/2014/main" id="{AC5E44ED-15AC-76A5-A70C-4CD8356E4698}"/>
                  </a:ext>
                </a:extLst>
              </p:cNvPr>
              <p:cNvGrpSpPr>
                <a:grpSpLocks/>
              </p:cNvGrpSpPr>
              <p:nvPr/>
            </p:nvGrpSpPr>
            <p:grpSpPr bwMode="auto">
              <a:xfrm>
                <a:off x="0" y="692"/>
                <a:ext cx="1137" cy="346"/>
                <a:chOff x="0" y="692"/>
                <a:chExt cx="1137" cy="346"/>
              </a:xfrm>
            </p:grpSpPr>
            <p:sp>
              <p:nvSpPr>
                <p:cNvPr id="121896" name="Rectangle 9">
                  <a:extLst>
                    <a:ext uri="{FF2B5EF4-FFF2-40B4-BE49-F238E27FC236}">
                      <a16:creationId xmlns:a16="http://schemas.microsoft.com/office/drawing/2014/main" id="{81BDDBFD-A764-216D-ADFF-912D632757A7}"/>
                    </a:ext>
                  </a:extLst>
                </p:cNvPr>
                <p:cNvSpPr>
                  <a:spLocks noChangeArrowheads="1"/>
                </p:cNvSpPr>
                <p:nvPr/>
              </p:nvSpPr>
              <p:spPr bwMode="auto">
                <a:xfrm>
                  <a:off x="43" y="692"/>
                  <a:ext cx="1051"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JE REPETE </a:t>
                  </a:r>
                  <a:endParaRPr lang="fr-FR" altLang="fr-FR" sz="2000">
                    <a:latin typeface="Times New Roman" panose="02020603050405020304" pitchFamily="18" charset="0"/>
                  </a:endParaRPr>
                </a:p>
              </p:txBody>
            </p:sp>
            <p:sp>
              <p:nvSpPr>
                <p:cNvPr id="121897" name="Rectangle 27">
                  <a:extLst>
                    <a:ext uri="{FF2B5EF4-FFF2-40B4-BE49-F238E27FC236}">
                      <a16:creationId xmlns:a16="http://schemas.microsoft.com/office/drawing/2014/main" id="{C4078CE2-813B-6963-1291-69537A68E129}"/>
                    </a:ext>
                  </a:extLst>
                </p:cNvPr>
                <p:cNvSpPr>
                  <a:spLocks noChangeArrowheads="1"/>
                </p:cNvSpPr>
                <p:nvPr/>
              </p:nvSpPr>
              <p:spPr bwMode="auto">
                <a:xfrm>
                  <a:off x="0" y="692"/>
                  <a:ext cx="1137"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21869" name="Group 30">
                <a:extLst>
                  <a:ext uri="{FF2B5EF4-FFF2-40B4-BE49-F238E27FC236}">
                    <a16:creationId xmlns:a16="http://schemas.microsoft.com/office/drawing/2014/main" id="{0EB18732-B7C6-E721-EBB9-D4A07949432F}"/>
                  </a:ext>
                </a:extLst>
              </p:cNvPr>
              <p:cNvGrpSpPr>
                <a:grpSpLocks/>
              </p:cNvGrpSpPr>
              <p:nvPr/>
            </p:nvGrpSpPr>
            <p:grpSpPr bwMode="auto">
              <a:xfrm>
                <a:off x="1137" y="692"/>
                <a:ext cx="2426" cy="346"/>
                <a:chOff x="1137" y="692"/>
                <a:chExt cx="2426" cy="346"/>
              </a:xfrm>
            </p:grpSpPr>
            <p:sp>
              <p:nvSpPr>
                <p:cNvPr id="121894" name="Rectangle 10">
                  <a:extLst>
                    <a:ext uri="{FF2B5EF4-FFF2-40B4-BE49-F238E27FC236}">
                      <a16:creationId xmlns:a16="http://schemas.microsoft.com/office/drawing/2014/main" id="{DD233388-556E-5AB0-29FE-CE0C33886B6D}"/>
                    </a:ext>
                  </a:extLst>
                </p:cNvPr>
                <p:cNvSpPr>
                  <a:spLocks noChangeArrowheads="1"/>
                </p:cNvSpPr>
                <p:nvPr/>
              </p:nvSpPr>
              <p:spPr bwMode="auto">
                <a:xfrm>
                  <a:off x="1180" y="692"/>
                  <a:ext cx="2340"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Je répète la transmission ou la partie indiquée. </a:t>
                  </a:r>
                  <a:endParaRPr lang="fr-FR" altLang="fr-FR" sz="2000">
                    <a:latin typeface="Times New Roman" panose="02020603050405020304" pitchFamily="18" charset="0"/>
                  </a:endParaRPr>
                </a:p>
              </p:txBody>
            </p:sp>
            <p:sp>
              <p:nvSpPr>
                <p:cNvPr id="121895" name="Rectangle 29">
                  <a:extLst>
                    <a:ext uri="{FF2B5EF4-FFF2-40B4-BE49-F238E27FC236}">
                      <a16:creationId xmlns:a16="http://schemas.microsoft.com/office/drawing/2014/main" id="{8F47EA87-C624-37CA-0240-2E6766E998D2}"/>
                    </a:ext>
                  </a:extLst>
                </p:cNvPr>
                <p:cNvSpPr>
                  <a:spLocks noChangeArrowheads="1"/>
                </p:cNvSpPr>
                <p:nvPr/>
              </p:nvSpPr>
              <p:spPr bwMode="auto">
                <a:xfrm>
                  <a:off x="1137" y="692"/>
                  <a:ext cx="2426"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21870" name="Group 32">
                <a:extLst>
                  <a:ext uri="{FF2B5EF4-FFF2-40B4-BE49-F238E27FC236}">
                    <a16:creationId xmlns:a16="http://schemas.microsoft.com/office/drawing/2014/main" id="{AAFEF0F2-0C00-AAE5-047A-4BC7E72BC117}"/>
                  </a:ext>
                </a:extLst>
              </p:cNvPr>
              <p:cNvGrpSpPr>
                <a:grpSpLocks/>
              </p:cNvGrpSpPr>
              <p:nvPr/>
            </p:nvGrpSpPr>
            <p:grpSpPr bwMode="auto">
              <a:xfrm>
                <a:off x="0" y="1038"/>
                <a:ext cx="1137" cy="461"/>
                <a:chOff x="0" y="1038"/>
                <a:chExt cx="1137" cy="461"/>
              </a:xfrm>
            </p:grpSpPr>
            <p:sp>
              <p:nvSpPr>
                <p:cNvPr id="121892" name="Rectangle 11">
                  <a:extLst>
                    <a:ext uri="{FF2B5EF4-FFF2-40B4-BE49-F238E27FC236}">
                      <a16:creationId xmlns:a16="http://schemas.microsoft.com/office/drawing/2014/main" id="{C5C58833-4140-1DEA-04D6-F7881B00E88D}"/>
                    </a:ext>
                  </a:extLst>
                </p:cNvPr>
                <p:cNvSpPr>
                  <a:spLocks noChangeArrowheads="1"/>
                </p:cNvSpPr>
                <p:nvPr/>
              </p:nvSpPr>
              <p:spPr bwMode="auto">
                <a:xfrm>
                  <a:off x="43" y="1038"/>
                  <a:ext cx="1051" cy="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PARLEZ </a:t>
                  </a:r>
                  <a:endParaRPr lang="fr-FR" altLang="fr-FR" sz="2000">
                    <a:latin typeface="Times New Roman" panose="02020603050405020304" pitchFamily="18" charset="0"/>
                  </a:endParaRPr>
                </a:p>
              </p:txBody>
            </p:sp>
            <p:sp>
              <p:nvSpPr>
                <p:cNvPr id="121893" name="Rectangle 31">
                  <a:extLst>
                    <a:ext uri="{FF2B5EF4-FFF2-40B4-BE49-F238E27FC236}">
                      <a16:creationId xmlns:a16="http://schemas.microsoft.com/office/drawing/2014/main" id="{C0A7E25C-D711-1F0F-9355-52F13538BA3D}"/>
                    </a:ext>
                  </a:extLst>
                </p:cNvPr>
                <p:cNvSpPr>
                  <a:spLocks noChangeArrowheads="1"/>
                </p:cNvSpPr>
                <p:nvPr/>
              </p:nvSpPr>
              <p:spPr bwMode="auto">
                <a:xfrm>
                  <a:off x="0" y="1038"/>
                  <a:ext cx="1137" cy="461"/>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21871" name="Group 34">
                <a:extLst>
                  <a:ext uri="{FF2B5EF4-FFF2-40B4-BE49-F238E27FC236}">
                    <a16:creationId xmlns:a16="http://schemas.microsoft.com/office/drawing/2014/main" id="{D11A9EDC-3844-1436-8630-E4ABB2DB984A}"/>
                  </a:ext>
                </a:extLst>
              </p:cNvPr>
              <p:cNvGrpSpPr>
                <a:grpSpLocks/>
              </p:cNvGrpSpPr>
              <p:nvPr/>
            </p:nvGrpSpPr>
            <p:grpSpPr bwMode="auto">
              <a:xfrm>
                <a:off x="1137" y="1038"/>
                <a:ext cx="2426" cy="461"/>
                <a:chOff x="1137" y="1038"/>
                <a:chExt cx="2426" cy="461"/>
              </a:xfrm>
            </p:grpSpPr>
            <p:sp>
              <p:nvSpPr>
                <p:cNvPr id="121890" name="Rectangle 12">
                  <a:extLst>
                    <a:ext uri="{FF2B5EF4-FFF2-40B4-BE49-F238E27FC236}">
                      <a16:creationId xmlns:a16="http://schemas.microsoft.com/office/drawing/2014/main" id="{8D9FDC78-3904-02B0-E43F-D15DB0631B10}"/>
                    </a:ext>
                  </a:extLst>
                </p:cNvPr>
                <p:cNvSpPr>
                  <a:spLocks noChangeArrowheads="1"/>
                </p:cNvSpPr>
                <p:nvPr/>
              </p:nvSpPr>
              <p:spPr bwMode="auto">
                <a:xfrm>
                  <a:off x="1180" y="1038"/>
                  <a:ext cx="2340" cy="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Ceci est la fin de ma transmission, j’attends votre réaction. </a:t>
                  </a:r>
                  <a:endParaRPr lang="fr-FR" altLang="fr-FR" sz="2000">
                    <a:latin typeface="Times New Roman" panose="02020603050405020304" pitchFamily="18" charset="0"/>
                  </a:endParaRPr>
                </a:p>
              </p:txBody>
            </p:sp>
            <p:sp>
              <p:nvSpPr>
                <p:cNvPr id="121891" name="Rectangle 33">
                  <a:extLst>
                    <a:ext uri="{FF2B5EF4-FFF2-40B4-BE49-F238E27FC236}">
                      <a16:creationId xmlns:a16="http://schemas.microsoft.com/office/drawing/2014/main" id="{8162F2F1-ED4F-BC8E-B427-EDFEE6EBE125}"/>
                    </a:ext>
                  </a:extLst>
                </p:cNvPr>
                <p:cNvSpPr>
                  <a:spLocks noChangeArrowheads="1"/>
                </p:cNvSpPr>
                <p:nvPr/>
              </p:nvSpPr>
              <p:spPr bwMode="auto">
                <a:xfrm>
                  <a:off x="1137" y="1038"/>
                  <a:ext cx="2426" cy="461"/>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21872" name="Group 36">
                <a:extLst>
                  <a:ext uri="{FF2B5EF4-FFF2-40B4-BE49-F238E27FC236}">
                    <a16:creationId xmlns:a16="http://schemas.microsoft.com/office/drawing/2014/main" id="{48338A06-C9CB-5ED9-1C22-99BB25AF3AD4}"/>
                  </a:ext>
                </a:extLst>
              </p:cNvPr>
              <p:cNvGrpSpPr>
                <a:grpSpLocks/>
              </p:cNvGrpSpPr>
              <p:nvPr/>
            </p:nvGrpSpPr>
            <p:grpSpPr bwMode="auto">
              <a:xfrm>
                <a:off x="0" y="1499"/>
                <a:ext cx="1137" cy="346"/>
                <a:chOff x="0" y="1499"/>
                <a:chExt cx="1137" cy="346"/>
              </a:xfrm>
            </p:grpSpPr>
            <p:sp>
              <p:nvSpPr>
                <p:cNvPr id="121888" name="Rectangle 13">
                  <a:extLst>
                    <a:ext uri="{FF2B5EF4-FFF2-40B4-BE49-F238E27FC236}">
                      <a16:creationId xmlns:a16="http://schemas.microsoft.com/office/drawing/2014/main" id="{D1AD4E08-7EBD-C4A4-9583-CCF6323D3A7B}"/>
                    </a:ext>
                  </a:extLst>
                </p:cNvPr>
                <p:cNvSpPr>
                  <a:spLocks noChangeArrowheads="1"/>
                </p:cNvSpPr>
                <p:nvPr/>
              </p:nvSpPr>
              <p:spPr bwMode="auto">
                <a:xfrm>
                  <a:off x="43" y="1499"/>
                  <a:ext cx="1051"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PRENEZ MESSAGE </a:t>
                  </a:r>
                  <a:endParaRPr lang="fr-FR" altLang="fr-FR" sz="2000">
                    <a:latin typeface="Times New Roman" panose="02020603050405020304" pitchFamily="18" charset="0"/>
                  </a:endParaRPr>
                </a:p>
              </p:txBody>
            </p:sp>
            <p:sp>
              <p:nvSpPr>
                <p:cNvPr id="121889" name="Rectangle 35">
                  <a:extLst>
                    <a:ext uri="{FF2B5EF4-FFF2-40B4-BE49-F238E27FC236}">
                      <a16:creationId xmlns:a16="http://schemas.microsoft.com/office/drawing/2014/main" id="{3D70439C-EA35-3E5E-5983-AB275AAEF987}"/>
                    </a:ext>
                  </a:extLst>
                </p:cNvPr>
                <p:cNvSpPr>
                  <a:spLocks noChangeArrowheads="1"/>
                </p:cNvSpPr>
                <p:nvPr/>
              </p:nvSpPr>
              <p:spPr bwMode="auto">
                <a:xfrm>
                  <a:off x="0" y="1499"/>
                  <a:ext cx="1137"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21873" name="Group 38">
                <a:extLst>
                  <a:ext uri="{FF2B5EF4-FFF2-40B4-BE49-F238E27FC236}">
                    <a16:creationId xmlns:a16="http://schemas.microsoft.com/office/drawing/2014/main" id="{60CE918F-2D14-50F9-EFE7-2DCA0C72ED8C}"/>
                  </a:ext>
                </a:extLst>
              </p:cNvPr>
              <p:cNvGrpSpPr>
                <a:grpSpLocks/>
              </p:cNvGrpSpPr>
              <p:nvPr/>
            </p:nvGrpSpPr>
            <p:grpSpPr bwMode="auto">
              <a:xfrm>
                <a:off x="1137" y="1499"/>
                <a:ext cx="2426" cy="346"/>
                <a:chOff x="1137" y="1499"/>
                <a:chExt cx="2426" cy="346"/>
              </a:xfrm>
            </p:grpSpPr>
            <p:sp>
              <p:nvSpPr>
                <p:cNvPr id="121886" name="Rectangle 14">
                  <a:extLst>
                    <a:ext uri="{FF2B5EF4-FFF2-40B4-BE49-F238E27FC236}">
                      <a16:creationId xmlns:a16="http://schemas.microsoft.com/office/drawing/2014/main" id="{42C4B71B-06BA-33ED-1F67-3CA199FB6A34}"/>
                    </a:ext>
                  </a:extLst>
                </p:cNvPr>
                <p:cNvSpPr>
                  <a:spLocks noChangeArrowheads="1"/>
                </p:cNvSpPr>
                <p:nvPr/>
              </p:nvSpPr>
              <p:spPr bwMode="auto">
                <a:xfrm>
                  <a:off x="1180" y="1499"/>
                  <a:ext cx="2340"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Prenez par écrit le message qui suit. </a:t>
                  </a:r>
                  <a:endParaRPr lang="fr-FR" altLang="fr-FR" sz="2000">
                    <a:latin typeface="Times New Roman" panose="02020603050405020304" pitchFamily="18" charset="0"/>
                  </a:endParaRPr>
                </a:p>
              </p:txBody>
            </p:sp>
            <p:sp>
              <p:nvSpPr>
                <p:cNvPr id="121887" name="Rectangle 37">
                  <a:extLst>
                    <a:ext uri="{FF2B5EF4-FFF2-40B4-BE49-F238E27FC236}">
                      <a16:creationId xmlns:a16="http://schemas.microsoft.com/office/drawing/2014/main" id="{CE10BB73-5BC6-7519-F670-F1568BCAE3D9}"/>
                    </a:ext>
                  </a:extLst>
                </p:cNvPr>
                <p:cNvSpPr>
                  <a:spLocks noChangeArrowheads="1"/>
                </p:cNvSpPr>
                <p:nvPr/>
              </p:nvSpPr>
              <p:spPr bwMode="auto">
                <a:xfrm>
                  <a:off x="1137" y="1499"/>
                  <a:ext cx="2426"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21874" name="Group 40">
                <a:extLst>
                  <a:ext uri="{FF2B5EF4-FFF2-40B4-BE49-F238E27FC236}">
                    <a16:creationId xmlns:a16="http://schemas.microsoft.com/office/drawing/2014/main" id="{66A04E2F-2EC7-2525-36DB-AF1F23D670D6}"/>
                  </a:ext>
                </a:extLst>
              </p:cNvPr>
              <p:cNvGrpSpPr>
                <a:grpSpLocks/>
              </p:cNvGrpSpPr>
              <p:nvPr/>
            </p:nvGrpSpPr>
            <p:grpSpPr bwMode="auto">
              <a:xfrm>
                <a:off x="0" y="1845"/>
                <a:ext cx="1137" cy="346"/>
                <a:chOff x="0" y="1845"/>
                <a:chExt cx="1137" cy="346"/>
              </a:xfrm>
            </p:grpSpPr>
            <p:sp>
              <p:nvSpPr>
                <p:cNvPr id="121884" name="Rectangle 15">
                  <a:extLst>
                    <a:ext uri="{FF2B5EF4-FFF2-40B4-BE49-F238E27FC236}">
                      <a16:creationId xmlns:a16="http://schemas.microsoft.com/office/drawing/2014/main" id="{178560EF-E0C1-6E8D-14FB-8FBBF9C5426B}"/>
                    </a:ext>
                  </a:extLst>
                </p:cNvPr>
                <p:cNvSpPr>
                  <a:spLocks noChangeArrowheads="1"/>
                </p:cNvSpPr>
                <p:nvPr/>
              </p:nvSpPr>
              <p:spPr bwMode="auto">
                <a:xfrm>
                  <a:off x="43" y="1845"/>
                  <a:ext cx="1051"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REÇU </a:t>
                  </a:r>
                  <a:endParaRPr lang="fr-FR" altLang="fr-FR" sz="2000">
                    <a:latin typeface="Times New Roman" panose="02020603050405020304" pitchFamily="18" charset="0"/>
                  </a:endParaRPr>
                </a:p>
              </p:txBody>
            </p:sp>
            <p:sp>
              <p:nvSpPr>
                <p:cNvPr id="121885" name="Rectangle 39">
                  <a:extLst>
                    <a:ext uri="{FF2B5EF4-FFF2-40B4-BE49-F238E27FC236}">
                      <a16:creationId xmlns:a16="http://schemas.microsoft.com/office/drawing/2014/main" id="{DCBED942-D386-5418-4187-118DA2138B94}"/>
                    </a:ext>
                  </a:extLst>
                </p:cNvPr>
                <p:cNvSpPr>
                  <a:spLocks noChangeArrowheads="1"/>
                </p:cNvSpPr>
                <p:nvPr/>
              </p:nvSpPr>
              <p:spPr bwMode="auto">
                <a:xfrm>
                  <a:off x="0" y="1845"/>
                  <a:ext cx="1137"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21875" name="Group 42">
                <a:extLst>
                  <a:ext uri="{FF2B5EF4-FFF2-40B4-BE49-F238E27FC236}">
                    <a16:creationId xmlns:a16="http://schemas.microsoft.com/office/drawing/2014/main" id="{D0F6D5D4-2062-4066-F2AD-60245FC54C06}"/>
                  </a:ext>
                </a:extLst>
              </p:cNvPr>
              <p:cNvGrpSpPr>
                <a:grpSpLocks/>
              </p:cNvGrpSpPr>
              <p:nvPr/>
            </p:nvGrpSpPr>
            <p:grpSpPr bwMode="auto">
              <a:xfrm>
                <a:off x="1137" y="1845"/>
                <a:ext cx="2426" cy="346"/>
                <a:chOff x="1137" y="1845"/>
                <a:chExt cx="2426" cy="346"/>
              </a:xfrm>
            </p:grpSpPr>
            <p:sp>
              <p:nvSpPr>
                <p:cNvPr id="121882" name="Rectangle 16">
                  <a:extLst>
                    <a:ext uri="{FF2B5EF4-FFF2-40B4-BE49-F238E27FC236}">
                      <a16:creationId xmlns:a16="http://schemas.microsoft.com/office/drawing/2014/main" id="{DDAD6832-AE2A-FD7A-5070-E240CAE61B17}"/>
                    </a:ext>
                  </a:extLst>
                </p:cNvPr>
                <p:cNvSpPr>
                  <a:spLocks noChangeArrowheads="1"/>
                </p:cNvSpPr>
                <p:nvPr/>
              </p:nvSpPr>
              <p:spPr bwMode="auto">
                <a:xfrm>
                  <a:off x="1180" y="1845"/>
                  <a:ext cx="2340"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J’ai bien reçu votre dernière transmission </a:t>
                  </a:r>
                  <a:endParaRPr lang="fr-FR" altLang="fr-FR" sz="2000">
                    <a:latin typeface="Times New Roman" panose="02020603050405020304" pitchFamily="18" charset="0"/>
                  </a:endParaRPr>
                </a:p>
              </p:txBody>
            </p:sp>
            <p:sp>
              <p:nvSpPr>
                <p:cNvPr id="121883" name="Rectangle 41">
                  <a:extLst>
                    <a:ext uri="{FF2B5EF4-FFF2-40B4-BE49-F238E27FC236}">
                      <a16:creationId xmlns:a16="http://schemas.microsoft.com/office/drawing/2014/main" id="{D25ADEF1-7F4A-8212-31D9-4A6AA7DD9806}"/>
                    </a:ext>
                  </a:extLst>
                </p:cNvPr>
                <p:cNvSpPr>
                  <a:spLocks noChangeArrowheads="1"/>
                </p:cNvSpPr>
                <p:nvPr/>
              </p:nvSpPr>
              <p:spPr bwMode="auto">
                <a:xfrm>
                  <a:off x="1137" y="1845"/>
                  <a:ext cx="2426"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21876" name="Group 44">
                <a:extLst>
                  <a:ext uri="{FF2B5EF4-FFF2-40B4-BE49-F238E27FC236}">
                    <a16:creationId xmlns:a16="http://schemas.microsoft.com/office/drawing/2014/main" id="{B0AC0BE1-0978-2F2B-1605-19E4E8462377}"/>
                  </a:ext>
                </a:extLst>
              </p:cNvPr>
              <p:cNvGrpSpPr>
                <a:grpSpLocks/>
              </p:cNvGrpSpPr>
              <p:nvPr/>
            </p:nvGrpSpPr>
            <p:grpSpPr bwMode="auto">
              <a:xfrm>
                <a:off x="0" y="2191"/>
                <a:ext cx="1137" cy="461"/>
                <a:chOff x="0" y="2191"/>
                <a:chExt cx="1137" cy="461"/>
              </a:xfrm>
            </p:grpSpPr>
            <p:sp>
              <p:nvSpPr>
                <p:cNvPr id="121880" name="Rectangle 17">
                  <a:extLst>
                    <a:ext uri="{FF2B5EF4-FFF2-40B4-BE49-F238E27FC236}">
                      <a16:creationId xmlns:a16="http://schemas.microsoft.com/office/drawing/2014/main" id="{0F88BE4E-B131-E851-AF44-E659D92A22D9}"/>
                    </a:ext>
                  </a:extLst>
                </p:cNvPr>
                <p:cNvSpPr>
                  <a:spLocks noChangeArrowheads="1"/>
                </p:cNvSpPr>
                <p:nvPr/>
              </p:nvSpPr>
              <p:spPr bwMode="auto">
                <a:xfrm>
                  <a:off x="43" y="2191"/>
                  <a:ext cx="1051" cy="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JE VERIFIE </a:t>
                  </a:r>
                  <a:endParaRPr lang="fr-FR" altLang="fr-FR" sz="2000">
                    <a:latin typeface="Times New Roman" panose="02020603050405020304" pitchFamily="18" charset="0"/>
                  </a:endParaRPr>
                </a:p>
              </p:txBody>
            </p:sp>
            <p:sp>
              <p:nvSpPr>
                <p:cNvPr id="121881" name="Rectangle 43">
                  <a:extLst>
                    <a:ext uri="{FF2B5EF4-FFF2-40B4-BE49-F238E27FC236}">
                      <a16:creationId xmlns:a16="http://schemas.microsoft.com/office/drawing/2014/main" id="{D0B07E39-6032-EE4C-87B1-EE0AB92D7E82}"/>
                    </a:ext>
                  </a:extLst>
                </p:cNvPr>
                <p:cNvSpPr>
                  <a:spLocks noChangeArrowheads="1"/>
                </p:cNvSpPr>
                <p:nvPr/>
              </p:nvSpPr>
              <p:spPr bwMode="auto">
                <a:xfrm>
                  <a:off x="0" y="2191"/>
                  <a:ext cx="1137" cy="461"/>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21877" name="Group 46">
                <a:extLst>
                  <a:ext uri="{FF2B5EF4-FFF2-40B4-BE49-F238E27FC236}">
                    <a16:creationId xmlns:a16="http://schemas.microsoft.com/office/drawing/2014/main" id="{1B7640B2-EAC5-1CC0-69AB-567D216B7BFE}"/>
                  </a:ext>
                </a:extLst>
              </p:cNvPr>
              <p:cNvGrpSpPr>
                <a:grpSpLocks/>
              </p:cNvGrpSpPr>
              <p:nvPr/>
            </p:nvGrpSpPr>
            <p:grpSpPr bwMode="auto">
              <a:xfrm>
                <a:off x="1137" y="2191"/>
                <a:ext cx="2426" cy="461"/>
                <a:chOff x="1137" y="2191"/>
                <a:chExt cx="2426" cy="461"/>
              </a:xfrm>
            </p:grpSpPr>
            <p:sp>
              <p:nvSpPr>
                <p:cNvPr id="121878" name="Rectangle 18">
                  <a:extLst>
                    <a:ext uri="{FF2B5EF4-FFF2-40B4-BE49-F238E27FC236}">
                      <a16:creationId xmlns:a16="http://schemas.microsoft.com/office/drawing/2014/main" id="{97ACBC9E-615B-521E-881A-6067691082F1}"/>
                    </a:ext>
                  </a:extLst>
                </p:cNvPr>
                <p:cNvSpPr>
                  <a:spLocks noChangeArrowheads="1"/>
                </p:cNvSpPr>
                <p:nvPr/>
              </p:nvSpPr>
              <p:spPr bwMode="auto">
                <a:xfrm>
                  <a:off x="1180" y="2191"/>
                  <a:ext cx="2340" cy="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L’opérateur transmetteur demande à l’autorité rédactrice si le (ou la partie du) message est correct. </a:t>
                  </a:r>
                  <a:endParaRPr lang="fr-FR" altLang="fr-FR" sz="2000">
                    <a:latin typeface="Times New Roman" panose="02020603050405020304" pitchFamily="18" charset="0"/>
                  </a:endParaRPr>
                </a:p>
              </p:txBody>
            </p:sp>
            <p:sp>
              <p:nvSpPr>
                <p:cNvPr id="121879" name="Rectangle 45">
                  <a:extLst>
                    <a:ext uri="{FF2B5EF4-FFF2-40B4-BE49-F238E27FC236}">
                      <a16:creationId xmlns:a16="http://schemas.microsoft.com/office/drawing/2014/main" id="{0A9D5CBA-69F2-547E-DFFB-7AFC80BEBBFC}"/>
                    </a:ext>
                  </a:extLst>
                </p:cNvPr>
                <p:cNvSpPr>
                  <a:spLocks noChangeArrowheads="1"/>
                </p:cNvSpPr>
                <p:nvPr/>
              </p:nvSpPr>
              <p:spPr bwMode="auto">
                <a:xfrm>
                  <a:off x="1137" y="2191"/>
                  <a:ext cx="2426" cy="461"/>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sp>
          <p:nvSpPr>
            <p:cNvPr id="121863" name="Rectangle 48">
              <a:extLst>
                <a:ext uri="{FF2B5EF4-FFF2-40B4-BE49-F238E27FC236}">
                  <a16:creationId xmlns:a16="http://schemas.microsoft.com/office/drawing/2014/main" id="{8E4E2D3E-A8BF-C437-1B9C-4ED75EEDE418}"/>
                </a:ext>
              </a:extLst>
            </p:cNvPr>
            <p:cNvSpPr>
              <a:spLocks noChangeArrowheads="1"/>
            </p:cNvSpPr>
            <p:nvPr/>
          </p:nvSpPr>
          <p:spPr bwMode="auto">
            <a:xfrm>
              <a:off x="-3" y="-3"/>
              <a:ext cx="3569" cy="2658"/>
            </a:xfrm>
            <a:prstGeom prst="rect">
              <a:avLst/>
            </a:prstGeom>
            <a:noFill/>
            <a:ln w="9525">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re 8">
            <a:extLst>
              <a:ext uri="{FF2B5EF4-FFF2-40B4-BE49-F238E27FC236}">
                <a16:creationId xmlns:a16="http://schemas.microsoft.com/office/drawing/2014/main" id="{C2F8A010-9C28-1047-1ED9-396EA3F13C42}"/>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opérationnelle</a:t>
            </a:r>
          </a:p>
        </p:txBody>
      </p:sp>
      <p:sp>
        <p:nvSpPr>
          <p:cNvPr id="122883" name="Espace réservé du numéro de diapositive 4">
            <a:extLst>
              <a:ext uri="{FF2B5EF4-FFF2-40B4-BE49-F238E27FC236}">
                <a16:creationId xmlns:a16="http://schemas.microsoft.com/office/drawing/2014/main" id="{4A638FD6-1527-8BF6-96B7-2F125E463F64}"/>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198385C8-E8A4-49E6-A8F5-9B27C468C9BD}" type="slidenum">
              <a:rPr lang="fr-FR" altLang="fr-FR" sz="2000">
                <a:solidFill>
                  <a:srgbClr val="984807"/>
                </a:solidFill>
              </a:rPr>
              <a:pPr algn="r" eaLnBrk="1" hangingPunct="1">
                <a:spcBef>
                  <a:spcPct val="0"/>
                </a:spcBef>
                <a:buFontTx/>
                <a:buNone/>
              </a:pPr>
              <a:t>98</a:t>
            </a:fld>
            <a:endParaRPr lang="fr-FR" altLang="fr-FR" sz="2000">
              <a:solidFill>
                <a:srgbClr val="984807"/>
              </a:solidFill>
            </a:endParaRPr>
          </a:p>
        </p:txBody>
      </p:sp>
      <p:sp>
        <p:nvSpPr>
          <p:cNvPr id="122884" name="Rectangle 1">
            <a:extLst>
              <a:ext uri="{FF2B5EF4-FFF2-40B4-BE49-F238E27FC236}">
                <a16:creationId xmlns:a16="http://schemas.microsoft.com/office/drawing/2014/main" id="{6BB1EEA1-858E-1B63-5AFD-BB02A42C17D6}"/>
              </a:ext>
            </a:extLst>
          </p:cNvPr>
          <p:cNvSpPr>
            <a:spLocks noChangeArrowheads="1"/>
          </p:cNvSpPr>
          <p:nvPr/>
        </p:nvSpPr>
        <p:spPr bwMode="auto">
          <a:xfrm>
            <a:off x="457200" y="1295400"/>
            <a:ext cx="8189913" cy="341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Les règles d'exploitation du réseau :</a:t>
            </a:r>
          </a:p>
          <a:p>
            <a:pPr algn="just">
              <a:lnSpc>
                <a:spcPct val="107000"/>
              </a:lnSpc>
              <a:spcBef>
                <a:spcPct val="0"/>
              </a:spcBef>
              <a:buFontTx/>
              <a:buNone/>
            </a:pPr>
            <a:endParaRPr lang="fr-FR" altLang="fr-FR" sz="2000" b="1" u="sng">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endParaRPr lang="fr-FR" altLang="fr-FR" sz="2000" b="1" u="sng">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Ne pas confondre :</a:t>
            </a: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"répétez" : Station d'origine du message qui répète tout ou partie de son message</a:t>
            </a: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"collationnez" : Station réceptrice qui répète le message.</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re 8">
            <a:extLst>
              <a:ext uri="{FF2B5EF4-FFF2-40B4-BE49-F238E27FC236}">
                <a16:creationId xmlns:a16="http://schemas.microsoft.com/office/drawing/2014/main" id="{27F896D5-C5D2-7F9D-58B3-8E69FC81CCEA}"/>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opérationnelle</a:t>
            </a:r>
          </a:p>
        </p:txBody>
      </p:sp>
      <p:sp>
        <p:nvSpPr>
          <p:cNvPr id="126979" name="Espace réservé du numéro de diapositive 4">
            <a:extLst>
              <a:ext uri="{FF2B5EF4-FFF2-40B4-BE49-F238E27FC236}">
                <a16:creationId xmlns:a16="http://schemas.microsoft.com/office/drawing/2014/main" id="{38718CD3-ADBA-C208-A4F6-86F4034AE946}"/>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DB6F3482-FA26-42EC-853A-F11D0EFBD036}" type="slidenum">
              <a:rPr lang="fr-FR" altLang="fr-FR" sz="2000">
                <a:solidFill>
                  <a:srgbClr val="984807"/>
                </a:solidFill>
              </a:rPr>
              <a:pPr algn="r" eaLnBrk="1" hangingPunct="1">
                <a:spcBef>
                  <a:spcPct val="0"/>
                </a:spcBef>
                <a:buFontTx/>
                <a:buNone/>
              </a:pPr>
              <a:t>99</a:t>
            </a:fld>
            <a:endParaRPr lang="fr-FR" altLang="fr-FR" sz="2000">
              <a:solidFill>
                <a:srgbClr val="984807"/>
              </a:solidFill>
            </a:endParaRPr>
          </a:p>
        </p:txBody>
      </p:sp>
      <p:sp>
        <p:nvSpPr>
          <p:cNvPr id="126980" name="Rectangle 1">
            <a:extLst>
              <a:ext uri="{FF2B5EF4-FFF2-40B4-BE49-F238E27FC236}">
                <a16:creationId xmlns:a16="http://schemas.microsoft.com/office/drawing/2014/main" id="{BD97E2A4-AE07-1204-4A08-04AFCA773FF2}"/>
              </a:ext>
            </a:extLst>
          </p:cNvPr>
          <p:cNvSpPr>
            <a:spLocks noChangeArrowheads="1"/>
          </p:cNvSpPr>
          <p:nvPr/>
        </p:nvSpPr>
        <p:spPr bwMode="auto">
          <a:xfrm>
            <a:off x="381000" y="1371600"/>
            <a:ext cx="8189913" cy="106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Les règles d'exploitation du réseau :</a:t>
            </a:r>
          </a:p>
          <a:p>
            <a:pPr algn="just">
              <a:lnSpc>
                <a:spcPct val="107000"/>
              </a:lnSpc>
              <a:spcBef>
                <a:spcPct val="0"/>
              </a:spcBef>
              <a:buFontTx/>
              <a:buNone/>
            </a:pPr>
            <a:endParaRPr lang="fr-FR" altLang="fr-FR" sz="2000" b="1" u="sng">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Force du signal : TABLEAU 1 : 	Force. </a:t>
            </a:r>
          </a:p>
        </p:txBody>
      </p:sp>
      <p:grpSp>
        <p:nvGrpSpPr>
          <p:cNvPr id="126981" name="Group 66">
            <a:extLst>
              <a:ext uri="{FF2B5EF4-FFF2-40B4-BE49-F238E27FC236}">
                <a16:creationId xmlns:a16="http://schemas.microsoft.com/office/drawing/2014/main" id="{31A76EBE-6F45-9A86-2C27-5452C533AD7D}"/>
              </a:ext>
            </a:extLst>
          </p:cNvPr>
          <p:cNvGrpSpPr>
            <a:grpSpLocks/>
          </p:cNvGrpSpPr>
          <p:nvPr/>
        </p:nvGrpSpPr>
        <p:grpSpPr bwMode="auto">
          <a:xfrm>
            <a:off x="762000" y="2895600"/>
            <a:ext cx="7848600" cy="2746375"/>
            <a:chOff x="0" y="0"/>
            <a:chExt cx="2675" cy="1730"/>
          </a:xfrm>
        </p:grpSpPr>
        <p:grpSp>
          <p:nvGrpSpPr>
            <p:cNvPr id="126982" name="Group 47">
              <a:extLst>
                <a:ext uri="{FF2B5EF4-FFF2-40B4-BE49-F238E27FC236}">
                  <a16:creationId xmlns:a16="http://schemas.microsoft.com/office/drawing/2014/main" id="{E773025B-7C54-DE1F-3BCF-D5E2BD454F18}"/>
                </a:ext>
              </a:extLst>
            </p:cNvPr>
            <p:cNvGrpSpPr>
              <a:grpSpLocks/>
            </p:cNvGrpSpPr>
            <p:nvPr/>
          </p:nvGrpSpPr>
          <p:grpSpPr bwMode="auto">
            <a:xfrm>
              <a:off x="0" y="0"/>
              <a:ext cx="1152" cy="346"/>
              <a:chOff x="0" y="0"/>
              <a:chExt cx="1152" cy="346"/>
            </a:xfrm>
          </p:grpSpPr>
          <p:sp>
            <p:nvSpPr>
              <p:cNvPr id="127010" name="Rectangle 36">
                <a:extLst>
                  <a:ext uri="{FF2B5EF4-FFF2-40B4-BE49-F238E27FC236}">
                    <a16:creationId xmlns:a16="http://schemas.microsoft.com/office/drawing/2014/main" id="{45A307C6-6AD7-F33D-913D-7D64C90941F7}"/>
                  </a:ext>
                </a:extLst>
              </p:cNvPr>
              <p:cNvSpPr>
                <a:spLocks noChangeArrowheads="1"/>
              </p:cNvSpPr>
              <p:nvPr/>
            </p:nvSpPr>
            <p:spPr bwMode="auto">
              <a:xfrm>
                <a:off x="28" y="0"/>
                <a:ext cx="1096"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Terme de procédure</a:t>
                </a:r>
                <a:endParaRPr lang="fr-FR" altLang="fr-FR" sz="2000">
                  <a:latin typeface="Times New Roman" panose="02020603050405020304" pitchFamily="18" charset="0"/>
                </a:endParaRPr>
              </a:p>
            </p:txBody>
          </p:sp>
          <p:sp>
            <p:nvSpPr>
              <p:cNvPr id="127011" name="Rectangle 46">
                <a:extLst>
                  <a:ext uri="{FF2B5EF4-FFF2-40B4-BE49-F238E27FC236}">
                    <a16:creationId xmlns:a16="http://schemas.microsoft.com/office/drawing/2014/main" id="{A3ED6BC8-3BEC-A408-8774-BA4E9A91EE5F}"/>
                  </a:ext>
                </a:extLst>
              </p:cNvPr>
              <p:cNvSpPr>
                <a:spLocks noChangeArrowheads="1"/>
              </p:cNvSpPr>
              <p:nvPr/>
            </p:nvSpPr>
            <p:spPr bwMode="auto">
              <a:xfrm>
                <a:off x="0" y="0"/>
                <a:ext cx="1152"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26983" name="Group 49">
              <a:extLst>
                <a:ext uri="{FF2B5EF4-FFF2-40B4-BE49-F238E27FC236}">
                  <a16:creationId xmlns:a16="http://schemas.microsoft.com/office/drawing/2014/main" id="{CD3E017B-FCBA-43AA-373F-8BD3C1ECBA39}"/>
                </a:ext>
              </a:extLst>
            </p:cNvPr>
            <p:cNvGrpSpPr>
              <a:grpSpLocks/>
            </p:cNvGrpSpPr>
            <p:nvPr/>
          </p:nvGrpSpPr>
          <p:grpSpPr bwMode="auto">
            <a:xfrm>
              <a:off x="1152" y="0"/>
              <a:ext cx="1523" cy="346"/>
              <a:chOff x="1152" y="0"/>
              <a:chExt cx="1523" cy="346"/>
            </a:xfrm>
          </p:grpSpPr>
          <p:sp>
            <p:nvSpPr>
              <p:cNvPr id="127008" name="Rectangle 37">
                <a:extLst>
                  <a:ext uri="{FF2B5EF4-FFF2-40B4-BE49-F238E27FC236}">
                    <a16:creationId xmlns:a16="http://schemas.microsoft.com/office/drawing/2014/main" id="{342CAF64-1494-4894-E5C5-741AA8496D85}"/>
                  </a:ext>
                </a:extLst>
              </p:cNvPr>
              <p:cNvSpPr>
                <a:spLocks noChangeArrowheads="1"/>
              </p:cNvSpPr>
              <p:nvPr/>
            </p:nvSpPr>
            <p:spPr bwMode="auto">
              <a:xfrm>
                <a:off x="1180" y="0"/>
                <a:ext cx="1467"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Signification</a:t>
                </a:r>
                <a:endParaRPr lang="fr-FR" altLang="fr-FR" sz="2000">
                  <a:latin typeface="Times New Roman" panose="02020603050405020304" pitchFamily="18" charset="0"/>
                </a:endParaRPr>
              </a:p>
            </p:txBody>
          </p:sp>
          <p:sp>
            <p:nvSpPr>
              <p:cNvPr id="127009" name="Rectangle 48">
                <a:extLst>
                  <a:ext uri="{FF2B5EF4-FFF2-40B4-BE49-F238E27FC236}">
                    <a16:creationId xmlns:a16="http://schemas.microsoft.com/office/drawing/2014/main" id="{057BC22F-CC48-36A9-0549-F64D0A85409E}"/>
                  </a:ext>
                </a:extLst>
              </p:cNvPr>
              <p:cNvSpPr>
                <a:spLocks noChangeArrowheads="1"/>
              </p:cNvSpPr>
              <p:nvPr/>
            </p:nvSpPr>
            <p:spPr bwMode="auto">
              <a:xfrm>
                <a:off x="1152" y="0"/>
                <a:ext cx="1523"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26984" name="Group 51">
              <a:extLst>
                <a:ext uri="{FF2B5EF4-FFF2-40B4-BE49-F238E27FC236}">
                  <a16:creationId xmlns:a16="http://schemas.microsoft.com/office/drawing/2014/main" id="{956C7A80-6A48-F16A-7367-4E0C63C38E92}"/>
                </a:ext>
              </a:extLst>
            </p:cNvPr>
            <p:cNvGrpSpPr>
              <a:grpSpLocks/>
            </p:cNvGrpSpPr>
            <p:nvPr/>
          </p:nvGrpSpPr>
          <p:grpSpPr bwMode="auto">
            <a:xfrm>
              <a:off x="0" y="346"/>
              <a:ext cx="1152" cy="346"/>
              <a:chOff x="0" y="346"/>
              <a:chExt cx="1152" cy="346"/>
            </a:xfrm>
          </p:grpSpPr>
          <p:sp>
            <p:nvSpPr>
              <p:cNvPr id="127006" name="Rectangle 38">
                <a:extLst>
                  <a:ext uri="{FF2B5EF4-FFF2-40B4-BE49-F238E27FC236}">
                    <a16:creationId xmlns:a16="http://schemas.microsoft.com/office/drawing/2014/main" id="{9EEBF444-46EE-778C-DF9D-26A9625460BA}"/>
                  </a:ext>
                </a:extLst>
              </p:cNvPr>
              <p:cNvSpPr>
                <a:spLocks noChangeArrowheads="1"/>
              </p:cNvSpPr>
              <p:nvPr/>
            </p:nvSpPr>
            <p:spPr bwMode="auto">
              <a:xfrm>
                <a:off x="28" y="346"/>
                <a:ext cx="1096"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FORT</a:t>
                </a:r>
                <a:endParaRPr lang="fr-FR" altLang="fr-FR" sz="2000">
                  <a:latin typeface="Times New Roman" panose="02020603050405020304" pitchFamily="18" charset="0"/>
                </a:endParaRPr>
              </a:p>
            </p:txBody>
          </p:sp>
          <p:sp>
            <p:nvSpPr>
              <p:cNvPr id="127007" name="Rectangle 50">
                <a:extLst>
                  <a:ext uri="{FF2B5EF4-FFF2-40B4-BE49-F238E27FC236}">
                    <a16:creationId xmlns:a16="http://schemas.microsoft.com/office/drawing/2014/main" id="{A5287D33-B034-BBC2-95FD-C81DF5B0671C}"/>
                  </a:ext>
                </a:extLst>
              </p:cNvPr>
              <p:cNvSpPr>
                <a:spLocks noChangeArrowheads="1"/>
              </p:cNvSpPr>
              <p:nvPr/>
            </p:nvSpPr>
            <p:spPr bwMode="auto">
              <a:xfrm>
                <a:off x="0" y="346"/>
                <a:ext cx="1152"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26985" name="Group 53">
              <a:extLst>
                <a:ext uri="{FF2B5EF4-FFF2-40B4-BE49-F238E27FC236}">
                  <a16:creationId xmlns:a16="http://schemas.microsoft.com/office/drawing/2014/main" id="{0140B2D9-F213-C0FC-3D59-CEB584FD2646}"/>
                </a:ext>
              </a:extLst>
            </p:cNvPr>
            <p:cNvGrpSpPr>
              <a:grpSpLocks/>
            </p:cNvGrpSpPr>
            <p:nvPr/>
          </p:nvGrpSpPr>
          <p:grpSpPr bwMode="auto">
            <a:xfrm>
              <a:off x="1152" y="346"/>
              <a:ext cx="1523" cy="346"/>
              <a:chOff x="1152" y="346"/>
              <a:chExt cx="1523" cy="346"/>
            </a:xfrm>
          </p:grpSpPr>
          <p:sp>
            <p:nvSpPr>
              <p:cNvPr id="127004" name="Rectangle 39">
                <a:extLst>
                  <a:ext uri="{FF2B5EF4-FFF2-40B4-BE49-F238E27FC236}">
                    <a16:creationId xmlns:a16="http://schemas.microsoft.com/office/drawing/2014/main" id="{A117C254-A99A-E7B2-AE19-A941B0A6A435}"/>
                  </a:ext>
                </a:extLst>
              </p:cNvPr>
              <p:cNvSpPr>
                <a:spLocks noChangeArrowheads="1"/>
              </p:cNvSpPr>
              <p:nvPr/>
            </p:nvSpPr>
            <p:spPr bwMode="auto">
              <a:xfrm>
                <a:off x="1180" y="346"/>
                <a:ext cx="1467"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Votre signal est fort</a:t>
                </a:r>
                <a:endParaRPr lang="fr-FR" altLang="fr-FR" sz="2000">
                  <a:latin typeface="Times New Roman" panose="02020603050405020304" pitchFamily="18" charset="0"/>
                </a:endParaRPr>
              </a:p>
            </p:txBody>
          </p:sp>
          <p:sp>
            <p:nvSpPr>
              <p:cNvPr id="127005" name="Rectangle 52">
                <a:extLst>
                  <a:ext uri="{FF2B5EF4-FFF2-40B4-BE49-F238E27FC236}">
                    <a16:creationId xmlns:a16="http://schemas.microsoft.com/office/drawing/2014/main" id="{6CA49363-949E-4C26-1D9B-F9CD5E07C0A2}"/>
                  </a:ext>
                </a:extLst>
              </p:cNvPr>
              <p:cNvSpPr>
                <a:spLocks noChangeArrowheads="1"/>
              </p:cNvSpPr>
              <p:nvPr/>
            </p:nvSpPr>
            <p:spPr bwMode="auto">
              <a:xfrm>
                <a:off x="1152" y="346"/>
                <a:ext cx="1523"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26986" name="Group 55">
              <a:extLst>
                <a:ext uri="{FF2B5EF4-FFF2-40B4-BE49-F238E27FC236}">
                  <a16:creationId xmlns:a16="http://schemas.microsoft.com/office/drawing/2014/main" id="{2C738ECA-05F7-F5D5-76A9-335DFDAE0CA2}"/>
                </a:ext>
              </a:extLst>
            </p:cNvPr>
            <p:cNvGrpSpPr>
              <a:grpSpLocks/>
            </p:cNvGrpSpPr>
            <p:nvPr/>
          </p:nvGrpSpPr>
          <p:grpSpPr bwMode="auto">
            <a:xfrm>
              <a:off x="0" y="692"/>
              <a:ext cx="1152" cy="346"/>
              <a:chOff x="0" y="692"/>
              <a:chExt cx="1152" cy="346"/>
            </a:xfrm>
          </p:grpSpPr>
          <p:sp>
            <p:nvSpPr>
              <p:cNvPr id="127002" name="Rectangle 40">
                <a:extLst>
                  <a:ext uri="{FF2B5EF4-FFF2-40B4-BE49-F238E27FC236}">
                    <a16:creationId xmlns:a16="http://schemas.microsoft.com/office/drawing/2014/main" id="{4EE7B965-0425-6053-CB80-0E614875EBCC}"/>
                  </a:ext>
                </a:extLst>
              </p:cNvPr>
              <p:cNvSpPr>
                <a:spLocks noChangeArrowheads="1"/>
              </p:cNvSpPr>
              <p:nvPr/>
            </p:nvSpPr>
            <p:spPr bwMode="auto">
              <a:xfrm>
                <a:off x="28" y="692"/>
                <a:ext cx="1096"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ASSEZ FORT</a:t>
                </a:r>
                <a:endParaRPr lang="fr-FR" altLang="fr-FR" sz="2000">
                  <a:latin typeface="Times New Roman" panose="02020603050405020304" pitchFamily="18" charset="0"/>
                </a:endParaRPr>
              </a:p>
            </p:txBody>
          </p:sp>
          <p:sp>
            <p:nvSpPr>
              <p:cNvPr id="127003" name="Rectangle 54">
                <a:extLst>
                  <a:ext uri="{FF2B5EF4-FFF2-40B4-BE49-F238E27FC236}">
                    <a16:creationId xmlns:a16="http://schemas.microsoft.com/office/drawing/2014/main" id="{7FF57684-0445-C9E8-12BD-2633721B0842}"/>
                  </a:ext>
                </a:extLst>
              </p:cNvPr>
              <p:cNvSpPr>
                <a:spLocks noChangeArrowheads="1"/>
              </p:cNvSpPr>
              <p:nvPr/>
            </p:nvSpPr>
            <p:spPr bwMode="auto">
              <a:xfrm>
                <a:off x="0" y="692"/>
                <a:ext cx="1152"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26987" name="Group 57">
              <a:extLst>
                <a:ext uri="{FF2B5EF4-FFF2-40B4-BE49-F238E27FC236}">
                  <a16:creationId xmlns:a16="http://schemas.microsoft.com/office/drawing/2014/main" id="{0B594772-12FB-4B26-451E-81C20D233CB3}"/>
                </a:ext>
              </a:extLst>
            </p:cNvPr>
            <p:cNvGrpSpPr>
              <a:grpSpLocks/>
            </p:cNvGrpSpPr>
            <p:nvPr/>
          </p:nvGrpSpPr>
          <p:grpSpPr bwMode="auto">
            <a:xfrm>
              <a:off x="1152" y="692"/>
              <a:ext cx="1523" cy="346"/>
              <a:chOff x="1152" y="692"/>
              <a:chExt cx="1523" cy="346"/>
            </a:xfrm>
          </p:grpSpPr>
          <p:sp>
            <p:nvSpPr>
              <p:cNvPr id="127000" name="Rectangle 41">
                <a:extLst>
                  <a:ext uri="{FF2B5EF4-FFF2-40B4-BE49-F238E27FC236}">
                    <a16:creationId xmlns:a16="http://schemas.microsoft.com/office/drawing/2014/main" id="{4851287F-1D90-4F9F-3695-4B51613C1A22}"/>
                  </a:ext>
                </a:extLst>
              </p:cNvPr>
              <p:cNvSpPr>
                <a:spLocks noChangeArrowheads="1"/>
              </p:cNvSpPr>
              <p:nvPr/>
            </p:nvSpPr>
            <p:spPr bwMode="auto">
              <a:xfrm>
                <a:off x="1180" y="692"/>
                <a:ext cx="1467"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Votre signal est bon</a:t>
                </a:r>
                <a:endParaRPr lang="fr-FR" altLang="fr-FR" sz="2000">
                  <a:latin typeface="Times New Roman" panose="02020603050405020304" pitchFamily="18" charset="0"/>
                </a:endParaRPr>
              </a:p>
            </p:txBody>
          </p:sp>
          <p:sp>
            <p:nvSpPr>
              <p:cNvPr id="127001" name="Rectangle 56">
                <a:extLst>
                  <a:ext uri="{FF2B5EF4-FFF2-40B4-BE49-F238E27FC236}">
                    <a16:creationId xmlns:a16="http://schemas.microsoft.com/office/drawing/2014/main" id="{AB62CF65-D0E5-88DB-251C-7D46EA21F169}"/>
                  </a:ext>
                </a:extLst>
              </p:cNvPr>
              <p:cNvSpPr>
                <a:spLocks noChangeArrowheads="1"/>
              </p:cNvSpPr>
              <p:nvPr/>
            </p:nvSpPr>
            <p:spPr bwMode="auto">
              <a:xfrm>
                <a:off x="1152" y="692"/>
                <a:ext cx="1523"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26988" name="Group 59">
              <a:extLst>
                <a:ext uri="{FF2B5EF4-FFF2-40B4-BE49-F238E27FC236}">
                  <a16:creationId xmlns:a16="http://schemas.microsoft.com/office/drawing/2014/main" id="{5608FA4F-D818-0945-76E0-2DED052C06AF}"/>
                </a:ext>
              </a:extLst>
            </p:cNvPr>
            <p:cNvGrpSpPr>
              <a:grpSpLocks/>
            </p:cNvGrpSpPr>
            <p:nvPr/>
          </p:nvGrpSpPr>
          <p:grpSpPr bwMode="auto">
            <a:xfrm>
              <a:off x="0" y="1038"/>
              <a:ext cx="1152" cy="346"/>
              <a:chOff x="0" y="1038"/>
              <a:chExt cx="1152" cy="346"/>
            </a:xfrm>
          </p:grpSpPr>
          <p:sp>
            <p:nvSpPr>
              <p:cNvPr id="126998" name="Rectangle 42">
                <a:extLst>
                  <a:ext uri="{FF2B5EF4-FFF2-40B4-BE49-F238E27FC236}">
                    <a16:creationId xmlns:a16="http://schemas.microsoft.com/office/drawing/2014/main" id="{0EEABA40-887B-C1E4-7237-1F48480E1E31}"/>
                  </a:ext>
                </a:extLst>
              </p:cNvPr>
              <p:cNvSpPr>
                <a:spLocks noChangeArrowheads="1"/>
              </p:cNvSpPr>
              <p:nvPr/>
            </p:nvSpPr>
            <p:spPr bwMode="auto">
              <a:xfrm>
                <a:off x="28" y="1038"/>
                <a:ext cx="1096"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FAIBLE</a:t>
                </a:r>
                <a:endParaRPr lang="fr-FR" altLang="fr-FR" sz="2000">
                  <a:latin typeface="Times New Roman" panose="02020603050405020304" pitchFamily="18" charset="0"/>
                </a:endParaRPr>
              </a:p>
            </p:txBody>
          </p:sp>
          <p:sp>
            <p:nvSpPr>
              <p:cNvPr id="126999" name="Rectangle 58">
                <a:extLst>
                  <a:ext uri="{FF2B5EF4-FFF2-40B4-BE49-F238E27FC236}">
                    <a16:creationId xmlns:a16="http://schemas.microsoft.com/office/drawing/2014/main" id="{6B35EDDD-8073-D069-045A-12C55871BC42}"/>
                  </a:ext>
                </a:extLst>
              </p:cNvPr>
              <p:cNvSpPr>
                <a:spLocks noChangeArrowheads="1"/>
              </p:cNvSpPr>
              <p:nvPr/>
            </p:nvSpPr>
            <p:spPr bwMode="auto">
              <a:xfrm>
                <a:off x="0" y="1038"/>
                <a:ext cx="1152"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26989" name="Group 61">
              <a:extLst>
                <a:ext uri="{FF2B5EF4-FFF2-40B4-BE49-F238E27FC236}">
                  <a16:creationId xmlns:a16="http://schemas.microsoft.com/office/drawing/2014/main" id="{D4A10518-3208-5B92-7B69-95006C98BC6A}"/>
                </a:ext>
              </a:extLst>
            </p:cNvPr>
            <p:cNvGrpSpPr>
              <a:grpSpLocks/>
            </p:cNvGrpSpPr>
            <p:nvPr/>
          </p:nvGrpSpPr>
          <p:grpSpPr bwMode="auto">
            <a:xfrm>
              <a:off x="1152" y="1038"/>
              <a:ext cx="1523" cy="346"/>
              <a:chOff x="1152" y="1038"/>
              <a:chExt cx="1523" cy="346"/>
            </a:xfrm>
          </p:grpSpPr>
          <p:sp>
            <p:nvSpPr>
              <p:cNvPr id="126996" name="Rectangle 43">
                <a:extLst>
                  <a:ext uri="{FF2B5EF4-FFF2-40B4-BE49-F238E27FC236}">
                    <a16:creationId xmlns:a16="http://schemas.microsoft.com/office/drawing/2014/main" id="{C9118AA1-7801-ADA1-8B54-638EEC5B76CD}"/>
                  </a:ext>
                </a:extLst>
              </p:cNvPr>
              <p:cNvSpPr>
                <a:spLocks noChangeArrowheads="1"/>
              </p:cNvSpPr>
              <p:nvPr/>
            </p:nvSpPr>
            <p:spPr bwMode="auto">
              <a:xfrm>
                <a:off x="1180" y="1038"/>
                <a:ext cx="1467"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 Je vous entends difficilement</a:t>
                </a:r>
                <a:endParaRPr lang="fr-FR" altLang="fr-FR" sz="2000">
                  <a:latin typeface="Times New Roman" panose="02020603050405020304" pitchFamily="18" charset="0"/>
                </a:endParaRPr>
              </a:p>
            </p:txBody>
          </p:sp>
          <p:sp>
            <p:nvSpPr>
              <p:cNvPr id="126997" name="Rectangle 60">
                <a:extLst>
                  <a:ext uri="{FF2B5EF4-FFF2-40B4-BE49-F238E27FC236}">
                    <a16:creationId xmlns:a16="http://schemas.microsoft.com/office/drawing/2014/main" id="{C8F75F0B-E802-F56B-7728-B18AA00E15A6}"/>
                  </a:ext>
                </a:extLst>
              </p:cNvPr>
              <p:cNvSpPr>
                <a:spLocks noChangeArrowheads="1"/>
              </p:cNvSpPr>
              <p:nvPr/>
            </p:nvSpPr>
            <p:spPr bwMode="auto">
              <a:xfrm>
                <a:off x="1152" y="1038"/>
                <a:ext cx="1523"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26990" name="Group 63">
              <a:extLst>
                <a:ext uri="{FF2B5EF4-FFF2-40B4-BE49-F238E27FC236}">
                  <a16:creationId xmlns:a16="http://schemas.microsoft.com/office/drawing/2014/main" id="{327D5764-C3F2-2A41-3F46-600C6E5727AF}"/>
                </a:ext>
              </a:extLst>
            </p:cNvPr>
            <p:cNvGrpSpPr>
              <a:grpSpLocks/>
            </p:cNvGrpSpPr>
            <p:nvPr/>
          </p:nvGrpSpPr>
          <p:grpSpPr bwMode="auto">
            <a:xfrm>
              <a:off x="0" y="1384"/>
              <a:ext cx="1152" cy="346"/>
              <a:chOff x="0" y="1384"/>
              <a:chExt cx="1152" cy="346"/>
            </a:xfrm>
          </p:grpSpPr>
          <p:sp>
            <p:nvSpPr>
              <p:cNvPr id="126994" name="Rectangle 44">
                <a:extLst>
                  <a:ext uri="{FF2B5EF4-FFF2-40B4-BE49-F238E27FC236}">
                    <a16:creationId xmlns:a16="http://schemas.microsoft.com/office/drawing/2014/main" id="{926D6F67-0F8F-F8C2-A1A8-E5E04D474F23}"/>
                  </a:ext>
                </a:extLst>
              </p:cNvPr>
              <p:cNvSpPr>
                <a:spLocks noChangeArrowheads="1"/>
              </p:cNvSpPr>
              <p:nvPr/>
            </p:nvSpPr>
            <p:spPr bwMode="auto">
              <a:xfrm>
                <a:off x="28" y="1384"/>
                <a:ext cx="1096"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TRES FAIBLE</a:t>
                </a:r>
                <a:endParaRPr lang="fr-FR" altLang="fr-FR" sz="2000">
                  <a:latin typeface="Times New Roman" panose="02020603050405020304" pitchFamily="18" charset="0"/>
                </a:endParaRPr>
              </a:p>
            </p:txBody>
          </p:sp>
          <p:sp>
            <p:nvSpPr>
              <p:cNvPr id="126995" name="Rectangle 62">
                <a:extLst>
                  <a:ext uri="{FF2B5EF4-FFF2-40B4-BE49-F238E27FC236}">
                    <a16:creationId xmlns:a16="http://schemas.microsoft.com/office/drawing/2014/main" id="{C93A33D5-A3DF-29EB-829A-876326C5E87A}"/>
                  </a:ext>
                </a:extLst>
              </p:cNvPr>
              <p:cNvSpPr>
                <a:spLocks noChangeArrowheads="1"/>
              </p:cNvSpPr>
              <p:nvPr/>
            </p:nvSpPr>
            <p:spPr bwMode="auto">
              <a:xfrm>
                <a:off x="0" y="1384"/>
                <a:ext cx="1152"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26991" name="Group 65">
              <a:extLst>
                <a:ext uri="{FF2B5EF4-FFF2-40B4-BE49-F238E27FC236}">
                  <a16:creationId xmlns:a16="http://schemas.microsoft.com/office/drawing/2014/main" id="{587B12E5-D7ED-DD94-C6B1-4E3DFDD56DE8}"/>
                </a:ext>
              </a:extLst>
            </p:cNvPr>
            <p:cNvGrpSpPr>
              <a:grpSpLocks/>
            </p:cNvGrpSpPr>
            <p:nvPr/>
          </p:nvGrpSpPr>
          <p:grpSpPr bwMode="auto">
            <a:xfrm>
              <a:off x="1152" y="1384"/>
              <a:ext cx="1523" cy="346"/>
              <a:chOff x="1152" y="1384"/>
              <a:chExt cx="1523" cy="346"/>
            </a:xfrm>
          </p:grpSpPr>
          <p:sp>
            <p:nvSpPr>
              <p:cNvPr id="126992" name="Rectangle 45">
                <a:extLst>
                  <a:ext uri="{FF2B5EF4-FFF2-40B4-BE49-F238E27FC236}">
                    <a16:creationId xmlns:a16="http://schemas.microsoft.com/office/drawing/2014/main" id="{7716FA12-CB86-F66F-FF79-E692EF04B432}"/>
                  </a:ext>
                </a:extLst>
              </p:cNvPr>
              <p:cNvSpPr>
                <a:spLocks noChangeArrowheads="1"/>
              </p:cNvSpPr>
              <p:nvPr/>
            </p:nvSpPr>
            <p:spPr bwMode="auto">
              <a:xfrm>
                <a:off x="1180" y="1384"/>
                <a:ext cx="1467"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Je vous entends très difficilement</a:t>
                </a:r>
                <a:endParaRPr lang="fr-FR" altLang="fr-FR" sz="2000">
                  <a:latin typeface="Times New Roman" panose="02020603050405020304" pitchFamily="18" charset="0"/>
                </a:endParaRPr>
              </a:p>
            </p:txBody>
          </p:sp>
          <p:sp>
            <p:nvSpPr>
              <p:cNvPr id="126993" name="Rectangle 64">
                <a:extLst>
                  <a:ext uri="{FF2B5EF4-FFF2-40B4-BE49-F238E27FC236}">
                    <a16:creationId xmlns:a16="http://schemas.microsoft.com/office/drawing/2014/main" id="{85116706-1476-47D6-30B1-1662BBAF8809}"/>
                  </a:ext>
                </a:extLst>
              </p:cNvPr>
              <p:cNvSpPr>
                <a:spLocks noChangeArrowheads="1"/>
              </p:cNvSpPr>
              <p:nvPr/>
            </p:nvSpPr>
            <p:spPr bwMode="auto">
              <a:xfrm>
                <a:off x="1152" y="1384"/>
                <a:ext cx="1523"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spTree>
  </p:cSld>
  <p:clrMapOvr>
    <a:masterClrMapping/>
  </p:clrMapOvr>
</p:sld>
</file>

<file path=ppt/theme/theme1.xml><?xml version="1.0" encoding="utf-8"?>
<a:theme xmlns:a="http://schemas.openxmlformats.org/drawingml/2006/main" name="GCCA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DIS">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Aquatique</Template>
  <TotalTime>879</TotalTime>
  <Words>4355</Words>
  <Application>Microsoft Office PowerPoint</Application>
  <PresentationFormat>Affichage à l'écran (4:3)</PresentationFormat>
  <Paragraphs>1041</Paragraphs>
  <Slides>104</Slides>
  <Notes>0</Notes>
  <HiddenSlides>0</HiddenSlides>
  <MMClips>0</MMClips>
  <ScaleCrop>false</ScaleCrop>
  <HeadingPairs>
    <vt:vector size="8" baseType="variant">
      <vt:variant>
        <vt:lpstr>Polices utilisées</vt:lpstr>
      </vt:variant>
      <vt:variant>
        <vt:i4>8</vt:i4>
      </vt:variant>
      <vt:variant>
        <vt:lpstr>Thème</vt:lpstr>
      </vt:variant>
      <vt:variant>
        <vt:i4>1</vt:i4>
      </vt:variant>
      <vt:variant>
        <vt:lpstr>Serveurs OLE incorporés</vt:lpstr>
      </vt:variant>
      <vt:variant>
        <vt:i4>4</vt:i4>
      </vt:variant>
      <vt:variant>
        <vt:lpstr>Titres des diapositives</vt:lpstr>
      </vt:variant>
      <vt:variant>
        <vt:i4>104</vt:i4>
      </vt:variant>
    </vt:vector>
  </HeadingPairs>
  <TitlesOfParts>
    <vt:vector size="117" baseType="lpstr">
      <vt:lpstr>Arial</vt:lpstr>
      <vt:lpstr>Myriad Pro</vt:lpstr>
      <vt:lpstr>Calibri</vt:lpstr>
      <vt:lpstr>Times New Roman</vt:lpstr>
      <vt:lpstr>Comic Sans MS</vt:lpstr>
      <vt:lpstr>Wingdings</vt:lpstr>
      <vt:lpstr>Symbol</vt:lpstr>
      <vt:lpstr>Vineta BT</vt:lpstr>
      <vt:lpstr>GCCAR</vt:lpstr>
      <vt:lpstr>Diapositive Microsoft PowerPoint</vt:lpstr>
      <vt:lpstr>Image Bitmap</vt:lpstr>
      <vt:lpstr>Photo Microsoft Photo Editor 3.0</vt:lpstr>
      <vt:lpstr>Graphique CorelDRAW 9.0</vt:lpstr>
      <vt:lpstr>Système d’information et de communication</vt:lpstr>
      <vt:lpstr>Système d’information et de communication</vt:lpstr>
      <vt:lpstr>Introduction </vt:lpstr>
      <vt:lpstr>Utilisation technique</vt:lpstr>
      <vt:lpstr>Utilisation technique</vt:lpstr>
      <vt:lpstr>Utilisation technique</vt:lpstr>
      <vt:lpstr>Utilisation technique</vt:lpstr>
      <vt:lpstr>Utilisation technique</vt:lpstr>
      <vt:lpstr>Utilisation technique</vt:lpstr>
      <vt:lpstr>Utilisation technique</vt:lpstr>
      <vt:lpstr>Utilisation technique</vt:lpstr>
      <vt:lpstr>Utilisation technique</vt:lpstr>
      <vt:lpstr>Utilisation technique</vt:lpstr>
      <vt:lpstr>Utilisation technique</vt:lpstr>
      <vt:lpstr>Utilisation technique</vt:lpstr>
      <vt:lpstr>Utilisation technique</vt:lpstr>
      <vt:lpstr>Utilisation technique</vt:lpstr>
      <vt:lpstr>Utilisation technique : ANTARES</vt:lpstr>
      <vt:lpstr>Utilisation technique : ANTARES</vt:lpstr>
      <vt:lpstr>Utilisation technique : ANTARES</vt:lpstr>
      <vt:lpstr>Utilisation technique : ANTARES</vt:lpstr>
      <vt:lpstr>Utilisation technique : ANTARES</vt:lpstr>
      <vt:lpstr>Utilisation technique : ANTARES</vt:lpstr>
      <vt:lpstr>Utilisation technique : ANTARES</vt:lpstr>
      <vt:lpstr>Utilisation technique : ANTARES</vt:lpstr>
      <vt:lpstr>Utilisation technique : ANTARES</vt:lpstr>
      <vt:lpstr>Utilisation technique : ANTARES</vt:lpstr>
      <vt:lpstr>Utilisation technique : ANTARES</vt:lpstr>
      <vt:lpstr>Utilisation technique : ANTARES</vt:lpstr>
      <vt:lpstr>Utilisation technique : ANTARES</vt:lpstr>
      <vt:lpstr>Utilisation technique : ANTARES</vt:lpstr>
      <vt:lpstr>Utilisation technique : ANTARES</vt:lpstr>
      <vt:lpstr>Utilisation technique : ANTARES</vt:lpstr>
      <vt:lpstr>Utilisation technique : ANTARES</vt:lpstr>
      <vt:lpstr>Utilisation technique : ANTARES</vt:lpstr>
      <vt:lpstr>Utilisation opérationnelle</vt:lpstr>
      <vt:lpstr>Utilisation technique : ANTARES</vt:lpstr>
      <vt:lpstr>Utilisation technique : ANTARES</vt:lpstr>
      <vt:lpstr>Utilisation technique : ANTARES</vt:lpstr>
      <vt:lpstr>Utilisation technique : ANTARES</vt:lpstr>
      <vt:lpstr>Utilisation technique : ANTARES</vt:lpstr>
      <vt:lpstr>Utilisation technique : ANTARES</vt:lpstr>
      <vt:lpstr>Utilisation technique : ANTARES</vt:lpstr>
      <vt:lpstr>Utilisation technique : ANTARES</vt:lpstr>
      <vt:lpstr>Utilisation technique : ANTARES</vt:lpstr>
      <vt:lpstr>Utilisation technique : ANTARES</vt:lpstr>
      <vt:lpstr>Utilisation technique : ANTARES</vt:lpstr>
      <vt:lpstr>Utilisation technique : ANTARES</vt:lpstr>
      <vt:lpstr>Utilisation technique : ANTARES</vt:lpstr>
      <vt:lpstr>Utilisation technique : ANTARES</vt:lpstr>
      <vt:lpstr>Utilisation technique : ANTARES</vt:lpstr>
      <vt:lpstr>Utilisation technique : ANTARES</vt:lpstr>
      <vt:lpstr>Utilisation technique : ANTARES</vt:lpstr>
      <vt:lpstr>Utilisation opérationnelle</vt:lpstr>
      <vt:lpstr>Utilisation opérationnelle</vt:lpstr>
      <vt:lpstr>Utilisation opérationnelle</vt:lpstr>
      <vt:lpstr>Utilisation opérationnelle</vt:lpstr>
      <vt:lpstr>Utilisation opérationnelle</vt:lpstr>
      <vt:lpstr>Utilisation opérationnelle</vt:lpstr>
      <vt:lpstr>Utilisation opérationnelle</vt:lpstr>
      <vt:lpstr>Utilisation opérationnelle</vt:lpstr>
      <vt:lpstr>Utilisation opérationnelle</vt:lpstr>
      <vt:lpstr>Utilisation opérationnelle</vt:lpstr>
      <vt:lpstr>Utilisation opérationnelle</vt:lpstr>
      <vt:lpstr>Utilisation opérationnelle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Utilisation opérationnelle</vt:lpstr>
      <vt:lpstr>Utilisation opérationnelle</vt:lpstr>
      <vt:lpstr>Utilisation opérationnelle</vt:lpstr>
      <vt:lpstr>Utilisation opérationnelle</vt:lpstr>
      <vt:lpstr>Utilisation opérationnelle</vt:lpstr>
      <vt:lpstr>Utilisation opérationnelle</vt:lpstr>
      <vt:lpstr>Utilisation opérationnelle</vt:lpstr>
      <vt:lpstr>Utilisation opérationnelle</vt:lpstr>
      <vt:lpstr>Utilisation opérationnelle</vt:lpstr>
      <vt:lpstr>Utilisation opérationnelle</vt:lpstr>
      <vt:lpstr>Utilisation opérationnelle</vt:lpstr>
      <vt:lpstr>Utilisation opérationnelle</vt:lpstr>
      <vt:lpstr>Conclusion</vt:lpstr>
    </vt:vector>
  </TitlesOfParts>
  <Company>SDIS du Rhône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MUSSARD Vincent</dc:creator>
  <cp:lastModifiedBy>daniel rosique</cp:lastModifiedBy>
  <cp:revision>91</cp:revision>
  <cp:lastPrinted>2015-08-06T08:01:37Z</cp:lastPrinted>
  <dcterms:created xsi:type="dcterms:W3CDTF">2015-08-05T10:19:35Z</dcterms:created>
  <dcterms:modified xsi:type="dcterms:W3CDTF">2025-01-14T16:23:54Z</dcterms:modified>
</cp:coreProperties>
</file>