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8"/>
  </p:notesMasterIdLst>
  <p:sldIdLst>
    <p:sldId id="256" r:id="rId2"/>
    <p:sldId id="271" r:id="rId3"/>
    <p:sldId id="322" r:id="rId4"/>
    <p:sldId id="323" r:id="rId5"/>
    <p:sldId id="401" r:id="rId6"/>
    <p:sldId id="294" r:id="rId7"/>
    <p:sldId id="496" r:id="rId8"/>
    <p:sldId id="492" r:id="rId9"/>
    <p:sldId id="296" r:id="rId10"/>
    <p:sldId id="297" r:id="rId11"/>
    <p:sldId id="350" r:id="rId12"/>
    <p:sldId id="333" r:id="rId13"/>
    <p:sldId id="367" r:id="rId14"/>
    <p:sldId id="368" r:id="rId15"/>
    <p:sldId id="369" r:id="rId16"/>
    <p:sldId id="371" r:id="rId17"/>
    <p:sldId id="370" r:id="rId18"/>
    <p:sldId id="359" r:id="rId19"/>
    <p:sldId id="299" r:id="rId20"/>
    <p:sldId id="300" r:id="rId21"/>
    <p:sldId id="361" r:id="rId22"/>
    <p:sldId id="360" r:id="rId23"/>
    <p:sldId id="497" r:id="rId24"/>
    <p:sldId id="362" r:id="rId25"/>
    <p:sldId id="363" r:id="rId26"/>
    <p:sldId id="364" r:id="rId27"/>
    <p:sldId id="375" r:id="rId28"/>
    <p:sldId id="498" r:id="rId29"/>
    <p:sldId id="447" r:id="rId30"/>
    <p:sldId id="448" r:id="rId31"/>
    <p:sldId id="446" r:id="rId32"/>
    <p:sldId id="380" r:id="rId33"/>
    <p:sldId id="302" r:id="rId34"/>
    <p:sldId id="407" r:id="rId35"/>
    <p:sldId id="383" r:id="rId36"/>
    <p:sldId id="384" r:id="rId37"/>
    <p:sldId id="387" r:id="rId38"/>
    <p:sldId id="388" r:id="rId39"/>
    <p:sldId id="390" r:id="rId40"/>
    <p:sldId id="409" r:id="rId41"/>
    <p:sldId id="389" r:id="rId42"/>
    <p:sldId id="416" r:id="rId43"/>
    <p:sldId id="418" r:id="rId44"/>
    <p:sldId id="420" r:id="rId45"/>
    <p:sldId id="423" r:id="rId46"/>
    <p:sldId id="411" r:id="rId47"/>
    <p:sldId id="426" r:id="rId48"/>
    <p:sldId id="428" r:id="rId49"/>
    <p:sldId id="429" r:id="rId50"/>
    <p:sldId id="391" r:id="rId51"/>
    <p:sldId id="465" r:id="rId52"/>
    <p:sldId id="466" r:id="rId53"/>
    <p:sldId id="467" r:id="rId54"/>
    <p:sldId id="472" r:id="rId55"/>
    <p:sldId id="475" r:id="rId56"/>
    <p:sldId id="476" r:id="rId57"/>
    <p:sldId id="469" r:id="rId58"/>
    <p:sldId id="392" r:id="rId59"/>
    <p:sldId id="483" r:id="rId60"/>
    <p:sldId id="452" r:id="rId61"/>
    <p:sldId id="393" r:id="rId62"/>
    <p:sldId id="495" r:id="rId63"/>
    <p:sldId id="444" r:id="rId64"/>
    <p:sldId id="395" r:id="rId65"/>
    <p:sldId id="396" r:id="rId66"/>
    <p:sldId id="272" r:id="rId67"/>
  </p:sldIdLst>
  <p:sldSz cx="9144000" cy="6858000" type="screen4x3"/>
  <p:notesSz cx="6797675" cy="9926638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3300"/>
    <a:srgbClr val="441202"/>
    <a:srgbClr val="0B2C91"/>
    <a:srgbClr val="5BE4FF"/>
    <a:srgbClr val="6F2C91"/>
    <a:srgbClr val="C8B2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55" autoAdjust="0"/>
    <p:restoredTop sz="94653" autoAdjust="0"/>
  </p:normalViewPr>
  <p:slideViewPr>
    <p:cSldViewPr>
      <p:cViewPr varScale="1">
        <p:scale>
          <a:sx n="85" d="100"/>
          <a:sy n="85" d="100"/>
        </p:scale>
        <p:origin x="1426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E85D25CA-7E8F-B349-3A46-480036317D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379A8DE-4432-287C-2A8A-BF415EC07CF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094713E3-8EFF-4F48-90FE-7D23420600B5}" type="datetimeFigureOut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78A64A71-2A94-CF68-FDF3-51738E1F8E3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27535C97-EF84-EC1A-7171-3F55BAA14D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3B7A5A9-20AB-2340-4E56-E0BB41F9CE6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F138997-2D64-CD22-ECAB-45F41ACDA1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0BEB924-6565-4C5B-ACC7-9ADB9829640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2AF9256A-8923-338A-D566-74D81EFFCA7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817688" y="579438"/>
            <a:ext cx="3087687" cy="2316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F9C218D8-0F70-4768-4536-42220DB58B4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452438" y="3308350"/>
            <a:ext cx="5967412" cy="58737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altLang="fr-FR"/>
              <a:t>Un schéma synthétique vaut mieux qu ’un long discours !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ce réservé de l'image des diapositives 1">
            <a:extLst>
              <a:ext uri="{FF2B5EF4-FFF2-40B4-BE49-F238E27FC236}">
                <a16:creationId xmlns:a16="http://schemas.microsoft.com/office/drawing/2014/main" id="{8A8D98B7-39F0-880D-4B30-2C4F0CDB8E1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411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Espace réservé des commentaires 2">
            <a:extLst>
              <a:ext uri="{FF2B5EF4-FFF2-40B4-BE49-F238E27FC236}">
                <a16:creationId xmlns:a16="http://schemas.microsoft.com/office/drawing/2014/main" id="{0DAFC041-815E-8FCF-7376-D248C34E68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3" tIns="45707" rIns="91413" bIns="4570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47108" name="Espace réservé du numéro de diapositive 3">
            <a:extLst>
              <a:ext uri="{FF2B5EF4-FFF2-40B4-BE49-F238E27FC236}">
                <a16:creationId xmlns:a16="http://schemas.microsoft.com/office/drawing/2014/main" id="{5698D71D-9932-4589-069A-6B8C039D29FB}"/>
              </a:ext>
            </a:extLst>
          </p:cNvPr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3" tIns="45707" rIns="91413" bIns="45707" anchor="b"/>
          <a:lstStyle>
            <a:lvl1pPr defTabSz="8826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5963" indent="-274638" defTabSz="8826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3313" indent="-220663" defTabSz="8826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3050" indent="-220663" defTabSz="8826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4375" indent="-220663" defTabSz="8826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415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987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559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131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3A86F25-CC03-4B82-80E0-26AF01928F39}" type="slidenum">
              <a:rPr lang="fr-FR" altLang="fr-FR" sz="1200">
                <a:latin typeface="Calibri" panose="020F0502020204030204" pitchFamily="34" charset="0"/>
              </a:rPr>
              <a:pPr algn="r" eaLnBrk="1" hangingPunct="1"/>
              <a:t>34</a:t>
            </a:fld>
            <a:endParaRPr lang="fr-FR" altLang="fr-FR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DD541383-08A5-0513-F1E5-24C81BF9B3D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817688" y="579438"/>
            <a:ext cx="3087687" cy="2316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C6588FE9-511A-0436-1760-67B8CA87B23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452438" y="3308350"/>
            <a:ext cx="5967412" cy="58737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altLang="fr-FR"/>
              <a:t>Un truc pour s ’en souvenir !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4C49ADBB-EB88-3B98-0BE4-3305B6624EA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3" tIns="45707" rIns="91413" bIns="45707" anchor="b"/>
          <a:lstStyle>
            <a:lvl1pPr defTabSz="8826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5963" indent="-274638" defTabSz="8826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3313" indent="-220663" defTabSz="8826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3050" indent="-220663" defTabSz="8826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4375" indent="-220663" defTabSz="8826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415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987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559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131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737607B-5624-42DF-8309-48FDA1F1255A}" type="slidenum">
              <a:rPr lang="fr-FR" altLang="fr-FR" sz="1200">
                <a:latin typeface="Calibri" panose="020F0502020204030204" pitchFamily="34" charset="0"/>
              </a:rPr>
              <a:pPr algn="r" eaLnBrk="1" hangingPunct="1"/>
              <a:t>6</a:t>
            </a:fld>
            <a:endParaRPr lang="fr-FR" altLang="fr-FR" sz="1200">
              <a:latin typeface="Calibri" panose="020F0502020204030204" pitchFamily="34" charset="0"/>
            </a:endParaRP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3CB0E678-78CD-94F1-FECB-E55ACA07CE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817688" y="577850"/>
            <a:ext cx="3090862" cy="2317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376EA2C9-CAD1-9A46-4908-237A0907A8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3" tIns="45707" rIns="91413" bIns="4570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61ADB1FD-FB49-2046-FE83-6A6FA49A0FA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3" tIns="45707" rIns="91413" bIns="45707" anchor="b"/>
          <a:lstStyle>
            <a:lvl1pPr defTabSz="8826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5963" indent="-274638" defTabSz="8826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3313" indent="-220663" defTabSz="8826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3050" indent="-220663" defTabSz="8826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4375" indent="-220663" defTabSz="8826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415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987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559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131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6F557444-9A32-4BFD-A862-BA03ACB3E14D}" type="slidenum">
              <a:rPr lang="fr-FR" altLang="fr-FR" sz="1200">
                <a:latin typeface="Calibri" panose="020F0502020204030204" pitchFamily="34" charset="0"/>
              </a:rPr>
              <a:pPr algn="r" eaLnBrk="1" hangingPunct="1"/>
              <a:t>7</a:t>
            </a:fld>
            <a:endParaRPr lang="fr-FR" altLang="fr-FR" sz="1200">
              <a:latin typeface="Calibri" panose="020F0502020204030204" pitchFamily="34" charset="0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F860356A-19F4-C77A-8EB1-0D22A2F614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817688" y="577850"/>
            <a:ext cx="3090862" cy="2317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A463B085-96C6-1A73-36A8-523C66E8FF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3" tIns="45707" rIns="91413" bIns="4570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5AAA7D0E-E16F-F32F-4A1E-68C3AE43F3A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3" tIns="45707" rIns="91413" bIns="45707" anchor="b"/>
          <a:lstStyle>
            <a:lvl1pPr defTabSz="8826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5963" indent="-274638" defTabSz="8826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3313" indent="-220663" defTabSz="8826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3050" indent="-220663" defTabSz="8826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4375" indent="-220663" defTabSz="8826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415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987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559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131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FF10DBA4-333D-40E1-9CDF-2D8A94602951}" type="slidenum">
              <a:rPr lang="fr-FR" altLang="fr-FR" sz="1200">
                <a:latin typeface="Calibri" panose="020F0502020204030204" pitchFamily="34" charset="0"/>
              </a:rPr>
              <a:pPr algn="r" eaLnBrk="1" hangingPunct="1"/>
              <a:t>8</a:t>
            </a:fld>
            <a:endParaRPr lang="fr-FR" altLang="fr-FR" sz="1200">
              <a:latin typeface="Calibri" panose="020F0502020204030204" pitchFamily="34" charset="0"/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B1A3B113-FA52-D8A7-0B90-EA5711ED39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817688" y="577850"/>
            <a:ext cx="3090862" cy="2317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419FE298-05CD-1B9C-7C7E-2ADEDB8E98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3" tIns="45707" rIns="91413" bIns="4570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ce réservé de l'image des diapositives 1">
            <a:extLst>
              <a:ext uri="{FF2B5EF4-FFF2-40B4-BE49-F238E27FC236}">
                <a16:creationId xmlns:a16="http://schemas.microsoft.com/office/drawing/2014/main" id="{6B0165CA-F653-9514-C80F-3E5ACEE93D3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411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Espace réservé des commentaires 2">
            <a:extLst>
              <a:ext uri="{FF2B5EF4-FFF2-40B4-BE49-F238E27FC236}">
                <a16:creationId xmlns:a16="http://schemas.microsoft.com/office/drawing/2014/main" id="{9D3ACC80-B482-FB0C-5D4A-0A1C16552C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3" tIns="45707" rIns="91413" bIns="4570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z="1900"/>
          </a:p>
        </p:txBody>
      </p:sp>
      <p:sp>
        <p:nvSpPr>
          <p:cNvPr id="17412" name="Espace réservé du numéro de diapositive 3">
            <a:extLst>
              <a:ext uri="{FF2B5EF4-FFF2-40B4-BE49-F238E27FC236}">
                <a16:creationId xmlns:a16="http://schemas.microsoft.com/office/drawing/2014/main" id="{9C7C0218-4EC4-0111-2C38-AB5A44722C22}"/>
              </a:ext>
            </a:extLst>
          </p:cNvPr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3" tIns="45707" rIns="91413" bIns="45707" anchor="b"/>
          <a:lstStyle>
            <a:lvl1pPr defTabSz="8826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5963" indent="-274638" defTabSz="8826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3313" indent="-220663" defTabSz="8826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3050" indent="-220663" defTabSz="8826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4375" indent="-220663" defTabSz="8826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415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987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559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131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DED39C0D-9F7D-4C53-ABB2-2A96443D7ABA}" type="slidenum">
              <a:rPr lang="fr-FR" altLang="fr-FR" sz="1200">
                <a:latin typeface="Calibri" panose="020F0502020204030204" pitchFamily="34" charset="0"/>
              </a:rPr>
              <a:pPr algn="r" eaLnBrk="1" hangingPunct="1"/>
              <a:t>9</a:t>
            </a:fld>
            <a:endParaRPr lang="fr-FR" altLang="fr-FR" sz="1200">
              <a:latin typeface="Calibri" panose="020F0502020204030204" pitchFamily="34" charset="0"/>
            </a:endParaRPr>
          </a:p>
        </p:txBody>
      </p:sp>
      <p:sp>
        <p:nvSpPr>
          <p:cNvPr id="17413" name="Espace réservé du pied de page 4">
            <a:extLst>
              <a:ext uri="{FF2B5EF4-FFF2-40B4-BE49-F238E27FC236}">
                <a16:creationId xmlns:a16="http://schemas.microsoft.com/office/drawing/2014/main" id="{186B85BA-3B39-AFA2-AE0D-50C03DAC73C8}"/>
              </a:ext>
            </a:extLst>
          </p:cNvPr>
          <p:cNvSpPr txBox="1">
            <a:spLocks noGrp="1"/>
          </p:cNvSpPr>
          <p:nvPr/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3" tIns="45707" rIns="91413" bIns="45707" anchor="b"/>
          <a:lstStyle>
            <a:lvl1pPr defTabSz="8826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5963" indent="-274638" defTabSz="8826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3313" indent="-220663" defTabSz="8826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3050" indent="-220663" defTabSz="8826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4375" indent="-220663" defTabSz="8826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415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987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559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131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200">
                <a:latin typeface="Calibri" panose="020F0502020204030204" pitchFamily="34" charset="0"/>
              </a:rPr>
              <a:t>BLA BLA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e l'image des diapositives 1">
            <a:extLst>
              <a:ext uri="{FF2B5EF4-FFF2-40B4-BE49-F238E27FC236}">
                <a16:creationId xmlns:a16="http://schemas.microsoft.com/office/drawing/2014/main" id="{56F2E99D-BBCD-D9D6-D1C6-F19E7EF881E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411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Espace réservé des commentaires 2">
            <a:extLst>
              <a:ext uri="{FF2B5EF4-FFF2-40B4-BE49-F238E27FC236}">
                <a16:creationId xmlns:a16="http://schemas.microsoft.com/office/drawing/2014/main" id="{424269C0-14FE-5EA9-7082-9B093A62A7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3" tIns="45707" rIns="91413" bIns="4570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z="1900"/>
          </a:p>
        </p:txBody>
      </p:sp>
      <p:sp>
        <p:nvSpPr>
          <p:cNvPr id="19460" name="Espace réservé du numéro de diapositive 3">
            <a:extLst>
              <a:ext uri="{FF2B5EF4-FFF2-40B4-BE49-F238E27FC236}">
                <a16:creationId xmlns:a16="http://schemas.microsoft.com/office/drawing/2014/main" id="{ABCB3F9B-0FAC-3FC7-E1E6-46FA7E212D87}"/>
              </a:ext>
            </a:extLst>
          </p:cNvPr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3" tIns="45707" rIns="91413" bIns="45707" anchor="b"/>
          <a:lstStyle>
            <a:lvl1pPr defTabSz="8826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5963" indent="-274638" defTabSz="8826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3313" indent="-220663" defTabSz="8826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3050" indent="-220663" defTabSz="8826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4375" indent="-220663" defTabSz="8826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415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987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559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131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38BB4456-CF04-480F-A3C9-0980A6D679FF}" type="slidenum">
              <a:rPr lang="fr-FR" altLang="fr-FR" sz="1200">
                <a:latin typeface="Calibri" panose="020F0502020204030204" pitchFamily="34" charset="0"/>
              </a:rPr>
              <a:pPr algn="r" eaLnBrk="1" hangingPunct="1"/>
              <a:t>10</a:t>
            </a:fld>
            <a:endParaRPr lang="fr-FR" altLang="fr-FR" sz="1200">
              <a:latin typeface="Calibri" panose="020F0502020204030204" pitchFamily="34" charset="0"/>
            </a:endParaRPr>
          </a:p>
        </p:txBody>
      </p:sp>
      <p:sp>
        <p:nvSpPr>
          <p:cNvPr id="19461" name="Espace réservé du pied de page 4">
            <a:extLst>
              <a:ext uri="{FF2B5EF4-FFF2-40B4-BE49-F238E27FC236}">
                <a16:creationId xmlns:a16="http://schemas.microsoft.com/office/drawing/2014/main" id="{611AF676-AE73-0DFB-73A5-D16BC49F52B9}"/>
              </a:ext>
            </a:extLst>
          </p:cNvPr>
          <p:cNvSpPr txBox="1">
            <a:spLocks noGrp="1"/>
          </p:cNvSpPr>
          <p:nvPr/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3" tIns="45707" rIns="91413" bIns="45707" anchor="b"/>
          <a:lstStyle>
            <a:lvl1pPr defTabSz="8826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5963" indent="-274638" defTabSz="8826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3313" indent="-220663" defTabSz="8826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3050" indent="-220663" defTabSz="8826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4375" indent="-220663" defTabSz="8826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415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987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559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131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200">
                <a:latin typeface="Calibri" panose="020F0502020204030204" pitchFamily="34" charset="0"/>
              </a:rPr>
              <a:t>BLA BLA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e l'image des diapositives 1">
            <a:extLst>
              <a:ext uri="{FF2B5EF4-FFF2-40B4-BE49-F238E27FC236}">
                <a16:creationId xmlns:a16="http://schemas.microsoft.com/office/drawing/2014/main" id="{61555213-97FC-CEAB-9BE2-F88FE5AF49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411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Espace réservé des commentaires 2">
            <a:extLst>
              <a:ext uri="{FF2B5EF4-FFF2-40B4-BE49-F238E27FC236}">
                <a16:creationId xmlns:a16="http://schemas.microsoft.com/office/drawing/2014/main" id="{9AA6C6E8-8370-79E4-C810-9B73C12E01E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3" tIns="45707" rIns="91413" bIns="4570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29700" name="Espace réservé du numéro de diapositive 3">
            <a:extLst>
              <a:ext uri="{FF2B5EF4-FFF2-40B4-BE49-F238E27FC236}">
                <a16:creationId xmlns:a16="http://schemas.microsoft.com/office/drawing/2014/main" id="{2F648FFE-9933-8587-50D7-CCE98CAAA1FA}"/>
              </a:ext>
            </a:extLst>
          </p:cNvPr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3" tIns="45707" rIns="91413" bIns="45707" anchor="b"/>
          <a:lstStyle>
            <a:lvl1pPr defTabSz="8826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5963" indent="-274638" defTabSz="8826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3313" indent="-220663" defTabSz="8826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3050" indent="-220663" defTabSz="8826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4375" indent="-220663" defTabSz="8826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415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987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559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131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1C01687-CF1F-422A-86EA-F1C4BF5D987B}" type="slidenum">
              <a:rPr lang="fr-FR" altLang="fr-FR" sz="1200">
                <a:latin typeface="Calibri" panose="020F0502020204030204" pitchFamily="34" charset="0"/>
              </a:rPr>
              <a:pPr algn="r" eaLnBrk="1" hangingPunct="1"/>
              <a:t>19</a:t>
            </a:fld>
            <a:endParaRPr lang="fr-FR" altLang="fr-FR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ce réservé de l'image des diapositives 1">
            <a:extLst>
              <a:ext uri="{FF2B5EF4-FFF2-40B4-BE49-F238E27FC236}">
                <a16:creationId xmlns:a16="http://schemas.microsoft.com/office/drawing/2014/main" id="{1A91E3C9-A471-73BF-65C9-FC351AEBD9D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411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Espace réservé des commentaires 2">
            <a:extLst>
              <a:ext uri="{FF2B5EF4-FFF2-40B4-BE49-F238E27FC236}">
                <a16:creationId xmlns:a16="http://schemas.microsoft.com/office/drawing/2014/main" id="{872E0567-C0B3-BA66-7AE7-9E8995E4A51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3" tIns="45707" rIns="91413" bIns="4570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31748" name="Espace réservé du numéro de diapositive 3">
            <a:extLst>
              <a:ext uri="{FF2B5EF4-FFF2-40B4-BE49-F238E27FC236}">
                <a16:creationId xmlns:a16="http://schemas.microsoft.com/office/drawing/2014/main" id="{FAF4E59C-2EFE-91BD-B4B8-CC866167E333}"/>
              </a:ext>
            </a:extLst>
          </p:cNvPr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3" tIns="45707" rIns="91413" bIns="45707" anchor="b"/>
          <a:lstStyle>
            <a:lvl1pPr defTabSz="8826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5963" indent="-274638" defTabSz="8826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3313" indent="-220663" defTabSz="8826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3050" indent="-220663" defTabSz="8826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4375" indent="-220663" defTabSz="8826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415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987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559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13175" indent="-220663" defTabSz="882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D158332B-A3F6-4D67-BB09-791C25DEF5EC}" type="slidenum">
              <a:rPr lang="fr-FR" altLang="fr-FR" sz="1200">
                <a:latin typeface="Calibri" panose="020F0502020204030204" pitchFamily="34" charset="0"/>
              </a:rPr>
              <a:pPr algn="r" eaLnBrk="1" hangingPunct="1"/>
              <a:t>20</a:t>
            </a:fld>
            <a:endParaRPr lang="fr-FR" altLang="fr-FR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DCFDDE1-EE83-7E82-8174-1BD8AF71E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0E292-9B6A-460E-8D5E-92B741A3CA18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D0E8FDC-DA37-B31C-67B0-3532C07B3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8BA450-19F3-658C-5A29-CA2FE02B1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74295-FB8A-4BBD-9775-CB2632397C3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09088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89741A2-9AA1-4E5B-4BCC-9A96C4BA3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0C904-A32C-4811-896D-9A6A445477ED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3BBDF6-3DAC-D0DE-2ECC-3228E1A61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93EE5A-CC9F-D294-D6E1-F956538C1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E133F-620B-47D6-8879-32C7206A195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25608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6604DA4-39B2-DFBC-89B3-819730B04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7C983-1E8C-4118-9AB4-861B597E6F92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2E7A17-D86B-8FE1-2CD0-8F636890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A6E3EDB-A0A3-D7BE-3D95-9DF29A95D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11E4B-1A60-4691-A645-C3FA2B9B89D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23486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D4A8FB-7980-5D52-E5FA-3C3275F52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025A4-12EE-44E6-AF64-84B7B666D05B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4AB7766-7208-034D-8D36-464991EA6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78EFE83-D773-F478-4BAF-C91E16986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C7570-4DF8-4A20-B0AB-8B76E536D50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32391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34C078D-25EA-8BB6-8074-79F2956CC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55A74-C2D2-4DF3-8692-850EFE94C129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C911D0-160A-3CA7-1F1C-EBAFFD4CB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5CA986-1895-2002-A1B6-BDA06AA90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453CC-9370-4E8E-93E3-57DC5EC2FD0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84560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7E8FDB55-C61B-C918-C2FA-4C41C479C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C2AE1-CE68-4619-B2FB-057E2A8FD0E8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FE6F8670-9177-E02F-C944-FCA7B9F21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100B9FB8-C049-3068-1F45-16B811FB8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89D5E-62B0-4268-814C-14CAB42A454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82698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F39D4529-000B-3A85-476D-2CC141196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D0E20-F94F-407D-9D4F-9F02CC83A307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6C474A5D-0D1C-0B68-7EBF-EEBDD47FE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C23D8C6E-2750-64BB-5DDA-95752346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DE919-76F9-4464-8E0E-71ABEBF25C7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67564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0BB9A948-6DF3-3B09-F101-3974DE9A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B1B62-585C-44DF-8893-80EF60F9F21E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27DC15C7-6958-5C35-661B-C9A238E17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07F480F0-2627-33B4-C89C-162176B9E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57344-3CA3-4991-A4E4-423E96FE742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96610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5A59A394-7999-C22E-B1F1-53CA980C3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57964-11B9-466B-8EA6-3CDA638BAF24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1617D3E1-E556-E5CE-3F54-1D9C3B626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34E52D04-1C0E-D7D7-1BE6-E01698FE6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83F4E-3179-471A-80C3-F5E0A9F0E17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02545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822875FB-B5F1-2D9A-59FA-2D6B26231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3DFBE-15C8-42CD-B84B-816C617ED890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DDC4262E-EAC6-AA9B-0284-BAC5A6D16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3D37129C-A8CF-0E70-CAB1-E0F2A3B8A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9EFE1-2811-41A4-9634-FA29FA5008C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36477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52F420CD-464C-820F-58FD-A4010A719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2D8B6-D6AD-4D58-91E5-45F0FC455213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4FCA7D13-EB92-B4D4-0124-4CAFA985B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3E5626FA-623A-158A-3C79-A45BB61BC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E4B7E-C526-4855-BDD1-DB851839192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7351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>
            <a:extLst>
              <a:ext uri="{FF2B5EF4-FFF2-40B4-BE49-F238E27FC236}">
                <a16:creationId xmlns:a16="http://schemas.microsoft.com/office/drawing/2014/main" id="{738AFF35-91B1-0E5C-DD52-0ED6311BE79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Espace réservé du texte 2">
            <a:extLst>
              <a:ext uri="{FF2B5EF4-FFF2-40B4-BE49-F238E27FC236}">
                <a16:creationId xmlns:a16="http://schemas.microsoft.com/office/drawing/2014/main" id="{8B48BE62-3DB9-B967-C7B9-3B55DE6BD6D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12C844-1366-E60F-B875-4A1B049850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6D6618D-E7B9-47BE-B21B-3E2FF54668B4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24641F-25D7-44A2-6E82-D82045AA72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Myriad Pro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C06F6C-0782-8144-73EF-662EDC034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Myriad Pro"/>
              </a:defRPr>
            </a:lvl1pPr>
          </a:lstStyle>
          <a:p>
            <a:pPr>
              <a:defRPr/>
            </a:pPr>
            <a:fld id="{E7EC4CBB-B7DC-467C-BD54-984B29C74FB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slide" Target="slide15.xml"/><Relationship Id="rId4" Type="http://schemas.openxmlformats.org/officeDocument/2006/relationships/slide" Target="slide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ce réservé du numéro de diapositive 5">
            <a:extLst>
              <a:ext uri="{FF2B5EF4-FFF2-40B4-BE49-F238E27FC236}">
                <a16:creationId xmlns:a16="http://schemas.microsoft.com/office/drawing/2014/main" id="{A0246518-1008-BBBE-6AEC-D5495094A1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0303FBC-082C-44DA-8729-4E3576E3CCBB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1077C4DB-89E0-EE2A-E08E-B56E661C8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450" y="44450"/>
            <a:ext cx="7705725" cy="1152525"/>
          </a:xfrm>
        </p:spPr>
        <p:txBody>
          <a:bodyPr/>
          <a:lstStyle/>
          <a:p>
            <a:pPr eaLnBrk="1" hangingPunct="1">
              <a:defRPr/>
            </a:pPr>
            <a:r>
              <a:rPr lang="fr-FR" altLang="fr-FR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Risques électriques</a:t>
            </a:r>
          </a:p>
        </p:txBody>
      </p:sp>
      <p:sp>
        <p:nvSpPr>
          <p:cNvPr id="3076" name="ZoneTexte 5">
            <a:extLst>
              <a:ext uri="{FF2B5EF4-FFF2-40B4-BE49-F238E27FC236}">
                <a16:creationId xmlns:a16="http://schemas.microsoft.com/office/drawing/2014/main" id="{2C4E9BCA-A82D-A846-248B-CA5746427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48400"/>
            <a:ext cx="914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rgbClr val="441202"/>
                </a:solidFill>
                <a:latin typeface="Times New Roman" panose="02020603050405020304" pitchFamily="18" charset="0"/>
              </a:rPr>
              <a:t>ADMJSP / </a:t>
            </a:r>
            <a:r>
              <a:rPr lang="fr-FR" altLang="fr-FR" sz="1200">
                <a:solidFill>
                  <a:srgbClr val="441202"/>
                </a:solidFill>
                <a:latin typeface="Times New Roman" panose="02020603050405020304" pitchFamily="18" charset="0"/>
              </a:rPr>
              <a:t>Pôle pédagogie – 2022 -  Version 5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u numéro de diapositive 5">
            <a:extLst>
              <a:ext uri="{FF2B5EF4-FFF2-40B4-BE49-F238E27FC236}">
                <a16:creationId xmlns:a16="http://schemas.microsoft.com/office/drawing/2014/main" id="{4A1E3B91-50B6-167F-1415-2E4C16669F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B1710D-48F0-48B0-9F81-DBE182DC9048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18435" name="Rectangle 4">
            <a:extLst>
              <a:ext uri="{FF2B5EF4-FFF2-40B4-BE49-F238E27FC236}">
                <a16:creationId xmlns:a16="http://schemas.microsoft.com/office/drawing/2014/main" id="{9987175F-C3D9-BB9F-EBD5-60A60535B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3" y="1341438"/>
            <a:ext cx="8143875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endParaRPr lang="fr-FR" altLang="fr-FR" sz="2400" b="1">
              <a:solidFill>
                <a:srgbClr val="003872"/>
              </a:solidFill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fr-FR" altLang="fr-FR" sz="2200">
              <a:solidFill>
                <a:srgbClr val="00387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200">
              <a:solidFill>
                <a:srgbClr val="003872"/>
              </a:solidFill>
            </a:endParaRPr>
          </a:p>
        </p:txBody>
      </p:sp>
      <p:pic>
        <p:nvPicPr>
          <p:cNvPr id="18436" name="Picture 1028" descr="C:\CD ROM\Sapeurs Pompiers\Formation\Electricité\Electrocution2-(200px).gif">
            <a:extLst>
              <a:ext uri="{FF2B5EF4-FFF2-40B4-BE49-F238E27FC236}">
                <a16:creationId xmlns:a16="http://schemas.microsoft.com/office/drawing/2014/main" id="{8FF6116B-AEE6-9F8E-EBE9-D66064AE2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9200"/>
            <a:ext cx="6400800" cy="470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itre 8">
            <a:extLst>
              <a:ext uri="{FF2B5EF4-FFF2-40B4-BE49-F238E27FC236}">
                <a16:creationId xmlns:a16="http://schemas.microsoft.com/office/drawing/2014/main" id="{1326D5EB-DE77-2252-1767-389F6B30A2DD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Mécanisme des accidents  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ce réservé du numéro de diapositive 5">
            <a:extLst>
              <a:ext uri="{FF2B5EF4-FFF2-40B4-BE49-F238E27FC236}">
                <a16:creationId xmlns:a16="http://schemas.microsoft.com/office/drawing/2014/main" id="{7DBB7566-6B33-B3CC-1195-3E190F1C67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67B4496-E997-4F73-8CAC-B08CF187BA0C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20483" name="Titre 8">
            <a:extLst>
              <a:ext uri="{FF2B5EF4-FFF2-40B4-BE49-F238E27FC236}">
                <a16:creationId xmlns:a16="http://schemas.microsoft.com/office/drawing/2014/main" id="{13236969-B1E9-8B33-51E0-808043C55DD8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Mécanisme des accidents   </a:t>
            </a:r>
          </a:p>
        </p:txBody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F9735405-B876-8000-0B42-D17F9152B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371600"/>
            <a:ext cx="8077200" cy="435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Accident électrique se produit lorsque la personne touche :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Simultanément 2 points où existe la tension du circuit, 2 fils électrique ou une masse métallique mise accidentellement sous tension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Contact bipolaire.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 u="sng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seul point sous tension d'un circuit d'une part et a fait en même temps terre d'autre part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Contact unipolaire.</a:t>
            </a:r>
            <a:endParaRPr lang="fr-FR" altLang="fr-FR" sz="2000" b="1" u="sng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u numéro de diapositive 5">
            <a:extLst>
              <a:ext uri="{FF2B5EF4-FFF2-40B4-BE49-F238E27FC236}">
                <a16:creationId xmlns:a16="http://schemas.microsoft.com/office/drawing/2014/main" id="{5B93BD8B-3515-AD02-FF1A-B90CDAFA42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29AE76F-27B9-4617-BB61-93A34ED9A5DA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21507" name="Titre 8">
            <a:extLst>
              <a:ext uri="{FF2B5EF4-FFF2-40B4-BE49-F238E27FC236}">
                <a16:creationId xmlns:a16="http://schemas.microsoft.com/office/drawing/2014/main" id="{8505D7E9-BE5D-FD19-9DC6-1779B9A16B3D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Mécanisme des accidents   </a:t>
            </a:r>
          </a:p>
        </p:txBody>
      </p:sp>
      <p:sp>
        <p:nvSpPr>
          <p:cNvPr id="21508" name="Rectangle 5">
            <a:extLst>
              <a:ext uri="{FF2B5EF4-FFF2-40B4-BE49-F238E27FC236}">
                <a16:creationId xmlns:a16="http://schemas.microsoft.com/office/drawing/2014/main" id="{08E6A8A5-A968-7305-8CF0-E78EC6866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371600"/>
            <a:ext cx="807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Contact unipolaire :</a:t>
            </a:r>
            <a:endParaRPr lang="fr-FR" altLang="fr-FR" sz="2000" b="1" u="sng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09" name="Rectangle 6">
            <a:extLst>
              <a:ext uri="{FF2B5EF4-FFF2-40B4-BE49-F238E27FC236}">
                <a16:creationId xmlns:a16="http://schemas.microsoft.com/office/drawing/2014/main" id="{395A0ACF-25BD-2CEE-E1E1-9B723BB43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0" y="4221163"/>
            <a:ext cx="38735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Fréquent et très dangereux</a:t>
            </a:r>
            <a:r>
              <a:rPr lang="fr-FR" altLang="fr-FR" sz="2400" b="1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1510" name="Rectangle 7">
            <a:extLst>
              <a:ext uri="{FF2B5EF4-FFF2-40B4-BE49-F238E27FC236}">
                <a16:creationId xmlns:a16="http://schemas.microsoft.com/office/drawing/2014/main" id="{330F36FD-2E2D-CE6B-FD6B-BC4610DC3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438400"/>
            <a:ext cx="5029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Contact avec une partie active sous tension et une autre partie active sous tension.</a:t>
            </a:r>
            <a:r>
              <a:rPr lang="fr-FR" altLang="fr-FR" sz="200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21511" name="Picture 8" descr="2-0">
            <a:extLst>
              <a:ext uri="{FF2B5EF4-FFF2-40B4-BE49-F238E27FC236}">
                <a16:creationId xmlns:a16="http://schemas.microsoft.com/office/drawing/2014/main" id="{F4AED84B-0D54-5939-756A-E7C1BA12C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6" t="34691" r="41951"/>
          <a:stretch>
            <a:fillRect/>
          </a:stretch>
        </p:blipFill>
        <p:spPr bwMode="auto">
          <a:xfrm>
            <a:off x="5688013" y="1447800"/>
            <a:ext cx="3094037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ce réservé du numéro de diapositive 5">
            <a:extLst>
              <a:ext uri="{FF2B5EF4-FFF2-40B4-BE49-F238E27FC236}">
                <a16:creationId xmlns:a16="http://schemas.microsoft.com/office/drawing/2014/main" id="{103F8209-458E-FADB-2D1E-2CEA7DA5E0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69F5A8-165F-4506-A13A-6FDC11C17944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22531" name="Titre 8">
            <a:extLst>
              <a:ext uri="{FF2B5EF4-FFF2-40B4-BE49-F238E27FC236}">
                <a16:creationId xmlns:a16="http://schemas.microsoft.com/office/drawing/2014/main" id="{6231C0F5-94BD-FB43-A649-88C53D3BCCC3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Mécanisme des accidents   </a:t>
            </a:r>
          </a:p>
        </p:txBody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5D44FBEA-7E18-D23B-3C4E-F42D7E264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371600"/>
            <a:ext cx="807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Contact unipolaire :</a:t>
            </a:r>
            <a:endParaRPr lang="fr-FR" altLang="fr-FR" sz="2000" b="1" u="sng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33" name="Rectangle 4">
            <a:extLst>
              <a:ext uri="{FF2B5EF4-FFF2-40B4-BE49-F238E27FC236}">
                <a16:creationId xmlns:a16="http://schemas.microsoft.com/office/drawing/2014/main" id="{40EA7003-76BD-6B76-9409-134818911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800600"/>
            <a:ext cx="7772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Contact avec une partie active sous tension et une masse accidentellement sous tension</a:t>
            </a:r>
            <a:r>
              <a:rPr lang="fr-FR" altLang="fr-FR" sz="2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2534" name="Rectangle 5">
            <a:extLst>
              <a:ext uri="{FF2B5EF4-FFF2-40B4-BE49-F238E27FC236}">
                <a16:creationId xmlns:a16="http://schemas.microsoft.com/office/drawing/2014/main" id="{9CE50380-A4B3-AEDD-D015-14A8F0E0C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514600"/>
            <a:ext cx="251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Rare</a:t>
            </a:r>
            <a:r>
              <a:rPr lang="fr-FR" altLang="fr-FR" sz="2400" b="1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2535" name="Rectangle 8">
            <a:extLst>
              <a:ext uri="{FF2B5EF4-FFF2-40B4-BE49-F238E27FC236}">
                <a16:creationId xmlns:a16="http://schemas.microsoft.com/office/drawing/2014/main" id="{0FE0E553-7713-24D1-F97F-AEE9AF379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4292600"/>
            <a:ext cx="3443287" cy="355600"/>
          </a:xfrm>
          <a:prstGeom prst="rect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ISOLANT</a:t>
            </a:r>
          </a:p>
        </p:txBody>
      </p:sp>
      <p:graphicFrame>
        <p:nvGraphicFramePr>
          <p:cNvPr id="22536" name="Object 6">
            <a:extLst>
              <a:ext uri="{FF2B5EF4-FFF2-40B4-BE49-F238E27FC236}">
                <a16:creationId xmlns:a16="http://schemas.microsoft.com/office/drawing/2014/main" id="{64538DF9-99AF-7F1F-FDCA-E2BE78DFED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1770063"/>
          <a:ext cx="4267200" cy="2735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9525" imgH="9525" progId="CorelDraw.Graphic.9">
                  <p:embed/>
                </p:oleObj>
              </mc:Choice>
              <mc:Fallback>
                <p:oleObj r:id="rId2" imgW="9525" imgH="9525" progId="CorelDraw.Graphic.9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770063"/>
                        <a:ext cx="4267200" cy="2735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ce réservé du numéro de diapositive 5">
            <a:extLst>
              <a:ext uri="{FF2B5EF4-FFF2-40B4-BE49-F238E27FC236}">
                <a16:creationId xmlns:a16="http://schemas.microsoft.com/office/drawing/2014/main" id="{C18499A3-315E-8C04-CD5B-6C3469EBBB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BE3344-CE5E-4342-B0B1-5ECC2D3615D6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23555" name="Titre 8">
            <a:extLst>
              <a:ext uri="{FF2B5EF4-FFF2-40B4-BE49-F238E27FC236}">
                <a16:creationId xmlns:a16="http://schemas.microsoft.com/office/drawing/2014/main" id="{3C6E4822-E407-D541-2048-DE5811D1690C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Mécanisme des accidents   </a:t>
            </a:r>
          </a:p>
        </p:txBody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DB787946-F800-F4C6-AF41-960EE7119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371600"/>
            <a:ext cx="807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Contact unipolaire :</a:t>
            </a:r>
            <a:endParaRPr lang="fr-FR" altLang="fr-FR" sz="2000" b="1" u="sng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3557" name="Image 1">
            <a:extLst>
              <a:ext uri="{FF2B5EF4-FFF2-40B4-BE49-F238E27FC236}">
                <a16:creationId xmlns:a16="http://schemas.microsoft.com/office/drawing/2014/main" id="{689B8633-8AF3-FB93-ECA3-181EDD58F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5" t="13518" r="27524" b="25343"/>
          <a:stretch>
            <a:fillRect/>
          </a:stretch>
        </p:blipFill>
        <p:spPr bwMode="auto">
          <a:xfrm>
            <a:off x="533400" y="1981200"/>
            <a:ext cx="297497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11">
            <a:extLst>
              <a:ext uri="{FF2B5EF4-FFF2-40B4-BE49-F238E27FC236}">
                <a16:creationId xmlns:a16="http://schemas.microsoft.com/office/drawing/2014/main" id="{93FB0CC9-489A-4CCE-1889-E74BE8686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2438400"/>
            <a:ext cx="4953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Contact avec une masse accidentellement sous tension et une autre masse accidentellement sous tension</a:t>
            </a:r>
            <a:r>
              <a:rPr lang="fr-FR" altLang="fr-FR" sz="2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3559" name="Rectangle 12">
            <a:extLst>
              <a:ext uri="{FF2B5EF4-FFF2-40B4-BE49-F238E27FC236}">
                <a16:creationId xmlns:a16="http://schemas.microsoft.com/office/drawing/2014/main" id="{E8365C6E-C295-E9D2-8B9F-DF5AFEA2A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343400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Très rare</a:t>
            </a:r>
            <a:r>
              <a:rPr lang="fr-FR" altLang="fr-FR" sz="2400" b="1"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u numéro de diapositive 5">
            <a:extLst>
              <a:ext uri="{FF2B5EF4-FFF2-40B4-BE49-F238E27FC236}">
                <a16:creationId xmlns:a16="http://schemas.microsoft.com/office/drawing/2014/main" id="{49BAD8F4-BBC3-1DC7-57DD-C39ACB214C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77896F8-CF16-4E03-A4E3-971BCF3A42CE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24579" name="Titre 8">
            <a:extLst>
              <a:ext uri="{FF2B5EF4-FFF2-40B4-BE49-F238E27FC236}">
                <a16:creationId xmlns:a16="http://schemas.microsoft.com/office/drawing/2014/main" id="{CEC81FEA-E930-FE7D-E7BE-F2929BF4AE4F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Mécanisme des accidents   </a:t>
            </a:r>
          </a:p>
        </p:txBody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84A4B9A7-7C53-4E30-14C5-E0444C397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371600"/>
            <a:ext cx="807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Contact bipolaire :</a:t>
            </a:r>
            <a:endParaRPr lang="fr-FR" altLang="fr-FR" sz="2000" b="1" u="sng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4581" name="Picture 5" descr="images0MQDZUQL">
            <a:extLst>
              <a:ext uri="{FF2B5EF4-FFF2-40B4-BE49-F238E27FC236}">
                <a16:creationId xmlns:a16="http://schemas.microsoft.com/office/drawing/2014/main" id="{BA985018-AF1E-41DE-5076-0A6FD3878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r="12346"/>
          <a:stretch>
            <a:fillRect/>
          </a:stretch>
        </p:blipFill>
        <p:spPr bwMode="auto">
          <a:xfrm>
            <a:off x="4876800" y="1295400"/>
            <a:ext cx="39274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Rectangle 7">
            <a:extLst>
              <a:ext uri="{FF2B5EF4-FFF2-40B4-BE49-F238E27FC236}">
                <a16:creationId xmlns:a16="http://schemas.microsoft.com/office/drawing/2014/main" id="{D57FC4E0-07B9-016B-B6AB-CE4FB7049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362200"/>
            <a:ext cx="4038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Contact avec une partie active sous tension et terre</a:t>
            </a:r>
            <a:r>
              <a:rPr lang="fr-FR" altLang="fr-FR" sz="2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4583" name="Rectangle 8">
            <a:extLst>
              <a:ext uri="{FF2B5EF4-FFF2-40B4-BE49-F238E27FC236}">
                <a16:creationId xmlns:a16="http://schemas.microsoft.com/office/drawing/2014/main" id="{1C317543-7F13-8F01-F6EF-B4250AEA5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2672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Très fréquent</a:t>
            </a:r>
            <a:r>
              <a:rPr lang="fr-FR" altLang="fr-FR" sz="2400" b="1"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u numéro de diapositive 5">
            <a:extLst>
              <a:ext uri="{FF2B5EF4-FFF2-40B4-BE49-F238E27FC236}">
                <a16:creationId xmlns:a16="http://schemas.microsoft.com/office/drawing/2014/main" id="{013E6220-60E7-E4FC-0B59-04385D32D0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F934F5B-E5DB-483D-A8AD-A2A19ABBDA89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25603" name="Titre 8">
            <a:extLst>
              <a:ext uri="{FF2B5EF4-FFF2-40B4-BE49-F238E27FC236}">
                <a16:creationId xmlns:a16="http://schemas.microsoft.com/office/drawing/2014/main" id="{7A63664F-B968-69B2-6527-9F00B4C62D17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Mécanisme des accidents   </a:t>
            </a:r>
          </a:p>
        </p:txBody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14B4669C-01BB-BE08-F4E5-6D8F8D5EB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371600"/>
            <a:ext cx="807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Contact bipolaire :</a:t>
            </a:r>
            <a:endParaRPr lang="fr-FR" altLang="fr-FR" sz="2000" b="1" u="sng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5605" name="Picture 4" descr="imagesX8I5VNPR">
            <a:extLst>
              <a:ext uri="{FF2B5EF4-FFF2-40B4-BE49-F238E27FC236}">
                <a16:creationId xmlns:a16="http://schemas.microsoft.com/office/drawing/2014/main" id="{D1E99EBE-B27A-53D3-C51E-BFF7BB2E0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4114800" cy="383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Rectangle 6">
            <a:extLst>
              <a:ext uri="{FF2B5EF4-FFF2-40B4-BE49-F238E27FC236}">
                <a16:creationId xmlns:a16="http://schemas.microsoft.com/office/drawing/2014/main" id="{A72EB657-1D8E-099A-9EFD-B359A19D3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133600"/>
            <a:ext cx="3962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Contact avec une masse accidentellement sous tension et terre</a:t>
            </a:r>
            <a:r>
              <a:rPr lang="fr-FR" altLang="fr-FR" sz="2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5607" name="Rectangle 7">
            <a:extLst>
              <a:ext uri="{FF2B5EF4-FFF2-40B4-BE49-F238E27FC236}">
                <a16:creationId xmlns:a16="http://schemas.microsoft.com/office/drawing/2014/main" id="{3C6FA6D8-8895-BE01-6507-2C198070A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44958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Très fréquent</a:t>
            </a:r>
            <a:r>
              <a:rPr lang="fr-FR" altLang="fr-FR" sz="2400" b="1"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ce réservé du numéro de diapositive 5">
            <a:extLst>
              <a:ext uri="{FF2B5EF4-FFF2-40B4-BE49-F238E27FC236}">
                <a16:creationId xmlns:a16="http://schemas.microsoft.com/office/drawing/2014/main" id="{421E8A45-D6EA-C53C-C972-7FC5D2AF90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4BE3299-7801-4011-8EB7-DAE2B7972BA4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26627" name="Titre 8">
            <a:extLst>
              <a:ext uri="{FF2B5EF4-FFF2-40B4-BE49-F238E27FC236}">
                <a16:creationId xmlns:a16="http://schemas.microsoft.com/office/drawing/2014/main" id="{EC342DE9-15B8-2399-3677-EB767E539B52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Mécanisme des accidents   </a:t>
            </a:r>
          </a:p>
        </p:txBody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2301042F-9FD7-4C4A-1F1C-422A82F77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371600"/>
            <a:ext cx="807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 électrique :</a:t>
            </a:r>
            <a:endParaRPr lang="fr-FR" altLang="fr-FR" sz="2000" b="1" u="sng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6629" name="Image 1">
            <a:extLst>
              <a:ext uri="{FF2B5EF4-FFF2-40B4-BE49-F238E27FC236}">
                <a16:creationId xmlns:a16="http://schemas.microsoft.com/office/drawing/2014/main" id="{5DE143AA-F535-AD75-9C3E-1780DC417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1" t="24529" r="52490" b="36555"/>
          <a:stretch>
            <a:fillRect/>
          </a:stretch>
        </p:blipFill>
        <p:spPr bwMode="auto">
          <a:xfrm>
            <a:off x="1905000" y="1905000"/>
            <a:ext cx="5410200" cy="391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ce réservé du numéro de diapositive 5">
            <a:extLst>
              <a:ext uri="{FF2B5EF4-FFF2-40B4-BE49-F238E27FC236}">
                <a16:creationId xmlns:a16="http://schemas.microsoft.com/office/drawing/2014/main" id="{BF66B1C8-ADF0-FDBF-B6E1-AD98B5587B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478515-C135-407C-9FCE-6812ACD27C51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27651" name="Titre 8">
            <a:extLst>
              <a:ext uri="{FF2B5EF4-FFF2-40B4-BE49-F238E27FC236}">
                <a16:creationId xmlns:a16="http://schemas.microsoft.com/office/drawing/2014/main" id="{7470418B-A411-8F32-C3CE-1BFF4BAC0BD9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Mécanisme des accidents   </a:t>
            </a:r>
          </a:p>
        </p:txBody>
      </p:sp>
      <p:pic>
        <p:nvPicPr>
          <p:cNvPr id="27652" name="Picture 1">
            <a:extLst>
              <a:ext uri="{FF2B5EF4-FFF2-40B4-BE49-F238E27FC236}">
                <a16:creationId xmlns:a16="http://schemas.microsoft.com/office/drawing/2014/main" id="{5CBDA760-AC88-1608-DA21-99B3A0896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657600"/>
            <a:ext cx="3962400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5">
            <a:extLst>
              <a:ext uri="{FF2B5EF4-FFF2-40B4-BE49-F238E27FC236}">
                <a16:creationId xmlns:a16="http://schemas.microsoft.com/office/drawing/2014/main" id="{31CE4999-7FF5-3DC5-9EF9-A18C2EF0A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371600"/>
            <a:ext cx="8153400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Tension de pas :</a:t>
            </a:r>
            <a:r>
              <a:rPr lang="fr-FR" altLang="fr-FR" sz="2000"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T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ension entre les pieds d'une personne se tenant debout près d’un point d’injection du courant à la terre (foudre, câble à terre, etc.). 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produit si la résistance du sol est supérieure à celle du corps.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u contenu 2">
            <a:extLst>
              <a:ext uri="{FF2B5EF4-FFF2-40B4-BE49-F238E27FC236}">
                <a16:creationId xmlns:a16="http://schemas.microsoft.com/office/drawing/2014/main" id="{8DBFF827-DA52-6C79-7324-6ED8D8EA866D}"/>
              </a:ext>
            </a:extLst>
          </p:cNvPr>
          <p:cNvSpPr txBox="1">
            <a:spLocks/>
          </p:cNvSpPr>
          <p:nvPr/>
        </p:nvSpPr>
        <p:spPr bwMode="auto">
          <a:xfrm>
            <a:off x="6324600" y="2667000"/>
            <a:ext cx="2562225" cy="2928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personnes  gardant les pieds écartés </a:t>
            </a:r>
            <a:r>
              <a:rPr lang="fr-FR" altLang="fr-FR" sz="2000" b="1">
                <a:latin typeface="Times New Roman" panose="02020603050405020304" pitchFamily="18" charset="0"/>
              </a:rPr>
              <a:t>(</a:t>
            </a:r>
            <a:r>
              <a:rPr lang="fr-FR" altLang="fr-FR" sz="2000" b="1">
                <a:solidFill>
                  <a:srgbClr val="FF0000"/>
                </a:solidFill>
                <a:latin typeface="Times New Roman" panose="02020603050405020304" pitchFamily="18" charset="0"/>
              </a:rPr>
              <a:t>C 2</a:t>
            </a:r>
            <a:r>
              <a:rPr lang="fr-FR" altLang="fr-FR" sz="2000" b="1">
                <a:latin typeface="Times New Roman" panose="02020603050405020304" pitchFamily="18" charset="0"/>
              </a:rPr>
              <a:t>).</a:t>
            </a:r>
          </a:p>
          <a:p>
            <a:pPr algn="ctr" eaLnBrk="1" hangingPunct="1"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 </a:t>
            </a:r>
            <a:r>
              <a:rPr lang="fr-FR" altLang="fr-FR" sz="2000">
                <a:latin typeface="Times New Roman" panose="02020603050405020304" pitchFamily="18" charset="0"/>
              </a:rPr>
              <a:t>Les animaux sont les plus touchés car la distance entre leurs pattes est importante </a:t>
            </a:r>
            <a:r>
              <a:rPr lang="fr-FR" altLang="fr-FR" sz="2000" b="1">
                <a:latin typeface="Times New Roman" panose="02020603050405020304" pitchFamily="18" charset="0"/>
              </a:rPr>
              <a:t>(</a:t>
            </a:r>
            <a:r>
              <a:rPr lang="fr-FR" altLang="fr-FR" sz="2000" b="1">
                <a:solidFill>
                  <a:srgbClr val="FF0000"/>
                </a:solidFill>
                <a:latin typeface="Times New Roman" panose="02020603050405020304" pitchFamily="18" charset="0"/>
              </a:rPr>
              <a:t>C 3</a:t>
            </a:r>
            <a:r>
              <a:rPr lang="fr-FR" altLang="fr-FR" sz="2000" b="1">
                <a:latin typeface="Times New Roman" panose="02020603050405020304" pitchFamily="18" charset="0"/>
              </a:rPr>
              <a:t>).</a:t>
            </a:r>
          </a:p>
        </p:txBody>
      </p:sp>
      <p:sp>
        <p:nvSpPr>
          <p:cNvPr id="28675" name="Espace réservé du numéro de diapositive 5">
            <a:extLst>
              <a:ext uri="{FF2B5EF4-FFF2-40B4-BE49-F238E27FC236}">
                <a16:creationId xmlns:a16="http://schemas.microsoft.com/office/drawing/2014/main" id="{7BA3A826-1514-8737-E255-50B7800041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4329F09-D71D-4831-83B8-6060ACBB3A01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5EC3D56C-D556-64CF-C74E-7AC0E9DEE484}"/>
              </a:ext>
            </a:extLst>
          </p:cNvPr>
          <p:cNvCxnSpPr/>
          <p:nvPr/>
        </p:nvCxnSpPr>
        <p:spPr>
          <a:xfrm>
            <a:off x="1142976" y="6524647"/>
            <a:ext cx="7858180" cy="1588"/>
          </a:xfrm>
          <a:prstGeom prst="line">
            <a:avLst/>
          </a:prstGeom>
          <a:ln w="38100"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7" name="Titre 8">
            <a:extLst>
              <a:ext uri="{FF2B5EF4-FFF2-40B4-BE49-F238E27FC236}">
                <a16:creationId xmlns:a16="http://schemas.microsoft.com/office/drawing/2014/main" id="{6CA1DA02-98DE-FEA2-0228-E933F5A1F398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Mécanisme des accidents   </a:t>
            </a:r>
          </a:p>
        </p:txBody>
      </p:sp>
      <p:pic>
        <p:nvPicPr>
          <p:cNvPr id="28678" name="Image 107" descr="orage1.jpg">
            <a:extLst>
              <a:ext uri="{FF2B5EF4-FFF2-40B4-BE49-F238E27FC236}">
                <a16:creationId xmlns:a16="http://schemas.microsoft.com/office/drawing/2014/main" id="{3DC7EDDA-9738-AB6E-FBCA-729765AA2F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27138"/>
            <a:ext cx="6215063" cy="447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264B710-7647-D363-DFD2-22F21514854D}"/>
              </a:ext>
            </a:extLst>
          </p:cNvPr>
          <p:cNvSpPr/>
          <p:nvPr/>
        </p:nvSpPr>
        <p:spPr>
          <a:xfrm>
            <a:off x="5029200" y="4267200"/>
            <a:ext cx="6096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CE105E-E83E-46C0-73AD-4687B3E61ACE}"/>
              </a:ext>
            </a:extLst>
          </p:cNvPr>
          <p:cNvSpPr/>
          <p:nvPr/>
        </p:nvSpPr>
        <p:spPr>
          <a:xfrm>
            <a:off x="2590800" y="5334000"/>
            <a:ext cx="4572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068C2F-4FA3-8C35-89F7-C1F1BA91226D}"/>
              </a:ext>
            </a:extLst>
          </p:cNvPr>
          <p:cNvSpPr/>
          <p:nvPr/>
        </p:nvSpPr>
        <p:spPr>
          <a:xfrm>
            <a:off x="1371600" y="3657600"/>
            <a:ext cx="457200" cy="3079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8682" name="Espace réservé du contenu 2">
            <a:extLst>
              <a:ext uri="{FF2B5EF4-FFF2-40B4-BE49-F238E27FC236}">
                <a16:creationId xmlns:a16="http://schemas.microsoft.com/office/drawing/2014/main" id="{E5CF8AA4-4D77-B366-9667-CBFB64196504}"/>
              </a:ext>
            </a:extLst>
          </p:cNvPr>
          <p:cNvSpPr txBox="1">
            <a:spLocks/>
          </p:cNvSpPr>
          <p:nvPr/>
        </p:nvSpPr>
        <p:spPr bwMode="auto">
          <a:xfrm>
            <a:off x="4127500" y="1260475"/>
            <a:ext cx="4654550" cy="796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Avec les pieds rapprochés </a:t>
            </a:r>
            <a:r>
              <a:rPr lang="fr-FR" altLang="fr-FR" sz="2000" b="1">
                <a:latin typeface="Times New Roman" panose="02020603050405020304" pitchFamily="18" charset="0"/>
              </a:rPr>
              <a:t>(</a:t>
            </a:r>
            <a:r>
              <a:rPr lang="fr-FR" altLang="fr-FR" sz="2000" b="1">
                <a:solidFill>
                  <a:srgbClr val="FF0000"/>
                </a:solidFill>
                <a:latin typeface="Times New Roman" panose="02020603050405020304" pitchFamily="18" charset="0"/>
              </a:rPr>
              <a:t>C 1</a:t>
            </a:r>
            <a:r>
              <a:rPr lang="fr-FR" altLang="fr-FR" sz="2000" b="1">
                <a:latin typeface="Times New Roman" panose="02020603050405020304" pitchFamily="18" charset="0"/>
              </a:rPr>
              <a:t>),</a:t>
            </a:r>
            <a:r>
              <a:rPr lang="fr-FR" altLang="fr-FR" sz="2000">
                <a:latin typeface="Times New Roman" panose="02020603050405020304" pitchFamily="18" charset="0"/>
              </a:rPr>
              <a:t> on court un risque minimum de foudroiement </a:t>
            </a:r>
          </a:p>
        </p:txBody>
      </p:sp>
      <p:sp>
        <p:nvSpPr>
          <p:cNvPr id="28683" name="Espace réservé du contenu 2">
            <a:extLst>
              <a:ext uri="{FF2B5EF4-FFF2-40B4-BE49-F238E27FC236}">
                <a16:creationId xmlns:a16="http://schemas.microsoft.com/office/drawing/2014/main" id="{AC2DB217-90D5-37E6-8ACD-65754ECC6D39}"/>
              </a:ext>
            </a:extLst>
          </p:cNvPr>
          <p:cNvSpPr txBox="1">
            <a:spLocks/>
          </p:cNvSpPr>
          <p:nvPr/>
        </p:nvSpPr>
        <p:spPr bwMode="auto">
          <a:xfrm>
            <a:off x="4191000" y="1905000"/>
            <a:ext cx="4654550" cy="796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indirect car un seul point touche la terre alors qu'il est plus important pour les</a:t>
            </a:r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u numéro de diapositive 5">
            <a:extLst>
              <a:ext uri="{FF2B5EF4-FFF2-40B4-BE49-F238E27FC236}">
                <a16:creationId xmlns:a16="http://schemas.microsoft.com/office/drawing/2014/main" id="{331C35EF-3B89-EA42-CA6A-D77DD13CE0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E30709D-2FEA-4D9C-8836-372731EE1BCA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4099" name="Titre 8">
            <a:extLst>
              <a:ext uri="{FF2B5EF4-FFF2-40B4-BE49-F238E27FC236}">
                <a16:creationId xmlns:a16="http://schemas.microsoft.com/office/drawing/2014/main" id="{8A83AAED-52C2-A44E-FBAC-5EF7A0BD17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Les risques électriques </a:t>
            </a:r>
          </a:p>
        </p:txBody>
      </p:sp>
      <p:sp>
        <p:nvSpPr>
          <p:cNvPr id="4100" name="Espace réservé du numéro de diapositive 4">
            <a:extLst>
              <a:ext uri="{FF2B5EF4-FFF2-40B4-BE49-F238E27FC236}">
                <a16:creationId xmlns:a16="http://schemas.microsoft.com/office/drawing/2014/main" id="{B3A86D21-5C11-6FD8-AA8F-3E1944FACE1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CBD67F5-0A4A-46EF-A56E-A10ED041765A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32288207-538F-BE0F-7500-5FFCDBBE5DF7}"/>
              </a:ext>
            </a:extLst>
          </p:cNvPr>
          <p:cNvCxnSpPr/>
          <p:nvPr/>
        </p:nvCxnSpPr>
        <p:spPr>
          <a:xfrm rot="5400000">
            <a:off x="2143125" y="3721100"/>
            <a:ext cx="4859338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2" name="ZoneTexte 16">
            <a:extLst>
              <a:ext uri="{FF2B5EF4-FFF2-40B4-BE49-F238E27FC236}">
                <a16:creationId xmlns:a16="http://schemas.microsoft.com/office/drawing/2014/main" id="{383BDFB4-BAEA-003A-F8A2-490873A4E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1447800"/>
            <a:ext cx="4300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Arial" panose="020B0604020202020204" pitchFamily="34" charset="0"/>
              </a:rPr>
              <a:t>Objectifs</a:t>
            </a:r>
          </a:p>
        </p:txBody>
      </p:sp>
      <p:sp>
        <p:nvSpPr>
          <p:cNvPr id="4103" name="ZoneTexte 20">
            <a:extLst>
              <a:ext uri="{FF2B5EF4-FFF2-40B4-BE49-F238E27FC236}">
                <a16:creationId xmlns:a16="http://schemas.microsoft.com/office/drawing/2014/main" id="{9D4BE0C1-5F36-B247-3DDA-F91491F18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2057400"/>
            <a:ext cx="3821113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ct val="0"/>
              </a:spcBef>
              <a:buClr>
                <a:schemeClr val="hlink"/>
              </a:buClr>
              <a:buFontTx/>
              <a:buChar char=" "/>
            </a:pP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A la fin de cette partie, vous serez capable de :</a:t>
            </a:r>
          </a:p>
          <a:p>
            <a:pPr algn="just">
              <a:lnSpc>
                <a:spcPct val="90000"/>
              </a:lnSpc>
              <a:spcBef>
                <a:spcPct val="0"/>
              </a:spcBef>
              <a:buClr>
                <a:schemeClr val="hlink"/>
              </a:buClr>
              <a:buFontTx/>
              <a:buChar char=" "/>
            </a:pP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  <a:buClr>
                <a:schemeClr val="hlink"/>
              </a:buClr>
              <a:buFontTx/>
              <a:buChar char=" "/>
            </a:pP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1- </a:t>
            </a:r>
            <a:r>
              <a:rPr lang="fr-FR" altLang="fr-FR" sz="2000">
                <a:latin typeface="Times New Roman" panose="02020603050405020304" pitchFamily="18" charset="0"/>
              </a:rPr>
              <a:t>Identifier les ouvrages électriques ENEDIS.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2-      Mettre en œuvre les 1</a:t>
            </a:r>
            <a:r>
              <a:rPr lang="fr-FR" altLang="fr-FR" sz="2000" baseline="30000">
                <a:latin typeface="Times New Roman" panose="02020603050405020304" pitchFamily="18" charset="0"/>
              </a:rPr>
              <a:t>ère</a:t>
            </a:r>
            <a:r>
              <a:rPr lang="fr-FR" altLang="fr-FR" sz="2000">
                <a:latin typeface="Times New Roman" panose="02020603050405020304" pitchFamily="18" charset="0"/>
              </a:rPr>
              <a:t> mesures de reconnaissance et de sécurité adaptées à la situation rencontrée.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3-       Adapter les techniques opérationnelles afin de garantir la sécurité du personnel et des tiers.</a:t>
            </a: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104" name="ZoneTexte 15">
            <a:extLst>
              <a:ext uri="{FF2B5EF4-FFF2-40B4-BE49-F238E27FC236}">
                <a16:creationId xmlns:a16="http://schemas.microsoft.com/office/drawing/2014/main" id="{13825E8A-2447-992D-6B55-39AB3EFDB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676400"/>
            <a:ext cx="3429000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Chemins de l'électricité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Mécanismes des accidents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Effets sur l'homme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Interventions avec risques électrique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Mise en pratique sur le terrain pédagogique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u numéro de diapositive 5">
            <a:extLst>
              <a:ext uri="{FF2B5EF4-FFF2-40B4-BE49-F238E27FC236}">
                <a16:creationId xmlns:a16="http://schemas.microsoft.com/office/drawing/2014/main" id="{C940AE86-C6CC-8CB0-129A-68CC431CA2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7451F08-C635-470B-87BA-F747B3B88DF2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grpSp>
        <p:nvGrpSpPr>
          <p:cNvPr id="135" name="Groupe 134">
            <a:extLst>
              <a:ext uri="{FF2B5EF4-FFF2-40B4-BE49-F238E27FC236}">
                <a16:creationId xmlns:a16="http://schemas.microsoft.com/office/drawing/2014/main" id="{FF8F4D9F-EB61-BA32-A2D1-E9B606D0385D}"/>
              </a:ext>
            </a:extLst>
          </p:cNvPr>
          <p:cNvGrpSpPr>
            <a:grpSpLocks/>
          </p:cNvGrpSpPr>
          <p:nvPr/>
        </p:nvGrpSpPr>
        <p:grpSpPr bwMode="auto">
          <a:xfrm>
            <a:off x="2524125" y="1520825"/>
            <a:ext cx="3836988" cy="3697288"/>
            <a:chOff x="2524574" y="1521279"/>
            <a:chExt cx="3836988" cy="3697288"/>
          </a:xfrm>
        </p:grpSpPr>
        <p:grpSp>
          <p:nvGrpSpPr>
            <p:cNvPr id="30759" name="Groupe 132">
              <a:extLst>
                <a:ext uri="{FF2B5EF4-FFF2-40B4-BE49-F238E27FC236}">
                  <a16:creationId xmlns:a16="http://schemas.microsoft.com/office/drawing/2014/main" id="{A8757DCA-568E-A66A-F0AA-C241FF0411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4574" y="1521279"/>
              <a:ext cx="3836988" cy="3697288"/>
              <a:chOff x="2524574" y="1521279"/>
              <a:chExt cx="3836988" cy="3697288"/>
            </a:xfrm>
          </p:grpSpPr>
          <p:grpSp>
            <p:nvGrpSpPr>
              <p:cNvPr id="30761" name="Groupe 130">
                <a:extLst>
                  <a:ext uri="{FF2B5EF4-FFF2-40B4-BE49-F238E27FC236}">
                    <a16:creationId xmlns:a16="http://schemas.microsoft.com/office/drawing/2014/main" id="{3304648F-996F-3267-0EC6-79DA92C62E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24574" y="1521279"/>
                <a:ext cx="3836988" cy="3697288"/>
                <a:chOff x="2524574" y="1521279"/>
                <a:chExt cx="3836988" cy="3697288"/>
              </a:xfrm>
            </p:grpSpPr>
            <p:sp>
              <p:nvSpPr>
                <p:cNvPr id="41" name="AutoShape 3">
                  <a:extLst>
                    <a:ext uri="{FF2B5EF4-FFF2-40B4-BE49-F238E27FC236}">
                      <a16:creationId xmlns:a16="http://schemas.microsoft.com/office/drawing/2014/main" id="{5C3F17FB-233F-EDCA-8751-B101C380C2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24574" y="1521279"/>
                  <a:ext cx="3836988" cy="3697288"/>
                </a:xfrm>
                <a:custGeom>
                  <a:avLst/>
                  <a:gdLst>
                    <a:gd name="G0" fmla="+- 2300 0 0"/>
                    <a:gd name="G1" fmla="+- 21600 0 2300"/>
                    <a:gd name="G2" fmla="+- 21600 0 2300"/>
                    <a:gd name="G3" fmla="*/ G0 2929 10000"/>
                    <a:gd name="G4" fmla="+- 21600 0 G3"/>
                    <a:gd name="G5" fmla="+- 21600 0 G3"/>
                    <a:gd name="T0" fmla="*/ 10800 w 21600"/>
                    <a:gd name="T1" fmla="*/ 0 h 21600"/>
                    <a:gd name="T2" fmla="*/ 3163 w 21600"/>
                    <a:gd name="T3" fmla="*/ 3163 h 21600"/>
                    <a:gd name="T4" fmla="*/ 0 w 21600"/>
                    <a:gd name="T5" fmla="*/ 10800 h 21600"/>
                    <a:gd name="T6" fmla="*/ 3163 w 21600"/>
                    <a:gd name="T7" fmla="*/ 18437 h 21600"/>
                    <a:gd name="T8" fmla="*/ 10800 w 21600"/>
                    <a:gd name="T9" fmla="*/ 21600 h 21600"/>
                    <a:gd name="T10" fmla="*/ 18437 w 21600"/>
                    <a:gd name="T11" fmla="*/ 18437 h 21600"/>
                    <a:gd name="T12" fmla="*/ 21600 w 21600"/>
                    <a:gd name="T13" fmla="*/ 10800 h 21600"/>
                    <a:gd name="T14" fmla="*/ 18437 w 21600"/>
                    <a:gd name="T15" fmla="*/ 3163 h 21600"/>
                    <a:gd name="T16" fmla="*/ 3163 w 21600"/>
                    <a:gd name="T17" fmla="*/ 3163 h 21600"/>
                    <a:gd name="T18" fmla="*/ 18437 w 21600"/>
                    <a:gd name="T19" fmla="*/ 18437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T16" t="T17" r="T18" b="T19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2300" y="10800"/>
                      </a:moveTo>
                      <a:cubicBezTo>
                        <a:pt x="2300" y="15494"/>
                        <a:pt x="6106" y="19300"/>
                        <a:pt x="10800" y="19300"/>
                      </a:cubicBezTo>
                      <a:cubicBezTo>
                        <a:pt x="15494" y="19300"/>
                        <a:pt x="19300" y="15494"/>
                        <a:pt x="19300" y="10800"/>
                      </a:cubicBezTo>
                      <a:cubicBezTo>
                        <a:pt x="19300" y="6106"/>
                        <a:pt x="15494" y="2300"/>
                        <a:pt x="10800" y="2300"/>
                      </a:cubicBezTo>
                      <a:cubicBezTo>
                        <a:pt x="6106" y="2300"/>
                        <a:pt x="2300" y="6106"/>
                        <a:pt x="2300" y="1080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latin typeface="+mj-lt"/>
                  </a:endParaRPr>
                </a:p>
              </p:txBody>
            </p:sp>
            <p:sp>
              <p:nvSpPr>
                <p:cNvPr id="46" name="AutoShape 4">
                  <a:extLst>
                    <a:ext uri="{FF2B5EF4-FFF2-40B4-BE49-F238E27FC236}">
                      <a16:creationId xmlns:a16="http://schemas.microsoft.com/office/drawing/2014/main" id="{539DB6A8-8163-DFB9-6F7A-0EA7959810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7062" y="2342017"/>
                  <a:ext cx="2132012" cy="2054225"/>
                </a:xfrm>
                <a:custGeom>
                  <a:avLst/>
                  <a:gdLst>
                    <a:gd name="G0" fmla="+- 4320 0 0"/>
                    <a:gd name="G1" fmla="+- 21600 0 4320"/>
                    <a:gd name="G2" fmla="+- 21600 0 4320"/>
                    <a:gd name="G3" fmla="*/ G0 2929 10000"/>
                    <a:gd name="G4" fmla="+- 21600 0 G3"/>
                    <a:gd name="G5" fmla="+- 21600 0 G3"/>
                    <a:gd name="T0" fmla="*/ 10800 w 21600"/>
                    <a:gd name="T1" fmla="*/ 0 h 21600"/>
                    <a:gd name="T2" fmla="*/ 3163 w 21600"/>
                    <a:gd name="T3" fmla="*/ 3163 h 21600"/>
                    <a:gd name="T4" fmla="*/ 0 w 21600"/>
                    <a:gd name="T5" fmla="*/ 10800 h 21600"/>
                    <a:gd name="T6" fmla="*/ 3163 w 21600"/>
                    <a:gd name="T7" fmla="*/ 18437 h 21600"/>
                    <a:gd name="T8" fmla="*/ 10800 w 21600"/>
                    <a:gd name="T9" fmla="*/ 21600 h 21600"/>
                    <a:gd name="T10" fmla="*/ 18437 w 21600"/>
                    <a:gd name="T11" fmla="*/ 18437 h 21600"/>
                    <a:gd name="T12" fmla="*/ 21600 w 21600"/>
                    <a:gd name="T13" fmla="*/ 10800 h 21600"/>
                    <a:gd name="T14" fmla="*/ 18437 w 21600"/>
                    <a:gd name="T15" fmla="*/ 3163 h 21600"/>
                    <a:gd name="T16" fmla="*/ 3163 w 21600"/>
                    <a:gd name="T17" fmla="*/ 3163 h 21600"/>
                    <a:gd name="T18" fmla="*/ 18437 w 21600"/>
                    <a:gd name="T19" fmla="*/ 18437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T16" t="T17" r="T18" b="T19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4320" y="10800"/>
                      </a:moveTo>
                      <a:cubicBezTo>
                        <a:pt x="4320" y="14379"/>
                        <a:pt x="7221" y="17280"/>
                        <a:pt x="10800" y="17280"/>
                      </a:cubicBezTo>
                      <a:cubicBezTo>
                        <a:pt x="14379" y="17280"/>
                        <a:pt x="17280" y="14379"/>
                        <a:pt x="17280" y="10800"/>
                      </a:cubicBezTo>
                      <a:cubicBezTo>
                        <a:pt x="17280" y="7221"/>
                        <a:pt x="14379" y="4320"/>
                        <a:pt x="10800" y="4320"/>
                      </a:cubicBezTo>
                      <a:cubicBezTo>
                        <a:pt x="7221" y="4320"/>
                        <a:pt x="4320" y="7221"/>
                        <a:pt x="4320" y="1080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latin typeface="+mj-lt"/>
                  </a:endParaRPr>
                </a:p>
              </p:txBody>
            </p:sp>
          </p:grpSp>
          <p:sp>
            <p:nvSpPr>
              <p:cNvPr id="132" name="AutoShape 5">
                <a:extLst>
                  <a:ext uri="{FF2B5EF4-FFF2-40B4-BE49-F238E27FC236}">
                    <a16:creationId xmlns:a16="http://schemas.microsoft.com/office/drawing/2014/main" id="{D3DDCECA-5C56-913B-8773-42AB5A41FD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8112" y="3096079"/>
                <a:ext cx="568325" cy="547688"/>
              </a:xfrm>
              <a:custGeom>
                <a:avLst/>
                <a:gdLst>
                  <a:gd name="G0" fmla="+- 4725 0 0"/>
                  <a:gd name="G1" fmla="+- 21600 0 4725"/>
                  <a:gd name="G2" fmla="+- 21600 0 4725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4725" y="10800"/>
                    </a:moveTo>
                    <a:cubicBezTo>
                      <a:pt x="4725" y="14155"/>
                      <a:pt x="7445" y="16875"/>
                      <a:pt x="10800" y="16875"/>
                    </a:cubicBezTo>
                    <a:cubicBezTo>
                      <a:pt x="14155" y="16875"/>
                      <a:pt x="16875" y="14155"/>
                      <a:pt x="16875" y="10800"/>
                    </a:cubicBezTo>
                    <a:cubicBezTo>
                      <a:pt x="16875" y="7445"/>
                      <a:pt x="14155" y="4725"/>
                      <a:pt x="10800" y="4725"/>
                    </a:cubicBezTo>
                    <a:cubicBezTo>
                      <a:pt x="7445" y="4725"/>
                      <a:pt x="4725" y="7445"/>
                      <a:pt x="4725" y="10800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</p:grpSp>
        <p:sp>
          <p:nvSpPr>
            <p:cNvPr id="134" name="Oval 6">
              <a:extLst>
                <a:ext uri="{FF2B5EF4-FFF2-40B4-BE49-F238E27FC236}">
                  <a16:creationId xmlns:a16="http://schemas.microsoft.com/office/drawing/2014/main" id="{622FC5AD-296C-2782-F5C6-067F91065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8937" y="3335792"/>
              <a:ext cx="69850" cy="682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j-lt"/>
              </a:endParaRPr>
            </a:p>
          </p:txBody>
        </p:sp>
      </p:grp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4D77C292-B636-26FF-6488-360007C8600F}"/>
              </a:ext>
            </a:extLst>
          </p:cNvPr>
          <p:cNvCxnSpPr/>
          <p:nvPr/>
        </p:nvCxnSpPr>
        <p:spPr>
          <a:xfrm>
            <a:off x="1142976" y="6524647"/>
            <a:ext cx="7858180" cy="1588"/>
          </a:xfrm>
          <a:prstGeom prst="line">
            <a:avLst/>
          </a:prstGeom>
          <a:ln w="38100"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Line 8">
            <a:extLst>
              <a:ext uri="{FF2B5EF4-FFF2-40B4-BE49-F238E27FC236}">
                <a16:creationId xmlns:a16="http://schemas.microsoft.com/office/drawing/2014/main" id="{85DDFAD8-A41C-76A5-1E15-2583B96D6D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79575" y="5464175"/>
            <a:ext cx="5334000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j-lt"/>
            </a:endParaRPr>
          </a:p>
        </p:txBody>
      </p:sp>
      <p:grpSp>
        <p:nvGrpSpPr>
          <p:cNvPr id="124" name="Groupe 123">
            <a:extLst>
              <a:ext uri="{FF2B5EF4-FFF2-40B4-BE49-F238E27FC236}">
                <a16:creationId xmlns:a16="http://schemas.microsoft.com/office/drawing/2014/main" id="{F70A9DCF-A8EA-3CB6-4070-3FB63593B66B}"/>
              </a:ext>
            </a:extLst>
          </p:cNvPr>
          <p:cNvGrpSpPr>
            <a:grpSpLocks/>
          </p:cNvGrpSpPr>
          <p:nvPr/>
        </p:nvGrpSpPr>
        <p:grpSpPr bwMode="auto">
          <a:xfrm>
            <a:off x="4441825" y="2368550"/>
            <a:ext cx="4016375" cy="1000125"/>
            <a:chOff x="4442273" y="2369231"/>
            <a:chExt cx="4015926" cy="999896"/>
          </a:xfrm>
        </p:grpSpPr>
        <p:sp>
          <p:nvSpPr>
            <p:cNvPr id="49" name="Line 7">
              <a:extLst>
                <a:ext uri="{FF2B5EF4-FFF2-40B4-BE49-F238E27FC236}">
                  <a16:creationId xmlns:a16="http://schemas.microsoft.com/office/drawing/2014/main" id="{052DFA02-5940-5286-83E3-A4266ED641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42273" y="2642218"/>
              <a:ext cx="2234950" cy="72690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j-lt"/>
              </a:endParaRPr>
            </a:p>
          </p:txBody>
        </p:sp>
        <p:sp>
          <p:nvSpPr>
            <p:cNvPr id="56" name="Text Box 20">
              <a:extLst>
                <a:ext uri="{FF2B5EF4-FFF2-40B4-BE49-F238E27FC236}">
                  <a16:creationId xmlns:a16="http://schemas.microsoft.com/office/drawing/2014/main" id="{3DFC97CD-634F-9BFC-D166-71FB2EA6DD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81986" y="2369231"/>
              <a:ext cx="1776213" cy="461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fr-FR" sz="2400" b="1" dirty="0">
                  <a:solidFill>
                    <a:srgbClr val="FF0000"/>
                  </a:solidFill>
                  <a:latin typeface="+mj-lt"/>
                </a:rPr>
                <a:t>20 000 Volts</a:t>
              </a:r>
            </a:p>
          </p:txBody>
        </p:sp>
      </p:grpSp>
      <p:sp>
        <p:nvSpPr>
          <p:cNvPr id="51" name="Line 15">
            <a:extLst>
              <a:ext uri="{FF2B5EF4-FFF2-40B4-BE49-F238E27FC236}">
                <a16:creationId xmlns:a16="http://schemas.microsoft.com/office/drawing/2014/main" id="{CF01BA8B-788C-801C-FF7C-C75441144B8F}"/>
              </a:ext>
            </a:extLst>
          </p:cNvPr>
          <p:cNvSpPr>
            <a:spLocks noChangeShapeType="1"/>
          </p:cNvSpPr>
          <p:nvPr/>
        </p:nvSpPr>
        <p:spPr bwMode="auto">
          <a:xfrm>
            <a:off x="2532063" y="3213100"/>
            <a:ext cx="0" cy="2260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j-lt"/>
            </a:endParaRPr>
          </a:p>
        </p:txBody>
      </p:sp>
      <p:sp>
        <p:nvSpPr>
          <p:cNvPr id="52" name="Line 16">
            <a:extLst>
              <a:ext uri="{FF2B5EF4-FFF2-40B4-BE49-F238E27FC236}">
                <a16:creationId xmlns:a16="http://schemas.microsoft.com/office/drawing/2014/main" id="{D9965E58-A6CB-8F67-E8E0-D3A0BD349F41}"/>
              </a:ext>
            </a:extLst>
          </p:cNvPr>
          <p:cNvSpPr>
            <a:spLocks noChangeShapeType="1"/>
          </p:cNvSpPr>
          <p:nvPr/>
        </p:nvSpPr>
        <p:spPr bwMode="auto">
          <a:xfrm>
            <a:off x="2949575" y="3213100"/>
            <a:ext cx="0" cy="2260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j-lt"/>
            </a:endParaRPr>
          </a:p>
        </p:txBody>
      </p:sp>
      <p:sp>
        <p:nvSpPr>
          <p:cNvPr id="53" name="Line 17">
            <a:extLst>
              <a:ext uri="{FF2B5EF4-FFF2-40B4-BE49-F238E27FC236}">
                <a16:creationId xmlns:a16="http://schemas.microsoft.com/office/drawing/2014/main" id="{66FFCFEC-B8E0-9D1B-3E35-73A827FF4C4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5025" y="3281363"/>
            <a:ext cx="0" cy="21923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j-lt"/>
            </a:endParaRPr>
          </a:p>
        </p:txBody>
      </p:sp>
      <p:sp>
        <p:nvSpPr>
          <p:cNvPr id="54" name="Line 18">
            <a:extLst>
              <a:ext uri="{FF2B5EF4-FFF2-40B4-BE49-F238E27FC236}">
                <a16:creationId xmlns:a16="http://schemas.microsoft.com/office/drawing/2014/main" id="{B35738AC-4B41-2B77-5356-BE543531B1A8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1588" y="3281363"/>
            <a:ext cx="0" cy="21923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j-lt"/>
            </a:endParaRPr>
          </a:p>
        </p:txBody>
      </p:sp>
      <p:sp>
        <p:nvSpPr>
          <p:cNvPr id="55" name="Line 19">
            <a:extLst>
              <a:ext uri="{FF2B5EF4-FFF2-40B4-BE49-F238E27FC236}">
                <a16:creationId xmlns:a16="http://schemas.microsoft.com/office/drawing/2014/main" id="{8FE310D2-6ED5-6C34-2224-C16C8A08C88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67188" y="3370263"/>
            <a:ext cx="0" cy="21224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j-lt"/>
            </a:endParaRPr>
          </a:p>
        </p:txBody>
      </p:sp>
      <p:sp>
        <p:nvSpPr>
          <p:cNvPr id="57" name="Line 21">
            <a:extLst>
              <a:ext uri="{FF2B5EF4-FFF2-40B4-BE49-F238E27FC236}">
                <a16:creationId xmlns:a16="http://schemas.microsoft.com/office/drawing/2014/main" id="{0FFE79BD-E01E-7671-C9B4-CEF55C4DAB91}"/>
              </a:ext>
            </a:extLst>
          </p:cNvPr>
          <p:cNvSpPr>
            <a:spLocks noChangeShapeType="1"/>
          </p:cNvSpPr>
          <p:nvPr/>
        </p:nvSpPr>
        <p:spPr bwMode="auto">
          <a:xfrm>
            <a:off x="4441825" y="3349625"/>
            <a:ext cx="0" cy="21224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j-lt"/>
            </a:endParaRPr>
          </a:p>
        </p:txBody>
      </p:sp>
      <p:sp>
        <p:nvSpPr>
          <p:cNvPr id="58" name="AutoShape 22">
            <a:extLst>
              <a:ext uri="{FF2B5EF4-FFF2-40B4-BE49-F238E27FC236}">
                <a16:creationId xmlns:a16="http://schemas.microsoft.com/office/drawing/2014/main" id="{9CFC7D9A-9F14-EB68-6E6C-8CA6C5744815}"/>
              </a:ext>
            </a:extLst>
          </p:cNvPr>
          <p:cNvSpPr>
            <a:spLocks/>
          </p:cNvSpPr>
          <p:nvPr/>
        </p:nvSpPr>
        <p:spPr bwMode="auto">
          <a:xfrm rot="-5400000">
            <a:off x="3226594" y="4560094"/>
            <a:ext cx="419100" cy="2119312"/>
          </a:xfrm>
          <a:prstGeom prst="leftBrace">
            <a:avLst>
              <a:gd name="adj1" fmla="val 4211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j-lt"/>
            </a:endParaRPr>
          </a:p>
        </p:txBody>
      </p:sp>
      <p:sp>
        <p:nvSpPr>
          <p:cNvPr id="30734" name="Text Box 23">
            <a:extLst>
              <a:ext uri="{FF2B5EF4-FFF2-40B4-BE49-F238E27FC236}">
                <a16:creationId xmlns:a16="http://schemas.microsoft.com/office/drawing/2014/main" id="{DB97E49C-1826-EFE0-230C-9696B2F18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791200"/>
            <a:ext cx="632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49263" indent="-4492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FR" altLang="fr-FR" sz="2000" u="sng">
                <a:latin typeface="Times New Roman" panose="02020603050405020304" pitchFamily="18" charset="0"/>
              </a:rPr>
              <a:t>Ex :</a:t>
            </a:r>
            <a:r>
              <a:rPr lang="fr-FR" altLang="fr-FR" sz="2000">
                <a:latin typeface="Times New Roman" panose="02020603050405020304" pitchFamily="18" charset="0"/>
              </a:rPr>
              <a:t> 	5 mètres pour 5 000 Volts soit </a:t>
            </a:r>
            <a:r>
              <a:rPr lang="fr-FR" altLang="fr-FR" sz="2000" b="1">
                <a:latin typeface="Times New Roman" panose="02020603050405020304" pitchFamily="18" charset="0"/>
              </a:rPr>
              <a:t>1 000 V au mètre !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grpSp>
        <p:nvGrpSpPr>
          <p:cNvPr id="128" name="Groupe 127">
            <a:extLst>
              <a:ext uri="{FF2B5EF4-FFF2-40B4-BE49-F238E27FC236}">
                <a16:creationId xmlns:a16="http://schemas.microsoft.com/office/drawing/2014/main" id="{B6D179F0-DE5B-42EC-8180-46EB55E4512A}"/>
              </a:ext>
            </a:extLst>
          </p:cNvPr>
          <p:cNvGrpSpPr>
            <a:grpSpLocks/>
          </p:cNvGrpSpPr>
          <p:nvPr/>
        </p:nvGrpSpPr>
        <p:grpSpPr bwMode="auto">
          <a:xfrm>
            <a:off x="290513" y="2608263"/>
            <a:ext cx="2227262" cy="646112"/>
            <a:chOff x="290281" y="2608942"/>
            <a:chExt cx="2227943" cy="645887"/>
          </a:xfrm>
        </p:grpSpPr>
        <p:sp>
          <p:nvSpPr>
            <p:cNvPr id="60" name="Text Box 25">
              <a:extLst>
                <a:ext uri="{FF2B5EF4-FFF2-40B4-BE49-F238E27FC236}">
                  <a16:creationId xmlns:a16="http://schemas.microsoft.com/office/drawing/2014/main" id="{F91F530C-FD50-FFF0-15AA-3FCE751A8B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0281" y="2608942"/>
              <a:ext cx="1776955" cy="461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fr-FR" sz="2400" b="1" dirty="0">
                  <a:solidFill>
                    <a:srgbClr val="FF0000"/>
                  </a:solidFill>
                  <a:latin typeface="+mj-lt"/>
                </a:rPr>
                <a:t>15 000 Volts</a:t>
              </a:r>
            </a:p>
          </p:txBody>
        </p:sp>
        <p:sp>
          <p:nvSpPr>
            <p:cNvPr id="61" name="Line 26">
              <a:extLst>
                <a:ext uri="{FF2B5EF4-FFF2-40B4-BE49-F238E27FC236}">
                  <a16:creationId xmlns:a16="http://schemas.microsoft.com/office/drawing/2014/main" id="{42E0CE8B-18E6-E380-3247-C1309B7B7D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79639" y="3048526"/>
              <a:ext cx="1138585" cy="20630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j-lt"/>
              </a:endParaRPr>
            </a:p>
          </p:txBody>
        </p:sp>
      </p:grpSp>
      <p:grpSp>
        <p:nvGrpSpPr>
          <p:cNvPr id="129" name="Groupe 128">
            <a:extLst>
              <a:ext uri="{FF2B5EF4-FFF2-40B4-BE49-F238E27FC236}">
                <a16:creationId xmlns:a16="http://schemas.microsoft.com/office/drawing/2014/main" id="{FE09EEEC-8C09-FC96-8B4A-96EEDB0CB947}"/>
              </a:ext>
            </a:extLst>
          </p:cNvPr>
          <p:cNvGrpSpPr>
            <a:grpSpLocks/>
          </p:cNvGrpSpPr>
          <p:nvPr/>
        </p:nvGrpSpPr>
        <p:grpSpPr bwMode="auto">
          <a:xfrm>
            <a:off x="993775" y="1770063"/>
            <a:ext cx="6248400" cy="457200"/>
            <a:chOff x="994224" y="1770741"/>
            <a:chExt cx="6248400" cy="457200"/>
          </a:xfrm>
        </p:grpSpPr>
        <p:grpSp>
          <p:nvGrpSpPr>
            <p:cNvPr id="4" name="Group 32">
              <a:extLst>
                <a:ext uri="{FF2B5EF4-FFF2-40B4-BE49-F238E27FC236}">
                  <a16:creationId xmlns:a16="http://schemas.microsoft.com/office/drawing/2014/main" id="{7DFE643B-E0E0-377D-56FC-BF8B2A28EB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8224" y="1770741"/>
              <a:ext cx="304800" cy="152400"/>
              <a:chOff x="384" y="2242"/>
              <a:chExt cx="864" cy="384"/>
            </a:xfrm>
            <a:solidFill>
              <a:srgbClr val="00B0F0"/>
            </a:solidFill>
          </p:grpSpPr>
          <p:sp>
            <p:nvSpPr>
              <p:cNvPr id="63" name="AutoShape 28">
                <a:extLst>
                  <a:ext uri="{FF2B5EF4-FFF2-40B4-BE49-F238E27FC236}">
                    <a16:creationId xmlns:a16="http://schemas.microsoft.com/office/drawing/2014/main" id="{E1086EA7-038F-64FA-72B9-033DB514E1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2606">
                <a:off x="488" y="2171"/>
                <a:ext cx="383" cy="528"/>
              </a:xfrm>
              <a:prstGeom prst="pentagon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64" name="AutoShape 29">
                <a:extLst>
                  <a:ext uri="{FF2B5EF4-FFF2-40B4-BE49-F238E27FC236}">
                    <a16:creationId xmlns:a16="http://schemas.microsoft.com/office/drawing/2014/main" id="{18D80D5C-F5F4-076E-EAE2-7D645E204F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2314"/>
                <a:ext cx="192" cy="240"/>
              </a:xfrm>
              <a:prstGeom prst="flowChartDelay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65" name="AutoShape 31">
                <a:extLst>
                  <a:ext uri="{FF2B5EF4-FFF2-40B4-BE49-F238E27FC236}">
                    <a16:creationId xmlns:a16="http://schemas.microsoft.com/office/drawing/2014/main" id="{EF60CEF0-AAE2-1B31-1683-411BF8F822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84" y="2242"/>
                <a:ext cx="240" cy="384"/>
              </a:xfrm>
              <a:prstGeom prst="flowChartDelay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</p:grpSp>
        <p:grpSp>
          <p:nvGrpSpPr>
            <p:cNvPr id="5" name="Group 33">
              <a:extLst>
                <a:ext uri="{FF2B5EF4-FFF2-40B4-BE49-F238E27FC236}">
                  <a16:creationId xmlns:a16="http://schemas.microsoft.com/office/drawing/2014/main" id="{4BEF2ADD-E40C-90A0-45AD-B00382A243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99224" y="2075541"/>
              <a:ext cx="304800" cy="152400"/>
              <a:chOff x="384" y="2242"/>
              <a:chExt cx="864" cy="384"/>
            </a:xfrm>
            <a:solidFill>
              <a:srgbClr val="00B0F0"/>
            </a:solidFill>
          </p:grpSpPr>
          <p:sp>
            <p:nvSpPr>
              <p:cNvPr id="67" name="AutoShape 34">
                <a:extLst>
                  <a:ext uri="{FF2B5EF4-FFF2-40B4-BE49-F238E27FC236}">
                    <a16:creationId xmlns:a16="http://schemas.microsoft.com/office/drawing/2014/main" id="{C243169F-4B69-4A79-CB7B-5D0E0432B0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2606">
                <a:off x="488" y="2171"/>
                <a:ext cx="383" cy="528"/>
              </a:xfrm>
              <a:prstGeom prst="pentagon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68" name="AutoShape 35">
                <a:extLst>
                  <a:ext uri="{FF2B5EF4-FFF2-40B4-BE49-F238E27FC236}">
                    <a16:creationId xmlns:a16="http://schemas.microsoft.com/office/drawing/2014/main" id="{C8BFBCAE-BBD4-B2E8-EBDB-01D66A0F62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2314"/>
                <a:ext cx="192" cy="240"/>
              </a:xfrm>
              <a:prstGeom prst="flowChartDelay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69" name="AutoShape 36">
                <a:extLst>
                  <a:ext uri="{FF2B5EF4-FFF2-40B4-BE49-F238E27FC236}">
                    <a16:creationId xmlns:a16="http://schemas.microsoft.com/office/drawing/2014/main" id="{AA1B75AD-C4C1-3F86-40BF-BDF44AD828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84" y="2242"/>
                <a:ext cx="240" cy="384"/>
              </a:xfrm>
              <a:prstGeom prst="flowChartDelay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</p:grp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89B6CC7F-8E4C-EF46-2BDC-89C7420134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56424" y="1770741"/>
              <a:ext cx="304800" cy="152400"/>
              <a:chOff x="384" y="2242"/>
              <a:chExt cx="864" cy="384"/>
            </a:xfrm>
            <a:solidFill>
              <a:srgbClr val="00B0F0"/>
            </a:solidFill>
          </p:grpSpPr>
          <p:sp>
            <p:nvSpPr>
              <p:cNvPr id="73" name="AutoShape 38">
                <a:extLst>
                  <a:ext uri="{FF2B5EF4-FFF2-40B4-BE49-F238E27FC236}">
                    <a16:creationId xmlns:a16="http://schemas.microsoft.com/office/drawing/2014/main" id="{6712359F-FB7D-464B-4CDC-A63E900792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2606">
                <a:off x="488" y="2171"/>
                <a:ext cx="383" cy="528"/>
              </a:xfrm>
              <a:prstGeom prst="pentagon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74" name="AutoShape 39">
                <a:extLst>
                  <a:ext uri="{FF2B5EF4-FFF2-40B4-BE49-F238E27FC236}">
                    <a16:creationId xmlns:a16="http://schemas.microsoft.com/office/drawing/2014/main" id="{BF097A43-0D1D-7B1E-BF3C-9C5DD57DF8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2314"/>
                <a:ext cx="192" cy="240"/>
              </a:xfrm>
              <a:prstGeom prst="flowChartDelay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75" name="AutoShape 40">
                <a:extLst>
                  <a:ext uri="{FF2B5EF4-FFF2-40B4-BE49-F238E27FC236}">
                    <a16:creationId xmlns:a16="http://schemas.microsoft.com/office/drawing/2014/main" id="{6C26C252-D161-085C-1364-77B8639E1F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84" y="2242"/>
                <a:ext cx="240" cy="384"/>
              </a:xfrm>
              <a:prstGeom prst="flowChartDelay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</p:grpSp>
        <p:grpSp>
          <p:nvGrpSpPr>
            <p:cNvPr id="7" name="Group 41">
              <a:extLst>
                <a:ext uri="{FF2B5EF4-FFF2-40B4-BE49-F238E27FC236}">
                  <a16:creationId xmlns:a16="http://schemas.microsoft.com/office/drawing/2014/main" id="{489D0F1E-0E66-A27D-119D-BF669B2C51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37424" y="1999341"/>
              <a:ext cx="304800" cy="152400"/>
              <a:chOff x="384" y="2242"/>
              <a:chExt cx="864" cy="384"/>
            </a:xfrm>
            <a:solidFill>
              <a:srgbClr val="00B0F0"/>
            </a:solidFill>
          </p:grpSpPr>
          <p:sp>
            <p:nvSpPr>
              <p:cNvPr id="77" name="AutoShape 42">
                <a:extLst>
                  <a:ext uri="{FF2B5EF4-FFF2-40B4-BE49-F238E27FC236}">
                    <a16:creationId xmlns:a16="http://schemas.microsoft.com/office/drawing/2014/main" id="{CD26AAFD-C603-E831-A2DC-96D3902C55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2606">
                <a:off x="488" y="2171"/>
                <a:ext cx="383" cy="528"/>
              </a:xfrm>
              <a:prstGeom prst="pentagon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78" name="AutoShape 43">
                <a:extLst>
                  <a:ext uri="{FF2B5EF4-FFF2-40B4-BE49-F238E27FC236}">
                    <a16:creationId xmlns:a16="http://schemas.microsoft.com/office/drawing/2014/main" id="{646F787F-4661-00DE-0380-1159A1CC95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2314"/>
                <a:ext cx="192" cy="240"/>
              </a:xfrm>
              <a:prstGeom prst="flowChartDelay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79" name="AutoShape 44">
                <a:extLst>
                  <a:ext uri="{FF2B5EF4-FFF2-40B4-BE49-F238E27FC236}">
                    <a16:creationId xmlns:a16="http://schemas.microsoft.com/office/drawing/2014/main" id="{A8C34621-1108-1FCB-D388-8A4F3A05DA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84" y="2242"/>
                <a:ext cx="240" cy="384"/>
              </a:xfrm>
              <a:prstGeom prst="flowChartDelay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</p:grpSp>
        <p:grpSp>
          <p:nvGrpSpPr>
            <p:cNvPr id="8" name="Group 45">
              <a:extLst>
                <a:ext uri="{FF2B5EF4-FFF2-40B4-BE49-F238E27FC236}">
                  <a16:creationId xmlns:a16="http://schemas.microsoft.com/office/drawing/2014/main" id="{2BA970EC-D10E-57C4-7AE6-9B71BF872F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18424" y="1770741"/>
              <a:ext cx="304800" cy="152400"/>
              <a:chOff x="384" y="2242"/>
              <a:chExt cx="864" cy="384"/>
            </a:xfrm>
            <a:solidFill>
              <a:srgbClr val="00B0F0"/>
            </a:solidFill>
          </p:grpSpPr>
          <p:sp>
            <p:nvSpPr>
              <p:cNvPr id="81" name="AutoShape 46">
                <a:extLst>
                  <a:ext uri="{FF2B5EF4-FFF2-40B4-BE49-F238E27FC236}">
                    <a16:creationId xmlns:a16="http://schemas.microsoft.com/office/drawing/2014/main" id="{AD6127B8-31F2-681F-7883-1DB10F2562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2606">
                <a:off x="488" y="2171"/>
                <a:ext cx="383" cy="528"/>
              </a:xfrm>
              <a:prstGeom prst="pentagon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82" name="AutoShape 47">
                <a:extLst>
                  <a:ext uri="{FF2B5EF4-FFF2-40B4-BE49-F238E27FC236}">
                    <a16:creationId xmlns:a16="http://schemas.microsoft.com/office/drawing/2014/main" id="{0DB6B468-1B0B-64EF-78F2-4A7E2D405C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2314"/>
                <a:ext cx="192" cy="240"/>
              </a:xfrm>
              <a:prstGeom prst="flowChartDelay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83" name="AutoShape 48">
                <a:extLst>
                  <a:ext uri="{FF2B5EF4-FFF2-40B4-BE49-F238E27FC236}">
                    <a16:creationId xmlns:a16="http://schemas.microsoft.com/office/drawing/2014/main" id="{3D8F8160-6B5C-D146-8107-C5E78D6A1A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84" y="2242"/>
                <a:ext cx="240" cy="384"/>
              </a:xfrm>
              <a:prstGeom prst="flowChartDelay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</p:grpSp>
        <p:grpSp>
          <p:nvGrpSpPr>
            <p:cNvPr id="9" name="Group 49">
              <a:extLst>
                <a:ext uri="{FF2B5EF4-FFF2-40B4-BE49-F238E27FC236}">
                  <a16:creationId xmlns:a16="http://schemas.microsoft.com/office/drawing/2014/main" id="{FF7597DD-5965-FF02-E942-1EBCD64EB8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99424" y="2075541"/>
              <a:ext cx="304800" cy="152400"/>
              <a:chOff x="384" y="2242"/>
              <a:chExt cx="864" cy="384"/>
            </a:xfrm>
            <a:solidFill>
              <a:srgbClr val="00B0F0"/>
            </a:solidFill>
          </p:grpSpPr>
          <p:sp>
            <p:nvSpPr>
              <p:cNvPr id="85" name="AutoShape 50">
                <a:extLst>
                  <a:ext uri="{FF2B5EF4-FFF2-40B4-BE49-F238E27FC236}">
                    <a16:creationId xmlns:a16="http://schemas.microsoft.com/office/drawing/2014/main" id="{A1E0B157-BD9B-3FD4-4E1B-A84266D5A1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2606">
                <a:off x="488" y="2171"/>
                <a:ext cx="383" cy="528"/>
              </a:xfrm>
              <a:prstGeom prst="pentagon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86" name="AutoShape 51">
                <a:extLst>
                  <a:ext uri="{FF2B5EF4-FFF2-40B4-BE49-F238E27FC236}">
                    <a16:creationId xmlns:a16="http://schemas.microsoft.com/office/drawing/2014/main" id="{0F354302-C1B4-8BFD-8C8E-C60FFCADE8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2314"/>
                <a:ext cx="192" cy="240"/>
              </a:xfrm>
              <a:prstGeom prst="flowChartDelay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87" name="AutoShape 52">
                <a:extLst>
                  <a:ext uri="{FF2B5EF4-FFF2-40B4-BE49-F238E27FC236}">
                    <a16:creationId xmlns:a16="http://schemas.microsoft.com/office/drawing/2014/main" id="{2E60A1DB-B63B-0E10-6C58-C9B5BC6363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84" y="2242"/>
                <a:ext cx="240" cy="384"/>
              </a:xfrm>
              <a:prstGeom prst="flowChartDelay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</p:grpSp>
        <p:grpSp>
          <p:nvGrpSpPr>
            <p:cNvPr id="10" name="Group 53">
              <a:extLst>
                <a:ext uri="{FF2B5EF4-FFF2-40B4-BE49-F238E27FC236}">
                  <a16:creationId xmlns:a16="http://schemas.microsoft.com/office/drawing/2014/main" id="{7184C68C-77F4-FC2E-FF17-9FF6C85792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56624" y="1770741"/>
              <a:ext cx="304800" cy="152400"/>
              <a:chOff x="384" y="2242"/>
              <a:chExt cx="864" cy="384"/>
            </a:xfrm>
            <a:solidFill>
              <a:srgbClr val="00B0F0"/>
            </a:solidFill>
          </p:grpSpPr>
          <p:sp>
            <p:nvSpPr>
              <p:cNvPr id="89" name="AutoShape 54">
                <a:extLst>
                  <a:ext uri="{FF2B5EF4-FFF2-40B4-BE49-F238E27FC236}">
                    <a16:creationId xmlns:a16="http://schemas.microsoft.com/office/drawing/2014/main" id="{F2304C13-4D1D-DA94-8435-2266434A7E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2606">
                <a:off x="488" y="2171"/>
                <a:ext cx="383" cy="528"/>
              </a:xfrm>
              <a:prstGeom prst="pentagon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90" name="AutoShape 55">
                <a:extLst>
                  <a:ext uri="{FF2B5EF4-FFF2-40B4-BE49-F238E27FC236}">
                    <a16:creationId xmlns:a16="http://schemas.microsoft.com/office/drawing/2014/main" id="{73007DEB-100B-986C-45A4-AB22883579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2314"/>
                <a:ext cx="192" cy="240"/>
              </a:xfrm>
              <a:prstGeom prst="flowChartDelay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91" name="AutoShape 56">
                <a:extLst>
                  <a:ext uri="{FF2B5EF4-FFF2-40B4-BE49-F238E27FC236}">
                    <a16:creationId xmlns:a16="http://schemas.microsoft.com/office/drawing/2014/main" id="{34557912-47B1-4C56-99A3-B74DC6AF5C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84" y="2242"/>
                <a:ext cx="240" cy="384"/>
              </a:xfrm>
              <a:prstGeom prst="flowChartDelay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</p:grpSp>
        <p:grpSp>
          <p:nvGrpSpPr>
            <p:cNvPr id="11" name="Group 57">
              <a:extLst>
                <a:ext uri="{FF2B5EF4-FFF2-40B4-BE49-F238E27FC236}">
                  <a16:creationId xmlns:a16="http://schemas.microsoft.com/office/drawing/2014/main" id="{E8B0F71C-71AC-9897-630F-AAF8B8A74E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37624" y="1999341"/>
              <a:ext cx="304800" cy="152400"/>
              <a:chOff x="384" y="2242"/>
              <a:chExt cx="864" cy="384"/>
            </a:xfrm>
            <a:solidFill>
              <a:srgbClr val="00B0F0"/>
            </a:solidFill>
          </p:grpSpPr>
          <p:sp>
            <p:nvSpPr>
              <p:cNvPr id="93" name="AutoShape 58">
                <a:extLst>
                  <a:ext uri="{FF2B5EF4-FFF2-40B4-BE49-F238E27FC236}">
                    <a16:creationId xmlns:a16="http://schemas.microsoft.com/office/drawing/2014/main" id="{19867CFB-7856-9252-5A39-D8BB16BFB6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2606">
                <a:off x="488" y="2171"/>
                <a:ext cx="383" cy="528"/>
              </a:xfrm>
              <a:prstGeom prst="pentagon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94" name="AutoShape 59">
                <a:extLst>
                  <a:ext uri="{FF2B5EF4-FFF2-40B4-BE49-F238E27FC236}">
                    <a16:creationId xmlns:a16="http://schemas.microsoft.com/office/drawing/2014/main" id="{727B8739-056D-AFA1-9CA1-8378F825EC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2314"/>
                <a:ext cx="192" cy="240"/>
              </a:xfrm>
              <a:prstGeom prst="flowChartDelay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95" name="AutoShape 60">
                <a:extLst>
                  <a:ext uri="{FF2B5EF4-FFF2-40B4-BE49-F238E27FC236}">
                    <a16:creationId xmlns:a16="http://schemas.microsoft.com/office/drawing/2014/main" id="{8A90768E-13E8-3A4D-0ED0-C07FA24BF9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84" y="2242"/>
                <a:ext cx="240" cy="384"/>
              </a:xfrm>
              <a:prstGeom prst="flowChartDelay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</p:grpSp>
        <p:grpSp>
          <p:nvGrpSpPr>
            <p:cNvPr id="12" name="Group 61">
              <a:extLst>
                <a:ext uri="{FF2B5EF4-FFF2-40B4-BE49-F238E27FC236}">
                  <a16:creationId xmlns:a16="http://schemas.microsoft.com/office/drawing/2014/main" id="{AAE4536F-1546-7233-5BDB-2D353CE5C4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18624" y="1770741"/>
              <a:ext cx="304800" cy="152400"/>
              <a:chOff x="384" y="2242"/>
              <a:chExt cx="864" cy="384"/>
            </a:xfrm>
            <a:solidFill>
              <a:srgbClr val="00B0F0"/>
            </a:solidFill>
          </p:grpSpPr>
          <p:sp>
            <p:nvSpPr>
              <p:cNvPr id="97" name="AutoShape 62">
                <a:extLst>
                  <a:ext uri="{FF2B5EF4-FFF2-40B4-BE49-F238E27FC236}">
                    <a16:creationId xmlns:a16="http://schemas.microsoft.com/office/drawing/2014/main" id="{5611EE08-886A-4D9B-6A8F-979FA889FC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2606">
                <a:off x="488" y="2171"/>
                <a:ext cx="383" cy="528"/>
              </a:xfrm>
              <a:prstGeom prst="pentagon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98" name="AutoShape 63">
                <a:extLst>
                  <a:ext uri="{FF2B5EF4-FFF2-40B4-BE49-F238E27FC236}">
                    <a16:creationId xmlns:a16="http://schemas.microsoft.com/office/drawing/2014/main" id="{F7D7ECC9-B578-BBD0-D92F-CBB6BE42AC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2314"/>
                <a:ext cx="192" cy="240"/>
              </a:xfrm>
              <a:prstGeom prst="flowChartDelay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99" name="AutoShape 64">
                <a:extLst>
                  <a:ext uri="{FF2B5EF4-FFF2-40B4-BE49-F238E27FC236}">
                    <a16:creationId xmlns:a16="http://schemas.microsoft.com/office/drawing/2014/main" id="{2E983D51-E94E-2D15-B9A7-0F137CD76B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84" y="2242"/>
                <a:ext cx="240" cy="384"/>
              </a:xfrm>
              <a:prstGeom prst="flowChartDelay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</p:grpSp>
        <p:grpSp>
          <p:nvGrpSpPr>
            <p:cNvPr id="13" name="Group 65">
              <a:extLst>
                <a:ext uri="{FF2B5EF4-FFF2-40B4-BE49-F238E27FC236}">
                  <a16:creationId xmlns:a16="http://schemas.microsoft.com/office/drawing/2014/main" id="{12C8967C-BD7B-ED01-B46F-69908AA33B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99624" y="2075541"/>
              <a:ext cx="304800" cy="152400"/>
              <a:chOff x="384" y="2242"/>
              <a:chExt cx="864" cy="384"/>
            </a:xfrm>
            <a:solidFill>
              <a:srgbClr val="00B0F0"/>
            </a:solidFill>
          </p:grpSpPr>
          <p:sp>
            <p:nvSpPr>
              <p:cNvPr id="101" name="AutoShape 66">
                <a:extLst>
                  <a:ext uri="{FF2B5EF4-FFF2-40B4-BE49-F238E27FC236}">
                    <a16:creationId xmlns:a16="http://schemas.microsoft.com/office/drawing/2014/main" id="{260B74E7-D04E-BD43-1FBE-CE4EFBA6BF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2606">
                <a:off x="488" y="2171"/>
                <a:ext cx="383" cy="528"/>
              </a:xfrm>
              <a:prstGeom prst="pentagon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102" name="AutoShape 67">
                <a:extLst>
                  <a:ext uri="{FF2B5EF4-FFF2-40B4-BE49-F238E27FC236}">
                    <a16:creationId xmlns:a16="http://schemas.microsoft.com/office/drawing/2014/main" id="{DB03AEF3-BD3F-339A-9B3D-22D7C5F5E8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2314"/>
                <a:ext cx="192" cy="240"/>
              </a:xfrm>
              <a:prstGeom prst="flowChartDelay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103" name="AutoShape 68">
                <a:extLst>
                  <a:ext uri="{FF2B5EF4-FFF2-40B4-BE49-F238E27FC236}">
                    <a16:creationId xmlns:a16="http://schemas.microsoft.com/office/drawing/2014/main" id="{A96C9A83-E71B-D504-7BBD-71AF413DCB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84" y="2242"/>
                <a:ext cx="240" cy="384"/>
              </a:xfrm>
              <a:prstGeom prst="flowChartDelay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</p:grpSp>
        <p:grpSp>
          <p:nvGrpSpPr>
            <p:cNvPr id="14" name="Group 69">
              <a:extLst>
                <a:ext uri="{FF2B5EF4-FFF2-40B4-BE49-F238E27FC236}">
                  <a16:creationId xmlns:a16="http://schemas.microsoft.com/office/drawing/2014/main" id="{0CDBB44D-7EB4-0CCA-3DE8-F62A42BF91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56824" y="1770741"/>
              <a:ext cx="304800" cy="152400"/>
              <a:chOff x="384" y="2242"/>
              <a:chExt cx="864" cy="384"/>
            </a:xfrm>
            <a:solidFill>
              <a:srgbClr val="00B0F0"/>
            </a:solidFill>
          </p:grpSpPr>
          <p:sp>
            <p:nvSpPr>
              <p:cNvPr id="105" name="AutoShape 70">
                <a:extLst>
                  <a:ext uri="{FF2B5EF4-FFF2-40B4-BE49-F238E27FC236}">
                    <a16:creationId xmlns:a16="http://schemas.microsoft.com/office/drawing/2014/main" id="{4CED035B-8195-1F12-CF6F-927CAF7806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2606">
                <a:off x="488" y="2171"/>
                <a:ext cx="383" cy="528"/>
              </a:xfrm>
              <a:prstGeom prst="pentagon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106" name="AutoShape 71">
                <a:extLst>
                  <a:ext uri="{FF2B5EF4-FFF2-40B4-BE49-F238E27FC236}">
                    <a16:creationId xmlns:a16="http://schemas.microsoft.com/office/drawing/2014/main" id="{19553E23-1E95-E244-AE63-149387BCC8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2314"/>
                <a:ext cx="192" cy="240"/>
              </a:xfrm>
              <a:prstGeom prst="flowChartDelay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107" name="AutoShape 72">
                <a:extLst>
                  <a:ext uri="{FF2B5EF4-FFF2-40B4-BE49-F238E27FC236}">
                    <a16:creationId xmlns:a16="http://schemas.microsoft.com/office/drawing/2014/main" id="{05C844E3-23FE-8B49-1E1E-DF40756CAD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84" y="2242"/>
                <a:ext cx="240" cy="384"/>
              </a:xfrm>
              <a:prstGeom prst="flowChartDelay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</p:grpSp>
        <p:grpSp>
          <p:nvGrpSpPr>
            <p:cNvPr id="15" name="Group 73">
              <a:extLst>
                <a:ext uri="{FF2B5EF4-FFF2-40B4-BE49-F238E27FC236}">
                  <a16:creationId xmlns:a16="http://schemas.microsoft.com/office/drawing/2014/main" id="{05263A1D-7828-6722-DAC6-BD07420E61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37824" y="1999341"/>
              <a:ext cx="304800" cy="152400"/>
              <a:chOff x="384" y="2242"/>
              <a:chExt cx="864" cy="384"/>
            </a:xfrm>
            <a:solidFill>
              <a:srgbClr val="00B0F0"/>
            </a:solidFill>
          </p:grpSpPr>
          <p:sp>
            <p:nvSpPr>
              <p:cNvPr id="109" name="AutoShape 74">
                <a:extLst>
                  <a:ext uri="{FF2B5EF4-FFF2-40B4-BE49-F238E27FC236}">
                    <a16:creationId xmlns:a16="http://schemas.microsoft.com/office/drawing/2014/main" id="{BFDF210E-CFBC-1C71-39C1-B8DFCCED6D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2606">
                <a:off x="488" y="2171"/>
                <a:ext cx="383" cy="528"/>
              </a:xfrm>
              <a:prstGeom prst="pentagon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110" name="AutoShape 75">
                <a:extLst>
                  <a:ext uri="{FF2B5EF4-FFF2-40B4-BE49-F238E27FC236}">
                    <a16:creationId xmlns:a16="http://schemas.microsoft.com/office/drawing/2014/main" id="{F5D47554-1356-8A85-9A7B-A34EED9525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2314"/>
                <a:ext cx="192" cy="240"/>
              </a:xfrm>
              <a:prstGeom prst="flowChartDelay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111" name="AutoShape 76">
                <a:extLst>
                  <a:ext uri="{FF2B5EF4-FFF2-40B4-BE49-F238E27FC236}">
                    <a16:creationId xmlns:a16="http://schemas.microsoft.com/office/drawing/2014/main" id="{DD7EC69A-F19D-627C-5F3C-6E95D821CF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84" y="2242"/>
                <a:ext cx="240" cy="384"/>
              </a:xfrm>
              <a:prstGeom prst="flowChartDelay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</p:grpSp>
        <p:grpSp>
          <p:nvGrpSpPr>
            <p:cNvPr id="16" name="Group 77">
              <a:extLst>
                <a:ext uri="{FF2B5EF4-FFF2-40B4-BE49-F238E27FC236}">
                  <a16:creationId xmlns:a16="http://schemas.microsoft.com/office/drawing/2014/main" id="{15E6156B-E55F-724A-1194-528D6595C2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94224" y="1770741"/>
              <a:ext cx="304800" cy="152400"/>
              <a:chOff x="384" y="2242"/>
              <a:chExt cx="864" cy="384"/>
            </a:xfrm>
            <a:solidFill>
              <a:srgbClr val="00B0F0"/>
            </a:solidFill>
          </p:grpSpPr>
          <p:sp>
            <p:nvSpPr>
              <p:cNvPr id="113" name="AutoShape 78">
                <a:extLst>
                  <a:ext uri="{FF2B5EF4-FFF2-40B4-BE49-F238E27FC236}">
                    <a16:creationId xmlns:a16="http://schemas.microsoft.com/office/drawing/2014/main" id="{BAE39EE3-9722-7C09-B9D9-142C9DEE99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2606">
                <a:off x="488" y="2171"/>
                <a:ext cx="383" cy="528"/>
              </a:xfrm>
              <a:prstGeom prst="pentagon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114" name="AutoShape 79">
                <a:extLst>
                  <a:ext uri="{FF2B5EF4-FFF2-40B4-BE49-F238E27FC236}">
                    <a16:creationId xmlns:a16="http://schemas.microsoft.com/office/drawing/2014/main" id="{C2B6C95E-59CB-07D2-16BA-BDA1870BB2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2314"/>
                <a:ext cx="192" cy="240"/>
              </a:xfrm>
              <a:prstGeom prst="flowChartDelay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115" name="AutoShape 80">
                <a:extLst>
                  <a:ext uri="{FF2B5EF4-FFF2-40B4-BE49-F238E27FC236}">
                    <a16:creationId xmlns:a16="http://schemas.microsoft.com/office/drawing/2014/main" id="{05C1D480-1EF7-2E51-45D6-FA2666EC3C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84" y="2242"/>
                <a:ext cx="240" cy="384"/>
              </a:xfrm>
              <a:prstGeom prst="flowChartDelay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</p:grpSp>
        <p:grpSp>
          <p:nvGrpSpPr>
            <p:cNvPr id="18" name="Group 81">
              <a:extLst>
                <a:ext uri="{FF2B5EF4-FFF2-40B4-BE49-F238E27FC236}">
                  <a16:creationId xmlns:a16="http://schemas.microsoft.com/office/drawing/2014/main" id="{86816378-CFF7-F4B0-C9A0-C7D902536F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75224" y="2075541"/>
              <a:ext cx="304800" cy="152400"/>
              <a:chOff x="384" y="2242"/>
              <a:chExt cx="864" cy="384"/>
            </a:xfrm>
            <a:solidFill>
              <a:srgbClr val="00B0F0"/>
            </a:solidFill>
          </p:grpSpPr>
          <p:sp>
            <p:nvSpPr>
              <p:cNvPr id="117" name="AutoShape 82">
                <a:extLst>
                  <a:ext uri="{FF2B5EF4-FFF2-40B4-BE49-F238E27FC236}">
                    <a16:creationId xmlns:a16="http://schemas.microsoft.com/office/drawing/2014/main" id="{26FD3FA6-9E74-A106-CF41-9701467491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2606">
                <a:off x="488" y="2171"/>
                <a:ext cx="383" cy="528"/>
              </a:xfrm>
              <a:prstGeom prst="pentagon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118" name="AutoShape 83">
                <a:extLst>
                  <a:ext uri="{FF2B5EF4-FFF2-40B4-BE49-F238E27FC236}">
                    <a16:creationId xmlns:a16="http://schemas.microsoft.com/office/drawing/2014/main" id="{DE8C2C40-782F-4CA5-9AFE-48EEA3BA15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2314"/>
                <a:ext cx="192" cy="240"/>
              </a:xfrm>
              <a:prstGeom prst="flowChartDelay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119" name="AutoShape 84">
                <a:extLst>
                  <a:ext uri="{FF2B5EF4-FFF2-40B4-BE49-F238E27FC236}">
                    <a16:creationId xmlns:a16="http://schemas.microsoft.com/office/drawing/2014/main" id="{E94219EE-3954-D77E-0F63-2A3AF9E2D5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84" y="2242"/>
                <a:ext cx="240" cy="384"/>
              </a:xfrm>
              <a:prstGeom prst="flowChartDelay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</p:grpSp>
        <p:grpSp>
          <p:nvGrpSpPr>
            <p:cNvPr id="19" name="Group 85">
              <a:extLst>
                <a:ext uri="{FF2B5EF4-FFF2-40B4-BE49-F238E27FC236}">
                  <a16:creationId xmlns:a16="http://schemas.microsoft.com/office/drawing/2014/main" id="{E33F64E2-B3E2-C165-1699-799A1CB81E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32424" y="1770741"/>
              <a:ext cx="304800" cy="152400"/>
              <a:chOff x="384" y="2242"/>
              <a:chExt cx="864" cy="384"/>
            </a:xfrm>
            <a:solidFill>
              <a:srgbClr val="00B0F0"/>
            </a:solidFill>
          </p:grpSpPr>
          <p:sp>
            <p:nvSpPr>
              <p:cNvPr id="121" name="AutoShape 86">
                <a:extLst>
                  <a:ext uri="{FF2B5EF4-FFF2-40B4-BE49-F238E27FC236}">
                    <a16:creationId xmlns:a16="http://schemas.microsoft.com/office/drawing/2014/main" id="{0B5CBFCD-BFDD-8479-E4BC-BDD180EDCB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2606">
                <a:off x="488" y="2171"/>
                <a:ext cx="383" cy="528"/>
              </a:xfrm>
              <a:prstGeom prst="pentagon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122" name="AutoShape 87">
                <a:extLst>
                  <a:ext uri="{FF2B5EF4-FFF2-40B4-BE49-F238E27FC236}">
                    <a16:creationId xmlns:a16="http://schemas.microsoft.com/office/drawing/2014/main" id="{B6CE5C47-6058-044D-DCAE-54ED27C03F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2314"/>
                <a:ext cx="192" cy="240"/>
              </a:xfrm>
              <a:prstGeom prst="flowChartDelay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123" name="AutoShape 88">
                <a:extLst>
                  <a:ext uri="{FF2B5EF4-FFF2-40B4-BE49-F238E27FC236}">
                    <a16:creationId xmlns:a16="http://schemas.microsoft.com/office/drawing/2014/main" id="{BF0D43DF-6144-39CA-0B21-C8461F0F94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84" y="2242"/>
                <a:ext cx="240" cy="384"/>
              </a:xfrm>
              <a:prstGeom prst="flowChartDelay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</p:grpSp>
        <p:grpSp>
          <p:nvGrpSpPr>
            <p:cNvPr id="20" name="Group 89">
              <a:extLst>
                <a:ext uri="{FF2B5EF4-FFF2-40B4-BE49-F238E27FC236}">
                  <a16:creationId xmlns:a16="http://schemas.microsoft.com/office/drawing/2014/main" id="{3E24C088-FD1F-B507-9CC5-32F778E4ED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13424" y="1999341"/>
              <a:ext cx="304800" cy="152400"/>
              <a:chOff x="384" y="2242"/>
              <a:chExt cx="864" cy="384"/>
            </a:xfrm>
            <a:solidFill>
              <a:srgbClr val="00B0F0"/>
            </a:solidFill>
          </p:grpSpPr>
          <p:sp>
            <p:nvSpPr>
              <p:cNvPr id="125" name="AutoShape 90">
                <a:extLst>
                  <a:ext uri="{FF2B5EF4-FFF2-40B4-BE49-F238E27FC236}">
                    <a16:creationId xmlns:a16="http://schemas.microsoft.com/office/drawing/2014/main" id="{CAD9C2CE-94C3-88D1-F463-9DF29E79AE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2606">
                <a:off x="488" y="2171"/>
                <a:ext cx="383" cy="528"/>
              </a:xfrm>
              <a:prstGeom prst="pentagon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126" name="AutoShape 91">
                <a:extLst>
                  <a:ext uri="{FF2B5EF4-FFF2-40B4-BE49-F238E27FC236}">
                    <a16:creationId xmlns:a16="http://schemas.microsoft.com/office/drawing/2014/main" id="{BF6D5544-255F-953D-B24A-F214FDC25D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2314"/>
                <a:ext cx="192" cy="240"/>
              </a:xfrm>
              <a:prstGeom prst="flowChartDelay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127" name="AutoShape 92">
                <a:extLst>
                  <a:ext uri="{FF2B5EF4-FFF2-40B4-BE49-F238E27FC236}">
                    <a16:creationId xmlns:a16="http://schemas.microsoft.com/office/drawing/2014/main" id="{E008316C-E098-94AB-A9C3-BA3CC5BBA4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84" y="2242"/>
                <a:ext cx="240" cy="384"/>
              </a:xfrm>
              <a:prstGeom prst="flowChartDelay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</p:grpSp>
      </p:grpSp>
      <p:pic>
        <p:nvPicPr>
          <p:cNvPr id="11265" name="Picture 1">
            <a:extLst>
              <a:ext uri="{FF2B5EF4-FFF2-40B4-BE49-F238E27FC236}">
                <a16:creationId xmlns:a16="http://schemas.microsoft.com/office/drawing/2014/main" id="{507ECB1D-55F0-055E-3789-F05F4EB18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421063"/>
            <a:ext cx="23463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8" name="Titre 8">
            <a:extLst>
              <a:ext uri="{FF2B5EF4-FFF2-40B4-BE49-F238E27FC236}">
                <a16:creationId xmlns:a16="http://schemas.microsoft.com/office/drawing/2014/main" id="{D38EB267-665E-BA04-B7E1-6C7D3395F01E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Mécanisme des accidents  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ce réservé du numéro de diapositive 5">
            <a:extLst>
              <a:ext uri="{FF2B5EF4-FFF2-40B4-BE49-F238E27FC236}">
                <a16:creationId xmlns:a16="http://schemas.microsoft.com/office/drawing/2014/main" id="{B428BF97-12E4-F048-DA34-4EE2A77E48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4DCAC7D-C597-48DC-84D6-F7781C1B3137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32771" name="Titre 8">
            <a:extLst>
              <a:ext uri="{FF2B5EF4-FFF2-40B4-BE49-F238E27FC236}">
                <a16:creationId xmlns:a16="http://schemas.microsoft.com/office/drawing/2014/main" id="{43035BC2-3F24-EA4C-22D6-E01E6ADB37ED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Mécanisme des accidents   </a:t>
            </a:r>
          </a:p>
        </p:txBody>
      </p:sp>
      <p:graphicFrame>
        <p:nvGraphicFramePr>
          <p:cNvPr id="32772" name="Object 3">
            <a:extLst>
              <a:ext uri="{FF2B5EF4-FFF2-40B4-BE49-F238E27FC236}">
                <a16:creationId xmlns:a16="http://schemas.microsoft.com/office/drawing/2014/main" id="{4E1C41EE-4C81-BC29-21B5-8DD63EC475B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31888" y="1989138"/>
          <a:ext cx="6880225" cy="3960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" r:id="rId2" imgW="4572000" imgH="3429000" progId="PowerPoint.Slide.8">
                  <p:embed/>
                </p:oleObj>
              </mc:Choice>
              <mc:Fallback>
                <p:oleObj name="Diapositive" r:id="rId2" imgW="4572000" imgH="3429000" progId="PowerPoint.Slid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051" t="19807" r="7458" b="16907"/>
                      <a:stretch>
                        <a:fillRect/>
                      </a:stretch>
                    </p:blipFill>
                    <p:spPr bwMode="auto">
                      <a:xfrm>
                        <a:off x="1131888" y="1989138"/>
                        <a:ext cx="6880225" cy="3960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3" name="Rectangle 4">
            <a:extLst>
              <a:ext uri="{FF2B5EF4-FFF2-40B4-BE49-F238E27FC236}">
                <a16:creationId xmlns:a16="http://schemas.microsoft.com/office/drawing/2014/main" id="{EEBEA24E-0E5F-C720-0E91-51EA2BBDD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370013"/>
            <a:ext cx="81534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Ce qu'il faut faire lorsqu'on se retrouve vers un câble électrique au sol.</a:t>
            </a:r>
            <a:endParaRPr lang="fr-FR" altLang="fr-FR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ce réservé du numéro de diapositive 5">
            <a:extLst>
              <a:ext uri="{FF2B5EF4-FFF2-40B4-BE49-F238E27FC236}">
                <a16:creationId xmlns:a16="http://schemas.microsoft.com/office/drawing/2014/main" id="{84BD5B2D-C485-5CE6-8253-479A191B25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9862AA7-7DF2-44C4-875B-9E423E5EB4C8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33795" name="Titre 8">
            <a:extLst>
              <a:ext uri="{FF2B5EF4-FFF2-40B4-BE49-F238E27FC236}">
                <a16:creationId xmlns:a16="http://schemas.microsoft.com/office/drawing/2014/main" id="{ADBBF9ED-4A79-BBA0-0D11-2A24BD41E02C}"/>
              </a:ext>
            </a:extLst>
          </p:cNvPr>
          <p:cNvSpPr>
            <a:spLocks/>
          </p:cNvSpPr>
          <p:nvPr/>
        </p:nvSpPr>
        <p:spPr bwMode="auto">
          <a:xfrm>
            <a:off x="755650" y="295910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Effets sur l'homme   </a:t>
            </a:r>
          </a:p>
        </p:txBody>
      </p:sp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ce réservé du numéro de diapositive 5">
            <a:extLst>
              <a:ext uri="{FF2B5EF4-FFF2-40B4-BE49-F238E27FC236}">
                <a16:creationId xmlns:a16="http://schemas.microsoft.com/office/drawing/2014/main" id="{123039B8-832E-78A8-8D9E-82C3F69E91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0537F37-276E-424E-9CC9-6FB5AC9B387D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34819" name="Titre 8">
            <a:extLst>
              <a:ext uri="{FF2B5EF4-FFF2-40B4-BE49-F238E27FC236}">
                <a16:creationId xmlns:a16="http://schemas.microsoft.com/office/drawing/2014/main" id="{AF07ECC4-2B5B-68BA-5DC3-E3D115A87C2E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Effets sur l'homme   </a:t>
            </a:r>
          </a:p>
        </p:txBody>
      </p:sp>
      <p:sp>
        <p:nvSpPr>
          <p:cNvPr id="34820" name="Rectangle 4">
            <a:extLst>
              <a:ext uri="{FF2B5EF4-FFF2-40B4-BE49-F238E27FC236}">
                <a16:creationId xmlns:a16="http://schemas.microsoft.com/office/drawing/2014/main" id="{6EE199E1-9BF4-F680-0A49-8146DBF06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944688"/>
            <a:ext cx="7754938" cy="415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L’intensité du courant, 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durée du passage du courant,</a:t>
            </a:r>
          </a:p>
          <a:p>
            <a:pPr algn="just">
              <a:spcBef>
                <a:spcPct val="0"/>
              </a:spcBef>
              <a:buFontTx/>
              <a:buChar char="•"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trajectoire du courant,</a:t>
            </a:r>
          </a:p>
          <a:p>
            <a:pPr algn="just">
              <a:spcBef>
                <a:spcPct val="0"/>
              </a:spcBef>
              <a:buFontTx/>
              <a:buChar char="•"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nature du sol,</a:t>
            </a:r>
          </a:p>
          <a:p>
            <a:pPr algn="just">
              <a:spcBef>
                <a:spcPct val="0"/>
              </a:spcBef>
              <a:buFontTx/>
              <a:buChar char="•"/>
            </a:pPr>
            <a:endParaRPr lang="fr-FR" altLang="fr-F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capacité d’isolation des chaussures portées,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La personne soumise à l’action du courant électrique, </a:t>
            </a:r>
            <a:endParaRPr lang="fr-FR" altLang="fr-FR" sz="2400">
              <a:latin typeface="Times New Roman" panose="02020603050405020304" pitchFamily="18" charset="0"/>
            </a:endParaRPr>
          </a:p>
        </p:txBody>
      </p:sp>
      <p:pic>
        <p:nvPicPr>
          <p:cNvPr id="34821" name="Picture 3">
            <a:extLst>
              <a:ext uri="{FF2B5EF4-FFF2-40B4-BE49-F238E27FC236}">
                <a16:creationId xmlns:a16="http://schemas.microsoft.com/office/drawing/2014/main" id="{61F4A1E5-EB50-66EE-E70B-3F148E06B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863" y="2178050"/>
            <a:ext cx="14382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Rectangle 5">
            <a:extLst>
              <a:ext uri="{FF2B5EF4-FFF2-40B4-BE49-F238E27FC236}">
                <a16:creationId xmlns:a16="http://schemas.microsoft.com/office/drawing/2014/main" id="{64CFFFD1-974F-FAF6-2350-71CB7E719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13" y="1289050"/>
            <a:ext cx="8153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Gravité dépend de :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ce réservé du numéro de diapositive 5">
            <a:extLst>
              <a:ext uri="{FF2B5EF4-FFF2-40B4-BE49-F238E27FC236}">
                <a16:creationId xmlns:a16="http://schemas.microsoft.com/office/drawing/2014/main" id="{0FFDD7BD-364B-2397-9410-7EE1C03084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4293DF6-BB0F-452B-BA16-D2BA49B18A65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35843" name="Titre 8">
            <a:extLst>
              <a:ext uri="{FF2B5EF4-FFF2-40B4-BE49-F238E27FC236}">
                <a16:creationId xmlns:a16="http://schemas.microsoft.com/office/drawing/2014/main" id="{CD4A9AA9-6886-87D6-D9CD-F7437C3DF880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Effets sur l'homme   </a:t>
            </a:r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6F4A0414-CE9B-D0CB-DFF5-D8B143113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447800"/>
            <a:ext cx="8153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Courant qui circule dans le corps humain est dangereux 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 le courant </a:t>
            </a:r>
            <a:r>
              <a:rPr lang="fr-FR" altLang="fr-FR" sz="2000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suit le chemin le plus court 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entre le point d’entrée et le point de sortie et peut donc endommager tous les organes qui se trouvent sur son passage.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252C0D-B687-0B75-E929-02E45DBC7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895600"/>
            <a:ext cx="7772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Clr>
                <a:schemeClr val="tx1"/>
              </a:buClr>
              <a:buSzPts val="2000"/>
              <a:buFont typeface="Wingdings" panose="05000000000000000000" pitchFamily="2" charset="2"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TENSION importante : </a:t>
            </a:r>
            <a:r>
              <a:rPr lang="fr-FR" altLang="fr-FR" sz="2000" b="1">
                <a:latin typeface="Times New Roman" panose="02020603050405020304" pitchFamily="18" charset="0"/>
              </a:rPr>
              <a:t>n’importe quelle matière laisse passer le courant.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EEE4B0-94BF-8787-2003-46C627250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191000"/>
            <a:ext cx="6248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ts val="2000"/>
              <a:buFont typeface="Wingdings" panose="05000000000000000000" pitchFamily="2" charset="2"/>
              <a:buNone/>
            </a:pP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</a:rPr>
              <a:t>A partir de 25 V l’électricité peut nous traverser.       </a:t>
            </a:r>
          </a:p>
          <a:p>
            <a:pPr>
              <a:spcBef>
                <a:spcPct val="0"/>
              </a:spcBef>
              <a:buClr>
                <a:srgbClr val="000000"/>
              </a:buClr>
              <a:buSzPts val="2000"/>
              <a:buFont typeface="Wingdings" panose="05000000000000000000" pitchFamily="2" charset="2"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>
                <a:srgbClr val="000000"/>
              </a:buClr>
              <a:buSzPts val="2000"/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</a:rPr>
              <a:t>Donc attention aux tensions 230 V, 380 V et au-dessus </a:t>
            </a:r>
            <a:endParaRPr lang="fr-FR" altLang="fr-FR" sz="2000">
              <a:solidFill>
                <a:srgbClr val="FF3D3D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1" name="Picture 8" descr="C:\Users\solan\Pictures\Solan\Ponctuations + cliparts\Nouvelle image (1).png">
            <a:extLst>
              <a:ext uri="{FF2B5EF4-FFF2-40B4-BE49-F238E27FC236}">
                <a16:creationId xmlns:a16="http://schemas.microsoft.com/office/drawing/2014/main" id="{FA1C747C-F9E7-0497-92FD-E8CBB3503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9" r="13103"/>
          <a:stretch>
            <a:fillRect/>
          </a:stretch>
        </p:blipFill>
        <p:spPr bwMode="auto">
          <a:xfrm>
            <a:off x="6586538" y="3344863"/>
            <a:ext cx="2133600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12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ce réservé du numéro de diapositive 5">
            <a:extLst>
              <a:ext uri="{FF2B5EF4-FFF2-40B4-BE49-F238E27FC236}">
                <a16:creationId xmlns:a16="http://schemas.microsoft.com/office/drawing/2014/main" id="{3328FFFC-CD38-811E-2B1A-6EF9196F79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FE231ED-5EAC-45F7-B3E6-9997D1F5765B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36867" name="Titre 8">
            <a:extLst>
              <a:ext uri="{FF2B5EF4-FFF2-40B4-BE49-F238E27FC236}">
                <a16:creationId xmlns:a16="http://schemas.microsoft.com/office/drawing/2014/main" id="{62894B5A-0BFE-804F-F450-00F482D54DE0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Effets sur l'homme   </a:t>
            </a:r>
          </a:p>
        </p:txBody>
      </p:sp>
      <p:sp>
        <p:nvSpPr>
          <p:cNvPr id="36868" name="Rectangle 5">
            <a:extLst>
              <a:ext uri="{FF2B5EF4-FFF2-40B4-BE49-F238E27FC236}">
                <a16:creationId xmlns:a16="http://schemas.microsoft.com/office/drawing/2014/main" id="{02D01493-9DD8-54FE-CA0E-51C07C659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447800"/>
            <a:ext cx="8153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Calibri" panose="020F0502020204030204" pitchFamily="34" charset="0"/>
              </a:rPr>
              <a:t>Brûlures</a:t>
            </a: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lang="fr-FR" altLang="fr-FR" sz="200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36869" name="Picture 2">
            <a:extLst>
              <a:ext uri="{FF2B5EF4-FFF2-40B4-BE49-F238E27FC236}">
                <a16:creationId xmlns:a16="http://schemas.microsoft.com/office/drawing/2014/main" id="{CB59542B-2C52-5C80-8B21-DEA48A933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" t="2812" r="2892" b="3909"/>
          <a:stretch>
            <a:fillRect/>
          </a:stretch>
        </p:blipFill>
        <p:spPr bwMode="auto">
          <a:xfrm>
            <a:off x="304800" y="3962400"/>
            <a:ext cx="26416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3">
            <a:extLst>
              <a:ext uri="{FF2B5EF4-FFF2-40B4-BE49-F238E27FC236}">
                <a16:creationId xmlns:a16="http://schemas.microsoft.com/office/drawing/2014/main" id="{A63421F7-F896-0BA8-85F8-0A93F8C91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" t="1978" r="1505" b="2542"/>
          <a:stretch>
            <a:fillRect/>
          </a:stretch>
        </p:blipFill>
        <p:spPr bwMode="auto">
          <a:xfrm>
            <a:off x="3048000" y="1676400"/>
            <a:ext cx="28448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5" descr="d:\Donnees\AppData\Microsoft\Media Catalog\pied brulé.jpg">
            <a:extLst>
              <a:ext uri="{FF2B5EF4-FFF2-40B4-BE49-F238E27FC236}">
                <a16:creationId xmlns:a16="http://schemas.microsoft.com/office/drawing/2014/main" id="{7F70E9E8-CC6F-9D15-132D-D45F2386F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4" r="12369"/>
          <a:stretch>
            <a:fillRect/>
          </a:stretch>
        </p:blipFill>
        <p:spPr bwMode="auto">
          <a:xfrm>
            <a:off x="6172200" y="3429000"/>
            <a:ext cx="26670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ce réservé du numéro de diapositive 5">
            <a:extLst>
              <a:ext uri="{FF2B5EF4-FFF2-40B4-BE49-F238E27FC236}">
                <a16:creationId xmlns:a16="http://schemas.microsoft.com/office/drawing/2014/main" id="{24D7ED34-10AD-494E-6F59-31AB126F1D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50B9153-61DE-489C-B6F9-E193FB3A4760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37891" name="Titre 8">
            <a:extLst>
              <a:ext uri="{FF2B5EF4-FFF2-40B4-BE49-F238E27FC236}">
                <a16:creationId xmlns:a16="http://schemas.microsoft.com/office/drawing/2014/main" id="{C1EE1A82-5A48-B4D7-916E-F018CCC3876A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Effets sur l'homme   </a:t>
            </a:r>
          </a:p>
        </p:txBody>
      </p:sp>
      <p:pic>
        <p:nvPicPr>
          <p:cNvPr id="37892" name="Picture 5" descr="15">
            <a:extLst>
              <a:ext uri="{FF2B5EF4-FFF2-40B4-BE49-F238E27FC236}">
                <a16:creationId xmlns:a16="http://schemas.microsoft.com/office/drawing/2014/main" id="{965D3150-6D81-5B21-E856-F41433829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6435725" cy="523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ce réservé du numéro de diapositive 5">
            <a:extLst>
              <a:ext uri="{FF2B5EF4-FFF2-40B4-BE49-F238E27FC236}">
                <a16:creationId xmlns:a16="http://schemas.microsoft.com/office/drawing/2014/main" id="{BEF77525-38CB-90DA-76F3-88973173F5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7A73CAC-5CF5-47C5-9927-DD3B73898003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38915" name="Titre 8">
            <a:extLst>
              <a:ext uri="{FF2B5EF4-FFF2-40B4-BE49-F238E27FC236}">
                <a16:creationId xmlns:a16="http://schemas.microsoft.com/office/drawing/2014/main" id="{73A8BB1A-3975-0D33-B72E-6A5406BA21CF}"/>
              </a:ext>
            </a:extLst>
          </p:cNvPr>
          <p:cNvSpPr>
            <a:spLocks/>
          </p:cNvSpPr>
          <p:nvPr/>
        </p:nvSpPr>
        <p:spPr bwMode="auto">
          <a:xfrm>
            <a:off x="700088" y="2959100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Interventions avec risque électrique</a:t>
            </a:r>
          </a:p>
        </p:txBody>
      </p:sp>
    </p:spTree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ce réservé du numéro de diapositive 5">
            <a:extLst>
              <a:ext uri="{FF2B5EF4-FFF2-40B4-BE49-F238E27FC236}">
                <a16:creationId xmlns:a16="http://schemas.microsoft.com/office/drawing/2014/main" id="{E94EF5A9-ACC9-103F-8107-D6E51A8B81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2EDB856-2ACD-4DF4-849D-F790B6959C33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C0A7E748-4F4D-E1D5-0CF1-FB7FD7642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447800"/>
            <a:ext cx="8153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Calibri" panose="020F0502020204030204" pitchFamily="34" charset="0"/>
              </a:rPr>
              <a:t>Mise hors tension / consignation : </a:t>
            </a:r>
          </a:p>
        </p:txBody>
      </p:sp>
      <p:sp>
        <p:nvSpPr>
          <p:cNvPr id="39940" name="Titre 8">
            <a:extLst>
              <a:ext uri="{FF2B5EF4-FFF2-40B4-BE49-F238E27FC236}">
                <a16:creationId xmlns:a16="http://schemas.microsoft.com/office/drawing/2014/main" id="{BE587487-8394-81F6-561D-2E86749234F3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Interventions avec risque électrique</a:t>
            </a:r>
          </a:p>
        </p:txBody>
      </p:sp>
      <p:pic>
        <p:nvPicPr>
          <p:cNvPr id="39941" name="Image 1">
            <a:extLst>
              <a:ext uri="{FF2B5EF4-FFF2-40B4-BE49-F238E27FC236}">
                <a16:creationId xmlns:a16="http://schemas.microsoft.com/office/drawing/2014/main" id="{A3740AB3-C5BC-B711-2290-A2025F4AD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76500"/>
            <a:ext cx="8534400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Zone de texte 2">
            <a:extLst>
              <a:ext uri="{FF2B5EF4-FFF2-40B4-BE49-F238E27FC236}">
                <a16:creationId xmlns:a16="http://schemas.microsoft.com/office/drawing/2014/main" id="{2E7867DE-9147-6C6B-386D-655CC6F10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2819400"/>
            <a:ext cx="2895600" cy="762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Ligne alimentée par un courant électrique</a:t>
            </a:r>
          </a:p>
        </p:txBody>
      </p:sp>
    </p:spTree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ce réservé du numéro de diapositive 5">
            <a:extLst>
              <a:ext uri="{FF2B5EF4-FFF2-40B4-BE49-F238E27FC236}">
                <a16:creationId xmlns:a16="http://schemas.microsoft.com/office/drawing/2014/main" id="{32DE6323-6A61-082C-49F9-EDCDF416A6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6DBD114-07F3-40FE-BBFA-8A82E8BACB7C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2A99BB67-B354-6ABB-3BF5-6DD6D1485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447800"/>
            <a:ext cx="81534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Mise hors tension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correspond à l’arrêt de l’alimentation en électricité de celle-ci.</a:t>
            </a:r>
            <a:endParaRPr lang="fr-FR" altLang="fr-FR" sz="2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Dans cette ligne un courant rémanent persiste.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64" name="Titre 8">
            <a:extLst>
              <a:ext uri="{FF2B5EF4-FFF2-40B4-BE49-F238E27FC236}">
                <a16:creationId xmlns:a16="http://schemas.microsoft.com/office/drawing/2014/main" id="{7832E486-D5DA-9BF7-AEEE-340665599E0A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Interventions avec risque électrique</a:t>
            </a:r>
          </a:p>
        </p:txBody>
      </p:sp>
      <p:pic>
        <p:nvPicPr>
          <p:cNvPr id="40965" name="Image 1">
            <a:extLst>
              <a:ext uri="{FF2B5EF4-FFF2-40B4-BE49-F238E27FC236}">
                <a16:creationId xmlns:a16="http://schemas.microsoft.com/office/drawing/2014/main" id="{0650B642-D43F-645C-2F81-50EA17AC9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40125"/>
            <a:ext cx="8458200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Zone de texte 2">
            <a:extLst>
              <a:ext uri="{FF2B5EF4-FFF2-40B4-BE49-F238E27FC236}">
                <a16:creationId xmlns:a16="http://schemas.microsoft.com/office/drawing/2014/main" id="{F6FD21F0-AF82-F626-3D60-E25929CCF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3581400"/>
            <a:ext cx="2895600" cy="762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Courant persistant dans la ligne</a:t>
            </a: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ce réservé du numéro de diapositive 5">
            <a:extLst>
              <a:ext uri="{FF2B5EF4-FFF2-40B4-BE49-F238E27FC236}">
                <a16:creationId xmlns:a16="http://schemas.microsoft.com/office/drawing/2014/main" id="{9E6458E8-B211-D485-9CCB-04991CB4AC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13DFCDA-5A29-45ED-A0F4-9203BC7729DC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grpSp>
        <p:nvGrpSpPr>
          <p:cNvPr id="5123" name="Group 3">
            <a:extLst>
              <a:ext uri="{FF2B5EF4-FFF2-40B4-BE49-F238E27FC236}">
                <a16:creationId xmlns:a16="http://schemas.microsoft.com/office/drawing/2014/main" id="{CC4533F0-3EC0-22DF-5554-8D34A4E765F2}"/>
              </a:ext>
            </a:extLst>
          </p:cNvPr>
          <p:cNvGrpSpPr>
            <a:grpSpLocks/>
          </p:cNvGrpSpPr>
          <p:nvPr/>
        </p:nvGrpSpPr>
        <p:grpSpPr bwMode="auto">
          <a:xfrm>
            <a:off x="2214563" y="3409950"/>
            <a:ext cx="176212" cy="2374900"/>
            <a:chOff x="576" y="1392"/>
            <a:chExt cx="240" cy="2448"/>
          </a:xfrm>
        </p:grpSpPr>
        <p:sp>
          <p:nvSpPr>
            <p:cNvPr id="5801" name="AutoShape 4">
              <a:extLst>
                <a:ext uri="{FF2B5EF4-FFF2-40B4-BE49-F238E27FC236}">
                  <a16:creationId xmlns:a16="http://schemas.microsoft.com/office/drawing/2014/main" id="{E3451C4C-7F60-C118-75F8-60DFAEAB3B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576" y="1392"/>
              <a:ext cx="240" cy="24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802" name="AutoShape 5">
              <a:extLst>
                <a:ext uri="{FF2B5EF4-FFF2-40B4-BE49-F238E27FC236}">
                  <a16:creationId xmlns:a16="http://schemas.microsoft.com/office/drawing/2014/main" id="{D502A15C-36B8-7C5A-7A37-F08F533505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84270">
              <a:off x="665" y="2159"/>
              <a:ext cx="66" cy="2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82 w 21600"/>
                <a:gd name="T13" fmla="*/ 4500 h 21600"/>
                <a:gd name="T14" fmla="*/ 17018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803" name="AutoShape 6">
              <a:extLst>
                <a:ext uri="{FF2B5EF4-FFF2-40B4-BE49-F238E27FC236}">
                  <a16:creationId xmlns:a16="http://schemas.microsoft.com/office/drawing/2014/main" id="{2FB3D894-DDE3-DEFF-4804-144C7FD7B8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84270">
              <a:off x="654" y="2832"/>
              <a:ext cx="96" cy="2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804" name="AutoShape 7">
              <a:extLst>
                <a:ext uri="{FF2B5EF4-FFF2-40B4-BE49-F238E27FC236}">
                  <a16:creationId xmlns:a16="http://schemas.microsoft.com/office/drawing/2014/main" id="{0937C427-ED1E-241A-7536-E3EEEFD801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84270">
              <a:off x="654" y="2496"/>
              <a:ext cx="96" cy="2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805" name="AutoShape 8">
              <a:extLst>
                <a:ext uri="{FF2B5EF4-FFF2-40B4-BE49-F238E27FC236}">
                  <a16:creationId xmlns:a16="http://schemas.microsoft.com/office/drawing/2014/main" id="{1E319E6B-1DB0-0766-6D29-3DEF2D9D370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84270">
              <a:off x="623" y="3215"/>
              <a:ext cx="144" cy="3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5124" name="Group 9">
            <a:extLst>
              <a:ext uri="{FF2B5EF4-FFF2-40B4-BE49-F238E27FC236}">
                <a16:creationId xmlns:a16="http://schemas.microsoft.com/office/drawing/2014/main" id="{CCCD7E52-8989-B1F0-D2BE-6D7E53597F32}"/>
              </a:ext>
            </a:extLst>
          </p:cNvPr>
          <p:cNvGrpSpPr>
            <a:grpSpLocks/>
          </p:cNvGrpSpPr>
          <p:nvPr/>
        </p:nvGrpSpPr>
        <p:grpSpPr bwMode="auto">
          <a:xfrm>
            <a:off x="4310063" y="3044825"/>
            <a:ext cx="219075" cy="2736850"/>
            <a:chOff x="576" y="1392"/>
            <a:chExt cx="240" cy="2448"/>
          </a:xfrm>
        </p:grpSpPr>
        <p:sp>
          <p:nvSpPr>
            <p:cNvPr id="5796" name="AutoShape 10">
              <a:extLst>
                <a:ext uri="{FF2B5EF4-FFF2-40B4-BE49-F238E27FC236}">
                  <a16:creationId xmlns:a16="http://schemas.microsoft.com/office/drawing/2014/main" id="{F434F793-7C4B-26F5-D674-2D15AF588FE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576" y="1392"/>
              <a:ext cx="240" cy="24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797" name="AutoShape 11">
              <a:extLst>
                <a:ext uri="{FF2B5EF4-FFF2-40B4-BE49-F238E27FC236}">
                  <a16:creationId xmlns:a16="http://schemas.microsoft.com/office/drawing/2014/main" id="{78201079-D481-BB3B-2662-90AEE4D7C0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84270">
              <a:off x="665" y="2159"/>
              <a:ext cx="66" cy="2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82 w 21600"/>
                <a:gd name="T13" fmla="*/ 4500 h 21600"/>
                <a:gd name="T14" fmla="*/ 17018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798" name="AutoShape 12">
              <a:extLst>
                <a:ext uri="{FF2B5EF4-FFF2-40B4-BE49-F238E27FC236}">
                  <a16:creationId xmlns:a16="http://schemas.microsoft.com/office/drawing/2014/main" id="{E0968CA8-9B94-9142-BB5A-A0631477CD1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84270">
              <a:off x="654" y="2832"/>
              <a:ext cx="96" cy="2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799" name="AutoShape 13">
              <a:extLst>
                <a:ext uri="{FF2B5EF4-FFF2-40B4-BE49-F238E27FC236}">
                  <a16:creationId xmlns:a16="http://schemas.microsoft.com/office/drawing/2014/main" id="{88BCA295-22C4-FAEE-2D0C-04C8FC0F5E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84270">
              <a:off x="654" y="2496"/>
              <a:ext cx="96" cy="2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800" name="AutoShape 14">
              <a:extLst>
                <a:ext uri="{FF2B5EF4-FFF2-40B4-BE49-F238E27FC236}">
                  <a16:creationId xmlns:a16="http://schemas.microsoft.com/office/drawing/2014/main" id="{24F96048-2D07-25D1-6A44-64A48C54408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84270">
              <a:off x="623" y="3215"/>
              <a:ext cx="144" cy="3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5125" name="AutoShape 15">
            <a:extLst>
              <a:ext uri="{FF2B5EF4-FFF2-40B4-BE49-F238E27FC236}">
                <a16:creationId xmlns:a16="http://schemas.microsoft.com/office/drawing/2014/main" id="{0D80850E-1037-583B-F7C3-84BDEF92C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4600" y="2392363"/>
            <a:ext cx="1257300" cy="692150"/>
          </a:xfrm>
          <a:prstGeom prst="flowChartDecision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grpSp>
        <p:nvGrpSpPr>
          <p:cNvPr id="5126" name="Group 16">
            <a:extLst>
              <a:ext uri="{FF2B5EF4-FFF2-40B4-BE49-F238E27FC236}">
                <a16:creationId xmlns:a16="http://schemas.microsoft.com/office/drawing/2014/main" id="{D4B23260-3400-75EF-70EB-A52FD73AB71B}"/>
              </a:ext>
            </a:extLst>
          </p:cNvPr>
          <p:cNvGrpSpPr>
            <a:grpSpLocks/>
          </p:cNvGrpSpPr>
          <p:nvPr/>
        </p:nvGrpSpPr>
        <p:grpSpPr bwMode="auto">
          <a:xfrm>
            <a:off x="4956175" y="2752725"/>
            <a:ext cx="147638" cy="111125"/>
            <a:chOff x="2784" y="1584"/>
            <a:chExt cx="192" cy="204"/>
          </a:xfrm>
        </p:grpSpPr>
        <p:sp>
          <p:nvSpPr>
            <p:cNvPr id="5792" name="AutoShape 17">
              <a:extLst>
                <a:ext uri="{FF2B5EF4-FFF2-40B4-BE49-F238E27FC236}">
                  <a16:creationId xmlns:a16="http://schemas.microsoft.com/office/drawing/2014/main" id="{53771D7D-CE1E-39D3-0A17-01E8A0E4F5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1692"/>
              <a:ext cx="192" cy="48"/>
            </a:xfrm>
            <a:prstGeom prst="can">
              <a:avLst>
                <a:gd name="adj" fmla="val 25000"/>
              </a:avLst>
            </a:prstGeom>
            <a:solidFill>
              <a:srgbClr val="00CC66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5793" name="Oval 18">
              <a:extLst>
                <a:ext uri="{FF2B5EF4-FFF2-40B4-BE49-F238E27FC236}">
                  <a16:creationId xmlns:a16="http://schemas.microsoft.com/office/drawing/2014/main" id="{7F65F1DE-FCDC-C0A4-C3E9-E20AC382F0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6" y="1740"/>
              <a:ext cx="48" cy="48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5794" name="Oval 19">
              <a:extLst>
                <a:ext uri="{FF2B5EF4-FFF2-40B4-BE49-F238E27FC236}">
                  <a16:creationId xmlns:a16="http://schemas.microsoft.com/office/drawing/2014/main" id="{C206FCC5-E60D-40E3-D5AB-B2641B5A654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856" y="1584"/>
              <a:ext cx="47" cy="96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5795" name="Oval 20">
              <a:extLst>
                <a:ext uri="{FF2B5EF4-FFF2-40B4-BE49-F238E27FC236}">
                  <a16:creationId xmlns:a16="http://schemas.microsoft.com/office/drawing/2014/main" id="{2473F345-A1D3-B77B-A8D1-346C6BD6D3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4" y="1638"/>
              <a:ext cx="72" cy="54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5127" name="Group 21">
            <a:extLst>
              <a:ext uri="{FF2B5EF4-FFF2-40B4-BE49-F238E27FC236}">
                <a16:creationId xmlns:a16="http://schemas.microsoft.com/office/drawing/2014/main" id="{61D97347-587E-DC7F-F8B3-8121E153F8A2}"/>
              </a:ext>
            </a:extLst>
          </p:cNvPr>
          <p:cNvGrpSpPr>
            <a:grpSpLocks/>
          </p:cNvGrpSpPr>
          <p:nvPr/>
        </p:nvGrpSpPr>
        <p:grpSpPr bwMode="auto">
          <a:xfrm>
            <a:off x="3733800" y="2752725"/>
            <a:ext cx="147638" cy="111125"/>
            <a:chOff x="2784" y="1584"/>
            <a:chExt cx="192" cy="204"/>
          </a:xfrm>
        </p:grpSpPr>
        <p:sp>
          <p:nvSpPr>
            <p:cNvPr id="5788" name="AutoShape 22">
              <a:extLst>
                <a:ext uri="{FF2B5EF4-FFF2-40B4-BE49-F238E27FC236}">
                  <a16:creationId xmlns:a16="http://schemas.microsoft.com/office/drawing/2014/main" id="{574DA341-DF01-FFA0-6141-131B64557A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1692"/>
              <a:ext cx="192" cy="48"/>
            </a:xfrm>
            <a:prstGeom prst="can">
              <a:avLst>
                <a:gd name="adj" fmla="val 25000"/>
              </a:avLst>
            </a:prstGeom>
            <a:solidFill>
              <a:srgbClr val="00CC66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5789" name="Oval 23">
              <a:extLst>
                <a:ext uri="{FF2B5EF4-FFF2-40B4-BE49-F238E27FC236}">
                  <a16:creationId xmlns:a16="http://schemas.microsoft.com/office/drawing/2014/main" id="{74EF57EE-0634-319B-D257-BCFEF010DD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6" y="1740"/>
              <a:ext cx="48" cy="48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5790" name="Oval 24">
              <a:extLst>
                <a:ext uri="{FF2B5EF4-FFF2-40B4-BE49-F238E27FC236}">
                  <a16:creationId xmlns:a16="http://schemas.microsoft.com/office/drawing/2014/main" id="{4B6E806F-0C3B-EB93-08EA-B95ACE51402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856" y="1584"/>
              <a:ext cx="47" cy="96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5791" name="Oval 25">
              <a:extLst>
                <a:ext uri="{FF2B5EF4-FFF2-40B4-BE49-F238E27FC236}">
                  <a16:creationId xmlns:a16="http://schemas.microsoft.com/office/drawing/2014/main" id="{E42DBA41-BDCA-068B-4C3C-71AF8F2A5E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4" y="1638"/>
              <a:ext cx="72" cy="54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5128" name="Group 26">
            <a:extLst>
              <a:ext uri="{FF2B5EF4-FFF2-40B4-BE49-F238E27FC236}">
                <a16:creationId xmlns:a16="http://schemas.microsoft.com/office/drawing/2014/main" id="{DE310622-D75A-F2DA-87EA-2834116F45F2}"/>
              </a:ext>
            </a:extLst>
          </p:cNvPr>
          <p:cNvGrpSpPr>
            <a:grpSpLocks/>
          </p:cNvGrpSpPr>
          <p:nvPr/>
        </p:nvGrpSpPr>
        <p:grpSpPr bwMode="auto">
          <a:xfrm>
            <a:off x="4346575" y="2413000"/>
            <a:ext cx="146050" cy="111125"/>
            <a:chOff x="2784" y="1584"/>
            <a:chExt cx="192" cy="204"/>
          </a:xfrm>
        </p:grpSpPr>
        <p:sp>
          <p:nvSpPr>
            <p:cNvPr id="5784" name="AutoShape 27">
              <a:extLst>
                <a:ext uri="{FF2B5EF4-FFF2-40B4-BE49-F238E27FC236}">
                  <a16:creationId xmlns:a16="http://schemas.microsoft.com/office/drawing/2014/main" id="{947D3E50-8091-B375-8D7B-C74E943258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1692"/>
              <a:ext cx="192" cy="48"/>
            </a:xfrm>
            <a:prstGeom prst="can">
              <a:avLst>
                <a:gd name="adj" fmla="val 25000"/>
              </a:avLst>
            </a:prstGeom>
            <a:solidFill>
              <a:srgbClr val="00CC66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5785" name="Oval 28">
              <a:extLst>
                <a:ext uri="{FF2B5EF4-FFF2-40B4-BE49-F238E27FC236}">
                  <a16:creationId xmlns:a16="http://schemas.microsoft.com/office/drawing/2014/main" id="{32AD17F8-46B2-98EC-E7CC-AB2063F374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6" y="1740"/>
              <a:ext cx="48" cy="48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5786" name="Oval 29">
              <a:extLst>
                <a:ext uri="{FF2B5EF4-FFF2-40B4-BE49-F238E27FC236}">
                  <a16:creationId xmlns:a16="http://schemas.microsoft.com/office/drawing/2014/main" id="{9C2B25C8-49BF-4BEC-F870-EE923619D3C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856" y="1584"/>
              <a:ext cx="47" cy="96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5787" name="Oval 30">
              <a:extLst>
                <a:ext uri="{FF2B5EF4-FFF2-40B4-BE49-F238E27FC236}">
                  <a16:creationId xmlns:a16="http://schemas.microsoft.com/office/drawing/2014/main" id="{53A2CBC7-C39B-9188-0CAB-7C4A7271DC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4" y="1638"/>
              <a:ext cx="72" cy="54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5129" name="Group 31">
            <a:extLst>
              <a:ext uri="{FF2B5EF4-FFF2-40B4-BE49-F238E27FC236}">
                <a16:creationId xmlns:a16="http://schemas.microsoft.com/office/drawing/2014/main" id="{03A24C2A-A947-33AB-04FB-41474D71D194}"/>
              </a:ext>
            </a:extLst>
          </p:cNvPr>
          <p:cNvGrpSpPr>
            <a:grpSpLocks/>
          </p:cNvGrpSpPr>
          <p:nvPr/>
        </p:nvGrpSpPr>
        <p:grpSpPr bwMode="auto">
          <a:xfrm>
            <a:off x="5756275" y="1371600"/>
            <a:ext cx="2435225" cy="4416425"/>
            <a:chOff x="3696" y="1296"/>
            <a:chExt cx="1803" cy="2592"/>
          </a:xfrm>
        </p:grpSpPr>
        <p:grpSp>
          <p:nvGrpSpPr>
            <p:cNvPr id="5181" name="Group 32">
              <a:extLst>
                <a:ext uri="{FF2B5EF4-FFF2-40B4-BE49-F238E27FC236}">
                  <a16:creationId xmlns:a16="http://schemas.microsoft.com/office/drawing/2014/main" id="{F3550D46-1AF2-C687-E958-59A540EB8B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27" y="1296"/>
              <a:ext cx="1728" cy="2592"/>
              <a:chOff x="3504" y="1344"/>
              <a:chExt cx="1728" cy="2400"/>
            </a:xfrm>
          </p:grpSpPr>
          <p:sp>
            <p:nvSpPr>
              <p:cNvPr id="5771" name="Line 33">
                <a:extLst>
                  <a:ext uri="{FF2B5EF4-FFF2-40B4-BE49-F238E27FC236}">
                    <a16:creationId xmlns:a16="http://schemas.microsoft.com/office/drawing/2014/main" id="{BEF49409-06E6-FEFD-2E53-3FF8D9BD7D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04" y="2208"/>
                <a:ext cx="1728" cy="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772" name="Line 34">
                <a:extLst>
                  <a:ext uri="{FF2B5EF4-FFF2-40B4-BE49-F238E27FC236}">
                    <a16:creationId xmlns:a16="http://schemas.microsoft.com/office/drawing/2014/main" id="{D34EFAE8-D624-01C9-A9A4-E76B5B2046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04" y="2021"/>
                <a:ext cx="824" cy="19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773" name="Line 35">
                <a:extLst>
                  <a:ext uri="{FF2B5EF4-FFF2-40B4-BE49-F238E27FC236}">
                    <a16:creationId xmlns:a16="http://schemas.microsoft.com/office/drawing/2014/main" id="{7C3845D7-0483-81B9-0B82-F936E768A5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482" y="2021"/>
                <a:ext cx="750" cy="18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774" name="Line 36">
                <a:extLst>
                  <a:ext uri="{FF2B5EF4-FFF2-40B4-BE49-F238E27FC236}">
                    <a16:creationId xmlns:a16="http://schemas.microsoft.com/office/drawing/2014/main" id="{37A0F4DC-8070-4FA5-4850-A6728AA699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176" y="2216"/>
                <a:ext cx="152" cy="152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775" name="Line 37">
                <a:extLst>
                  <a:ext uri="{FF2B5EF4-FFF2-40B4-BE49-F238E27FC236}">
                    <a16:creationId xmlns:a16="http://schemas.microsoft.com/office/drawing/2014/main" id="{09DE7240-245B-7F98-B556-D2D970575F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82" y="2216"/>
                <a:ext cx="126" cy="152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776" name="Line 38">
                <a:extLst>
                  <a:ext uri="{FF2B5EF4-FFF2-40B4-BE49-F238E27FC236}">
                    <a16:creationId xmlns:a16="http://schemas.microsoft.com/office/drawing/2014/main" id="{A6ADCB65-9C90-1903-5F97-876E50E7A9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28" y="1469"/>
                <a:ext cx="0" cy="74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777" name="Line 39">
                <a:extLst>
                  <a:ext uri="{FF2B5EF4-FFF2-40B4-BE49-F238E27FC236}">
                    <a16:creationId xmlns:a16="http://schemas.microsoft.com/office/drawing/2014/main" id="{DEF1C1A5-EAFF-DA75-571D-2393871073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77" y="1469"/>
                <a:ext cx="0" cy="74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778" name="Line 40">
                <a:extLst>
                  <a:ext uri="{FF2B5EF4-FFF2-40B4-BE49-F238E27FC236}">
                    <a16:creationId xmlns:a16="http://schemas.microsoft.com/office/drawing/2014/main" id="{4509164B-092B-9586-8481-48169723BC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61" y="1477"/>
                <a:ext cx="123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779" name="Line 41">
                <a:extLst>
                  <a:ext uri="{FF2B5EF4-FFF2-40B4-BE49-F238E27FC236}">
                    <a16:creationId xmlns:a16="http://schemas.microsoft.com/office/drawing/2014/main" id="{AA3EDEF2-2825-3A60-EBB7-DAB0EB2E77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61" y="1344"/>
                <a:ext cx="559" cy="12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780" name="Line 42">
                <a:extLst>
                  <a:ext uri="{FF2B5EF4-FFF2-40B4-BE49-F238E27FC236}">
                    <a16:creationId xmlns:a16="http://schemas.microsoft.com/office/drawing/2014/main" id="{DCDF710D-3A0B-D7C5-88A7-8C7DC34884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464" y="1344"/>
                <a:ext cx="533" cy="12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781" name="Line 43">
                <a:extLst>
                  <a:ext uri="{FF2B5EF4-FFF2-40B4-BE49-F238E27FC236}">
                    <a16:creationId xmlns:a16="http://schemas.microsoft.com/office/drawing/2014/main" id="{0209698E-26E7-00F1-61B1-8C4CFB51D7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1344"/>
                <a:ext cx="624" cy="14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782" name="Line 44">
                <a:extLst>
                  <a:ext uri="{FF2B5EF4-FFF2-40B4-BE49-F238E27FC236}">
                    <a16:creationId xmlns:a16="http://schemas.microsoft.com/office/drawing/2014/main" id="{B5A8B3D5-6AAB-12EE-D056-7C3BCF34E6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1344"/>
                <a:ext cx="139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783" name="Line 45">
                <a:extLst>
                  <a:ext uri="{FF2B5EF4-FFF2-40B4-BE49-F238E27FC236}">
                    <a16:creationId xmlns:a16="http://schemas.microsoft.com/office/drawing/2014/main" id="{29CD717D-3A2E-0F67-3FD0-8C5D31D778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82" y="1344"/>
                <a:ext cx="606" cy="13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5182" name="Group 46">
              <a:extLst>
                <a:ext uri="{FF2B5EF4-FFF2-40B4-BE49-F238E27FC236}">
                  <a16:creationId xmlns:a16="http://schemas.microsoft.com/office/drawing/2014/main" id="{382C66AE-4659-FB5D-690E-6D9A62A143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96" y="1296"/>
              <a:ext cx="1803" cy="2488"/>
              <a:chOff x="3696" y="1296"/>
              <a:chExt cx="1803" cy="2488"/>
            </a:xfrm>
          </p:grpSpPr>
          <p:sp>
            <p:nvSpPr>
              <p:cNvPr id="5183" name="Freeform 47">
                <a:extLst>
                  <a:ext uri="{FF2B5EF4-FFF2-40B4-BE49-F238E27FC236}">
                    <a16:creationId xmlns:a16="http://schemas.microsoft.com/office/drawing/2014/main" id="{C113EA25-41E6-89E8-5762-CB7E337EAC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7" y="1452"/>
                <a:ext cx="336" cy="2332"/>
              </a:xfrm>
              <a:custGeom>
                <a:avLst/>
                <a:gdLst>
                  <a:gd name="T0" fmla="*/ 240 w 336"/>
                  <a:gd name="T1" fmla="*/ 0 h 2160"/>
                  <a:gd name="T2" fmla="*/ 96 w 336"/>
                  <a:gd name="T3" fmla="*/ 284 h 2160"/>
                  <a:gd name="T4" fmla="*/ 240 w 336"/>
                  <a:gd name="T5" fmla="*/ 478 h 2160"/>
                  <a:gd name="T6" fmla="*/ 96 w 336"/>
                  <a:gd name="T7" fmla="*/ 669 h 2160"/>
                  <a:gd name="T8" fmla="*/ 240 w 336"/>
                  <a:gd name="T9" fmla="*/ 859 h 2160"/>
                  <a:gd name="T10" fmla="*/ 96 w 336"/>
                  <a:gd name="T11" fmla="*/ 1053 h 2160"/>
                  <a:gd name="T12" fmla="*/ 240 w 336"/>
                  <a:gd name="T13" fmla="*/ 1246 h 2160"/>
                  <a:gd name="T14" fmla="*/ 96 w 336"/>
                  <a:gd name="T15" fmla="*/ 1435 h 2160"/>
                  <a:gd name="T16" fmla="*/ 288 w 336"/>
                  <a:gd name="T17" fmla="*/ 1818 h 2160"/>
                  <a:gd name="T18" fmla="*/ 48 w 336"/>
                  <a:gd name="T19" fmla="*/ 2104 h 2160"/>
                  <a:gd name="T20" fmla="*/ 288 w 336"/>
                  <a:gd name="T21" fmla="*/ 2390 h 2160"/>
                  <a:gd name="T22" fmla="*/ 48 w 336"/>
                  <a:gd name="T23" fmla="*/ 2680 h 2160"/>
                  <a:gd name="T24" fmla="*/ 288 w 336"/>
                  <a:gd name="T25" fmla="*/ 2966 h 2160"/>
                  <a:gd name="T26" fmla="*/ 48 w 336"/>
                  <a:gd name="T27" fmla="*/ 3157 h 2160"/>
                  <a:gd name="T28" fmla="*/ 336 w 336"/>
                  <a:gd name="T29" fmla="*/ 3444 h 2160"/>
                  <a:gd name="T30" fmla="*/ 0 w 336"/>
                  <a:gd name="T31" fmla="*/ 3732 h 2160"/>
                  <a:gd name="T32" fmla="*/ 336 w 336"/>
                  <a:gd name="T33" fmla="*/ 4016 h 2160"/>
                  <a:gd name="T34" fmla="*/ 0 w 336"/>
                  <a:gd name="T35" fmla="*/ 4306 h 2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336" h="2160">
                    <a:moveTo>
                      <a:pt x="240" y="0"/>
                    </a:moveTo>
                    <a:lnTo>
                      <a:pt x="96" y="144"/>
                    </a:lnTo>
                    <a:lnTo>
                      <a:pt x="240" y="240"/>
                    </a:lnTo>
                    <a:lnTo>
                      <a:pt x="96" y="336"/>
                    </a:lnTo>
                    <a:lnTo>
                      <a:pt x="240" y="432"/>
                    </a:lnTo>
                    <a:lnTo>
                      <a:pt x="96" y="528"/>
                    </a:lnTo>
                    <a:lnTo>
                      <a:pt x="240" y="624"/>
                    </a:lnTo>
                    <a:lnTo>
                      <a:pt x="96" y="720"/>
                    </a:lnTo>
                    <a:lnTo>
                      <a:pt x="288" y="912"/>
                    </a:lnTo>
                    <a:lnTo>
                      <a:pt x="48" y="1056"/>
                    </a:lnTo>
                    <a:lnTo>
                      <a:pt x="288" y="1200"/>
                    </a:lnTo>
                    <a:lnTo>
                      <a:pt x="48" y="1344"/>
                    </a:lnTo>
                    <a:lnTo>
                      <a:pt x="288" y="1488"/>
                    </a:lnTo>
                    <a:lnTo>
                      <a:pt x="48" y="1584"/>
                    </a:lnTo>
                    <a:lnTo>
                      <a:pt x="336" y="1728"/>
                    </a:lnTo>
                    <a:lnTo>
                      <a:pt x="0" y="1872"/>
                    </a:lnTo>
                    <a:lnTo>
                      <a:pt x="336" y="2016"/>
                    </a:lnTo>
                    <a:lnTo>
                      <a:pt x="0" y="216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184" name="Line 48">
                <a:extLst>
                  <a:ext uri="{FF2B5EF4-FFF2-40B4-BE49-F238E27FC236}">
                    <a16:creationId xmlns:a16="http://schemas.microsoft.com/office/drawing/2014/main" id="{4957E9C1-67D0-D1B0-19B0-14D8A6AFDB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43" y="1296"/>
                <a:ext cx="144" cy="15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185" name="Line 49">
                <a:extLst>
                  <a:ext uri="{FF2B5EF4-FFF2-40B4-BE49-F238E27FC236}">
                    <a16:creationId xmlns:a16="http://schemas.microsoft.com/office/drawing/2014/main" id="{B182AFFC-CC7C-B10E-DE62-B99C658D0C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43" y="1296"/>
                <a:ext cx="144" cy="15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186" name="Freeform 50">
                <a:extLst>
                  <a:ext uri="{FF2B5EF4-FFF2-40B4-BE49-F238E27FC236}">
                    <a16:creationId xmlns:a16="http://schemas.microsoft.com/office/drawing/2014/main" id="{536F726C-4942-CBCC-EAF1-933A015838D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465" y="1445"/>
                <a:ext cx="336" cy="2333"/>
              </a:xfrm>
              <a:custGeom>
                <a:avLst/>
                <a:gdLst>
                  <a:gd name="T0" fmla="*/ 240 w 336"/>
                  <a:gd name="T1" fmla="*/ 0 h 2160"/>
                  <a:gd name="T2" fmla="*/ 96 w 336"/>
                  <a:gd name="T3" fmla="*/ 287 h 2160"/>
                  <a:gd name="T4" fmla="*/ 240 w 336"/>
                  <a:gd name="T5" fmla="*/ 478 h 2160"/>
                  <a:gd name="T6" fmla="*/ 96 w 336"/>
                  <a:gd name="T7" fmla="*/ 673 h 2160"/>
                  <a:gd name="T8" fmla="*/ 240 w 336"/>
                  <a:gd name="T9" fmla="*/ 864 h 2160"/>
                  <a:gd name="T10" fmla="*/ 96 w 336"/>
                  <a:gd name="T11" fmla="*/ 1055 h 2160"/>
                  <a:gd name="T12" fmla="*/ 240 w 336"/>
                  <a:gd name="T13" fmla="*/ 1248 h 2160"/>
                  <a:gd name="T14" fmla="*/ 96 w 336"/>
                  <a:gd name="T15" fmla="*/ 1441 h 2160"/>
                  <a:gd name="T16" fmla="*/ 288 w 336"/>
                  <a:gd name="T17" fmla="*/ 1823 h 2160"/>
                  <a:gd name="T18" fmla="*/ 48 w 336"/>
                  <a:gd name="T19" fmla="*/ 2113 h 2160"/>
                  <a:gd name="T20" fmla="*/ 288 w 336"/>
                  <a:gd name="T21" fmla="*/ 2401 h 2160"/>
                  <a:gd name="T22" fmla="*/ 48 w 336"/>
                  <a:gd name="T23" fmla="*/ 2691 h 2160"/>
                  <a:gd name="T24" fmla="*/ 288 w 336"/>
                  <a:gd name="T25" fmla="*/ 2976 h 2160"/>
                  <a:gd name="T26" fmla="*/ 48 w 336"/>
                  <a:gd name="T27" fmla="*/ 3171 h 2160"/>
                  <a:gd name="T28" fmla="*/ 336 w 336"/>
                  <a:gd name="T29" fmla="*/ 3454 h 2160"/>
                  <a:gd name="T30" fmla="*/ 0 w 336"/>
                  <a:gd name="T31" fmla="*/ 3745 h 2160"/>
                  <a:gd name="T32" fmla="*/ 336 w 336"/>
                  <a:gd name="T33" fmla="*/ 4031 h 2160"/>
                  <a:gd name="T34" fmla="*/ 0 w 336"/>
                  <a:gd name="T35" fmla="*/ 4321 h 2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336" h="2160">
                    <a:moveTo>
                      <a:pt x="240" y="0"/>
                    </a:moveTo>
                    <a:lnTo>
                      <a:pt x="96" y="144"/>
                    </a:lnTo>
                    <a:lnTo>
                      <a:pt x="240" y="240"/>
                    </a:lnTo>
                    <a:lnTo>
                      <a:pt x="96" y="336"/>
                    </a:lnTo>
                    <a:lnTo>
                      <a:pt x="240" y="432"/>
                    </a:lnTo>
                    <a:lnTo>
                      <a:pt x="96" y="528"/>
                    </a:lnTo>
                    <a:lnTo>
                      <a:pt x="240" y="624"/>
                    </a:lnTo>
                    <a:lnTo>
                      <a:pt x="96" y="720"/>
                    </a:lnTo>
                    <a:lnTo>
                      <a:pt x="288" y="912"/>
                    </a:lnTo>
                    <a:lnTo>
                      <a:pt x="48" y="1056"/>
                    </a:lnTo>
                    <a:lnTo>
                      <a:pt x="288" y="1200"/>
                    </a:lnTo>
                    <a:lnTo>
                      <a:pt x="48" y="1344"/>
                    </a:lnTo>
                    <a:lnTo>
                      <a:pt x="288" y="1488"/>
                    </a:lnTo>
                    <a:lnTo>
                      <a:pt x="48" y="1584"/>
                    </a:lnTo>
                    <a:lnTo>
                      <a:pt x="336" y="1728"/>
                    </a:lnTo>
                    <a:lnTo>
                      <a:pt x="0" y="1872"/>
                    </a:lnTo>
                    <a:lnTo>
                      <a:pt x="336" y="2016"/>
                    </a:lnTo>
                    <a:lnTo>
                      <a:pt x="0" y="216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187" name="Freeform 51">
                <a:extLst>
                  <a:ext uri="{FF2B5EF4-FFF2-40B4-BE49-F238E27FC236}">
                    <a16:creationId xmlns:a16="http://schemas.microsoft.com/office/drawing/2014/main" id="{8661E68B-557C-4710-338B-6C2F2B2625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9" y="2035"/>
                <a:ext cx="540" cy="207"/>
              </a:xfrm>
              <a:custGeom>
                <a:avLst/>
                <a:gdLst>
                  <a:gd name="T0" fmla="*/ 540 w 540"/>
                  <a:gd name="T1" fmla="*/ 0 h 192"/>
                  <a:gd name="T2" fmla="*/ 384 w 540"/>
                  <a:gd name="T3" fmla="*/ 368 h 192"/>
                  <a:gd name="T4" fmla="*/ 324 w 540"/>
                  <a:gd name="T5" fmla="*/ 259 h 192"/>
                  <a:gd name="T6" fmla="*/ 312 w 540"/>
                  <a:gd name="T7" fmla="*/ 224 h 192"/>
                  <a:gd name="T8" fmla="*/ 276 w 540"/>
                  <a:gd name="T9" fmla="*/ 178 h 192"/>
                  <a:gd name="T10" fmla="*/ 264 w 540"/>
                  <a:gd name="T11" fmla="*/ 143 h 192"/>
                  <a:gd name="T12" fmla="*/ 240 w 540"/>
                  <a:gd name="T13" fmla="*/ 154 h 192"/>
                  <a:gd name="T14" fmla="*/ 132 w 540"/>
                  <a:gd name="T15" fmla="*/ 306 h 192"/>
                  <a:gd name="T16" fmla="*/ 96 w 540"/>
                  <a:gd name="T17" fmla="*/ 354 h 192"/>
                  <a:gd name="T18" fmla="*/ 78 w 540"/>
                  <a:gd name="T19" fmla="*/ 377 h 192"/>
                  <a:gd name="T20" fmla="*/ 36 w 540"/>
                  <a:gd name="T21" fmla="*/ 306 h 192"/>
                  <a:gd name="T22" fmla="*/ 0 w 540"/>
                  <a:gd name="T23" fmla="*/ 237 h 19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40" h="192">
                    <a:moveTo>
                      <a:pt x="540" y="0"/>
                    </a:moveTo>
                    <a:cubicBezTo>
                      <a:pt x="503" y="74"/>
                      <a:pt x="429" y="118"/>
                      <a:pt x="384" y="186"/>
                    </a:cubicBezTo>
                    <a:cubicBezTo>
                      <a:pt x="356" y="177"/>
                      <a:pt x="349" y="149"/>
                      <a:pt x="324" y="132"/>
                    </a:cubicBezTo>
                    <a:cubicBezTo>
                      <a:pt x="320" y="126"/>
                      <a:pt x="317" y="119"/>
                      <a:pt x="312" y="114"/>
                    </a:cubicBezTo>
                    <a:cubicBezTo>
                      <a:pt x="301" y="105"/>
                      <a:pt x="276" y="90"/>
                      <a:pt x="276" y="90"/>
                    </a:cubicBezTo>
                    <a:cubicBezTo>
                      <a:pt x="272" y="84"/>
                      <a:pt x="271" y="74"/>
                      <a:pt x="264" y="72"/>
                    </a:cubicBezTo>
                    <a:cubicBezTo>
                      <a:pt x="256" y="69"/>
                      <a:pt x="247" y="74"/>
                      <a:pt x="240" y="78"/>
                    </a:cubicBezTo>
                    <a:cubicBezTo>
                      <a:pt x="200" y="98"/>
                      <a:pt x="169" y="132"/>
                      <a:pt x="132" y="156"/>
                    </a:cubicBezTo>
                    <a:cubicBezTo>
                      <a:pt x="120" y="164"/>
                      <a:pt x="108" y="172"/>
                      <a:pt x="96" y="180"/>
                    </a:cubicBezTo>
                    <a:cubicBezTo>
                      <a:pt x="90" y="184"/>
                      <a:pt x="78" y="192"/>
                      <a:pt x="78" y="192"/>
                    </a:cubicBezTo>
                    <a:cubicBezTo>
                      <a:pt x="53" y="184"/>
                      <a:pt x="58" y="171"/>
                      <a:pt x="36" y="156"/>
                    </a:cubicBezTo>
                    <a:cubicBezTo>
                      <a:pt x="18" y="130"/>
                      <a:pt x="11" y="143"/>
                      <a:pt x="0" y="120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188" name="Freeform 52">
                <a:extLst>
                  <a:ext uri="{FF2B5EF4-FFF2-40B4-BE49-F238E27FC236}">
                    <a16:creationId xmlns:a16="http://schemas.microsoft.com/office/drawing/2014/main" id="{5CC7FC4C-55BF-96AD-2DFE-A008A9FE94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8" y="2041"/>
                <a:ext cx="486" cy="210"/>
              </a:xfrm>
              <a:custGeom>
                <a:avLst/>
                <a:gdLst>
                  <a:gd name="T0" fmla="*/ 0 w 486"/>
                  <a:gd name="T1" fmla="*/ 0 h 194"/>
                  <a:gd name="T2" fmla="*/ 54 w 486"/>
                  <a:gd name="T3" fmla="*/ 129 h 194"/>
                  <a:gd name="T4" fmla="*/ 102 w 486"/>
                  <a:gd name="T5" fmla="*/ 251 h 194"/>
                  <a:gd name="T6" fmla="*/ 126 w 486"/>
                  <a:gd name="T7" fmla="*/ 294 h 194"/>
                  <a:gd name="T8" fmla="*/ 150 w 486"/>
                  <a:gd name="T9" fmla="*/ 329 h 194"/>
                  <a:gd name="T10" fmla="*/ 192 w 486"/>
                  <a:gd name="T11" fmla="*/ 289 h 194"/>
                  <a:gd name="T12" fmla="*/ 204 w 486"/>
                  <a:gd name="T13" fmla="*/ 251 h 194"/>
                  <a:gd name="T14" fmla="*/ 222 w 486"/>
                  <a:gd name="T15" fmla="*/ 228 h 194"/>
                  <a:gd name="T16" fmla="*/ 243 w 486"/>
                  <a:gd name="T17" fmla="*/ 179 h 194"/>
                  <a:gd name="T18" fmla="*/ 261 w 486"/>
                  <a:gd name="T19" fmla="*/ 129 h 194"/>
                  <a:gd name="T20" fmla="*/ 294 w 486"/>
                  <a:gd name="T21" fmla="*/ 166 h 194"/>
                  <a:gd name="T22" fmla="*/ 324 w 486"/>
                  <a:gd name="T23" fmla="*/ 214 h 194"/>
                  <a:gd name="T24" fmla="*/ 366 w 486"/>
                  <a:gd name="T25" fmla="*/ 294 h 194"/>
                  <a:gd name="T26" fmla="*/ 384 w 486"/>
                  <a:gd name="T27" fmla="*/ 318 h 194"/>
                  <a:gd name="T28" fmla="*/ 390 w 486"/>
                  <a:gd name="T29" fmla="*/ 338 h 194"/>
                  <a:gd name="T30" fmla="*/ 408 w 486"/>
                  <a:gd name="T31" fmla="*/ 347 h 194"/>
                  <a:gd name="T32" fmla="*/ 438 w 486"/>
                  <a:gd name="T33" fmla="*/ 313 h 194"/>
                  <a:gd name="T34" fmla="*/ 462 w 486"/>
                  <a:gd name="T35" fmla="*/ 271 h 194"/>
                  <a:gd name="T36" fmla="*/ 471 w 486"/>
                  <a:gd name="T37" fmla="*/ 255 h 194"/>
                  <a:gd name="T38" fmla="*/ 477 w 486"/>
                  <a:gd name="T39" fmla="*/ 237 h 194"/>
                  <a:gd name="T40" fmla="*/ 486 w 486"/>
                  <a:gd name="T41" fmla="*/ 232 h 19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486" h="194">
                    <a:moveTo>
                      <a:pt x="0" y="0"/>
                    </a:moveTo>
                    <a:cubicBezTo>
                      <a:pt x="20" y="20"/>
                      <a:pt x="34" y="43"/>
                      <a:pt x="54" y="63"/>
                    </a:cubicBezTo>
                    <a:cubicBezTo>
                      <a:pt x="61" y="84"/>
                      <a:pt x="83" y="110"/>
                      <a:pt x="102" y="123"/>
                    </a:cubicBezTo>
                    <a:cubicBezTo>
                      <a:pt x="108" y="132"/>
                      <a:pt x="126" y="144"/>
                      <a:pt x="126" y="144"/>
                    </a:cubicBezTo>
                    <a:cubicBezTo>
                      <a:pt x="133" y="155"/>
                      <a:pt x="139" y="155"/>
                      <a:pt x="150" y="162"/>
                    </a:cubicBezTo>
                    <a:cubicBezTo>
                      <a:pt x="172" y="194"/>
                      <a:pt x="170" y="156"/>
                      <a:pt x="192" y="141"/>
                    </a:cubicBezTo>
                    <a:cubicBezTo>
                      <a:pt x="196" y="135"/>
                      <a:pt x="200" y="129"/>
                      <a:pt x="204" y="123"/>
                    </a:cubicBezTo>
                    <a:cubicBezTo>
                      <a:pt x="208" y="117"/>
                      <a:pt x="222" y="111"/>
                      <a:pt x="222" y="111"/>
                    </a:cubicBezTo>
                    <a:cubicBezTo>
                      <a:pt x="236" y="90"/>
                      <a:pt x="228" y="97"/>
                      <a:pt x="243" y="87"/>
                    </a:cubicBezTo>
                    <a:cubicBezTo>
                      <a:pt x="250" y="77"/>
                      <a:pt x="257" y="74"/>
                      <a:pt x="261" y="63"/>
                    </a:cubicBezTo>
                    <a:cubicBezTo>
                      <a:pt x="285" y="71"/>
                      <a:pt x="276" y="75"/>
                      <a:pt x="294" y="81"/>
                    </a:cubicBezTo>
                    <a:cubicBezTo>
                      <a:pt x="300" y="91"/>
                      <a:pt x="313" y="101"/>
                      <a:pt x="324" y="105"/>
                    </a:cubicBezTo>
                    <a:cubicBezTo>
                      <a:pt x="334" y="120"/>
                      <a:pt x="352" y="133"/>
                      <a:pt x="366" y="144"/>
                    </a:cubicBezTo>
                    <a:cubicBezTo>
                      <a:pt x="372" y="148"/>
                      <a:pt x="384" y="156"/>
                      <a:pt x="384" y="156"/>
                    </a:cubicBezTo>
                    <a:cubicBezTo>
                      <a:pt x="386" y="159"/>
                      <a:pt x="387" y="163"/>
                      <a:pt x="390" y="165"/>
                    </a:cubicBezTo>
                    <a:cubicBezTo>
                      <a:pt x="395" y="168"/>
                      <a:pt x="408" y="171"/>
                      <a:pt x="408" y="171"/>
                    </a:cubicBezTo>
                    <a:cubicBezTo>
                      <a:pt x="418" y="166"/>
                      <a:pt x="438" y="153"/>
                      <a:pt x="438" y="153"/>
                    </a:cubicBezTo>
                    <a:cubicBezTo>
                      <a:pt x="448" y="138"/>
                      <a:pt x="441" y="146"/>
                      <a:pt x="462" y="132"/>
                    </a:cubicBezTo>
                    <a:cubicBezTo>
                      <a:pt x="465" y="130"/>
                      <a:pt x="471" y="126"/>
                      <a:pt x="471" y="126"/>
                    </a:cubicBezTo>
                    <a:cubicBezTo>
                      <a:pt x="473" y="123"/>
                      <a:pt x="474" y="119"/>
                      <a:pt x="477" y="117"/>
                    </a:cubicBezTo>
                    <a:cubicBezTo>
                      <a:pt x="479" y="115"/>
                      <a:pt x="486" y="114"/>
                      <a:pt x="486" y="114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grpSp>
            <p:nvGrpSpPr>
              <p:cNvPr id="5189" name="Group 53">
                <a:extLst>
                  <a:ext uri="{FF2B5EF4-FFF2-40B4-BE49-F238E27FC236}">
                    <a16:creationId xmlns:a16="http://schemas.microsoft.com/office/drawing/2014/main" id="{D609279C-5F8D-D35E-8CE7-765B7737E2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2241"/>
                <a:ext cx="92" cy="350"/>
                <a:chOff x="3888" y="2568"/>
                <a:chExt cx="132" cy="369"/>
              </a:xfrm>
            </p:grpSpPr>
            <p:grpSp>
              <p:nvGrpSpPr>
                <p:cNvPr id="5675" name="Group 54">
                  <a:extLst>
                    <a:ext uri="{FF2B5EF4-FFF2-40B4-BE49-F238E27FC236}">
                      <a16:creationId xmlns:a16="http://schemas.microsoft.com/office/drawing/2014/main" id="{21609283-3408-ED65-2E0B-F01A5061FCD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88" y="2604"/>
                  <a:ext cx="48" cy="333"/>
                  <a:chOff x="1104" y="1056"/>
                  <a:chExt cx="162" cy="1053"/>
                </a:xfrm>
              </p:grpSpPr>
              <p:grpSp>
                <p:nvGrpSpPr>
                  <p:cNvPr id="5725" name="Group 55">
                    <a:extLst>
                      <a:ext uri="{FF2B5EF4-FFF2-40B4-BE49-F238E27FC236}">
                        <a16:creationId xmlns:a16="http://schemas.microsoft.com/office/drawing/2014/main" id="{B4BDE9B4-9D31-8119-C0CC-E662D241DC8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4" y="1056"/>
                    <a:ext cx="162" cy="543"/>
                    <a:chOff x="1104" y="1056"/>
                    <a:chExt cx="162" cy="543"/>
                  </a:xfrm>
                </p:grpSpPr>
                <p:grpSp>
                  <p:nvGrpSpPr>
                    <p:cNvPr id="5749" name="Group 56">
                      <a:extLst>
                        <a:ext uri="{FF2B5EF4-FFF2-40B4-BE49-F238E27FC236}">
                          <a16:creationId xmlns:a16="http://schemas.microsoft.com/office/drawing/2014/main" id="{B4AF2D36-4A09-9D72-383F-C1B8840C999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056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5761" name="Group 57">
                        <a:extLst>
                          <a:ext uri="{FF2B5EF4-FFF2-40B4-BE49-F238E27FC236}">
                            <a16:creationId xmlns:a16="http://schemas.microsoft.com/office/drawing/2014/main" id="{D4315A2D-0401-858F-9DAE-ACF315ABA632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767" name="AutoShape 58">
                          <a:extLst>
                            <a:ext uri="{FF2B5EF4-FFF2-40B4-BE49-F238E27FC236}">
                              <a16:creationId xmlns:a16="http://schemas.microsoft.com/office/drawing/2014/main" id="{7B115142-C251-50F1-1985-7CA920FAF2F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68" name="Oval 59">
                          <a:extLst>
                            <a:ext uri="{FF2B5EF4-FFF2-40B4-BE49-F238E27FC236}">
                              <a16:creationId xmlns:a16="http://schemas.microsoft.com/office/drawing/2014/main" id="{46990DA3-14D0-AF68-CB09-73C817D3336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69" name="Oval 60">
                          <a:extLst>
                            <a:ext uri="{FF2B5EF4-FFF2-40B4-BE49-F238E27FC236}">
                              <a16:creationId xmlns:a16="http://schemas.microsoft.com/office/drawing/2014/main" id="{084BFF22-2D55-C5BD-648E-617C56E4312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70" name="Oval 61">
                          <a:extLst>
                            <a:ext uri="{FF2B5EF4-FFF2-40B4-BE49-F238E27FC236}">
                              <a16:creationId xmlns:a16="http://schemas.microsoft.com/office/drawing/2014/main" id="{A26FC5EC-98C0-3C22-8CB8-05B7EA9EDE9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5762" name="Group 62">
                        <a:extLst>
                          <a:ext uri="{FF2B5EF4-FFF2-40B4-BE49-F238E27FC236}">
                            <a16:creationId xmlns:a16="http://schemas.microsoft.com/office/drawing/2014/main" id="{238C33F6-B505-4101-53FF-8E4AD5F2873F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763" name="AutoShape 63">
                          <a:extLst>
                            <a:ext uri="{FF2B5EF4-FFF2-40B4-BE49-F238E27FC236}">
                              <a16:creationId xmlns:a16="http://schemas.microsoft.com/office/drawing/2014/main" id="{C1208357-31EB-1B66-6778-B53BACE86C5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64" name="Oval 64">
                          <a:extLst>
                            <a:ext uri="{FF2B5EF4-FFF2-40B4-BE49-F238E27FC236}">
                              <a16:creationId xmlns:a16="http://schemas.microsoft.com/office/drawing/2014/main" id="{3BE5E301-BDCC-D181-6F78-11206CC605C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65" name="Oval 65">
                          <a:extLst>
                            <a:ext uri="{FF2B5EF4-FFF2-40B4-BE49-F238E27FC236}">
                              <a16:creationId xmlns:a16="http://schemas.microsoft.com/office/drawing/2014/main" id="{655B43B5-AE46-1756-B565-F260AB3B53D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66" name="Oval 66">
                          <a:extLst>
                            <a:ext uri="{FF2B5EF4-FFF2-40B4-BE49-F238E27FC236}">
                              <a16:creationId xmlns:a16="http://schemas.microsoft.com/office/drawing/2014/main" id="{4D73F26B-6CF8-ED26-51F7-A1BB01F01B7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5750" name="Group 67">
                      <a:extLst>
                        <a:ext uri="{FF2B5EF4-FFF2-40B4-BE49-F238E27FC236}">
                          <a16:creationId xmlns:a16="http://schemas.microsoft.com/office/drawing/2014/main" id="{60C5F287-3981-3C50-856B-CFB4AF7773E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311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5751" name="Group 68">
                        <a:extLst>
                          <a:ext uri="{FF2B5EF4-FFF2-40B4-BE49-F238E27FC236}">
                            <a16:creationId xmlns:a16="http://schemas.microsoft.com/office/drawing/2014/main" id="{1828D681-7501-B58A-BCC8-AE9895AC8A1C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757" name="AutoShape 69">
                          <a:extLst>
                            <a:ext uri="{FF2B5EF4-FFF2-40B4-BE49-F238E27FC236}">
                              <a16:creationId xmlns:a16="http://schemas.microsoft.com/office/drawing/2014/main" id="{94683A4A-0FB5-D2F5-F204-05F7DEB8387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58" name="Oval 70">
                          <a:extLst>
                            <a:ext uri="{FF2B5EF4-FFF2-40B4-BE49-F238E27FC236}">
                              <a16:creationId xmlns:a16="http://schemas.microsoft.com/office/drawing/2014/main" id="{5829B111-2997-D5E6-D16F-085C029DC71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59" name="Oval 71">
                          <a:extLst>
                            <a:ext uri="{FF2B5EF4-FFF2-40B4-BE49-F238E27FC236}">
                              <a16:creationId xmlns:a16="http://schemas.microsoft.com/office/drawing/2014/main" id="{267E6A10-FAC7-DD44-0FFE-B740265601E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60" name="Oval 72">
                          <a:extLst>
                            <a:ext uri="{FF2B5EF4-FFF2-40B4-BE49-F238E27FC236}">
                              <a16:creationId xmlns:a16="http://schemas.microsoft.com/office/drawing/2014/main" id="{9BDED337-3C4F-74D2-1FAA-0653115A5E9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5752" name="Group 73">
                        <a:extLst>
                          <a:ext uri="{FF2B5EF4-FFF2-40B4-BE49-F238E27FC236}">
                            <a16:creationId xmlns:a16="http://schemas.microsoft.com/office/drawing/2014/main" id="{B6DF37AE-2248-53AA-816B-D58FB95FE0C4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753" name="AutoShape 74">
                          <a:extLst>
                            <a:ext uri="{FF2B5EF4-FFF2-40B4-BE49-F238E27FC236}">
                              <a16:creationId xmlns:a16="http://schemas.microsoft.com/office/drawing/2014/main" id="{7EE321F2-EDD2-D8B3-572E-EA573C7A20A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54" name="Oval 75">
                          <a:extLst>
                            <a:ext uri="{FF2B5EF4-FFF2-40B4-BE49-F238E27FC236}">
                              <a16:creationId xmlns:a16="http://schemas.microsoft.com/office/drawing/2014/main" id="{CA51098A-CDE9-FFC6-DB8E-F352408D739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55" name="Oval 76">
                          <a:extLst>
                            <a:ext uri="{FF2B5EF4-FFF2-40B4-BE49-F238E27FC236}">
                              <a16:creationId xmlns:a16="http://schemas.microsoft.com/office/drawing/2014/main" id="{0B53582D-7ECE-1255-C6B2-4F8DA5B7B0F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56" name="Oval 77">
                          <a:extLst>
                            <a:ext uri="{FF2B5EF4-FFF2-40B4-BE49-F238E27FC236}">
                              <a16:creationId xmlns:a16="http://schemas.microsoft.com/office/drawing/2014/main" id="{32D02344-664D-7BC9-4337-2C0339BBC29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5726" name="Group 78">
                    <a:extLst>
                      <a:ext uri="{FF2B5EF4-FFF2-40B4-BE49-F238E27FC236}">
                        <a16:creationId xmlns:a16="http://schemas.microsoft.com/office/drawing/2014/main" id="{883BB2B4-D53C-89E5-C390-E61BBD2DBF9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4" y="1566"/>
                    <a:ext cx="162" cy="543"/>
                    <a:chOff x="1104" y="1056"/>
                    <a:chExt cx="162" cy="543"/>
                  </a:xfrm>
                </p:grpSpPr>
                <p:grpSp>
                  <p:nvGrpSpPr>
                    <p:cNvPr id="5727" name="Group 79">
                      <a:extLst>
                        <a:ext uri="{FF2B5EF4-FFF2-40B4-BE49-F238E27FC236}">
                          <a16:creationId xmlns:a16="http://schemas.microsoft.com/office/drawing/2014/main" id="{44A7D796-CDAB-B1E8-77C7-5F30F77C23D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056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5739" name="Group 80">
                        <a:extLst>
                          <a:ext uri="{FF2B5EF4-FFF2-40B4-BE49-F238E27FC236}">
                            <a16:creationId xmlns:a16="http://schemas.microsoft.com/office/drawing/2014/main" id="{B10B0739-B940-8A9C-1DED-2D5BE732ECEC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745" name="AutoShape 81">
                          <a:extLst>
                            <a:ext uri="{FF2B5EF4-FFF2-40B4-BE49-F238E27FC236}">
                              <a16:creationId xmlns:a16="http://schemas.microsoft.com/office/drawing/2014/main" id="{FB1791C9-2EBF-E7A1-F9CC-0D898A056B3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46" name="Oval 82">
                          <a:extLst>
                            <a:ext uri="{FF2B5EF4-FFF2-40B4-BE49-F238E27FC236}">
                              <a16:creationId xmlns:a16="http://schemas.microsoft.com/office/drawing/2014/main" id="{F85F06FE-9ADA-709D-6FDF-5772583D5B0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47" name="Oval 83">
                          <a:extLst>
                            <a:ext uri="{FF2B5EF4-FFF2-40B4-BE49-F238E27FC236}">
                              <a16:creationId xmlns:a16="http://schemas.microsoft.com/office/drawing/2014/main" id="{B6A0E188-A13D-8D8B-3E5A-3582F75A717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48" name="Oval 84">
                          <a:extLst>
                            <a:ext uri="{FF2B5EF4-FFF2-40B4-BE49-F238E27FC236}">
                              <a16:creationId xmlns:a16="http://schemas.microsoft.com/office/drawing/2014/main" id="{00130A23-0E82-E2D0-F513-5C1F42D77F4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5740" name="Group 85">
                        <a:extLst>
                          <a:ext uri="{FF2B5EF4-FFF2-40B4-BE49-F238E27FC236}">
                            <a16:creationId xmlns:a16="http://schemas.microsoft.com/office/drawing/2014/main" id="{7FEEDAC8-0866-2702-C41C-1BADE0204C36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741" name="AutoShape 86">
                          <a:extLst>
                            <a:ext uri="{FF2B5EF4-FFF2-40B4-BE49-F238E27FC236}">
                              <a16:creationId xmlns:a16="http://schemas.microsoft.com/office/drawing/2014/main" id="{3694F283-51A4-8997-C5E3-70FEAF57222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42" name="Oval 87">
                          <a:extLst>
                            <a:ext uri="{FF2B5EF4-FFF2-40B4-BE49-F238E27FC236}">
                              <a16:creationId xmlns:a16="http://schemas.microsoft.com/office/drawing/2014/main" id="{DF3662AD-684F-F785-615E-91FA3D527C6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43" name="Oval 88">
                          <a:extLst>
                            <a:ext uri="{FF2B5EF4-FFF2-40B4-BE49-F238E27FC236}">
                              <a16:creationId xmlns:a16="http://schemas.microsoft.com/office/drawing/2014/main" id="{CE83C71E-43D5-A1C9-5399-5B4BC1C30CE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44" name="Oval 89">
                          <a:extLst>
                            <a:ext uri="{FF2B5EF4-FFF2-40B4-BE49-F238E27FC236}">
                              <a16:creationId xmlns:a16="http://schemas.microsoft.com/office/drawing/2014/main" id="{913E50AC-2DF3-FFB7-0F83-A7C0B601ACB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5728" name="Group 90">
                      <a:extLst>
                        <a:ext uri="{FF2B5EF4-FFF2-40B4-BE49-F238E27FC236}">
                          <a16:creationId xmlns:a16="http://schemas.microsoft.com/office/drawing/2014/main" id="{242A1B87-F19A-7A34-131C-EBFC741440B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311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5729" name="Group 91">
                        <a:extLst>
                          <a:ext uri="{FF2B5EF4-FFF2-40B4-BE49-F238E27FC236}">
                            <a16:creationId xmlns:a16="http://schemas.microsoft.com/office/drawing/2014/main" id="{3FAE1CD9-F702-503E-4803-AE5487344338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735" name="AutoShape 92">
                          <a:extLst>
                            <a:ext uri="{FF2B5EF4-FFF2-40B4-BE49-F238E27FC236}">
                              <a16:creationId xmlns:a16="http://schemas.microsoft.com/office/drawing/2014/main" id="{EE0F3222-40F7-47A8-B32E-DFE21DEBFA0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36" name="Oval 93">
                          <a:extLst>
                            <a:ext uri="{FF2B5EF4-FFF2-40B4-BE49-F238E27FC236}">
                              <a16:creationId xmlns:a16="http://schemas.microsoft.com/office/drawing/2014/main" id="{BA04E202-6C5B-B796-AF10-F5CC63D09BE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37" name="Oval 94">
                          <a:extLst>
                            <a:ext uri="{FF2B5EF4-FFF2-40B4-BE49-F238E27FC236}">
                              <a16:creationId xmlns:a16="http://schemas.microsoft.com/office/drawing/2014/main" id="{BA12F00D-35E1-71E1-C3FA-906E48E6140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38" name="Oval 95">
                          <a:extLst>
                            <a:ext uri="{FF2B5EF4-FFF2-40B4-BE49-F238E27FC236}">
                              <a16:creationId xmlns:a16="http://schemas.microsoft.com/office/drawing/2014/main" id="{8E82705C-6FE0-1767-D183-298A66F84E0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5730" name="Group 96">
                        <a:extLst>
                          <a:ext uri="{FF2B5EF4-FFF2-40B4-BE49-F238E27FC236}">
                            <a16:creationId xmlns:a16="http://schemas.microsoft.com/office/drawing/2014/main" id="{421E1CCF-5191-123D-DDEA-E8397F055E48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731" name="AutoShape 97">
                          <a:extLst>
                            <a:ext uri="{FF2B5EF4-FFF2-40B4-BE49-F238E27FC236}">
                              <a16:creationId xmlns:a16="http://schemas.microsoft.com/office/drawing/2014/main" id="{F7EE0712-A50B-4A47-D610-22036029F9F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32" name="Oval 98">
                          <a:extLst>
                            <a:ext uri="{FF2B5EF4-FFF2-40B4-BE49-F238E27FC236}">
                              <a16:creationId xmlns:a16="http://schemas.microsoft.com/office/drawing/2014/main" id="{43B3BF32-A997-D08F-99A9-249DC79B879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33" name="Oval 99">
                          <a:extLst>
                            <a:ext uri="{FF2B5EF4-FFF2-40B4-BE49-F238E27FC236}">
                              <a16:creationId xmlns:a16="http://schemas.microsoft.com/office/drawing/2014/main" id="{612B5E62-DDE2-AA81-EE1F-DB58BADEB04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34" name="Oval 100">
                          <a:extLst>
                            <a:ext uri="{FF2B5EF4-FFF2-40B4-BE49-F238E27FC236}">
                              <a16:creationId xmlns:a16="http://schemas.microsoft.com/office/drawing/2014/main" id="{40F39D1E-738B-BE07-9EF2-9BC16E7C2CD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5676" name="Group 101">
                  <a:extLst>
                    <a:ext uri="{FF2B5EF4-FFF2-40B4-BE49-F238E27FC236}">
                      <a16:creationId xmlns:a16="http://schemas.microsoft.com/office/drawing/2014/main" id="{E5259630-42F6-5064-D42D-163245F17A1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972" y="2604"/>
                  <a:ext cx="48" cy="333"/>
                  <a:chOff x="1104" y="1056"/>
                  <a:chExt cx="162" cy="1053"/>
                </a:xfrm>
              </p:grpSpPr>
              <p:grpSp>
                <p:nvGrpSpPr>
                  <p:cNvPr id="5679" name="Group 102">
                    <a:extLst>
                      <a:ext uri="{FF2B5EF4-FFF2-40B4-BE49-F238E27FC236}">
                        <a16:creationId xmlns:a16="http://schemas.microsoft.com/office/drawing/2014/main" id="{DD9B3D2B-A978-20D8-8425-AEF754797D5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4" y="1056"/>
                    <a:ext cx="162" cy="543"/>
                    <a:chOff x="1104" y="1056"/>
                    <a:chExt cx="162" cy="543"/>
                  </a:xfrm>
                </p:grpSpPr>
                <p:grpSp>
                  <p:nvGrpSpPr>
                    <p:cNvPr id="5703" name="Group 103">
                      <a:extLst>
                        <a:ext uri="{FF2B5EF4-FFF2-40B4-BE49-F238E27FC236}">
                          <a16:creationId xmlns:a16="http://schemas.microsoft.com/office/drawing/2014/main" id="{A1123DFE-0EBD-06FF-40B5-D090CCDD0B3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056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5715" name="Group 104">
                        <a:extLst>
                          <a:ext uri="{FF2B5EF4-FFF2-40B4-BE49-F238E27FC236}">
                            <a16:creationId xmlns:a16="http://schemas.microsoft.com/office/drawing/2014/main" id="{674EE793-86F0-949B-2ED2-E98C4EBE5ED4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721" name="AutoShape 105">
                          <a:extLst>
                            <a:ext uri="{FF2B5EF4-FFF2-40B4-BE49-F238E27FC236}">
                              <a16:creationId xmlns:a16="http://schemas.microsoft.com/office/drawing/2014/main" id="{5B002333-3C60-C00D-BAF0-C10519ED00D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22" name="Oval 106">
                          <a:extLst>
                            <a:ext uri="{FF2B5EF4-FFF2-40B4-BE49-F238E27FC236}">
                              <a16:creationId xmlns:a16="http://schemas.microsoft.com/office/drawing/2014/main" id="{7644BBC8-644E-A858-6D0A-351487BD606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23" name="Oval 107">
                          <a:extLst>
                            <a:ext uri="{FF2B5EF4-FFF2-40B4-BE49-F238E27FC236}">
                              <a16:creationId xmlns:a16="http://schemas.microsoft.com/office/drawing/2014/main" id="{A8D6BC38-1C5D-7DF1-C337-411B5FEC574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24" name="Oval 108">
                          <a:extLst>
                            <a:ext uri="{FF2B5EF4-FFF2-40B4-BE49-F238E27FC236}">
                              <a16:creationId xmlns:a16="http://schemas.microsoft.com/office/drawing/2014/main" id="{F512E6C6-5859-9D48-9444-248CACC4C65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5716" name="Group 109">
                        <a:extLst>
                          <a:ext uri="{FF2B5EF4-FFF2-40B4-BE49-F238E27FC236}">
                            <a16:creationId xmlns:a16="http://schemas.microsoft.com/office/drawing/2014/main" id="{73BD1EA9-E62B-95F7-C155-C0DE7D8C3FB9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717" name="AutoShape 110">
                          <a:extLst>
                            <a:ext uri="{FF2B5EF4-FFF2-40B4-BE49-F238E27FC236}">
                              <a16:creationId xmlns:a16="http://schemas.microsoft.com/office/drawing/2014/main" id="{9F99D1AB-A5A4-2A80-4A9A-3309928DEA8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18" name="Oval 111">
                          <a:extLst>
                            <a:ext uri="{FF2B5EF4-FFF2-40B4-BE49-F238E27FC236}">
                              <a16:creationId xmlns:a16="http://schemas.microsoft.com/office/drawing/2014/main" id="{CDD38D53-50A2-04D4-779E-B158FE1B419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19" name="Oval 112">
                          <a:extLst>
                            <a:ext uri="{FF2B5EF4-FFF2-40B4-BE49-F238E27FC236}">
                              <a16:creationId xmlns:a16="http://schemas.microsoft.com/office/drawing/2014/main" id="{71879DD8-B1AE-1DE8-ACA5-92E2A690034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20" name="Oval 113">
                          <a:extLst>
                            <a:ext uri="{FF2B5EF4-FFF2-40B4-BE49-F238E27FC236}">
                              <a16:creationId xmlns:a16="http://schemas.microsoft.com/office/drawing/2014/main" id="{91851250-536A-388C-9B9D-8B8B88B10B7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5704" name="Group 114">
                      <a:extLst>
                        <a:ext uri="{FF2B5EF4-FFF2-40B4-BE49-F238E27FC236}">
                          <a16:creationId xmlns:a16="http://schemas.microsoft.com/office/drawing/2014/main" id="{868A5071-8801-CC53-8019-218C5DB6425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311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5705" name="Group 115">
                        <a:extLst>
                          <a:ext uri="{FF2B5EF4-FFF2-40B4-BE49-F238E27FC236}">
                            <a16:creationId xmlns:a16="http://schemas.microsoft.com/office/drawing/2014/main" id="{5DBBCC04-F641-97BC-9FB6-26C82FCE3C66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711" name="AutoShape 116">
                          <a:extLst>
                            <a:ext uri="{FF2B5EF4-FFF2-40B4-BE49-F238E27FC236}">
                              <a16:creationId xmlns:a16="http://schemas.microsoft.com/office/drawing/2014/main" id="{033028C8-6C6C-6B3D-C0BE-0B7BB9A0F6E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12" name="Oval 117">
                          <a:extLst>
                            <a:ext uri="{FF2B5EF4-FFF2-40B4-BE49-F238E27FC236}">
                              <a16:creationId xmlns:a16="http://schemas.microsoft.com/office/drawing/2014/main" id="{8B3B8C56-69BE-C342-F2FE-6F9D34FADA0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13" name="Oval 118">
                          <a:extLst>
                            <a:ext uri="{FF2B5EF4-FFF2-40B4-BE49-F238E27FC236}">
                              <a16:creationId xmlns:a16="http://schemas.microsoft.com/office/drawing/2014/main" id="{CEAD9931-A3ED-D5FE-1B9E-B5430E49CC6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14" name="Oval 119">
                          <a:extLst>
                            <a:ext uri="{FF2B5EF4-FFF2-40B4-BE49-F238E27FC236}">
                              <a16:creationId xmlns:a16="http://schemas.microsoft.com/office/drawing/2014/main" id="{A59EC8BB-4044-9C91-3801-790C1F77733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5706" name="Group 120">
                        <a:extLst>
                          <a:ext uri="{FF2B5EF4-FFF2-40B4-BE49-F238E27FC236}">
                            <a16:creationId xmlns:a16="http://schemas.microsoft.com/office/drawing/2014/main" id="{35E6CB03-1D54-9893-1C4B-A62FE5811457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707" name="AutoShape 121">
                          <a:extLst>
                            <a:ext uri="{FF2B5EF4-FFF2-40B4-BE49-F238E27FC236}">
                              <a16:creationId xmlns:a16="http://schemas.microsoft.com/office/drawing/2014/main" id="{00C3E460-5961-7571-58D2-E3A5CC3258A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08" name="Oval 122">
                          <a:extLst>
                            <a:ext uri="{FF2B5EF4-FFF2-40B4-BE49-F238E27FC236}">
                              <a16:creationId xmlns:a16="http://schemas.microsoft.com/office/drawing/2014/main" id="{8B983381-4CC5-1856-5DEE-FC13FD2D05A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09" name="Oval 123">
                          <a:extLst>
                            <a:ext uri="{FF2B5EF4-FFF2-40B4-BE49-F238E27FC236}">
                              <a16:creationId xmlns:a16="http://schemas.microsoft.com/office/drawing/2014/main" id="{1DA75D3B-558A-EA05-50AE-12B2F918813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10" name="Oval 124">
                          <a:extLst>
                            <a:ext uri="{FF2B5EF4-FFF2-40B4-BE49-F238E27FC236}">
                              <a16:creationId xmlns:a16="http://schemas.microsoft.com/office/drawing/2014/main" id="{75B201A7-8D6F-B68D-6B14-EA4364C6B1D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5680" name="Group 125">
                    <a:extLst>
                      <a:ext uri="{FF2B5EF4-FFF2-40B4-BE49-F238E27FC236}">
                        <a16:creationId xmlns:a16="http://schemas.microsoft.com/office/drawing/2014/main" id="{4C1353E9-5583-C0FB-9090-8E67F9FE18B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4" y="1566"/>
                    <a:ext cx="162" cy="543"/>
                    <a:chOff x="1104" y="1056"/>
                    <a:chExt cx="162" cy="543"/>
                  </a:xfrm>
                </p:grpSpPr>
                <p:grpSp>
                  <p:nvGrpSpPr>
                    <p:cNvPr id="5681" name="Group 126">
                      <a:extLst>
                        <a:ext uri="{FF2B5EF4-FFF2-40B4-BE49-F238E27FC236}">
                          <a16:creationId xmlns:a16="http://schemas.microsoft.com/office/drawing/2014/main" id="{4F05821A-DA89-53C4-4E41-593D4245971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056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5693" name="Group 127">
                        <a:extLst>
                          <a:ext uri="{FF2B5EF4-FFF2-40B4-BE49-F238E27FC236}">
                            <a16:creationId xmlns:a16="http://schemas.microsoft.com/office/drawing/2014/main" id="{17BCD743-BCEE-969E-5444-F90ED84B145C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699" name="AutoShape 128">
                          <a:extLst>
                            <a:ext uri="{FF2B5EF4-FFF2-40B4-BE49-F238E27FC236}">
                              <a16:creationId xmlns:a16="http://schemas.microsoft.com/office/drawing/2014/main" id="{0DF4B3A2-001B-BA82-6BF1-E705BA0E7D1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00" name="Oval 129">
                          <a:extLst>
                            <a:ext uri="{FF2B5EF4-FFF2-40B4-BE49-F238E27FC236}">
                              <a16:creationId xmlns:a16="http://schemas.microsoft.com/office/drawing/2014/main" id="{FE7A71B1-13F7-3FB2-9124-77978278DFF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01" name="Oval 130">
                          <a:extLst>
                            <a:ext uri="{FF2B5EF4-FFF2-40B4-BE49-F238E27FC236}">
                              <a16:creationId xmlns:a16="http://schemas.microsoft.com/office/drawing/2014/main" id="{69B45372-6C48-5007-A78A-82F6EEBFD81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02" name="Oval 131">
                          <a:extLst>
                            <a:ext uri="{FF2B5EF4-FFF2-40B4-BE49-F238E27FC236}">
                              <a16:creationId xmlns:a16="http://schemas.microsoft.com/office/drawing/2014/main" id="{15629954-0606-C257-48F3-91FC39124E7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5694" name="Group 132">
                        <a:extLst>
                          <a:ext uri="{FF2B5EF4-FFF2-40B4-BE49-F238E27FC236}">
                            <a16:creationId xmlns:a16="http://schemas.microsoft.com/office/drawing/2014/main" id="{612CD676-5134-28B1-D5C0-8F36D8E48866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695" name="AutoShape 133">
                          <a:extLst>
                            <a:ext uri="{FF2B5EF4-FFF2-40B4-BE49-F238E27FC236}">
                              <a16:creationId xmlns:a16="http://schemas.microsoft.com/office/drawing/2014/main" id="{BDD0A2B0-09C7-5C31-BBCB-94B0D28B345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96" name="Oval 134">
                          <a:extLst>
                            <a:ext uri="{FF2B5EF4-FFF2-40B4-BE49-F238E27FC236}">
                              <a16:creationId xmlns:a16="http://schemas.microsoft.com/office/drawing/2014/main" id="{F67C3578-0412-189B-0730-B7E0D955D92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97" name="Oval 135">
                          <a:extLst>
                            <a:ext uri="{FF2B5EF4-FFF2-40B4-BE49-F238E27FC236}">
                              <a16:creationId xmlns:a16="http://schemas.microsoft.com/office/drawing/2014/main" id="{6EAC2136-F541-C1AB-8647-36459B25983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98" name="Oval 136">
                          <a:extLst>
                            <a:ext uri="{FF2B5EF4-FFF2-40B4-BE49-F238E27FC236}">
                              <a16:creationId xmlns:a16="http://schemas.microsoft.com/office/drawing/2014/main" id="{4F40F7CE-454F-1586-1737-3B8381A9D9F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5682" name="Group 137">
                      <a:extLst>
                        <a:ext uri="{FF2B5EF4-FFF2-40B4-BE49-F238E27FC236}">
                          <a16:creationId xmlns:a16="http://schemas.microsoft.com/office/drawing/2014/main" id="{607804E1-CA5C-162B-3B92-9256CF7BE40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311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5683" name="Group 138">
                        <a:extLst>
                          <a:ext uri="{FF2B5EF4-FFF2-40B4-BE49-F238E27FC236}">
                            <a16:creationId xmlns:a16="http://schemas.microsoft.com/office/drawing/2014/main" id="{6426A695-FAAD-8CD4-BB89-55058C936092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689" name="AutoShape 139">
                          <a:extLst>
                            <a:ext uri="{FF2B5EF4-FFF2-40B4-BE49-F238E27FC236}">
                              <a16:creationId xmlns:a16="http://schemas.microsoft.com/office/drawing/2014/main" id="{57B0C110-6A65-8900-49D2-C44BF8DB885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90" name="Oval 140">
                          <a:extLst>
                            <a:ext uri="{FF2B5EF4-FFF2-40B4-BE49-F238E27FC236}">
                              <a16:creationId xmlns:a16="http://schemas.microsoft.com/office/drawing/2014/main" id="{7A97967C-23F1-B405-1D23-8846D169EBA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91" name="Oval 141">
                          <a:extLst>
                            <a:ext uri="{FF2B5EF4-FFF2-40B4-BE49-F238E27FC236}">
                              <a16:creationId xmlns:a16="http://schemas.microsoft.com/office/drawing/2014/main" id="{34370A92-2CB2-0249-A2EB-E221BFB5AA4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92" name="Oval 142">
                          <a:extLst>
                            <a:ext uri="{FF2B5EF4-FFF2-40B4-BE49-F238E27FC236}">
                              <a16:creationId xmlns:a16="http://schemas.microsoft.com/office/drawing/2014/main" id="{ADFDB665-C403-2DB8-FF2E-6DBA26D47EF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5684" name="Group 143">
                        <a:extLst>
                          <a:ext uri="{FF2B5EF4-FFF2-40B4-BE49-F238E27FC236}">
                            <a16:creationId xmlns:a16="http://schemas.microsoft.com/office/drawing/2014/main" id="{6F75B30B-B265-B344-42FC-AEC526FC0F6A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685" name="AutoShape 144">
                          <a:extLst>
                            <a:ext uri="{FF2B5EF4-FFF2-40B4-BE49-F238E27FC236}">
                              <a16:creationId xmlns:a16="http://schemas.microsoft.com/office/drawing/2014/main" id="{97A9C8D3-4E9E-4FA9-2A98-DDBA5B4112C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86" name="Oval 145">
                          <a:extLst>
                            <a:ext uri="{FF2B5EF4-FFF2-40B4-BE49-F238E27FC236}">
                              <a16:creationId xmlns:a16="http://schemas.microsoft.com/office/drawing/2014/main" id="{AAE3FAD7-7379-61E8-3827-C081114ECC0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87" name="Oval 146">
                          <a:extLst>
                            <a:ext uri="{FF2B5EF4-FFF2-40B4-BE49-F238E27FC236}">
                              <a16:creationId xmlns:a16="http://schemas.microsoft.com/office/drawing/2014/main" id="{7E20442C-23F4-9D57-E755-DFBA47AB11E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88" name="Oval 147">
                          <a:extLst>
                            <a:ext uri="{FF2B5EF4-FFF2-40B4-BE49-F238E27FC236}">
                              <a16:creationId xmlns:a16="http://schemas.microsoft.com/office/drawing/2014/main" id="{68F17D71-9959-F5EA-8613-A6E7800B141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</p:grpSp>
            <p:sp>
              <p:nvSpPr>
                <p:cNvPr id="5677" name="Line 148">
                  <a:extLst>
                    <a:ext uri="{FF2B5EF4-FFF2-40B4-BE49-F238E27FC236}">
                      <a16:creationId xmlns:a16="http://schemas.microsoft.com/office/drawing/2014/main" id="{C90D82B7-8121-80D6-9FC3-4D4712099C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06" y="259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5678" name="Freeform 149">
                  <a:extLst>
                    <a:ext uri="{FF2B5EF4-FFF2-40B4-BE49-F238E27FC236}">
                      <a16:creationId xmlns:a16="http://schemas.microsoft.com/office/drawing/2014/main" id="{987304BC-AD6B-3809-A7BF-A2833228A4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8" y="2568"/>
                  <a:ext cx="96" cy="32"/>
                </a:xfrm>
                <a:custGeom>
                  <a:avLst/>
                  <a:gdLst>
                    <a:gd name="T0" fmla="*/ 0 w 96"/>
                    <a:gd name="T1" fmla="*/ 32 h 32"/>
                    <a:gd name="T2" fmla="*/ 52 w 96"/>
                    <a:gd name="T3" fmla="*/ 0 h 32"/>
                    <a:gd name="T4" fmla="*/ 96 w 96"/>
                    <a:gd name="T5" fmla="*/ 26 h 3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96" h="32">
                      <a:moveTo>
                        <a:pt x="0" y="32"/>
                      </a:moveTo>
                      <a:cubicBezTo>
                        <a:pt x="10" y="17"/>
                        <a:pt x="36" y="5"/>
                        <a:pt x="52" y="0"/>
                      </a:cubicBezTo>
                      <a:cubicBezTo>
                        <a:pt x="65" y="9"/>
                        <a:pt x="85" y="15"/>
                        <a:pt x="96" y="26"/>
                      </a:cubicBezTo>
                    </a:path>
                  </a:pathLst>
                </a:custGeom>
                <a:solidFill>
                  <a:schemeClr val="tx1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5190" name="Group 150">
                <a:extLst>
                  <a:ext uri="{FF2B5EF4-FFF2-40B4-BE49-F238E27FC236}">
                    <a16:creationId xmlns:a16="http://schemas.microsoft.com/office/drawing/2014/main" id="{F25EA0A4-E2F5-D510-8360-6D382323921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56" y="2229"/>
                <a:ext cx="92" cy="350"/>
                <a:chOff x="3888" y="2568"/>
                <a:chExt cx="132" cy="369"/>
              </a:xfrm>
            </p:grpSpPr>
            <p:grpSp>
              <p:nvGrpSpPr>
                <p:cNvPr id="5579" name="Group 151">
                  <a:extLst>
                    <a:ext uri="{FF2B5EF4-FFF2-40B4-BE49-F238E27FC236}">
                      <a16:creationId xmlns:a16="http://schemas.microsoft.com/office/drawing/2014/main" id="{7D182FD5-A99C-6A2B-9207-85B80935A80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88" y="2604"/>
                  <a:ext cx="48" cy="333"/>
                  <a:chOff x="1104" y="1056"/>
                  <a:chExt cx="162" cy="1053"/>
                </a:xfrm>
              </p:grpSpPr>
              <p:grpSp>
                <p:nvGrpSpPr>
                  <p:cNvPr id="5629" name="Group 152">
                    <a:extLst>
                      <a:ext uri="{FF2B5EF4-FFF2-40B4-BE49-F238E27FC236}">
                        <a16:creationId xmlns:a16="http://schemas.microsoft.com/office/drawing/2014/main" id="{A48F9065-62CA-D220-FEF5-644D41036B4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4" y="1056"/>
                    <a:ext cx="162" cy="543"/>
                    <a:chOff x="1104" y="1056"/>
                    <a:chExt cx="162" cy="543"/>
                  </a:xfrm>
                </p:grpSpPr>
                <p:grpSp>
                  <p:nvGrpSpPr>
                    <p:cNvPr id="5653" name="Group 153">
                      <a:extLst>
                        <a:ext uri="{FF2B5EF4-FFF2-40B4-BE49-F238E27FC236}">
                          <a16:creationId xmlns:a16="http://schemas.microsoft.com/office/drawing/2014/main" id="{4AC3CDD4-D026-8DE4-F52D-3EDA5976EF6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056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5665" name="Group 154">
                        <a:extLst>
                          <a:ext uri="{FF2B5EF4-FFF2-40B4-BE49-F238E27FC236}">
                            <a16:creationId xmlns:a16="http://schemas.microsoft.com/office/drawing/2014/main" id="{69018CB1-4CE6-4689-E9EB-8BF742E98701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671" name="AutoShape 155">
                          <a:extLst>
                            <a:ext uri="{FF2B5EF4-FFF2-40B4-BE49-F238E27FC236}">
                              <a16:creationId xmlns:a16="http://schemas.microsoft.com/office/drawing/2014/main" id="{07D4D6E3-6B28-D3A9-248A-67B976C81AF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72" name="Oval 156">
                          <a:extLst>
                            <a:ext uri="{FF2B5EF4-FFF2-40B4-BE49-F238E27FC236}">
                              <a16:creationId xmlns:a16="http://schemas.microsoft.com/office/drawing/2014/main" id="{42B3A994-F8BD-C5C0-6BE7-8FA7BBE96DF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73" name="Oval 157">
                          <a:extLst>
                            <a:ext uri="{FF2B5EF4-FFF2-40B4-BE49-F238E27FC236}">
                              <a16:creationId xmlns:a16="http://schemas.microsoft.com/office/drawing/2014/main" id="{09BD470B-C70A-FB26-A8C8-DA9CDB8674D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74" name="Oval 158">
                          <a:extLst>
                            <a:ext uri="{FF2B5EF4-FFF2-40B4-BE49-F238E27FC236}">
                              <a16:creationId xmlns:a16="http://schemas.microsoft.com/office/drawing/2014/main" id="{AD3446CF-E41D-02DF-C1E9-BDBD4B6E972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5666" name="Group 159">
                        <a:extLst>
                          <a:ext uri="{FF2B5EF4-FFF2-40B4-BE49-F238E27FC236}">
                            <a16:creationId xmlns:a16="http://schemas.microsoft.com/office/drawing/2014/main" id="{5415211A-788F-B8CB-840A-058055CD569C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667" name="AutoShape 160">
                          <a:extLst>
                            <a:ext uri="{FF2B5EF4-FFF2-40B4-BE49-F238E27FC236}">
                              <a16:creationId xmlns:a16="http://schemas.microsoft.com/office/drawing/2014/main" id="{95FBD25E-0181-0E33-E104-1D58D34066E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68" name="Oval 161">
                          <a:extLst>
                            <a:ext uri="{FF2B5EF4-FFF2-40B4-BE49-F238E27FC236}">
                              <a16:creationId xmlns:a16="http://schemas.microsoft.com/office/drawing/2014/main" id="{8ED86182-0933-6797-81FE-B56FE10E3AA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69" name="Oval 162">
                          <a:extLst>
                            <a:ext uri="{FF2B5EF4-FFF2-40B4-BE49-F238E27FC236}">
                              <a16:creationId xmlns:a16="http://schemas.microsoft.com/office/drawing/2014/main" id="{831F6BF9-5EEA-380A-E4CF-0CAD251FD63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70" name="Oval 163">
                          <a:extLst>
                            <a:ext uri="{FF2B5EF4-FFF2-40B4-BE49-F238E27FC236}">
                              <a16:creationId xmlns:a16="http://schemas.microsoft.com/office/drawing/2014/main" id="{DBD18F12-0231-0712-9E69-DC6F4810804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5654" name="Group 164">
                      <a:extLst>
                        <a:ext uri="{FF2B5EF4-FFF2-40B4-BE49-F238E27FC236}">
                          <a16:creationId xmlns:a16="http://schemas.microsoft.com/office/drawing/2014/main" id="{20EB979C-E7DF-ED20-158B-F00CAAD20E8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311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5655" name="Group 165">
                        <a:extLst>
                          <a:ext uri="{FF2B5EF4-FFF2-40B4-BE49-F238E27FC236}">
                            <a16:creationId xmlns:a16="http://schemas.microsoft.com/office/drawing/2014/main" id="{712237C2-E44F-5CA8-A024-321E2FCEA250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661" name="AutoShape 166">
                          <a:extLst>
                            <a:ext uri="{FF2B5EF4-FFF2-40B4-BE49-F238E27FC236}">
                              <a16:creationId xmlns:a16="http://schemas.microsoft.com/office/drawing/2014/main" id="{4779B0A0-FAFD-3B61-DD68-8FDEAE7E4B6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62" name="Oval 167">
                          <a:extLst>
                            <a:ext uri="{FF2B5EF4-FFF2-40B4-BE49-F238E27FC236}">
                              <a16:creationId xmlns:a16="http://schemas.microsoft.com/office/drawing/2014/main" id="{04B51486-8495-920B-B7F8-F6D575BD64E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63" name="Oval 168">
                          <a:extLst>
                            <a:ext uri="{FF2B5EF4-FFF2-40B4-BE49-F238E27FC236}">
                              <a16:creationId xmlns:a16="http://schemas.microsoft.com/office/drawing/2014/main" id="{44E5E650-E297-B02E-CE53-F4A966DFDEC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64" name="Oval 169">
                          <a:extLst>
                            <a:ext uri="{FF2B5EF4-FFF2-40B4-BE49-F238E27FC236}">
                              <a16:creationId xmlns:a16="http://schemas.microsoft.com/office/drawing/2014/main" id="{7A8D89A4-9239-96AB-7BC0-D8C19236E66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5656" name="Group 170">
                        <a:extLst>
                          <a:ext uri="{FF2B5EF4-FFF2-40B4-BE49-F238E27FC236}">
                            <a16:creationId xmlns:a16="http://schemas.microsoft.com/office/drawing/2014/main" id="{74A389B2-7C03-D2F8-CBBA-EBD7F738B047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657" name="AutoShape 171">
                          <a:extLst>
                            <a:ext uri="{FF2B5EF4-FFF2-40B4-BE49-F238E27FC236}">
                              <a16:creationId xmlns:a16="http://schemas.microsoft.com/office/drawing/2014/main" id="{1EC91747-A8B0-0C8F-7FC2-7BF479AC3B4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58" name="Oval 172">
                          <a:extLst>
                            <a:ext uri="{FF2B5EF4-FFF2-40B4-BE49-F238E27FC236}">
                              <a16:creationId xmlns:a16="http://schemas.microsoft.com/office/drawing/2014/main" id="{6E70BC55-F451-089A-A3B8-26F1741B2E5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59" name="Oval 173">
                          <a:extLst>
                            <a:ext uri="{FF2B5EF4-FFF2-40B4-BE49-F238E27FC236}">
                              <a16:creationId xmlns:a16="http://schemas.microsoft.com/office/drawing/2014/main" id="{5FAA8B46-C925-3C30-0EAD-18E52273E5D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60" name="Oval 174">
                          <a:extLst>
                            <a:ext uri="{FF2B5EF4-FFF2-40B4-BE49-F238E27FC236}">
                              <a16:creationId xmlns:a16="http://schemas.microsoft.com/office/drawing/2014/main" id="{693CAAF8-97C6-DFA8-3EC2-6088A1C1A99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5630" name="Group 175">
                    <a:extLst>
                      <a:ext uri="{FF2B5EF4-FFF2-40B4-BE49-F238E27FC236}">
                        <a16:creationId xmlns:a16="http://schemas.microsoft.com/office/drawing/2014/main" id="{ADAB6954-8CE2-ED4F-5973-230F52E4FA1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4" y="1566"/>
                    <a:ext cx="162" cy="543"/>
                    <a:chOff x="1104" y="1056"/>
                    <a:chExt cx="162" cy="543"/>
                  </a:xfrm>
                </p:grpSpPr>
                <p:grpSp>
                  <p:nvGrpSpPr>
                    <p:cNvPr id="5631" name="Group 176">
                      <a:extLst>
                        <a:ext uri="{FF2B5EF4-FFF2-40B4-BE49-F238E27FC236}">
                          <a16:creationId xmlns:a16="http://schemas.microsoft.com/office/drawing/2014/main" id="{02E30519-801F-D176-3301-CF0585E2F7C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056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5643" name="Group 177">
                        <a:extLst>
                          <a:ext uri="{FF2B5EF4-FFF2-40B4-BE49-F238E27FC236}">
                            <a16:creationId xmlns:a16="http://schemas.microsoft.com/office/drawing/2014/main" id="{2ABD9D30-F2EC-FD96-E58C-F4BE22A97567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649" name="AutoShape 178">
                          <a:extLst>
                            <a:ext uri="{FF2B5EF4-FFF2-40B4-BE49-F238E27FC236}">
                              <a16:creationId xmlns:a16="http://schemas.microsoft.com/office/drawing/2014/main" id="{9F3F0926-3083-A02B-2586-F857C8A8691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50" name="Oval 179">
                          <a:extLst>
                            <a:ext uri="{FF2B5EF4-FFF2-40B4-BE49-F238E27FC236}">
                              <a16:creationId xmlns:a16="http://schemas.microsoft.com/office/drawing/2014/main" id="{1D21357D-663B-4F94-4A65-FF1C279CC51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51" name="Oval 180">
                          <a:extLst>
                            <a:ext uri="{FF2B5EF4-FFF2-40B4-BE49-F238E27FC236}">
                              <a16:creationId xmlns:a16="http://schemas.microsoft.com/office/drawing/2014/main" id="{557D90A2-79AF-C285-74C8-AFD8262523E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52" name="Oval 181">
                          <a:extLst>
                            <a:ext uri="{FF2B5EF4-FFF2-40B4-BE49-F238E27FC236}">
                              <a16:creationId xmlns:a16="http://schemas.microsoft.com/office/drawing/2014/main" id="{FFE3764E-966F-67E7-694E-6CB9132993A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5644" name="Group 182">
                        <a:extLst>
                          <a:ext uri="{FF2B5EF4-FFF2-40B4-BE49-F238E27FC236}">
                            <a16:creationId xmlns:a16="http://schemas.microsoft.com/office/drawing/2014/main" id="{8BA3FE0C-5490-8619-9CC2-6BA030708683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645" name="AutoShape 183">
                          <a:extLst>
                            <a:ext uri="{FF2B5EF4-FFF2-40B4-BE49-F238E27FC236}">
                              <a16:creationId xmlns:a16="http://schemas.microsoft.com/office/drawing/2014/main" id="{0E6053B3-EA83-C996-7B0D-3993D9A79F2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46" name="Oval 184">
                          <a:extLst>
                            <a:ext uri="{FF2B5EF4-FFF2-40B4-BE49-F238E27FC236}">
                              <a16:creationId xmlns:a16="http://schemas.microsoft.com/office/drawing/2014/main" id="{E358FF10-08B5-FB82-3588-16D09BA21BB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47" name="Oval 185">
                          <a:extLst>
                            <a:ext uri="{FF2B5EF4-FFF2-40B4-BE49-F238E27FC236}">
                              <a16:creationId xmlns:a16="http://schemas.microsoft.com/office/drawing/2014/main" id="{295FFA47-F3B9-410F-E371-F4274939729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48" name="Oval 186">
                          <a:extLst>
                            <a:ext uri="{FF2B5EF4-FFF2-40B4-BE49-F238E27FC236}">
                              <a16:creationId xmlns:a16="http://schemas.microsoft.com/office/drawing/2014/main" id="{BBC34803-F69C-729C-5F04-174FD63488F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5632" name="Group 187">
                      <a:extLst>
                        <a:ext uri="{FF2B5EF4-FFF2-40B4-BE49-F238E27FC236}">
                          <a16:creationId xmlns:a16="http://schemas.microsoft.com/office/drawing/2014/main" id="{A8EF376C-1E90-78BA-0FFB-D84E55ABE47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311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5633" name="Group 188">
                        <a:extLst>
                          <a:ext uri="{FF2B5EF4-FFF2-40B4-BE49-F238E27FC236}">
                            <a16:creationId xmlns:a16="http://schemas.microsoft.com/office/drawing/2014/main" id="{78F2D698-9F1A-21BB-D3E6-3F9716110ADD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639" name="AutoShape 189">
                          <a:extLst>
                            <a:ext uri="{FF2B5EF4-FFF2-40B4-BE49-F238E27FC236}">
                              <a16:creationId xmlns:a16="http://schemas.microsoft.com/office/drawing/2014/main" id="{3BC27983-34C7-0153-4764-C9162F04C4A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40" name="Oval 190">
                          <a:extLst>
                            <a:ext uri="{FF2B5EF4-FFF2-40B4-BE49-F238E27FC236}">
                              <a16:creationId xmlns:a16="http://schemas.microsoft.com/office/drawing/2014/main" id="{BD8AB304-E6AA-A8D5-5A19-F5810569EF0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41" name="Oval 191">
                          <a:extLst>
                            <a:ext uri="{FF2B5EF4-FFF2-40B4-BE49-F238E27FC236}">
                              <a16:creationId xmlns:a16="http://schemas.microsoft.com/office/drawing/2014/main" id="{6366FA86-7389-52EC-E90E-F47B54638A2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42" name="Oval 192">
                          <a:extLst>
                            <a:ext uri="{FF2B5EF4-FFF2-40B4-BE49-F238E27FC236}">
                              <a16:creationId xmlns:a16="http://schemas.microsoft.com/office/drawing/2014/main" id="{02CEBCA6-C265-0FF1-1B6C-7F934A90975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5634" name="Group 193">
                        <a:extLst>
                          <a:ext uri="{FF2B5EF4-FFF2-40B4-BE49-F238E27FC236}">
                            <a16:creationId xmlns:a16="http://schemas.microsoft.com/office/drawing/2014/main" id="{A4CD4D2C-1880-FDDA-2A44-444DC3FD2ECC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635" name="AutoShape 194">
                          <a:extLst>
                            <a:ext uri="{FF2B5EF4-FFF2-40B4-BE49-F238E27FC236}">
                              <a16:creationId xmlns:a16="http://schemas.microsoft.com/office/drawing/2014/main" id="{0B8C810E-E041-276D-DDA6-516D22DAE78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36" name="Oval 195">
                          <a:extLst>
                            <a:ext uri="{FF2B5EF4-FFF2-40B4-BE49-F238E27FC236}">
                              <a16:creationId xmlns:a16="http://schemas.microsoft.com/office/drawing/2014/main" id="{1171958B-14FD-6326-3DBE-40F3FB8A58E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37" name="Oval 196">
                          <a:extLst>
                            <a:ext uri="{FF2B5EF4-FFF2-40B4-BE49-F238E27FC236}">
                              <a16:creationId xmlns:a16="http://schemas.microsoft.com/office/drawing/2014/main" id="{AADBC61D-F32E-61BE-82F1-795A82945CD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38" name="Oval 197">
                          <a:extLst>
                            <a:ext uri="{FF2B5EF4-FFF2-40B4-BE49-F238E27FC236}">
                              <a16:creationId xmlns:a16="http://schemas.microsoft.com/office/drawing/2014/main" id="{E932462A-5CD3-04C5-396D-73F028B9AAD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5580" name="Group 198">
                  <a:extLst>
                    <a:ext uri="{FF2B5EF4-FFF2-40B4-BE49-F238E27FC236}">
                      <a16:creationId xmlns:a16="http://schemas.microsoft.com/office/drawing/2014/main" id="{1C8CC96B-829B-934D-62D8-403858C04A8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972" y="2604"/>
                  <a:ext cx="48" cy="333"/>
                  <a:chOff x="1104" y="1056"/>
                  <a:chExt cx="162" cy="1053"/>
                </a:xfrm>
              </p:grpSpPr>
              <p:grpSp>
                <p:nvGrpSpPr>
                  <p:cNvPr id="5583" name="Group 199">
                    <a:extLst>
                      <a:ext uri="{FF2B5EF4-FFF2-40B4-BE49-F238E27FC236}">
                        <a16:creationId xmlns:a16="http://schemas.microsoft.com/office/drawing/2014/main" id="{1ED0418A-EEBA-A6A9-2B39-53387FB9160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4" y="1056"/>
                    <a:ext cx="162" cy="543"/>
                    <a:chOff x="1104" y="1056"/>
                    <a:chExt cx="162" cy="543"/>
                  </a:xfrm>
                </p:grpSpPr>
                <p:grpSp>
                  <p:nvGrpSpPr>
                    <p:cNvPr id="5607" name="Group 200">
                      <a:extLst>
                        <a:ext uri="{FF2B5EF4-FFF2-40B4-BE49-F238E27FC236}">
                          <a16:creationId xmlns:a16="http://schemas.microsoft.com/office/drawing/2014/main" id="{DEA17D8E-9E52-5919-6E14-61AAC8F1DAE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056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5619" name="Group 201">
                        <a:extLst>
                          <a:ext uri="{FF2B5EF4-FFF2-40B4-BE49-F238E27FC236}">
                            <a16:creationId xmlns:a16="http://schemas.microsoft.com/office/drawing/2014/main" id="{ABBE54FB-C7DC-F246-5DED-2ABFC3771607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625" name="AutoShape 202">
                          <a:extLst>
                            <a:ext uri="{FF2B5EF4-FFF2-40B4-BE49-F238E27FC236}">
                              <a16:creationId xmlns:a16="http://schemas.microsoft.com/office/drawing/2014/main" id="{45961DAD-A423-4EAE-E555-950099515EC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26" name="Oval 203">
                          <a:extLst>
                            <a:ext uri="{FF2B5EF4-FFF2-40B4-BE49-F238E27FC236}">
                              <a16:creationId xmlns:a16="http://schemas.microsoft.com/office/drawing/2014/main" id="{AE64A100-F794-F0C5-600A-2DB6223D1D6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27" name="Oval 204">
                          <a:extLst>
                            <a:ext uri="{FF2B5EF4-FFF2-40B4-BE49-F238E27FC236}">
                              <a16:creationId xmlns:a16="http://schemas.microsoft.com/office/drawing/2014/main" id="{3F9B1911-FF1F-CF29-D38E-9390DF80366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28" name="Oval 205">
                          <a:extLst>
                            <a:ext uri="{FF2B5EF4-FFF2-40B4-BE49-F238E27FC236}">
                              <a16:creationId xmlns:a16="http://schemas.microsoft.com/office/drawing/2014/main" id="{9F17AD6E-B9F9-5779-D0E3-61C0F885B7A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5620" name="Group 206">
                        <a:extLst>
                          <a:ext uri="{FF2B5EF4-FFF2-40B4-BE49-F238E27FC236}">
                            <a16:creationId xmlns:a16="http://schemas.microsoft.com/office/drawing/2014/main" id="{E9501559-C5D4-BB5F-AFD7-8F892EB3BA63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621" name="AutoShape 207">
                          <a:extLst>
                            <a:ext uri="{FF2B5EF4-FFF2-40B4-BE49-F238E27FC236}">
                              <a16:creationId xmlns:a16="http://schemas.microsoft.com/office/drawing/2014/main" id="{93696C15-6FFD-7940-AB7D-9AAB661E5DE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22" name="Oval 208">
                          <a:extLst>
                            <a:ext uri="{FF2B5EF4-FFF2-40B4-BE49-F238E27FC236}">
                              <a16:creationId xmlns:a16="http://schemas.microsoft.com/office/drawing/2014/main" id="{D24A312A-C1D3-455E-3FD4-FA1FC5D7962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23" name="Oval 209">
                          <a:extLst>
                            <a:ext uri="{FF2B5EF4-FFF2-40B4-BE49-F238E27FC236}">
                              <a16:creationId xmlns:a16="http://schemas.microsoft.com/office/drawing/2014/main" id="{910B6EB2-ED6B-159F-148E-5F41FA80E8F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24" name="Oval 210">
                          <a:extLst>
                            <a:ext uri="{FF2B5EF4-FFF2-40B4-BE49-F238E27FC236}">
                              <a16:creationId xmlns:a16="http://schemas.microsoft.com/office/drawing/2014/main" id="{11EF86F5-E723-563A-C382-FEE99A9ECCA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5608" name="Group 211">
                      <a:extLst>
                        <a:ext uri="{FF2B5EF4-FFF2-40B4-BE49-F238E27FC236}">
                          <a16:creationId xmlns:a16="http://schemas.microsoft.com/office/drawing/2014/main" id="{F3BAE4D5-E337-E636-F137-DDD398BD01B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311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5609" name="Group 212">
                        <a:extLst>
                          <a:ext uri="{FF2B5EF4-FFF2-40B4-BE49-F238E27FC236}">
                            <a16:creationId xmlns:a16="http://schemas.microsoft.com/office/drawing/2014/main" id="{8492FF4A-7450-E705-B788-A918DFA754BF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615" name="AutoShape 213">
                          <a:extLst>
                            <a:ext uri="{FF2B5EF4-FFF2-40B4-BE49-F238E27FC236}">
                              <a16:creationId xmlns:a16="http://schemas.microsoft.com/office/drawing/2014/main" id="{BC8DFB0A-91C3-0AD1-31FC-B4D353E4C28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16" name="Oval 214">
                          <a:extLst>
                            <a:ext uri="{FF2B5EF4-FFF2-40B4-BE49-F238E27FC236}">
                              <a16:creationId xmlns:a16="http://schemas.microsoft.com/office/drawing/2014/main" id="{EDBB557B-4F13-EA5B-4FF8-7F75C75C60F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17" name="Oval 215">
                          <a:extLst>
                            <a:ext uri="{FF2B5EF4-FFF2-40B4-BE49-F238E27FC236}">
                              <a16:creationId xmlns:a16="http://schemas.microsoft.com/office/drawing/2014/main" id="{03BBB7C7-ECB8-BD29-7669-25D883BFBF2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18" name="Oval 216">
                          <a:extLst>
                            <a:ext uri="{FF2B5EF4-FFF2-40B4-BE49-F238E27FC236}">
                              <a16:creationId xmlns:a16="http://schemas.microsoft.com/office/drawing/2014/main" id="{3363CA6D-C988-5A1B-65E7-443D5875A6B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5610" name="Group 217">
                        <a:extLst>
                          <a:ext uri="{FF2B5EF4-FFF2-40B4-BE49-F238E27FC236}">
                            <a16:creationId xmlns:a16="http://schemas.microsoft.com/office/drawing/2014/main" id="{CC01AD93-9CB2-BD0F-4E8B-81583C745820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611" name="AutoShape 218">
                          <a:extLst>
                            <a:ext uri="{FF2B5EF4-FFF2-40B4-BE49-F238E27FC236}">
                              <a16:creationId xmlns:a16="http://schemas.microsoft.com/office/drawing/2014/main" id="{1863BCC0-50E8-EB74-855F-26FBCD05A09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12" name="Oval 219">
                          <a:extLst>
                            <a:ext uri="{FF2B5EF4-FFF2-40B4-BE49-F238E27FC236}">
                              <a16:creationId xmlns:a16="http://schemas.microsoft.com/office/drawing/2014/main" id="{2B142A67-25C4-D21C-CE5F-8D07ED42A2B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13" name="Oval 220">
                          <a:extLst>
                            <a:ext uri="{FF2B5EF4-FFF2-40B4-BE49-F238E27FC236}">
                              <a16:creationId xmlns:a16="http://schemas.microsoft.com/office/drawing/2014/main" id="{E9005E12-265D-B3F7-4ECB-AAFF63B3ABD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14" name="Oval 221">
                          <a:extLst>
                            <a:ext uri="{FF2B5EF4-FFF2-40B4-BE49-F238E27FC236}">
                              <a16:creationId xmlns:a16="http://schemas.microsoft.com/office/drawing/2014/main" id="{6A556345-A3BB-ED73-A4A3-BF2C1017701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5584" name="Group 222">
                    <a:extLst>
                      <a:ext uri="{FF2B5EF4-FFF2-40B4-BE49-F238E27FC236}">
                        <a16:creationId xmlns:a16="http://schemas.microsoft.com/office/drawing/2014/main" id="{9201F8CF-AC94-C3D4-E8B4-C32AB5D60F4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4" y="1566"/>
                    <a:ext cx="162" cy="543"/>
                    <a:chOff x="1104" y="1056"/>
                    <a:chExt cx="162" cy="543"/>
                  </a:xfrm>
                </p:grpSpPr>
                <p:grpSp>
                  <p:nvGrpSpPr>
                    <p:cNvPr id="5585" name="Group 223">
                      <a:extLst>
                        <a:ext uri="{FF2B5EF4-FFF2-40B4-BE49-F238E27FC236}">
                          <a16:creationId xmlns:a16="http://schemas.microsoft.com/office/drawing/2014/main" id="{3427F442-3E0B-D2BD-CE09-DA9E697E72E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056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5597" name="Group 224">
                        <a:extLst>
                          <a:ext uri="{FF2B5EF4-FFF2-40B4-BE49-F238E27FC236}">
                            <a16:creationId xmlns:a16="http://schemas.microsoft.com/office/drawing/2014/main" id="{1B235E34-6D83-DEBF-03D8-201EC560A61C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603" name="AutoShape 225">
                          <a:extLst>
                            <a:ext uri="{FF2B5EF4-FFF2-40B4-BE49-F238E27FC236}">
                              <a16:creationId xmlns:a16="http://schemas.microsoft.com/office/drawing/2014/main" id="{DB14B894-87DC-1B31-D494-D8CAF54677E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04" name="Oval 226">
                          <a:extLst>
                            <a:ext uri="{FF2B5EF4-FFF2-40B4-BE49-F238E27FC236}">
                              <a16:creationId xmlns:a16="http://schemas.microsoft.com/office/drawing/2014/main" id="{8E00906C-1561-8BE7-C1CB-8437ACB0CA6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05" name="Oval 227">
                          <a:extLst>
                            <a:ext uri="{FF2B5EF4-FFF2-40B4-BE49-F238E27FC236}">
                              <a16:creationId xmlns:a16="http://schemas.microsoft.com/office/drawing/2014/main" id="{B25FBC22-F8E9-6CD1-7117-DED794FC77A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06" name="Oval 228">
                          <a:extLst>
                            <a:ext uri="{FF2B5EF4-FFF2-40B4-BE49-F238E27FC236}">
                              <a16:creationId xmlns:a16="http://schemas.microsoft.com/office/drawing/2014/main" id="{0B8E63A6-0681-BF3F-421C-DEF3E568F7E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5598" name="Group 229">
                        <a:extLst>
                          <a:ext uri="{FF2B5EF4-FFF2-40B4-BE49-F238E27FC236}">
                            <a16:creationId xmlns:a16="http://schemas.microsoft.com/office/drawing/2014/main" id="{8F4EBEEE-FCFE-1379-029D-854958EA654C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599" name="AutoShape 230">
                          <a:extLst>
                            <a:ext uri="{FF2B5EF4-FFF2-40B4-BE49-F238E27FC236}">
                              <a16:creationId xmlns:a16="http://schemas.microsoft.com/office/drawing/2014/main" id="{744A0735-37A2-4430-C5F4-939F1E5A025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00" name="Oval 231">
                          <a:extLst>
                            <a:ext uri="{FF2B5EF4-FFF2-40B4-BE49-F238E27FC236}">
                              <a16:creationId xmlns:a16="http://schemas.microsoft.com/office/drawing/2014/main" id="{1D14BB44-AA25-3B18-22AA-D1D4A1555EF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01" name="Oval 232">
                          <a:extLst>
                            <a:ext uri="{FF2B5EF4-FFF2-40B4-BE49-F238E27FC236}">
                              <a16:creationId xmlns:a16="http://schemas.microsoft.com/office/drawing/2014/main" id="{FE5154D7-A67B-F240-681C-C61E726C291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02" name="Oval 233">
                          <a:extLst>
                            <a:ext uri="{FF2B5EF4-FFF2-40B4-BE49-F238E27FC236}">
                              <a16:creationId xmlns:a16="http://schemas.microsoft.com/office/drawing/2014/main" id="{8E5D9C3E-BA2B-1386-0A67-B99BA5C6679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5586" name="Group 234">
                      <a:extLst>
                        <a:ext uri="{FF2B5EF4-FFF2-40B4-BE49-F238E27FC236}">
                          <a16:creationId xmlns:a16="http://schemas.microsoft.com/office/drawing/2014/main" id="{DBB865A7-D1EA-D294-1DF6-C80F0E6337B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311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5587" name="Group 235">
                        <a:extLst>
                          <a:ext uri="{FF2B5EF4-FFF2-40B4-BE49-F238E27FC236}">
                            <a16:creationId xmlns:a16="http://schemas.microsoft.com/office/drawing/2014/main" id="{9022D148-F6CC-EAD5-BD87-E7888652137B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593" name="AutoShape 236">
                          <a:extLst>
                            <a:ext uri="{FF2B5EF4-FFF2-40B4-BE49-F238E27FC236}">
                              <a16:creationId xmlns:a16="http://schemas.microsoft.com/office/drawing/2014/main" id="{F0DB7A75-E7D2-8D83-843A-0657AC46014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94" name="Oval 237">
                          <a:extLst>
                            <a:ext uri="{FF2B5EF4-FFF2-40B4-BE49-F238E27FC236}">
                              <a16:creationId xmlns:a16="http://schemas.microsoft.com/office/drawing/2014/main" id="{7D131B39-4C21-6E3A-D692-890A1759B26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95" name="Oval 238">
                          <a:extLst>
                            <a:ext uri="{FF2B5EF4-FFF2-40B4-BE49-F238E27FC236}">
                              <a16:creationId xmlns:a16="http://schemas.microsoft.com/office/drawing/2014/main" id="{2B58664C-45B4-FFAE-3C7F-0E35862B384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96" name="Oval 239">
                          <a:extLst>
                            <a:ext uri="{FF2B5EF4-FFF2-40B4-BE49-F238E27FC236}">
                              <a16:creationId xmlns:a16="http://schemas.microsoft.com/office/drawing/2014/main" id="{6E91A747-04EA-0AF0-FD47-2A443B23DF8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5588" name="Group 240">
                        <a:extLst>
                          <a:ext uri="{FF2B5EF4-FFF2-40B4-BE49-F238E27FC236}">
                            <a16:creationId xmlns:a16="http://schemas.microsoft.com/office/drawing/2014/main" id="{38E1EE47-B589-7711-14E3-DE2F2A2EC92E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589" name="AutoShape 241">
                          <a:extLst>
                            <a:ext uri="{FF2B5EF4-FFF2-40B4-BE49-F238E27FC236}">
                              <a16:creationId xmlns:a16="http://schemas.microsoft.com/office/drawing/2014/main" id="{08F7E671-3BBA-9105-2AD6-DB50E9EA01D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90" name="Oval 242">
                          <a:extLst>
                            <a:ext uri="{FF2B5EF4-FFF2-40B4-BE49-F238E27FC236}">
                              <a16:creationId xmlns:a16="http://schemas.microsoft.com/office/drawing/2014/main" id="{0C526D03-AA2B-3C44-87B7-050975AEDDE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91" name="Oval 243">
                          <a:extLst>
                            <a:ext uri="{FF2B5EF4-FFF2-40B4-BE49-F238E27FC236}">
                              <a16:creationId xmlns:a16="http://schemas.microsoft.com/office/drawing/2014/main" id="{B4A489DA-676B-FA8D-DC97-FD26B9101BE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92" name="Oval 244">
                          <a:extLst>
                            <a:ext uri="{FF2B5EF4-FFF2-40B4-BE49-F238E27FC236}">
                              <a16:creationId xmlns:a16="http://schemas.microsoft.com/office/drawing/2014/main" id="{A1B66D2F-1821-0270-D4B8-E6D6EC9EC6F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</p:grpSp>
            <p:sp>
              <p:nvSpPr>
                <p:cNvPr id="5581" name="Line 245">
                  <a:extLst>
                    <a:ext uri="{FF2B5EF4-FFF2-40B4-BE49-F238E27FC236}">
                      <a16:creationId xmlns:a16="http://schemas.microsoft.com/office/drawing/2014/main" id="{AEABD242-452E-EEA5-9027-DA58663681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06" y="259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5582" name="Freeform 246">
                  <a:extLst>
                    <a:ext uri="{FF2B5EF4-FFF2-40B4-BE49-F238E27FC236}">
                      <a16:creationId xmlns:a16="http://schemas.microsoft.com/office/drawing/2014/main" id="{806945B0-2F2C-887C-17DF-646EA93830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8" y="2568"/>
                  <a:ext cx="96" cy="32"/>
                </a:xfrm>
                <a:custGeom>
                  <a:avLst/>
                  <a:gdLst>
                    <a:gd name="T0" fmla="*/ 0 w 96"/>
                    <a:gd name="T1" fmla="*/ 32 h 32"/>
                    <a:gd name="T2" fmla="*/ 52 w 96"/>
                    <a:gd name="T3" fmla="*/ 0 h 32"/>
                    <a:gd name="T4" fmla="*/ 96 w 96"/>
                    <a:gd name="T5" fmla="*/ 26 h 3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96" h="32">
                      <a:moveTo>
                        <a:pt x="0" y="32"/>
                      </a:moveTo>
                      <a:cubicBezTo>
                        <a:pt x="10" y="17"/>
                        <a:pt x="36" y="5"/>
                        <a:pt x="52" y="0"/>
                      </a:cubicBezTo>
                      <a:cubicBezTo>
                        <a:pt x="65" y="9"/>
                        <a:pt x="85" y="15"/>
                        <a:pt x="96" y="26"/>
                      </a:cubicBezTo>
                    </a:path>
                  </a:pathLst>
                </a:custGeom>
                <a:solidFill>
                  <a:schemeClr val="tx1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5191" name="Group 247">
                <a:extLst>
                  <a:ext uri="{FF2B5EF4-FFF2-40B4-BE49-F238E27FC236}">
                    <a16:creationId xmlns:a16="http://schemas.microsoft.com/office/drawing/2014/main" id="{E185613E-C203-5AF5-C2E5-73C1C0826C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45" y="2229"/>
                <a:ext cx="92" cy="350"/>
                <a:chOff x="3888" y="2568"/>
                <a:chExt cx="132" cy="369"/>
              </a:xfrm>
            </p:grpSpPr>
            <p:grpSp>
              <p:nvGrpSpPr>
                <p:cNvPr id="5483" name="Group 248">
                  <a:extLst>
                    <a:ext uri="{FF2B5EF4-FFF2-40B4-BE49-F238E27FC236}">
                      <a16:creationId xmlns:a16="http://schemas.microsoft.com/office/drawing/2014/main" id="{DCB80F2B-FED1-149C-213B-51D4D8F40B4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88" y="2604"/>
                  <a:ext cx="48" cy="333"/>
                  <a:chOff x="1104" y="1056"/>
                  <a:chExt cx="162" cy="1053"/>
                </a:xfrm>
              </p:grpSpPr>
              <p:grpSp>
                <p:nvGrpSpPr>
                  <p:cNvPr id="5533" name="Group 249">
                    <a:extLst>
                      <a:ext uri="{FF2B5EF4-FFF2-40B4-BE49-F238E27FC236}">
                        <a16:creationId xmlns:a16="http://schemas.microsoft.com/office/drawing/2014/main" id="{C7C9585E-7F38-F833-1917-27A7A0DB421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4" y="1056"/>
                    <a:ext cx="162" cy="543"/>
                    <a:chOff x="1104" y="1056"/>
                    <a:chExt cx="162" cy="543"/>
                  </a:xfrm>
                </p:grpSpPr>
                <p:grpSp>
                  <p:nvGrpSpPr>
                    <p:cNvPr id="5557" name="Group 250">
                      <a:extLst>
                        <a:ext uri="{FF2B5EF4-FFF2-40B4-BE49-F238E27FC236}">
                          <a16:creationId xmlns:a16="http://schemas.microsoft.com/office/drawing/2014/main" id="{075292EF-D87F-C37B-5707-96C5F1F7C85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056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5569" name="Group 251">
                        <a:extLst>
                          <a:ext uri="{FF2B5EF4-FFF2-40B4-BE49-F238E27FC236}">
                            <a16:creationId xmlns:a16="http://schemas.microsoft.com/office/drawing/2014/main" id="{912A7487-503F-1EDA-7234-385A612354A8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575" name="AutoShape 252">
                          <a:extLst>
                            <a:ext uri="{FF2B5EF4-FFF2-40B4-BE49-F238E27FC236}">
                              <a16:creationId xmlns:a16="http://schemas.microsoft.com/office/drawing/2014/main" id="{C416E04A-31E1-CA6B-18A9-B9A1D0F5290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76" name="Oval 253">
                          <a:extLst>
                            <a:ext uri="{FF2B5EF4-FFF2-40B4-BE49-F238E27FC236}">
                              <a16:creationId xmlns:a16="http://schemas.microsoft.com/office/drawing/2014/main" id="{1FB24957-660C-19FA-5E42-B337A7C6AB6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77" name="Oval 254">
                          <a:extLst>
                            <a:ext uri="{FF2B5EF4-FFF2-40B4-BE49-F238E27FC236}">
                              <a16:creationId xmlns:a16="http://schemas.microsoft.com/office/drawing/2014/main" id="{6AE7E0F1-1CBF-389E-6AD7-FFDE18275DA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78" name="Oval 255">
                          <a:extLst>
                            <a:ext uri="{FF2B5EF4-FFF2-40B4-BE49-F238E27FC236}">
                              <a16:creationId xmlns:a16="http://schemas.microsoft.com/office/drawing/2014/main" id="{E156FA7E-C90A-DAD3-8BE6-C411E9392C8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5570" name="Group 256">
                        <a:extLst>
                          <a:ext uri="{FF2B5EF4-FFF2-40B4-BE49-F238E27FC236}">
                            <a16:creationId xmlns:a16="http://schemas.microsoft.com/office/drawing/2014/main" id="{69337566-9A5F-F9A2-68FA-FFFD52AA2567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571" name="AutoShape 257">
                          <a:extLst>
                            <a:ext uri="{FF2B5EF4-FFF2-40B4-BE49-F238E27FC236}">
                              <a16:creationId xmlns:a16="http://schemas.microsoft.com/office/drawing/2014/main" id="{71C79028-1FE6-4368-696B-7E2779F0710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72" name="Oval 258">
                          <a:extLst>
                            <a:ext uri="{FF2B5EF4-FFF2-40B4-BE49-F238E27FC236}">
                              <a16:creationId xmlns:a16="http://schemas.microsoft.com/office/drawing/2014/main" id="{D8319BEA-920F-C5D8-E5C8-7D0960DEF69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73" name="Oval 259">
                          <a:extLst>
                            <a:ext uri="{FF2B5EF4-FFF2-40B4-BE49-F238E27FC236}">
                              <a16:creationId xmlns:a16="http://schemas.microsoft.com/office/drawing/2014/main" id="{4B9FBB93-7BC3-A79E-A74F-595C74D500E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74" name="Oval 260">
                          <a:extLst>
                            <a:ext uri="{FF2B5EF4-FFF2-40B4-BE49-F238E27FC236}">
                              <a16:creationId xmlns:a16="http://schemas.microsoft.com/office/drawing/2014/main" id="{E25F0DD2-A12C-33A0-5E31-8D309D627F9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5558" name="Group 261">
                      <a:extLst>
                        <a:ext uri="{FF2B5EF4-FFF2-40B4-BE49-F238E27FC236}">
                          <a16:creationId xmlns:a16="http://schemas.microsoft.com/office/drawing/2014/main" id="{1D68E3E9-DBDE-E2B0-D1AA-B7AAB463DB5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311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5559" name="Group 262">
                        <a:extLst>
                          <a:ext uri="{FF2B5EF4-FFF2-40B4-BE49-F238E27FC236}">
                            <a16:creationId xmlns:a16="http://schemas.microsoft.com/office/drawing/2014/main" id="{C3F42012-B30C-E410-794D-8E9B7C05F41D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565" name="AutoShape 263">
                          <a:extLst>
                            <a:ext uri="{FF2B5EF4-FFF2-40B4-BE49-F238E27FC236}">
                              <a16:creationId xmlns:a16="http://schemas.microsoft.com/office/drawing/2014/main" id="{B7FDEA9B-EC7E-CDE1-75D3-A6725AB6F2C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66" name="Oval 264">
                          <a:extLst>
                            <a:ext uri="{FF2B5EF4-FFF2-40B4-BE49-F238E27FC236}">
                              <a16:creationId xmlns:a16="http://schemas.microsoft.com/office/drawing/2014/main" id="{ECCAA898-44B5-0DEF-D52F-688A0B41B55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67" name="Oval 265">
                          <a:extLst>
                            <a:ext uri="{FF2B5EF4-FFF2-40B4-BE49-F238E27FC236}">
                              <a16:creationId xmlns:a16="http://schemas.microsoft.com/office/drawing/2014/main" id="{064C4F75-5915-8298-FBEC-C33AC630006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68" name="Oval 266">
                          <a:extLst>
                            <a:ext uri="{FF2B5EF4-FFF2-40B4-BE49-F238E27FC236}">
                              <a16:creationId xmlns:a16="http://schemas.microsoft.com/office/drawing/2014/main" id="{A1A039A3-7E32-365C-49D2-01FEE9ED42C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5560" name="Group 267">
                        <a:extLst>
                          <a:ext uri="{FF2B5EF4-FFF2-40B4-BE49-F238E27FC236}">
                            <a16:creationId xmlns:a16="http://schemas.microsoft.com/office/drawing/2014/main" id="{CE98DE51-080C-592B-D82C-4F4939EBB954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561" name="AutoShape 268">
                          <a:extLst>
                            <a:ext uri="{FF2B5EF4-FFF2-40B4-BE49-F238E27FC236}">
                              <a16:creationId xmlns:a16="http://schemas.microsoft.com/office/drawing/2014/main" id="{ACE060B6-D27C-916F-3963-3A88447AF67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62" name="Oval 269">
                          <a:extLst>
                            <a:ext uri="{FF2B5EF4-FFF2-40B4-BE49-F238E27FC236}">
                              <a16:creationId xmlns:a16="http://schemas.microsoft.com/office/drawing/2014/main" id="{C0DB1D30-1C7D-5166-DD22-275543D159D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63" name="Oval 270">
                          <a:extLst>
                            <a:ext uri="{FF2B5EF4-FFF2-40B4-BE49-F238E27FC236}">
                              <a16:creationId xmlns:a16="http://schemas.microsoft.com/office/drawing/2014/main" id="{074275EF-572F-0BE2-D116-E3C1A75D002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64" name="Oval 271">
                          <a:extLst>
                            <a:ext uri="{FF2B5EF4-FFF2-40B4-BE49-F238E27FC236}">
                              <a16:creationId xmlns:a16="http://schemas.microsoft.com/office/drawing/2014/main" id="{388E9650-5E16-FA23-F936-56491094CAE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5534" name="Group 272">
                    <a:extLst>
                      <a:ext uri="{FF2B5EF4-FFF2-40B4-BE49-F238E27FC236}">
                        <a16:creationId xmlns:a16="http://schemas.microsoft.com/office/drawing/2014/main" id="{D871BF03-9426-4C9C-5A55-B294DD00EE4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4" y="1566"/>
                    <a:ext cx="162" cy="543"/>
                    <a:chOff x="1104" y="1056"/>
                    <a:chExt cx="162" cy="543"/>
                  </a:xfrm>
                </p:grpSpPr>
                <p:grpSp>
                  <p:nvGrpSpPr>
                    <p:cNvPr id="5535" name="Group 273">
                      <a:extLst>
                        <a:ext uri="{FF2B5EF4-FFF2-40B4-BE49-F238E27FC236}">
                          <a16:creationId xmlns:a16="http://schemas.microsoft.com/office/drawing/2014/main" id="{E5557D75-8B1C-A3BF-E2A2-599D9FAE5D3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056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5547" name="Group 274">
                        <a:extLst>
                          <a:ext uri="{FF2B5EF4-FFF2-40B4-BE49-F238E27FC236}">
                            <a16:creationId xmlns:a16="http://schemas.microsoft.com/office/drawing/2014/main" id="{810F51B9-87EB-4E24-66D0-2ED0B775C180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553" name="AutoShape 275">
                          <a:extLst>
                            <a:ext uri="{FF2B5EF4-FFF2-40B4-BE49-F238E27FC236}">
                              <a16:creationId xmlns:a16="http://schemas.microsoft.com/office/drawing/2014/main" id="{91C93F3F-6D6F-4CE5-B479-9A4D0F706B4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54" name="Oval 276">
                          <a:extLst>
                            <a:ext uri="{FF2B5EF4-FFF2-40B4-BE49-F238E27FC236}">
                              <a16:creationId xmlns:a16="http://schemas.microsoft.com/office/drawing/2014/main" id="{B88778DB-3A62-3009-F3C3-B4647B2698D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55" name="Oval 277">
                          <a:extLst>
                            <a:ext uri="{FF2B5EF4-FFF2-40B4-BE49-F238E27FC236}">
                              <a16:creationId xmlns:a16="http://schemas.microsoft.com/office/drawing/2014/main" id="{5E19D652-2081-384A-0B9F-9AE5291B212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56" name="Oval 278">
                          <a:extLst>
                            <a:ext uri="{FF2B5EF4-FFF2-40B4-BE49-F238E27FC236}">
                              <a16:creationId xmlns:a16="http://schemas.microsoft.com/office/drawing/2014/main" id="{4A7759D2-A6E5-D869-7A08-CB991A3CC21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5548" name="Group 279">
                        <a:extLst>
                          <a:ext uri="{FF2B5EF4-FFF2-40B4-BE49-F238E27FC236}">
                            <a16:creationId xmlns:a16="http://schemas.microsoft.com/office/drawing/2014/main" id="{B6032882-8869-F04C-5533-5C59C634F260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549" name="AutoShape 280">
                          <a:extLst>
                            <a:ext uri="{FF2B5EF4-FFF2-40B4-BE49-F238E27FC236}">
                              <a16:creationId xmlns:a16="http://schemas.microsoft.com/office/drawing/2014/main" id="{324E9C3F-DB13-29E0-C2A9-99069846BE4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50" name="Oval 281">
                          <a:extLst>
                            <a:ext uri="{FF2B5EF4-FFF2-40B4-BE49-F238E27FC236}">
                              <a16:creationId xmlns:a16="http://schemas.microsoft.com/office/drawing/2014/main" id="{E7B8F8DC-446E-465A-4729-DFB5E6D5D98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51" name="Oval 282">
                          <a:extLst>
                            <a:ext uri="{FF2B5EF4-FFF2-40B4-BE49-F238E27FC236}">
                              <a16:creationId xmlns:a16="http://schemas.microsoft.com/office/drawing/2014/main" id="{9F3756B5-7E21-5956-0506-75B050CBEE0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52" name="Oval 283">
                          <a:extLst>
                            <a:ext uri="{FF2B5EF4-FFF2-40B4-BE49-F238E27FC236}">
                              <a16:creationId xmlns:a16="http://schemas.microsoft.com/office/drawing/2014/main" id="{87652A88-754F-F44D-CE0F-E7EF9B1EB39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5536" name="Group 284">
                      <a:extLst>
                        <a:ext uri="{FF2B5EF4-FFF2-40B4-BE49-F238E27FC236}">
                          <a16:creationId xmlns:a16="http://schemas.microsoft.com/office/drawing/2014/main" id="{262734D5-4CF7-680B-69C5-FCBB440332C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311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5537" name="Group 285">
                        <a:extLst>
                          <a:ext uri="{FF2B5EF4-FFF2-40B4-BE49-F238E27FC236}">
                            <a16:creationId xmlns:a16="http://schemas.microsoft.com/office/drawing/2014/main" id="{AF7F4061-7B87-6487-8DFA-9F11899F061D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543" name="AutoShape 286">
                          <a:extLst>
                            <a:ext uri="{FF2B5EF4-FFF2-40B4-BE49-F238E27FC236}">
                              <a16:creationId xmlns:a16="http://schemas.microsoft.com/office/drawing/2014/main" id="{7A5107AE-335F-D943-ECF5-FCE44888CE4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44" name="Oval 287">
                          <a:extLst>
                            <a:ext uri="{FF2B5EF4-FFF2-40B4-BE49-F238E27FC236}">
                              <a16:creationId xmlns:a16="http://schemas.microsoft.com/office/drawing/2014/main" id="{6EAF4300-2CBD-AF14-A95F-259535F48C7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45" name="Oval 288">
                          <a:extLst>
                            <a:ext uri="{FF2B5EF4-FFF2-40B4-BE49-F238E27FC236}">
                              <a16:creationId xmlns:a16="http://schemas.microsoft.com/office/drawing/2014/main" id="{E26745DB-746E-2FFA-D135-8CDFBE411DB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46" name="Oval 289">
                          <a:extLst>
                            <a:ext uri="{FF2B5EF4-FFF2-40B4-BE49-F238E27FC236}">
                              <a16:creationId xmlns:a16="http://schemas.microsoft.com/office/drawing/2014/main" id="{85681482-A372-B8E2-CF17-00FF2B4A056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5538" name="Group 290">
                        <a:extLst>
                          <a:ext uri="{FF2B5EF4-FFF2-40B4-BE49-F238E27FC236}">
                            <a16:creationId xmlns:a16="http://schemas.microsoft.com/office/drawing/2014/main" id="{55FB2332-5925-6BFC-9EE7-44F2C30DA1DF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539" name="AutoShape 291">
                          <a:extLst>
                            <a:ext uri="{FF2B5EF4-FFF2-40B4-BE49-F238E27FC236}">
                              <a16:creationId xmlns:a16="http://schemas.microsoft.com/office/drawing/2014/main" id="{3859A474-0101-754C-02C7-DD152363414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40" name="Oval 292">
                          <a:extLst>
                            <a:ext uri="{FF2B5EF4-FFF2-40B4-BE49-F238E27FC236}">
                              <a16:creationId xmlns:a16="http://schemas.microsoft.com/office/drawing/2014/main" id="{53E3B7EC-44EB-E0D1-935B-A94F56A997B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41" name="Oval 293">
                          <a:extLst>
                            <a:ext uri="{FF2B5EF4-FFF2-40B4-BE49-F238E27FC236}">
                              <a16:creationId xmlns:a16="http://schemas.microsoft.com/office/drawing/2014/main" id="{409AC9ED-8AFC-4959-5B90-5D8DB735FC2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42" name="Oval 294">
                          <a:extLst>
                            <a:ext uri="{FF2B5EF4-FFF2-40B4-BE49-F238E27FC236}">
                              <a16:creationId xmlns:a16="http://schemas.microsoft.com/office/drawing/2014/main" id="{92238F6D-27DD-3C44-295D-0585381B4AF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5484" name="Group 295">
                  <a:extLst>
                    <a:ext uri="{FF2B5EF4-FFF2-40B4-BE49-F238E27FC236}">
                      <a16:creationId xmlns:a16="http://schemas.microsoft.com/office/drawing/2014/main" id="{FFC4796E-C0D5-80C7-C33C-B4299521D43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972" y="2604"/>
                  <a:ext cx="48" cy="333"/>
                  <a:chOff x="1104" y="1056"/>
                  <a:chExt cx="162" cy="1053"/>
                </a:xfrm>
              </p:grpSpPr>
              <p:grpSp>
                <p:nvGrpSpPr>
                  <p:cNvPr id="5487" name="Group 296">
                    <a:extLst>
                      <a:ext uri="{FF2B5EF4-FFF2-40B4-BE49-F238E27FC236}">
                        <a16:creationId xmlns:a16="http://schemas.microsoft.com/office/drawing/2014/main" id="{AF65C70F-E232-B5DD-DDB7-60E1AFE1E59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4" y="1056"/>
                    <a:ext cx="162" cy="543"/>
                    <a:chOff x="1104" y="1056"/>
                    <a:chExt cx="162" cy="543"/>
                  </a:xfrm>
                </p:grpSpPr>
                <p:grpSp>
                  <p:nvGrpSpPr>
                    <p:cNvPr id="5511" name="Group 297">
                      <a:extLst>
                        <a:ext uri="{FF2B5EF4-FFF2-40B4-BE49-F238E27FC236}">
                          <a16:creationId xmlns:a16="http://schemas.microsoft.com/office/drawing/2014/main" id="{6774E538-4B38-F7C4-7181-7F41964EA87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056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5523" name="Group 298">
                        <a:extLst>
                          <a:ext uri="{FF2B5EF4-FFF2-40B4-BE49-F238E27FC236}">
                            <a16:creationId xmlns:a16="http://schemas.microsoft.com/office/drawing/2014/main" id="{0F7FC64F-5D9C-E694-3D8A-C3C3E1D11A8D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529" name="AutoShape 299">
                          <a:extLst>
                            <a:ext uri="{FF2B5EF4-FFF2-40B4-BE49-F238E27FC236}">
                              <a16:creationId xmlns:a16="http://schemas.microsoft.com/office/drawing/2014/main" id="{CF4C5BEE-5694-E8DF-CAF1-FEB9FF47B31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30" name="Oval 300">
                          <a:extLst>
                            <a:ext uri="{FF2B5EF4-FFF2-40B4-BE49-F238E27FC236}">
                              <a16:creationId xmlns:a16="http://schemas.microsoft.com/office/drawing/2014/main" id="{9DC32DAF-F0F9-2862-6EC5-74E8D33AF1E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31" name="Oval 301">
                          <a:extLst>
                            <a:ext uri="{FF2B5EF4-FFF2-40B4-BE49-F238E27FC236}">
                              <a16:creationId xmlns:a16="http://schemas.microsoft.com/office/drawing/2014/main" id="{D068FE86-3D0F-E5B1-C455-590A5BCE642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32" name="Oval 302">
                          <a:extLst>
                            <a:ext uri="{FF2B5EF4-FFF2-40B4-BE49-F238E27FC236}">
                              <a16:creationId xmlns:a16="http://schemas.microsoft.com/office/drawing/2014/main" id="{DBEE9ED5-7F99-C34E-D804-BAAC1D913E8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5524" name="Group 303">
                        <a:extLst>
                          <a:ext uri="{FF2B5EF4-FFF2-40B4-BE49-F238E27FC236}">
                            <a16:creationId xmlns:a16="http://schemas.microsoft.com/office/drawing/2014/main" id="{1D16E664-63CC-996C-08CD-E62C7E14EFCD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525" name="AutoShape 304">
                          <a:extLst>
                            <a:ext uri="{FF2B5EF4-FFF2-40B4-BE49-F238E27FC236}">
                              <a16:creationId xmlns:a16="http://schemas.microsoft.com/office/drawing/2014/main" id="{5BEAFD60-F074-56F5-D2EF-ADA45A55865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26" name="Oval 305">
                          <a:extLst>
                            <a:ext uri="{FF2B5EF4-FFF2-40B4-BE49-F238E27FC236}">
                              <a16:creationId xmlns:a16="http://schemas.microsoft.com/office/drawing/2014/main" id="{ED9E7C16-DD34-A488-103D-DA2EBFE28AA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27" name="Oval 306">
                          <a:extLst>
                            <a:ext uri="{FF2B5EF4-FFF2-40B4-BE49-F238E27FC236}">
                              <a16:creationId xmlns:a16="http://schemas.microsoft.com/office/drawing/2014/main" id="{F3A60AB8-9135-AC44-B3BB-0D6C7B26A09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28" name="Oval 307">
                          <a:extLst>
                            <a:ext uri="{FF2B5EF4-FFF2-40B4-BE49-F238E27FC236}">
                              <a16:creationId xmlns:a16="http://schemas.microsoft.com/office/drawing/2014/main" id="{001A78E6-A5A3-BD75-DC59-0BCC11ED0D1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5512" name="Group 308">
                      <a:extLst>
                        <a:ext uri="{FF2B5EF4-FFF2-40B4-BE49-F238E27FC236}">
                          <a16:creationId xmlns:a16="http://schemas.microsoft.com/office/drawing/2014/main" id="{A8E0264C-13F9-47C3-6D55-99E49A5626C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311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5513" name="Group 309">
                        <a:extLst>
                          <a:ext uri="{FF2B5EF4-FFF2-40B4-BE49-F238E27FC236}">
                            <a16:creationId xmlns:a16="http://schemas.microsoft.com/office/drawing/2014/main" id="{E8C9FDDE-97C0-CE87-D05D-9ED70640011D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519" name="AutoShape 310">
                          <a:extLst>
                            <a:ext uri="{FF2B5EF4-FFF2-40B4-BE49-F238E27FC236}">
                              <a16:creationId xmlns:a16="http://schemas.microsoft.com/office/drawing/2014/main" id="{D7CE4433-C38A-C0D7-F116-9285FF0A2A5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20" name="Oval 311">
                          <a:extLst>
                            <a:ext uri="{FF2B5EF4-FFF2-40B4-BE49-F238E27FC236}">
                              <a16:creationId xmlns:a16="http://schemas.microsoft.com/office/drawing/2014/main" id="{C52E3EE6-9BFF-3CE7-F45A-03C4126B639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21" name="Oval 312">
                          <a:extLst>
                            <a:ext uri="{FF2B5EF4-FFF2-40B4-BE49-F238E27FC236}">
                              <a16:creationId xmlns:a16="http://schemas.microsoft.com/office/drawing/2014/main" id="{EA4B99E5-CACA-5948-247D-491B022410B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22" name="Oval 313">
                          <a:extLst>
                            <a:ext uri="{FF2B5EF4-FFF2-40B4-BE49-F238E27FC236}">
                              <a16:creationId xmlns:a16="http://schemas.microsoft.com/office/drawing/2014/main" id="{2E3FE314-0E13-15AD-2E3C-15C86E1793F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5514" name="Group 314">
                        <a:extLst>
                          <a:ext uri="{FF2B5EF4-FFF2-40B4-BE49-F238E27FC236}">
                            <a16:creationId xmlns:a16="http://schemas.microsoft.com/office/drawing/2014/main" id="{624BB282-2204-2B11-3813-186115322498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515" name="AutoShape 315">
                          <a:extLst>
                            <a:ext uri="{FF2B5EF4-FFF2-40B4-BE49-F238E27FC236}">
                              <a16:creationId xmlns:a16="http://schemas.microsoft.com/office/drawing/2014/main" id="{32C37AF5-FC76-99F9-A4C1-8F4B08C7681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16" name="Oval 316">
                          <a:extLst>
                            <a:ext uri="{FF2B5EF4-FFF2-40B4-BE49-F238E27FC236}">
                              <a16:creationId xmlns:a16="http://schemas.microsoft.com/office/drawing/2014/main" id="{3001619D-EFBB-52BA-C0A6-E63FA51FDB7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17" name="Oval 317">
                          <a:extLst>
                            <a:ext uri="{FF2B5EF4-FFF2-40B4-BE49-F238E27FC236}">
                              <a16:creationId xmlns:a16="http://schemas.microsoft.com/office/drawing/2014/main" id="{A96AAF37-8AF8-071E-EEE2-CAF2E09C91A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18" name="Oval 318">
                          <a:extLst>
                            <a:ext uri="{FF2B5EF4-FFF2-40B4-BE49-F238E27FC236}">
                              <a16:creationId xmlns:a16="http://schemas.microsoft.com/office/drawing/2014/main" id="{FDABDB0C-BCEB-7CB3-B58A-785A635AE6F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5488" name="Group 319">
                    <a:extLst>
                      <a:ext uri="{FF2B5EF4-FFF2-40B4-BE49-F238E27FC236}">
                        <a16:creationId xmlns:a16="http://schemas.microsoft.com/office/drawing/2014/main" id="{4BC1464A-84EA-C903-6DF2-39770B015C1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4" y="1566"/>
                    <a:ext cx="162" cy="543"/>
                    <a:chOff x="1104" y="1056"/>
                    <a:chExt cx="162" cy="543"/>
                  </a:xfrm>
                </p:grpSpPr>
                <p:grpSp>
                  <p:nvGrpSpPr>
                    <p:cNvPr id="5489" name="Group 320">
                      <a:extLst>
                        <a:ext uri="{FF2B5EF4-FFF2-40B4-BE49-F238E27FC236}">
                          <a16:creationId xmlns:a16="http://schemas.microsoft.com/office/drawing/2014/main" id="{E964CF1E-38BB-C6CF-6A66-58CFAA722D0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056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5501" name="Group 321">
                        <a:extLst>
                          <a:ext uri="{FF2B5EF4-FFF2-40B4-BE49-F238E27FC236}">
                            <a16:creationId xmlns:a16="http://schemas.microsoft.com/office/drawing/2014/main" id="{C899682A-9081-C050-86A8-6D324664EEFD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507" name="AutoShape 322">
                          <a:extLst>
                            <a:ext uri="{FF2B5EF4-FFF2-40B4-BE49-F238E27FC236}">
                              <a16:creationId xmlns:a16="http://schemas.microsoft.com/office/drawing/2014/main" id="{18DED7B1-71CD-790A-C510-8EE85DD6D0F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08" name="Oval 323">
                          <a:extLst>
                            <a:ext uri="{FF2B5EF4-FFF2-40B4-BE49-F238E27FC236}">
                              <a16:creationId xmlns:a16="http://schemas.microsoft.com/office/drawing/2014/main" id="{D18F0CE3-0C0B-702D-A1B6-79EF68952ED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09" name="Oval 324">
                          <a:extLst>
                            <a:ext uri="{FF2B5EF4-FFF2-40B4-BE49-F238E27FC236}">
                              <a16:creationId xmlns:a16="http://schemas.microsoft.com/office/drawing/2014/main" id="{0C7FFCF8-B063-993F-C3B4-5D7DA170BF5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10" name="Oval 325">
                          <a:extLst>
                            <a:ext uri="{FF2B5EF4-FFF2-40B4-BE49-F238E27FC236}">
                              <a16:creationId xmlns:a16="http://schemas.microsoft.com/office/drawing/2014/main" id="{86E47253-5886-B657-1E76-C61C3688AA1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5502" name="Group 326">
                        <a:extLst>
                          <a:ext uri="{FF2B5EF4-FFF2-40B4-BE49-F238E27FC236}">
                            <a16:creationId xmlns:a16="http://schemas.microsoft.com/office/drawing/2014/main" id="{98D77CBC-E3A3-9037-F655-8BC2D5990988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503" name="AutoShape 327">
                          <a:extLst>
                            <a:ext uri="{FF2B5EF4-FFF2-40B4-BE49-F238E27FC236}">
                              <a16:creationId xmlns:a16="http://schemas.microsoft.com/office/drawing/2014/main" id="{73975448-CAD6-DCE2-9BE5-500CFDB7B45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04" name="Oval 328">
                          <a:extLst>
                            <a:ext uri="{FF2B5EF4-FFF2-40B4-BE49-F238E27FC236}">
                              <a16:creationId xmlns:a16="http://schemas.microsoft.com/office/drawing/2014/main" id="{7F605B2E-8366-AE93-98BF-D3BE37D28E2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05" name="Oval 329">
                          <a:extLst>
                            <a:ext uri="{FF2B5EF4-FFF2-40B4-BE49-F238E27FC236}">
                              <a16:creationId xmlns:a16="http://schemas.microsoft.com/office/drawing/2014/main" id="{471973CE-5A65-B814-227A-4ED622F5A2E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06" name="Oval 330">
                          <a:extLst>
                            <a:ext uri="{FF2B5EF4-FFF2-40B4-BE49-F238E27FC236}">
                              <a16:creationId xmlns:a16="http://schemas.microsoft.com/office/drawing/2014/main" id="{2FE051D3-437A-8B8F-C905-DC1BA4951D4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5490" name="Group 331">
                      <a:extLst>
                        <a:ext uri="{FF2B5EF4-FFF2-40B4-BE49-F238E27FC236}">
                          <a16:creationId xmlns:a16="http://schemas.microsoft.com/office/drawing/2014/main" id="{50F8DED9-CDDA-AB74-BCBF-3EDBF881749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311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5491" name="Group 332">
                        <a:extLst>
                          <a:ext uri="{FF2B5EF4-FFF2-40B4-BE49-F238E27FC236}">
                            <a16:creationId xmlns:a16="http://schemas.microsoft.com/office/drawing/2014/main" id="{81404222-7407-CB23-03BD-F68568638D27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497" name="AutoShape 333">
                          <a:extLst>
                            <a:ext uri="{FF2B5EF4-FFF2-40B4-BE49-F238E27FC236}">
                              <a16:creationId xmlns:a16="http://schemas.microsoft.com/office/drawing/2014/main" id="{C3DB7D47-3106-DB74-40AF-036886B2B32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98" name="Oval 334">
                          <a:extLst>
                            <a:ext uri="{FF2B5EF4-FFF2-40B4-BE49-F238E27FC236}">
                              <a16:creationId xmlns:a16="http://schemas.microsoft.com/office/drawing/2014/main" id="{404410C7-9830-3FB7-259A-CDCDAA410E5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99" name="Oval 335">
                          <a:extLst>
                            <a:ext uri="{FF2B5EF4-FFF2-40B4-BE49-F238E27FC236}">
                              <a16:creationId xmlns:a16="http://schemas.microsoft.com/office/drawing/2014/main" id="{114C4331-D391-A65F-7F56-44BD5CE2B27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00" name="Oval 336">
                          <a:extLst>
                            <a:ext uri="{FF2B5EF4-FFF2-40B4-BE49-F238E27FC236}">
                              <a16:creationId xmlns:a16="http://schemas.microsoft.com/office/drawing/2014/main" id="{19229400-AD9B-53BC-628F-3DBC1379514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5492" name="Group 337">
                        <a:extLst>
                          <a:ext uri="{FF2B5EF4-FFF2-40B4-BE49-F238E27FC236}">
                            <a16:creationId xmlns:a16="http://schemas.microsoft.com/office/drawing/2014/main" id="{BA22F1F2-4F5A-DC0C-5B37-F9558CCDF13C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493" name="AutoShape 338">
                          <a:extLst>
                            <a:ext uri="{FF2B5EF4-FFF2-40B4-BE49-F238E27FC236}">
                              <a16:creationId xmlns:a16="http://schemas.microsoft.com/office/drawing/2014/main" id="{91EC6308-C2B5-A770-7CFC-71591150F5E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94" name="Oval 339">
                          <a:extLst>
                            <a:ext uri="{FF2B5EF4-FFF2-40B4-BE49-F238E27FC236}">
                              <a16:creationId xmlns:a16="http://schemas.microsoft.com/office/drawing/2014/main" id="{6F8F4F15-98F4-BF87-9A61-943FD51B3B3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95" name="Oval 340">
                          <a:extLst>
                            <a:ext uri="{FF2B5EF4-FFF2-40B4-BE49-F238E27FC236}">
                              <a16:creationId xmlns:a16="http://schemas.microsoft.com/office/drawing/2014/main" id="{ED927CFF-A760-0482-1883-8A0EBDEBAF3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96" name="Oval 341">
                          <a:extLst>
                            <a:ext uri="{FF2B5EF4-FFF2-40B4-BE49-F238E27FC236}">
                              <a16:creationId xmlns:a16="http://schemas.microsoft.com/office/drawing/2014/main" id="{8609B09D-35E1-2C2D-FD3C-78198A04053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</p:grpSp>
            <p:sp>
              <p:nvSpPr>
                <p:cNvPr id="5485" name="Line 342">
                  <a:extLst>
                    <a:ext uri="{FF2B5EF4-FFF2-40B4-BE49-F238E27FC236}">
                      <a16:creationId xmlns:a16="http://schemas.microsoft.com/office/drawing/2014/main" id="{F1C04941-09BA-7F60-DD85-84FB877BBC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06" y="259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5486" name="Freeform 343">
                  <a:extLst>
                    <a:ext uri="{FF2B5EF4-FFF2-40B4-BE49-F238E27FC236}">
                      <a16:creationId xmlns:a16="http://schemas.microsoft.com/office/drawing/2014/main" id="{8DADCAE0-8005-D428-A7B0-3368E6190C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8" y="2568"/>
                  <a:ext cx="96" cy="32"/>
                </a:xfrm>
                <a:custGeom>
                  <a:avLst/>
                  <a:gdLst>
                    <a:gd name="T0" fmla="*/ 0 w 96"/>
                    <a:gd name="T1" fmla="*/ 32 h 32"/>
                    <a:gd name="T2" fmla="*/ 52 w 96"/>
                    <a:gd name="T3" fmla="*/ 0 h 32"/>
                    <a:gd name="T4" fmla="*/ 96 w 96"/>
                    <a:gd name="T5" fmla="*/ 26 h 3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96" h="32">
                      <a:moveTo>
                        <a:pt x="0" y="32"/>
                      </a:moveTo>
                      <a:cubicBezTo>
                        <a:pt x="10" y="17"/>
                        <a:pt x="36" y="5"/>
                        <a:pt x="52" y="0"/>
                      </a:cubicBezTo>
                      <a:cubicBezTo>
                        <a:pt x="65" y="9"/>
                        <a:pt x="85" y="15"/>
                        <a:pt x="96" y="26"/>
                      </a:cubicBezTo>
                    </a:path>
                  </a:pathLst>
                </a:custGeom>
                <a:solidFill>
                  <a:schemeClr val="tx1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5192" name="Group 344">
                <a:extLst>
                  <a:ext uri="{FF2B5EF4-FFF2-40B4-BE49-F238E27FC236}">
                    <a16:creationId xmlns:a16="http://schemas.microsoft.com/office/drawing/2014/main" id="{4130F512-E719-571B-8BAF-164D9F3D8E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407" y="2229"/>
                <a:ext cx="92" cy="350"/>
                <a:chOff x="3888" y="2568"/>
                <a:chExt cx="132" cy="369"/>
              </a:xfrm>
            </p:grpSpPr>
            <p:grpSp>
              <p:nvGrpSpPr>
                <p:cNvPr id="5387" name="Group 345">
                  <a:extLst>
                    <a:ext uri="{FF2B5EF4-FFF2-40B4-BE49-F238E27FC236}">
                      <a16:creationId xmlns:a16="http://schemas.microsoft.com/office/drawing/2014/main" id="{D386A5AA-9D6E-9A8A-7703-8F602B3D2CA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88" y="2604"/>
                  <a:ext cx="48" cy="333"/>
                  <a:chOff x="1104" y="1056"/>
                  <a:chExt cx="162" cy="1053"/>
                </a:xfrm>
              </p:grpSpPr>
              <p:grpSp>
                <p:nvGrpSpPr>
                  <p:cNvPr id="5437" name="Group 346">
                    <a:extLst>
                      <a:ext uri="{FF2B5EF4-FFF2-40B4-BE49-F238E27FC236}">
                        <a16:creationId xmlns:a16="http://schemas.microsoft.com/office/drawing/2014/main" id="{700E70CB-8A2D-EC21-9B36-BC8E3EB3B05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4" y="1056"/>
                    <a:ext cx="162" cy="543"/>
                    <a:chOff x="1104" y="1056"/>
                    <a:chExt cx="162" cy="543"/>
                  </a:xfrm>
                </p:grpSpPr>
                <p:grpSp>
                  <p:nvGrpSpPr>
                    <p:cNvPr id="5461" name="Group 347">
                      <a:extLst>
                        <a:ext uri="{FF2B5EF4-FFF2-40B4-BE49-F238E27FC236}">
                          <a16:creationId xmlns:a16="http://schemas.microsoft.com/office/drawing/2014/main" id="{FAB1709F-C89D-6D94-2466-4278C87439D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056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5473" name="Group 348">
                        <a:extLst>
                          <a:ext uri="{FF2B5EF4-FFF2-40B4-BE49-F238E27FC236}">
                            <a16:creationId xmlns:a16="http://schemas.microsoft.com/office/drawing/2014/main" id="{AAB36564-8CE4-21D0-B196-D658C6A2C522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479" name="AutoShape 349">
                          <a:extLst>
                            <a:ext uri="{FF2B5EF4-FFF2-40B4-BE49-F238E27FC236}">
                              <a16:creationId xmlns:a16="http://schemas.microsoft.com/office/drawing/2014/main" id="{95C0C62D-E8AF-62B4-343F-34A4DEDF9A8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80" name="Oval 350">
                          <a:extLst>
                            <a:ext uri="{FF2B5EF4-FFF2-40B4-BE49-F238E27FC236}">
                              <a16:creationId xmlns:a16="http://schemas.microsoft.com/office/drawing/2014/main" id="{910367B3-D7E0-A580-FA33-82D1D10E73E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81" name="Oval 351">
                          <a:extLst>
                            <a:ext uri="{FF2B5EF4-FFF2-40B4-BE49-F238E27FC236}">
                              <a16:creationId xmlns:a16="http://schemas.microsoft.com/office/drawing/2014/main" id="{41EC3BED-AF55-BBC4-371D-3C8A4C3F31A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82" name="Oval 352">
                          <a:extLst>
                            <a:ext uri="{FF2B5EF4-FFF2-40B4-BE49-F238E27FC236}">
                              <a16:creationId xmlns:a16="http://schemas.microsoft.com/office/drawing/2014/main" id="{6CAEE423-4FDB-6EE1-6353-FEBF6E837C3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5474" name="Group 353">
                        <a:extLst>
                          <a:ext uri="{FF2B5EF4-FFF2-40B4-BE49-F238E27FC236}">
                            <a16:creationId xmlns:a16="http://schemas.microsoft.com/office/drawing/2014/main" id="{FEF1762F-ADFC-FD2A-2B6C-8B536AE9417C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475" name="AutoShape 354">
                          <a:extLst>
                            <a:ext uri="{FF2B5EF4-FFF2-40B4-BE49-F238E27FC236}">
                              <a16:creationId xmlns:a16="http://schemas.microsoft.com/office/drawing/2014/main" id="{3F563D6E-86E7-3FF8-2FD3-D3BFBD78071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76" name="Oval 355">
                          <a:extLst>
                            <a:ext uri="{FF2B5EF4-FFF2-40B4-BE49-F238E27FC236}">
                              <a16:creationId xmlns:a16="http://schemas.microsoft.com/office/drawing/2014/main" id="{86FB19A4-8397-7AD0-47F0-9B66B6301CE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77" name="Oval 356">
                          <a:extLst>
                            <a:ext uri="{FF2B5EF4-FFF2-40B4-BE49-F238E27FC236}">
                              <a16:creationId xmlns:a16="http://schemas.microsoft.com/office/drawing/2014/main" id="{9DF2D303-63BE-953E-8B64-E5A2B970DCA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78" name="Oval 357">
                          <a:extLst>
                            <a:ext uri="{FF2B5EF4-FFF2-40B4-BE49-F238E27FC236}">
                              <a16:creationId xmlns:a16="http://schemas.microsoft.com/office/drawing/2014/main" id="{379071EE-E76D-32E2-0C60-2F54294E701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5462" name="Group 358">
                      <a:extLst>
                        <a:ext uri="{FF2B5EF4-FFF2-40B4-BE49-F238E27FC236}">
                          <a16:creationId xmlns:a16="http://schemas.microsoft.com/office/drawing/2014/main" id="{AC9CD20E-1283-3A46-9202-6345F49E863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311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5463" name="Group 359">
                        <a:extLst>
                          <a:ext uri="{FF2B5EF4-FFF2-40B4-BE49-F238E27FC236}">
                            <a16:creationId xmlns:a16="http://schemas.microsoft.com/office/drawing/2014/main" id="{8E9A7342-5A5F-D787-EF17-61FDEDC85C9A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469" name="AutoShape 360">
                          <a:extLst>
                            <a:ext uri="{FF2B5EF4-FFF2-40B4-BE49-F238E27FC236}">
                              <a16:creationId xmlns:a16="http://schemas.microsoft.com/office/drawing/2014/main" id="{A0259550-E427-83C7-F21A-32CA82416B9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70" name="Oval 361">
                          <a:extLst>
                            <a:ext uri="{FF2B5EF4-FFF2-40B4-BE49-F238E27FC236}">
                              <a16:creationId xmlns:a16="http://schemas.microsoft.com/office/drawing/2014/main" id="{EA19B97F-254A-AC72-E90B-EB7BB53BA14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71" name="Oval 362">
                          <a:extLst>
                            <a:ext uri="{FF2B5EF4-FFF2-40B4-BE49-F238E27FC236}">
                              <a16:creationId xmlns:a16="http://schemas.microsoft.com/office/drawing/2014/main" id="{725BCC37-8DC5-FB2E-9ACA-F999C98C124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72" name="Oval 363">
                          <a:extLst>
                            <a:ext uri="{FF2B5EF4-FFF2-40B4-BE49-F238E27FC236}">
                              <a16:creationId xmlns:a16="http://schemas.microsoft.com/office/drawing/2014/main" id="{38C23F93-A029-C7BA-4DC8-334CD1FC7A5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5464" name="Group 364">
                        <a:extLst>
                          <a:ext uri="{FF2B5EF4-FFF2-40B4-BE49-F238E27FC236}">
                            <a16:creationId xmlns:a16="http://schemas.microsoft.com/office/drawing/2014/main" id="{E0025307-6FDE-8D25-A8FF-3BB656F4BB76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465" name="AutoShape 365">
                          <a:extLst>
                            <a:ext uri="{FF2B5EF4-FFF2-40B4-BE49-F238E27FC236}">
                              <a16:creationId xmlns:a16="http://schemas.microsoft.com/office/drawing/2014/main" id="{3DB3D22C-93ED-7570-0CA2-D70C4916A77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66" name="Oval 366">
                          <a:extLst>
                            <a:ext uri="{FF2B5EF4-FFF2-40B4-BE49-F238E27FC236}">
                              <a16:creationId xmlns:a16="http://schemas.microsoft.com/office/drawing/2014/main" id="{1556DA79-FFED-B8B6-EA9E-164BD7922D5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67" name="Oval 367">
                          <a:extLst>
                            <a:ext uri="{FF2B5EF4-FFF2-40B4-BE49-F238E27FC236}">
                              <a16:creationId xmlns:a16="http://schemas.microsoft.com/office/drawing/2014/main" id="{F4C70705-B103-ED7E-3B3C-D988139316B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68" name="Oval 368">
                          <a:extLst>
                            <a:ext uri="{FF2B5EF4-FFF2-40B4-BE49-F238E27FC236}">
                              <a16:creationId xmlns:a16="http://schemas.microsoft.com/office/drawing/2014/main" id="{97334FD9-01CE-DDBF-472B-47F7547B599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5438" name="Group 369">
                    <a:extLst>
                      <a:ext uri="{FF2B5EF4-FFF2-40B4-BE49-F238E27FC236}">
                        <a16:creationId xmlns:a16="http://schemas.microsoft.com/office/drawing/2014/main" id="{5E0D8B59-4BCD-44E4-EE6E-9A19073C316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4" y="1566"/>
                    <a:ext cx="162" cy="543"/>
                    <a:chOff x="1104" y="1056"/>
                    <a:chExt cx="162" cy="543"/>
                  </a:xfrm>
                </p:grpSpPr>
                <p:grpSp>
                  <p:nvGrpSpPr>
                    <p:cNvPr id="5439" name="Group 370">
                      <a:extLst>
                        <a:ext uri="{FF2B5EF4-FFF2-40B4-BE49-F238E27FC236}">
                          <a16:creationId xmlns:a16="http://schemas.microsoft.com/office/drawing/2014/main" id="{93FE85C7-72C6-AE31-FCD5-CF84130BE70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056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5451" name="Group 371">
                        <a:extLst>
                          <a:ext uri="{FF2B5EF4-FFF2-40B4-BE49-F238E27FC236}">
                            <a16:creationId xmlns:a16="http://schemas.microsoft.com/office/drawing/2014/main" id="{737A6C89-DA85-F7CD-1040-BE2CB616FE81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457" name="AutoShape 372">
                          <a:extLst>
                            <a:ext uri="{FF2B5EF4-FFF2-40B4-BE49-F238E27FC236}">
                              <a16:creationId xmlns:a16="http://schemas.microsoft.com/office/drawing/2014/main" id="{DCF1EB1D-71FC-2D3D-5F9B-3A8B9A98D3A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58" name="Oval 373">
                          <a:extLst>
                            <a:ext uri="{FF2B5EF4-FFF2-40B4-BE49-F238E27FC236}">
                              <a16:creationId xmlns:a16="http://schemas.microsoft.com/office/drawing/2014/main" id="{F94ABD86-E407-D7FF-0BB6-F4D739DF8BE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59" name="Oval 374">
                          <a:extLst>
                            <a:ext uri="{FF2B5EF4-FFF2-40B4-BE49-F238E27FC236}">
                              <a16:creationId xmlns:a16="http://schemas.microsoft.com/office/drawing/2014/main" id="{83BD9A37-5C8A-7224-6CD7-B393FDF619D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60" name="Oval 375">
                          <a:extLst>
                            <a:ext uri="{FF2B5EF4-FFF2-40B4-BE49-F238E27FC236}">
                              <a16:creationId xmlns:a16="http://schemas.microsoft.com/office/drawing/2014/main" id="{BEB31655-6E7B-E554-7B3C-0BD1AD49864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5452" name="Group 376">
                        <a:extLst>
                          <a:ext uri="{FF2B5EF4-FFF2-40B4-BE49-F238E27FC236}">
                            <a16:creationId xmlns:a16="http://schemas.microsoft.com/office/drawing/2014/main" id="{9F3EB461-E894-2816-E81C-497BCEAF6BD9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453" name="AutoShape 377">
                          <a:extLst>
                            <a:ext uri="{FF2B5EF4-FFF2-40B4-BE49-F238E27FC236}">
                              <a16:creationId xmlns:a16="http://schemas.microsoft.com/office/drawing/2014/main" id="{F5011968-57D9-25C0-61C9-CEEC46FDF8A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54" name="Oval 378">
                          <a:extLst>
                            <a:ext uri="{FF2B5EF4-FFF2-40B4-BE49-F238E27FC236}">
                              <a16:creationId xmlns:a16="http://schemas.microsoft.com/office/drawing/2014/main" id="{7B6F95C8-0626-465F-F886-59E39517F76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55" name="Oval 379">
                          <a:extLst>
                            <a:ext uri="{FF2B5EF4-FFF2-40B4-BE49-F238E27FC236}">
                              <a16:creationId xmlns:a16="http://schemas.microsoft.com/office/drawing/2014/main" id="{18F3D04F-AE9B-58B2-B336-5AC22D30944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56" name="Oval 380">
                          <a:extLst>
                            <a:ext uri="{FF2B5EF4-FFF2-40B4-BE49-F238E27FC236}">
                              <a16:creationId xmlns:a16="http://schemas.microsoft.com/office/drawing/2014/main" id="{E1D8C805-A94B-D312-74EB-A0E3DBCA78E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5440" name="Group 381">
                      <a:extLst>
                        <a:ext uri="{FF2B5EF4-FFF2-40B4-BE49-F238E27FC236}">
                          <a16:creationId xmlns:a16="http://schemas.microsoft.com/office/drawing/2014/main" id="{F6055F36-4F97-DA4B-1447-FEA5C069EE4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311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5441" name="Group 382">
                        <a:extLst>
                          <a:ext uri="{FF2B5EF4-FFF2-40B4-BE49-F238E27FC236}">
                            <a16:creationId xmlns:a16="http://schemas.microsoft.com/office/drawing/2014/main" id="{A90BDA66-49EA-458F-4C02-CDF2EFAF0DE9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447" name="AutoShape 383">
                          <a:extLst>
                            <a:ext uri="{FF2B5EF4-FFF2-40B4-BE49-F238E27FC236}">
                              <a16:creationId xmlns:a16="http://schemas.microsoft.com/office/drawing/2014/main" id="{A3C1A799-3F9D-461A-E68A-A887F97E1C6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48" name="Oval 384">
                          <a:extLst>
                            <a:ext uri="{FF2B5EF4-FFF2-40B4-BE49-F238E27FC236}">
                              <a16:creationId xmlns:a16="http://schemas.microsoft.com/office/drawing/2014/main" id="{B875DE1F-10CD-6727-1EBA-120AD31FCFB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49" name="Oval 385">
                          <a:extLst>
                            <a:ext uri="{FF2B5EF4-FFF2-40B4-BE49-F238E27FC236}">
                              <a16:creationId xmlns:a16="http://schemas.microsoft.com/office/drawing/2014/main" id="{040800E4-2C78-4A68-6472-73793058D62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50" name="Oval 386">
                          <a:extLst>
                            <a:ext uri="{FF2B5EF4-FFF2-40B4-BE49-F238E27FC236}">
                              <a16:creationId xmlns:a16="http://schemas.microsoft.com/office/drawing/2014/main" id="{EA28103F-AAD8-BA49-2C99-3E83A23644C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5442" name="Group 387">
                        <a:extLst>
                          <a:ext uri="{FF2B5EF4-FFF2-40B4-BE49-F238E27FC236}">
                            <a16:creationId xmlns:a16="http://schemas.microsoft.com/office/drawing/2014/main" id="{9BCAE430-06D3-2A9C-309B-06400675586D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443" name="AutoShape 388">
                          <a:extLst>
                            <a:ext uri="{FF2B5EF4-FFF2-40B4-BE49-F238E27FC236}">
                              <a16:creationId xmlns:a16="http://schemas.microsoft.com/office/drawing/2014/main" id="{220E0DD4-BF97-7C7B-B32E-FB0600D14C6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44" name="Oval 389">
                          <a:extLst>
                            <a:ext uri="{FF2B5EF4-FFF2-40B4-BE49-F238E27FC236}">
                              <a16:creationId xmlns:a16="http://schemas.microsoft.com/office/drawing/2014/main" id="{53544C92-27F5-1046-C7E1-99AA8BA5CB3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45" name="Oval 390">
                          <a:extLst>
                            <a:ext uri="{FF2B5EF4-FFF2-40B4-BE49-F238E27FC236}">
                              <a16:creationId xmlns:a16="http://schemas.microsoft.com/office/drawing/2014/main" id="{599523BB-F84C-3B25-33CB-51F6E453D78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46" name="Oval 391">
                          <a:extLst>
                            <a:ext uri="{FF2B5EF4-FFF2-40B4-BE49-F238E27FC236}">
                              <a16:creationId xmlns:a16="http://schemas.microsoft.com/office/drawing/2014/main" id="{7F76E690-81A2-934D-3A3C-9B805CBFFB6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5388" name="Group 392">
                  <a:extLst>
                    <a:ext uri="{FF2B5EF4-FFF2-40B4-BE49-F238E27FC236}">
                      <a16:creationId xmlns:a16="http://schemas.microsoft.com/office/drawing/2014/main" id="{DE74C90E-D9AD-43A9-BF8E-E97634592C7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972" y="2604"/>
                  <a:ext cx="48" cy="333"/>
                  <a:chOff x="1104" y="1056"/>
                  <a:chExt cx="162" cy="1053"/>
                </a:xfrm>
              </p:grpSpPr>
              <p:grpSp>
                <p:nvGrpSpPr>
                  <p:cNvPr id="5391" name="Group 393">
                    <a:extLst>
                      <a:ext uri="{FF2B5EF4-FFF2-40B4-BE49-F238E27FC236}">
                        <a16:creationId xmlns:a16="http://schemas.microsoft.com/office/drawing/2014/main" id="{E938628C-C783-67B2-E1B5-C2BB4BEE764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4" y="1056"/>
                    <a:ext cx="162" cy="543"/>
                    <a:chOff x="1104" y="1056"/>
                    <a:chExt cx="162" cy="543"/>
                  </a:xfrm>
                </p:grpSpPr>
                <p:grpSp>
                  <p:nvGrpSpPr>
                    <p:cNvPr id="5415" name="Group 394">
                      <a:extLst>
                        <a:ext uri="{FF2B5EF4-FFF2-40B4-BE49-F238E27FC236}">
                          <a16:creationId xmlns:a16="http://schemas.microsoft.com/office/drawing/2014/main" id="{7CFCA28F-A97B-3748-7D9F-5A7859A10EA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056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5427" name="Group 395">
                        <a:extLst>
                          <a:ext uri="{FF2B5EF4-FFF2-40B4-BE49-F238E27FC236}">
                            <a16:creationId xmlns:a16="http://schemas.microsoft.com/office/drawing/2014/main" id="{8FE4BE43-98D6-A73D-0B7E-60454142FA5D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433" name="AutoShape 396">
                          <a:extLst>
                            <a:ext uri="{FF2B5EF4-FFF2-40B4-BE49-F238E27FC236}">
                              <a16:creationId xmlns:a16="http://schemas.microsoft.com/office/drawing/2014/main" id="{F8AB2972-F901-F2ED-CA9A-0009E23932C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34" name="Oval 397">
                          <a:extLst>
                            <a:ext uri="{FF2B5EF4-FFF2-40B4-BE49-F238E27FC236}">
                              <a16:creationId xmlns:a16="http://schemas.microsoft.com/office/drawing/2014/main" id="{731FB88D-402E-9E6C-0039-C32BD7AC066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35" name="Oval 398">
                          <a:extLst>
                            <a:ext uri="{FF2B5EF4-FFF2-40B4-BE49-F238E27FC236}">
                              <a16:creationId xmlns:a16="http://schemas.microsoft.com/office/drawing/2014/main" id="{B659724E-F8E5-2E3B-470E-60618230F3D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36" name="Oval 399">
                          <a:extLst>
                            <a:ext uri="{FF2B5EF4-FFF2-40B4-BE49-F238E27FC236}">
                              <a16:creationId xmlns:a16="http://schemas.microsoft.com/office/drawing/2014/main" id="{7C9571BB-96D0-D70D-C5E4-9DC8F6C21D1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5428" name="Group 400">
                        <a:extLst>
                          <a:ext uri="{FF2B5EF4-FFF2-40B4-BE49-F238E27FC236}">
                            <a16:creationId xmlns:a16="http://schemas.microsoft.com/office/drawing/2014/main" id="{C0789F55-763D-7C91-8DAF-1AED7C4DABC6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429" name="AutoShape 401">
                          <a:extLst>
                            <a:ext uri="{FF2B5EF4-FFF2-40B4-BE49-F238E27FC236}">
                              <a16:creationId xmlns:a16="http://schemas.microsoft.com/office/drawing/2014/main" id="{517D59AD-0BC0-C671-F267-A372703812C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30" name="Oval 402">
                          <a:extLst>
                            <a:ext uri="{FF2B5EF4-FFF2-40B4-BE49-F238E27FC236}">
                              <a16:creationId xmlns:a16="http://schemas.microsoft.com/office/drawing/2014/main" id="{B6CD22C9-CAD9-EAC9-4F3B-6439F156C86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31" name="Oval 403">
                          <a:extLst>
                            <a:ext uri="{FF2B5EF4-FFF2-40B4-BE49-F238E27FC236}">
                              <a16:creationId xmlns:a16="http://schemas.microsoft.com/office/drawing/2014/main" id="{9554BE6B-F931-1CCB-6CBD-E175013A092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32" name="Oval 404">
                          <a:extLst>
                            <a:ext uri="{FF2B5EF4-FFF2-40B4-BE49-F238E27FC236}">
                              <a16:creationId xmlns:a16="http://schemas.microsoft.com/office/drawing/2014/main" id="{910F771D-E8E9-7371-F8D5-CE83D7ED06D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5416" name="Group 405">
                      <a:extLst>
                        <a:ext uri="{FF2B5EF4-FFF2-40B4-BE49-F238E27FC236}">
                          <a16:creationId xmlns:a16="http://schemas.microsoft.com/office/drawing/2014/main" id="{B6533E7E-5D3D-13E5-B06B-23FB008A0B2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311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5417" name="Group 406">
                        <a:extLst>
                          <a:ext uri="{FF2B5EF4-FFF2-40B4-BE49-F238E27FC236}">
                            <a16:creationId xmlns:a16="http://schemas.microsoft.com/office/drawing/2014/main" id="{32F7C98A-71E9-1A34-77C8-2664F416CA97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423" name="AutoShape 407">
                          <a:extLst>
                            <a:ext uri="{FF2B5EF4-FFF2-40B4-BE49-F238E27FC236}">
                              <a16:creationId xmlns:a16="http://schemas.microsoft.com/office/drawing/2014/main" id="{1BDAA17A-17C2-0082-AC99-85A90A84739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24" name="Oval 408">
                          <a:extLst>
                            <a:ext uri="{FF2B5EF4-FFF2-40B4-BE49-F238E27FC236}">
                              <a16:creationId xmlns:a16="http://schemas.microsoft.com/office/drawing/2014/main" id="{CB905BB4-1665-0A6E-98D1-5DC8C4FE73A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25" name="Oval 409">
                          <a:extLst>
                            <a:ext uri="{FF2B5EF4-FFF2-40B4-BE49-F238E27FC236}">
                              <a16:creationId xmlns:a16="http://schemas.microsoft.com/office/drawing/2014/main" id="{084559A0-12C2-DADD-D5B1-8FE9CCA1A03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26" name="Oval 410">
                          <a:extLst>
                            <a:ext uri="{FF2B5EF4-FFF2-40B4-BE49-F238E27FC236}">
                              <a16:creationId xmlns:a16="http://schemas.microsoft.com/office/drawing/2014/main" id="{6B3011DC-9FD2-B8BE-D878-3288CC7A8A2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5418" name="Group 411">
                        <a:extLst>
                          <a:ext uri="{FF2B5EF4-FFF2-40B4-BE49-F238E27FC236}">
                            <a16:creationId xmlns:a16="http://schemas.microsoft.com/office/drawing/2014/main" id="{7420CE20-7529-59CB-D484-88DE8B86EA7F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419" name="AutoShape 412">
                          <a:extLst>
                            <a:ext uri="{FF2B5EF4-FFF2-40B4-BE49-F238E27FC236}">
                              <a16:creationId xmlns:a16="http://schemas.microsoft.com/office/drawing/2014/main" id="{325E100A-434F-04B8-CE5C-99DE29F9C09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20" name="Oval 413">
                          <a:extLst>
                            <a:ext uri="{FF2B5EF4-FFF2-40B4-BE49-F238E27FC236}">
                              <a16:creationId xmlns:a16="http://schemas.microsoft.com/office/drawing/2014/main" id="{7FA86A49-25A1-5865-B201-57644F08F5E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21" name="Oval 414">
                          <a:extLst>
                            <a:ext uri="{FF2B5EF4-FFF2-40B4-BE49-F238E27FC236}">
                              <a16:creationId xmlns:a16="http://schemas.microsoft.com/office/drawing/2014/main" id="{4627B3FB-5639-E349-51BE-8BBC4E81016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22" name="Oval 415">
                          <a:extLst>
                            <a:ext uri="{FF2B5EF4-FFF2-40B4-BE49-F238E27FC236}">
                              <a16:creationId xmlns:a16="http://schemas.microsoft.com/office/drawing/2014/main" id="{CCA4AD2B-EFC6-8A04-4553-7C1575414C4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5392" name="Group 416">
                    <a:extLst>
                      <a:ext uri="{FF2B5EF4-FFF2-40B4-BE49-F238E27FC236}">
                        <a16:creationId xmlns:a16="http://schemas.microsoft.com/office/drawing/2014/main" id="{647E2F73-179E-1CB2-2877-81A33B19C68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4" y="1566"/>
                    <a:ext cx="162" cy="543"/>
                    <a:chOff x="1104" y="1056"/>
                    <a:chExt cx="162" cy="543"/>
                  </a:xfrm>
                </p:grpSpPr>
                <p:grpSp>
                  <p:nvGrpSpPr>
                    <p:cNvPr id="5393" name="Group 417">
                      <a:extLst>
                        <a:ext uri="{FF2B5EF4-FFF2-40B4-BE49-F238E27FC236}">
                          <a16:creationId xmlns:a16="http://schemas.microsoft.com/office/drawing/2014/main" id="{1E57A855-A4B1-1695-5D39-423AAE126A8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056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5405" name="Group 418">
                        <a:extLst>
                          <a:ext uri="{FF2B5EF4-FFF2-40B4-BE49-F238E27FC236}">
                            <a16:creationId xmlns:a16="http://schemas.microsoft.com/office/drawing/2014/main" id="{AD6938E1-1E34-32D5-D29D-4DC4EDCD82F1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411" name="AutoShape 419">
                          <a:extLst>
                            <a:ext uri="{FF2B5EF4-FFF2-40B4-BE49-F238E27FC236}">
                              <a16:creationId xmlns:a16="http://schemas.microsoft.com/office/drawing/2014/main" id="{AB81278B-4397-D0D5-CC91-3296E968305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12" name="Oval 420">
                          <a:extLst>
                            <a:ext uri="{FF2B5EF4-FFF2-40B4-BE49-F238E27FC236}">
                              <a16:creationId xmlns:a16="http://schemas.microsoft.com/office/drawing/2014/main" id="{27FE1753-C5EE-B1B7-50EA-522887FAA02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13" name="Oval 421">
                          <a:extLst>
                            <a:ext uri="{FF2B5EF4-FFF2-40B4-BE49-F238E27FC236}">
                              <a16:creationId xmlns:a16="http://schemas.microsoft.com/office/drawing/2014/main" id="{DD694544-D0E6-4E0B-B73A-A4B81269B42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14" name="Oval 422">
                          <a:extLst>
                            <a:ext uri="{FF2B5EF4-FFF2-40B4-BE49-F238E27FC236}">
                              <a16:creationId xmlns:a16="http://schemas.microsoft.com/office/drawing/2014/main" id="{D202963C-59D1-6C50-202D-CED1E4484D8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5406" name="Group 423">
                        <a:extLst>
                          <a:ext uri="{FF2B5EF4-FFF2-40B4-BE49-F238E27FC236}">
                            <a16:creationId xmlns:a16="http://schemas.microsoft.com/office/drawing/2014/main" id="{E63C258F-2D15-258E-8C16-018EB68E4E67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407" name="AutoShape 424">
                          <a:extLst>
                            <a:ext uri="{FF2B5EF4-FFF2-40B4-BE49-F238E27FC236}">
                              <a16:creationId xmlns:a16="http://schemas.microsoft.com/office/drawing/2014/main" id="{18EF1570-DCB5-5F4D-46D3-0F8B76C4966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08" name="Oval 425">
                          <a:extLst>
                            <a:ext uri="{FF2B5EF4-FFF2-40B4-BE49-F238E27FC236}">
                              <a16:creationId xmlns:a16="http://schemas.microsoft.com/office/drawing/2014/main" id="{122B64FC-6E56-B7AA-41FB-57FEB554465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09" name="Oval 426">
                          <a:extLst>
                            <a:ext uri="{FF2B5EF4-FFF2-40B4-BE49-F238E27FC236}">
                              <a16:creationId xmlns:a16="http://schemas.microsoft.com/office/drawing/2014/main" id="{C7A827A2-2DE0-6083-2766-513CC71B3A8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10" name="Oval 427">
                          <a:extLst>
                            <a:ext uri="{FF2B5EF4-FFF2-40B4-BE49-F238E27FC236}">
                              <a16:creationId xmlns:a16="http://schemas.microsoft.com/office/drawing/2014/main" id="{DFCCF8BC-8556-86F4-B388-BE429A5808F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5394" name="Group 428">
                      <a:extLst>
                        <a:ext uri="{FF2B5EF4-FFF2-40B4-BE49-F238E27FC236}">
                          <a16:creationId xmlns:a16="http://schemas.microsoft.com/office/drawing/2014/main" id="{B648FBFC-848D-A83F-A58C-3A8AEF53A90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311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5395" name="Group 429">
                        <a:extLst>
                          <a:ext uri="{FF2B5EF4-FFF2-40B4-BE49-F238E27FC236}">
                            <a16:creationId xmlns:a16="http://schemas.microsoft.com/office/drawing/2014/main" id="{476539E3-002B-8978-F0A5-E374418A5051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401" name="AutoShape 430">
                          <a:extLst>
                            <a:ext uri="{FF2B5EF4-FFF2-40B4-BE49-F238E27FC236}">
                              <a16:creationId xmlns:a16="http://schemas.microsoft.com/office/drawing/2014/main" id="{1D1568B4-0C81-16DA-5FCC-7643016EF36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02" name="Oval 431">
                          <a:extLst>
                            <a:ext uri="{FF2B5EF4-FFF2-40B4-BE49-F238E27FC236}">
                              <a16:creationId xmlns:a16="http://schemas.microsoft.com/office/drawing/2014/main" id="{C94D0E6E-8120-99D3-6756-419E6BD9110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03" name="Oval 432">
                          <a:extLst>
                            <a:ext uri="{FF2B5EF4-FFF2-40B4-BE49-F238E27FC236}">
                              <a16:creationId xmlns:a16="http://schemas.microsoft.com/office/drawing/2014/main" id="{3049A52E-94F1-0C4F-26E6-0035126C72F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04" name="Oval 433">
                          <a:extLst>
                            <a:ext uri="{FF2B5EF4-FFF2-40B4-BE49-F238E27FC236}">
                              <a16:creationId xmlns:a16="http://schemas.microsoft.com/office/drawing/2014/main" id="{CCADA3CA-1405-EBF9-110B-95214D5E035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5396" name="Group 434">
                        <a:extLst>
                          <a:ext uri="{FF2B5EF4-FFF2-40B4-BE49-F238E27FC236}">
                            <a16:creationId xmlns:a16="http://schemas.microsoft.com/office/drawing/2014/main" id="{66C62D15-9EC7-EA89-088F-AF56505E7AA8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397" name="AutoShape 435">
                          <a:extLst>
                            <a:ext uri="{FF2B5EF4-FFF2-40B4-BE49-F238E27FC236}">
                              <a16:creationId xmlns:a16="http://schemas.microsoft.com/office/drawing/2014/main" id="{05507BEC-D0FB-E727-81AC-ED449519D05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98" name="Oval 436">
                          <a:extLst>
                            <a:ext uri="{FF2B5EF4-FFF2-40B4-BE49-F238E27FC236}">
                              <a16:creationId xmlns:a16="http://schemas.microsoft.com/office/drawing/2014/main" id="{978FE487-8146-5D9F-B58C-B0F0813BB72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99" name="Oval 437">
                          <a:extLst>
                            <a:ext uri="{FF2B5EF4-FFF2-40B4-BE49-F238E27FC236}">
                              <a16:creationId xmlns:a16="http://schemas.microsoft.com/office/drawing/2014/main" id="{0A344135-FC15-8AEE-E7E6-C59B5B78226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00" name="Oval 438">
                          <a:extLst>
                            <a:ext uri="{FF2B5EF4-FFF2-40B4-BE49-F238E27FC236}">
                              <a16:creationId xmlns:a16="http://schemas.microsoft.com/office/drawing/2014/main" id="{240DEEFA-B2B4-CA06-A712-EBA4DCA8515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</p:grpSp>
            <p:sp>
              <p:nvSpPr>
                <p:cNvPr id="5389" name="Line 439">
                  <a:extLst>
                    <a:ext uri="{FF2B5EF4-FFF2-40B4-BE49-F238E27FC236}">
                      <a16:creationId xmlns:a16="http://schemas.microsoft.com/office/drawing/2014/main" id="{6472E2F7-0E80-D8A4-14D6-18208F430A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06" y="259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5390" name="Freeform 440">
                  <a:extLst>
                    <a:ext uri="{FF2B5EF4-FFF2-40B4-BE49-F238E27FC236}">
                      <a16:creationId xmlns:a16="http://schemas.microsoft.com/office/drawing/2014/main" id="{88E61AF9-EDC9-1079-6B71-C8C89EA621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8" y="2568"/>
                  <a:ext cx="96" cy="32"/>
                </a:xfrm>
                <a:custGeom>
                  <a:avLst/>
                  <a:gdLst>
                    <a:gd name="T0" fmla="*/ 0 w 96"/>
                    <a:gd name="T1" fmla="*/ 32 h 32"/>
                    <a:gd name="T2" fmla="*/ 52 w 96"/>
                    <a:gd name="T3" fmla="*/ 0 h 32"/>
                    <a:gd name="T4" fmla="*/ 96 w 96"/>
                    <a:gd name="T5" fmla="*/ 26 h 3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96" h="32">
                      <a:moveTo>
                        <a:pt x="0" y="32"/>
                      </a:moveTo>
                      <a:cubicBezTo>
                        <a:pt x="10" y="17"/>
                        <a:pt x="36" y="5"/>
                        <a:pt x="52" y="0"/>
                      </a:cubicBezTo>
                      <a:cubicBezTo>
                        <a:pt x="65" y="9"/>
                        <a:pt x="85" y="15"/>
                        <a:pt x="96" y="26"/>
                      </a:cubicBezTo>
                    </a:path>
                  </a:pathLst>
                </a:custGeom>
                <a:solidFill>
                  <a:schemeClr val="tx1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5193" name="Group 441">
                <a:extLst>
                  <a:ext uri="{FF2B5EF4-FFF2-40B4-BE49-F238E27FC236}">
                    <a16:creationId xmlns:a16="http://schemas.microsoft.com/office/drawing/2014/main" id="{3B1DE5CE-9EB0-86A4-D6FE-444D12BB1CA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28" y="1442"/>
                <a:ext cx="92" cy="350"/>
                <a:chOff x="3888" y="2568"/>
                <a:chExt cx="132" cy="369"/>
              </a:xfrm>
            </p:grpSpPr>
            <p:grpSp>
              <p:nvGrpSpPr>
                <p:cNvPr id="5291" name="Group 442">
                  <a:extLst>
                    <a:ext uri="{FF2B5EF4-FFF2-40B4-BE49-F238E27FC236}">
                      <a16:creationId xmlns:a16="http://schemas.microsoft.com/office/drawing/2014/main" id="{D973656C-9716-1C4A-08A0-1244FDBD106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88" y="2604"/>
                  <a:ext cx="48" cy="333"/>
                  <a:chOff x="1104" y="1056"/>
                  <a:chExt cx="162" cy="1053"/>
                </a:xfrm>
              </p:grpSpPr>
              <p:grpSp>
                <p:nvGrpSpPr>
                  <p:cNvPr id="5341" name="Group 443">
                    <a:extLst>
                      <a:ext uri="{FF2B5EF4-FFF2-40B4-BE49-F238E27FC236}">
                        <a16:creationId xmlns:a16="http://schemas.microsoft.com/office/drawing/2014/main" id="{1A629059-8B90-98FF-1760-9C27AC1C4A7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4" y="1056"/>
                    <a:ext cx="162" cy="543"/>
                    <a:chOff x="1104" y="1056"/>
                    <a:chExt cx="162" cy="543"/>
                  </a:xfrm>
                </p:grpSpPr>
                <p:grpSp>
                  <p:nvGrpSpPr>
                    <p:cNvPr id="5365" name="Group 444">
                      <a:extLst>
                        <a:ext uri="{FF2B5EF4-FFF2-40B4-BE49-F238E27FC236}">
                          <a16:creationId xmlns:a16="http://schemas.microsoft.com/office/drawing/2014/main" id="{1A3B23BD-F8CD-69CE-67B2-832A58C8D5C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056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5377" name="Group 445">
                        <a:extLst>
                          <a:ext uri="{FF2B5EF4-FFF2-40B4-BE49-F238E27FC236}">
                            <a16:creationId xmlns:a16="http://schemas.microsoft.com/office/drawing/2014/main" id="{C8F0A969-BB7E-5051-FCFE-F9958D14F03A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383" name="AutoShape 446">
                          <a:extLst>
                            <a:ext uri="{FF2B5EF4-FFF2-40B4-BE49-F238E27FC236}">
                              <a16:creationId xmlns:a16="http://schemas.microsoft.com/office/drawing/2014/main" id="{B54F6A41-FD44-FE4F-E930-3DA5C4B930D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84" name="Oval 447">
                          <a:extLst>
                            <a:ext uri="{FF2B5EF4-FFF2-40B4-BE49-F238E27FC236}">
                              <a16:creationId xmlns:a16="http://schemas.microsoft.com/office/drawing/2014/main" id="{6382488D-DBDE-AE12-D9E3-454371B35D2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85" name="Oval 448">
                          <a:extLst>
                            <a:ext uri="{FF2B5EF4-FFF2-40B4-BE49-F238E27FC236}">
                              <a16:creationId xmlns:a16="http://schemas.microsoft.com/office/drawing/2014/main" id="{0B09B600-B764-475E-F990-5751C646D08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86" name="Oval 449">
                          <a:extLst>
                            <a:ext uri="{FF2B5EF4-FFF2-40B4-BE49-F238E27FC236}">
                              <a16:creationId xmlns:a16="http://schemas.microsoft.com/office/drawing/2014/main" id="{A18FE31B-0A03-6B52-22AC-F5D0BD7E8C6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5378" name="Group 450">
                        <a:extLst>
                          <a:ext uri="{FF2B5EF4-FFF2-40B4-BE49-F238E27FC236}">
                            <a16:creationId xmlns:a16="http://schemas.microsoft.com/office/drawing/2014/main" id="{22A19985-0A4E-5AF7-9B2F-9B08346BF3C4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379" name="AutoShape 451">
                          <a:extLst>
                            <a:ext uri="{FF2B5EF4-FFF2-40B4-BE49-F238E27FC236}">
                              <a16:creationId xmlns:a16="http://schemas.microsoft.com/office/drawing/2014/main" id="{46D4C0AC-D445-8ABC-FA2C-7E15C75680E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80" name="Oval 452">
                          <a:extLst>
                            <a:ext uri="{FF2B5EF4-FFF2-40B4-BE49-F238E27FC236}">
                              <a16:creationId xmlns:a16="http://schemas.microsoft.com/office/drawing/2014/main" id="{98A589F8-660C-088A-6B85-C9B835598A0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81" name="Oval 453">
                          <a:extLst>
                            <a:ext uri="{FF2B5EF4-FFF2-40B4-BE49-F238E27FC236}">
                              <a16:creationId xmlns:a16="http://schemas.microsoft.com/office/drawing/2014/main" id="{2B36C564-5C17-F553-B068-4DAF5025365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82" name="Oval 454">
                          <a:extLst>
                            <a:ext uri="{FF2B5EF4-FFF2-40B4-BE49-F238E27FC236}">
                              <a16:creationId xmlns:a16="http://schemas.microsoft.com/office/drawing/2014/main" id="{8ABD23CD-DCEC-D84B-19E7-358CCD43380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5366" name="Group 455">
                      <a:extLst>
                        <a:ext uri="{FF2B5EF4-FFF2-40B4-BE49-F238E27FC236}">
                          <a16:creationId xmlns:a16="http://schemas.microsoft.com/office/drawing/2014/main" id="{6BC73A0E-3583-CB77-7952-67DB61CF749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311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5367" name="Group 456">
                        <a:extLst>
                          <a:ext uri="{FF2B5EF4-FFF2-40B4-BE49-F238E27FC236}">
                            <a16:creationId xmlns:a16="http://schemas.microsoft.com/office/drawing/2014/main" id="{38A33F43-BE9E-1D15-160D-768591A01F6B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373" name="AutoShape 457">
                          <a:extLst>
                            <a:ext uri="{FF2B5EF4-FFF2-40B4-BE49-F238E27FC236}">
                              <a16:creationId xmlns:a16="http://schemas.microsoft.com/office/drawing/2014/main" id="{80C6F881-CF3F-5C32-A934-2BF34F3070D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74" name="Oval 458">
                          <a:extLst>
                            <a:ext uri="{FF2B5EF4-FFF2-40B4-BE49-F238E27FC236}">
                              <a16:creationId xmlns:a16="http://schemas.microsoft.com/office/drawing/2014/main" id="{FF997B23-1E3D-D0D3-51EC-9020601CCC1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75" name="Oval 459">
                          <a:extLst>
                            <a:ext uri="{FF2B5EF4-FFF2-40B4-BE49-F238E27FC236}">
                              <a16:creationId xmlns:a16="http://schemas.microsoft.com/office/drawing/2014/main" id="{81DF1CAA-ABB6-97DA-B942-D33718BD7C3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76" name="Oval 460">
                          <a:extLst>
                            <a:ext uri="{FF2B5EF4-FFF2-40B4-BE49-F238E27FC236}">
                              <a16:creationId xmlns:a16="http://schemas.microsoft.com/office/drawing/2014/main" id="{7FF0AD82-32E1-7B68-64C2-068FC4430DB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5368" name="Group 461">
                        <a:extLst>
                          <a:ext uri="{FF2B5EF4-FFF2-40B4-BE49-F238E27FC236}">
                            <a16:creationId xmlns:a16="http://schemas.microsoft.com/office/drawing/2014/main" id="{0B39C25A-711F-366D-69E8-31B0D9C1D38D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369" name="AutoShape 462">
                          <a:extLst>
                            <a:ext uri="{FF2B5EF4-FFF2-40B4-BE49-F238E27FC236}">
                              <a16:creationId xmlns:a16="http://schemas.microsoft.com/office/drawing/2014/main" id="{03B8DA47-E424-1151-1293-25E716B56C7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70" name="Oval 463">
                          <a:extLst>
                            <a:ext uri="{FF2B5EF4-FFF2-40B4-BE49-F238E27FC236}">
                              <a16:creationId xmlns:a16="http://schemas.microsoft.com/office/drawing/2014/main" id="{2787BE49-D6F2-42A4-618E-25DBF8AD3A8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71" name="Oval 464">
                          <a:extLst>
                            <a:ext uri="{FF2B5EF4-FFF2-40B4-BE49-F238E27FC236}">
                              <a16:creationId xmlns:a16="http://schemas.microsoft.com/office/drawing/2014/main" id="{62411197-1955-C364-2248-5C74C1417E4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72" name="Oval 465">
                          <a:extLst>
                            <a:ext uri="{FF2B5EF4-FFF2-40B4-BE49-F238E27FC236}">
                              <a16:creationId xmlns:a16="http://schemas.microsoft.com/office/drawing/2014/main" id="{5DB119C9-11CD-4705-E8FA-B16654501CC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5342" name="Group 466">
                    <a:extLst>
                      <a:ext uri="{FF2B5EF4-FFF2-40B4-BE49-F238E27FC236}">
                        <a16:creationId xmlns:a16="http://schemas.microsoft.com/office/drawing/2014/main" id="{AF90C2EB-08B2-F503-28DE-6AD4C3A9AE8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4" y="1566"/>
                    <a:ext cx="162" cy="543"/>
                    <a:chOff x="1104" y="1056"/>
                    <a:chExt cx="162" cy="543"/>
                  </a:xfrm>
                </p:grpSpPr>
                <p:grpSp>
                  <p:nvGrpSpPr>
                    <p:cNvPr id="5343" name="Group 467">
                      <a:extLst>
                        <a:ext uri="{FF2B5EF4-FFF2-40B4-BE49-F238E27FC236}">
                          <a16:creationId xmlns:a16="http://schemas.microsoft.com/office/drawing/2014/main" id="{27B48FBB-BF87-678E-6761-CACD6076130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056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5355" name="Group 468">
                        <a:extLst>
                          <a:ext uri="{FF2B5EF4-FFF2-40B4-BE49-F238E27FC236}">
                            <a16:creationId xmlns:a16="http://schemas.microsoft.com/office/drawing/2014/main" id="{96113F82-CDCD-44C9-9AAE-7AB7E5E07D5B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361" name="AutoShape 469">
                          <a:extLst>
                            <a:ext uri="{FF2B5EF4-FFF2-40B4-BE49-F238E27FC236}">
                              <a16:creationId xmlns:a16="http://schemas.microsoft.com/office/drawing/2014/main" id="{4E524C62-71CD-58AD-62E8-65CA08A6EB4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62" name="Oval 470">
                          <a:extLst>
                            <a:ext uri="{FF2B5EF4-FFF2-40B4-BE49-F238E27FC236}">
                              <a16:creationId xmlns:a16="http://schemas.microsoft.com/office/drawing/2014/main" id="{7A7F000B-58B6-5154-54B8-A3F31DB5EEF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63" name="Oval 471">
                          <a:extLst>
                            <a:ext uri="{FF2B5EF4-FFF2-40B4-BE49-F238E27FC236}">
                              <a16:creationId xmlns:a16="http://schemas.microsoft.com/office/drawing/2014/main" id="{62A0CB93-A450-454F-4DE3-BAE2D263B18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64" name="Oval 472">
                          <a:extLst>
                            <a:ext uri="{FF2B5EF4-FFF2-40B4-BE49-F238E27FC236}">
                              <a16:creationId xmlns:a16="http://schemas.microsoft.com/office/drawing/2014/main" id="{03D8A9A2-FB8C-E7FE-238C-B6789A44899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5356" name="Group 473">
                        <a:extLst>
                          <a:ext uri="{FF2B5EF4-FFF2-40B4-BE49-F238E27FC236}">
                            <a16:creationId xmlns:a16="http://schemas.microsoft.com/office/drawing/2014/main" id="{7905CF43-9B6C-3994-C2B7-58C084D48A20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357" name="AutoShape 474">
                          <a:extLst>
                            <a:ext uri="{FF2B5EF4-FFF2-40B4-BE49-F238E27FC236}">
                              <a16:creationId xmlns:a16="http://schemas.microsoft.com/office/drawing/2014/main" id="{5C24CC52-26D5-9456-B719-C10AD9B534C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58" name="Oval 475">
                          <a:extLst>
                            <a:ext uri="{FF2B5EF4-FFF2-40B4-BE49-F238E27FC236}">
                              <a16:creationId xmlns:a16="http://schemas.microsoft.com/office/drawing/2014/main" id="{EBD93702-9B89-EE9A-0759-3EB0E4C6686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59" name="Oval 476">
                          <a:extLst>
                            <a:ext uri="{FF2B5EF4-FFF2-40B4-BE49-F238E27FC236}">
                              <a16:creationId xmlns:a16="http://schemas.microsoft.com/office/drawing/2014/main" id="{BAB9AC8F-BC44-9C53-C872-652D65382D7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60" name="Oval 477">
                          <a:extLst>
                            <a:ext uri="{FF2B5EF4-FFF2-40B4-BE49-F238E27FC236}">
                              <a16:creationId xmlns:a16="http://schemas.microsoft.com/office/drawing/2014/main" id="{735462F3-7ADB-49FC-302D-91A968BED3E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5344" name="Group 478">
                      <a:extLst>
                        <a:ext uri="{FF2B5EF4-FFF2-40B4-BE49-F238E27FC236}">
                          <a16:creationId xmlns:a16="http://schemas.microsoft.com/office/drawing/2014/main" id="{4BE0366E-2B31-8105-1E6D-15156577FB5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311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5345" name="Group 479">
                        <a:extLst>
                          <a:ext uri="{FF2B5EF4-FFF2-40B4-BE49-F238E27FC236}">
                            <a16:creationId xmlns:a16="http://schemas.microsoft.com/office/drawing/2014/main" id="{C5A1C2EB-634D-AAB9-CA84-E916955A0694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351" name="AutoShape 480">
                          <a:extLst>
                            <a:ext uri="{FF2B5EF4-FFF2-40B4-BE49-F238E27FC236}">
                              <a16:creationId xmlns:a16="http://schemas.microsoft.com/office/drawing/2014/main" id="{97FE9510-6B1F-9B59-0201-60A57CD33AE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52" name="Oval 481">
                          <a:extLst>
                            <a:ext uri="{FF2B5EF4-FFF2-40B4-BE49-F238E27FC236}">
                              <a16:creationId xmlns:a16="http://schemas.microsoft.com/office/drawing/2014/main" id="{EA6CFF9D-D0AD-D5B8-C766-CA88D5B45DF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53" name="Oval 482">
                          <a:extLst>
                            <a:ext uri="{FF2B5EF4-FFF2-40B4-BE49-F238E27FC236}">
                              <a16:creationId xmlns:a16="http://schemas.microsoft.com/office/drawing/2014/main" id="{963A5713-745C-D552-CC71-9F5DAE6F58C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54" name="Oval 483">
                          <a:extLst>
                            <a:ext uri="{FF2B5EF4-FFF2-40B4-BE49-F238E27FC236}">
                              <a16:creationId xmlns:a16="http://schemas.microsoft.com/office/drawing/2014/main" id="{0B538EB4-14B8-760A-BE3D-BB688273C39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5346" name="Group 484">
                        <a:extLst>
                          <a:ext uri="{FF2B5EF4-FFF2-40B4-BE49-F238E27FC236}">
                            <a16:creationId xmlns:a16="http://schemas.microsoft.com/office/drawing/2014/main" id="{D83BAF82-ED72-3272-F859-1CA9C771FACF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347" name="AutoShape 485">
                          <a:extLst>
                            <a:ext uri="{FF2B5EF4-FFF2-40B4-BE49-F238E27FC236}">
                              <a16:creationId xmlns:a16="http://schemas.microsoft.com/office/drawing/2014/main" id="{443CC1A4-6556-7108-CFFD-22BAE4F8322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48" name="Oval 486">
                          <a:extLst>
                            <a:ext uri="{FF2B5EF4-FFF2-40B4-BE49-F238E27FC236}">
                              <a16:creationId xmlns:a16="http://schemas.microsoft.com/office/drawing/2014/main" id="{EA2F79A5-2A80-50A1-6527-A90CE6D1C2A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49" name="Oval 487">
                          <a:extLst>
                            <a:ext uri="{FF2B5EF4-FFF2-40B4-BE49-F238E27FC236}">
                              <a16:creationId xmlns:a16="http://schemas.microsoft.com/office/drawing/2014/main" id="{D1E5ED32-E8A0-3C98-9E48-F05EDF3BFA5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50" name="Oval 488">
                          <a:extLst>
                            <a:ext uri="{FF2B5EF4-FFF2-40B4-BE49-F238E27FC236}">
                              <a16:creationId xmlns:a16="http://schemas.microsoft.com/office/drawing/2014/main" id="{A1B71B03-03C0-5E27-7CEF-E681B19BC62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5292" name="Group 489">
                  <a:extLst>
                    <a:ext uri="{FF2B5EF4-FFF2-40B4-BE49-F238E27FC236}">
                      <a16:creationId xmlns:a16="http://schemas.microsoft.com/office/drawing/2014/main" id="{3A1DC7BC-8604-2F89-415B-580880432D9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972" y="2604"/>
                  <a:ext cx="48" cy="333"/>
                  <a:chOff x="1104" y="1056"/>
                  <a:chExt cx="162" cy="1053"/>
                </a:xfrm>
              </p:grpSpPr>
              <p:grpSp>
                <p:nvGrpSpPr>
                  <p:cNvPr id="5295" name="Group 490">
                    <a:extLst>
                      <a:ext uri="{FF2B5EF4-FFF2-40B4-BE49-F238E27FC236}">
                        <a16:creationId xmlns:a16="http://schemas.microsoft.com/office/drawing/2014/main" id="{B5A5DF73-1AC2-8BA5-2B58-9622F5D63D0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4" y="1056"/>
                    <a:ext cx="162" cy="543"/>
                    <a:chOff x="1104" y="1056"/>
                    <a:chExt cx="162" cy="543"/>
                  </a:xfrm>
                </p:grpSpPr>
                <p:grpSp>
                  <p:nvGrpSpPr>
                    <p:cNvPr id="5319" name="Group 491">
                      <a:extLst>
                        <a:ext uri="{FF2B5EF4-FFF2-40B4-BE49-F238E27FC236}">
                          <a16:creationId xmlns:a16="http://schemas.microsoft.com/office/drawing/2014/main" id="{C0BF61C9-D2C0-D0FF-D27B-5AE86C15E99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056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5331" name="Group 492">
                        <a:extLst>
                          <a:ext uri="{FF2B5EF4-FFF2-40B4-BE49-F238E27FC236}">
                            <a16:creationId xmlns:a16="http://schemas.microsoft.com/office/drawing/2014/main" id="{90F133EE-5059-C560-004F-5420C9712BD7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337" name="AutoShape 493">
                          <a:extLst>
                            <a:ext uri="{FF2B5EF4-FFF2-40B4-BE49-F238E27FC236}">
                              <a16:creationId xmlns:a16="http://schemas.microsoft.com/office/drawing/2014/main" id="{506480BA-6525-E23B-047D-17C5BEB81AB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38" name="Oval 494">
                          <a:extLst>
                            <a:ext uri="{FF2B5EF4-FFF2-40B4-BE49-F238E27FC236}">
                              <a16:creationId xmlns:a16="http://schemas.microsoft.com/office/drawing/2014/main" id="{0EE6F299-07F7-EB16-E516-0696417D344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39" name="Oval 495">
                          <a:extLst>
                            <a:ext uri="{FF2B5EF4-FFF2-40B4-BE49-F238E27FC236}">
                              <a16:creationId xmlns:a16="http://schemas.microsoft.com/office/drawing/2014/main" id="{F3332144-371D-3835-3EB1-E42176AD711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40" name="Oval 496">
                          <a:extLst>
                            <a:ext uri="{FF2B5EF4-FFF2-40B4-BE49-F238E27FC236}">
                              <a16:creationId xmlns:a16="http://schemas.microsoft.com/office/drawing/2014/main" id="{9D0D352A-C672-E7C2-9EF1-6D908A8C2F0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5332" name="Group 497">
                        <a:extLst>
                          <a:ext uri="{FF2B5EF4-FFF2-40B4-BE49-F238E27FC236}">
                            <a16:creationId xmlns:a16="http://schemas.microsoft.com/office/drawing/2014/main" id="{4662157C-EAAD-44F0-CF5C-D7EAAF82CC81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333" name="AutoShape 498">
                          <a:extLst>
                            <a:ext uri="{FF2B5EF4-FFF2-40B4-BE49-F238E27FC236}">
                              <a16:creationId xmlns:a16="http://schemas.microsoft.com/office/drawing/2014/main" id="{7A307F41-BA18-5B28-D98A-FD42F2B1E07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34" name="Oval 499">
                          <a:extLst>
                            <a:ext uri="{FF2B5EF4-FFF2-40B4-BE49-F238E27FC236}">
                              <a16:creationId xmlns:a16="http://schemas.microsoft.com/office/drawing/2014/main" id="{66601F21-50BE-6609-154C-A349A3C91D8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35" name="Oval 500">
                          <a:extLst>
                            <a:ext uri="{FF2B5EF4-FFF2-40B4-BE49-F238E27FC236}">
                              <a16:creationId xmlns:a16="http://schemas.microsoft.com/office/drawing/2014/main" id="{946A5A58-7214-FD05-74B7-C8604EBFC53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36" name="Oval 501">
                          <a:extLst>
                            <a:ext uri="{FF2B5EF4-FFF2-40B4-BE49-F238E27FC236}">
                              <a16:creationId xmlns:a16="http://schemas.microsoft.com/office/drawing/2014/main" id="{D555B181-3E43-344D-B0B8-CF863382FB5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5320" name="Group 502">
                      <a:extLst>
                        <a:ext uri="{FF2B5EF4-FFF2-40B4-BE49-F238E27FC236}">
                          <a16:creationId xmlns:a16="http://schemas.microsoft.com/office/drawing/2014/main" id="{72139589-9556-3923-7F10-9C2F53B4EE2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311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5321" name="Group 503">
                        <a:extLst>
                          <a:ext uri="{FF2B5EF4-FFF2-40B4-BE49-F238E27FC236}">
                            <a16:creationId xmlns:a16="http://schemas.microsoft.com/office/drawing/2014/main" id="{718E9BB0-9ED0-E569-6561-B715699B1B4F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327" name="AutoShape 504">
                          <a:extLst>
                            <a:ext uri="{FF2B5EF4-FFF2-40B4-BE49-F238E27FC236}">
                              <a16:creationId xmlns:a16="http://schemas.microsoft.com/office/drawing/2014/main" id="{A34C454A-A990-180A-58CA-63EC1262A17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28" name="Oval 505">
                          <a:extLst>
                            <a:ext uri="{FF2B5EF4-FFF2-40B4-BE49-F238E27FC236}">
                              <a16:creationId xmlns:a16="http://schemas.microsoft.com/office/drawing/2014/main" id="{7E3E3CF6-718B-B124-F366-87E98C41EDA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29" name="Oval 506">
                          <a:extLst>
                            <a:ext uri="{FF2B5EF4-FFF2-40B4-BE49-F238E27FC236}">
                              <a16:creationId xmlns:a16="http://schemas.microsoft.com/office/drawing/2014/main" id="{3BD05F48-0545-B51F-CAE6-93CD2CB98B1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30" name="Oval 507">
                          <a:extLst>
                            <a:ext uri="{FF2B5EF4-FFF2-40B4-BE49-F238E27FC236}">
                              <a16:creationId xmlns:a16="http://schemas.microsoft.com/office/drawing/2014/main" id="{F5FD9D27-43F9-F609-2F8B-1A1CE67A538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5322" name="Group 508">
                        <a:extLst>
                          <a:ext uri="{FF2B5EF4-FFF2-40B4-BE49-F238E27FC236}">
                            <a16:creationId xmlns:a16="http://schemas.microsoft.com/office/drawing/2014/main" id="{CB26ECE8-F7F6-91BE-C806-36B5902124FA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323" name="AutoShape 509">
                          <a:extLst>
                            <a:ext uri="{FF2B5EF4-FFF2-40B4-BE49-F238E27FC236}">
                              <a16:creationId xmlns:a16="http://schemas.microsoft.com/office/drawing/2014/main" id="{3AE9C4DD-A1AE-0880-31FE-F938F3321C3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24" name="Oval 510">
                          <a:extLst>
                            <a:ext uri="{FF2B5EF4-FFF2-40B4-BE49-F238E27FC236}">
                              <a16:creationId xmlns:a16="http://schemas.microsoft.com/office/drawing/2014/main" id="{57AFD887-EF4A-2B2F-164F-D32138263B2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25" name="Oval 511">
                          <a:extLst>
                            <a:ext uri="{FF2B5EF4-FFF2-40B4-BE49-F238E27FC236}">
                              <a16:creationId xmlns:a16="http://schemas.microsoft.com/office/drawing/2014/main" id="{5A5A30E6-E87E-6881-6F5A-4E3FE392C63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26" name="Oval 512">
                          <a:extLst>
                            <a:ext uri="{FF2B5EF4-FFF2-40B4-BE49-F238E27FC236}">
                              <a16:creationId xmlns:a16="http://schemas.microsoft.com/office/drawing/2014/main" id="{52964315-6000-441F-F42D-6AA8D944321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5296" name="Group 513">
                    <a:extLst>
                      <a:ext uri="{FF2B5EF4-FFF2-40B4-BE49-F238E27FC236}">
                        <a16:creationId xmlns:a16="http://schemas.microsoft.com/office/drawing/2014/main" id="{3DBEF8A6-C554-4A26-4FA7-571FB891AB4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4" y="1566"/>
                    <a:ext cx="162" cy="543"/>
                    <a:chOff x="1104" y="1056"/>
                    <a:chExt cx="162" cy="543"/>
                  </a:xfrm>
                </p:grpSpPr>
                <p:grpSp>
                  <p:nvGrpSpPr>
                    <p:cNvPr id="5297" name="Group 514">
                      <a:extLst>
                        <a:ext uri="{FF2B5EF4-FFF2-40B4-BE49-F238E27FC236}">
                          <a16:creationId xmlns:a16="http://schemas.microsoft.com/office/drawing/2014/main" id="{8AA51DE2-756C-282C-2DD2-154034CB58C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056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5309" name="Group 515">
                        <a:extLst>
                          <a:ext uri="{FF2B5EF4-FFF2-40B4-BE49-F238E27FC236}">
                            <a16:creationId xmlns:a16="http://schemas.microsoft.com/office/drawing/2014/main" id="{3CDD8FDF-9D4F-266A-8300-7770433D51C7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315" name="AutoShape 516">
                          <a:extLst>
                            <a:ext uri="{FF2B5EF4-FFF2-40B4-BE49-F238E27FC236}">
                              <a16:creationId xmlns:a16="http://schemas.microsoft.com/office/drawing/2014/main" id="{8BE9FDE3-C827-BFE0-2619-1617FC0862D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16" name="Oval 517">
                          <a:extLst>
                            <a:ext uri="{FF2B5EF4-FFF2-40B4-BE49-F238E27FC236}">
                              <a16:creationId xmlns:a16="http://schemas.microsoft.com/office/drawing/2014/main" id="{749229F1-C8C6-0C45-D8B3-7AF8AB92085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17" name="Oval 518">
                          <a:extLst>
                            <a:ext uri="{FF2B5EF4-FFF2-40B4-BE49-F238E27FC236}">
                              <a16:creationId xmlns:a16="http://schemas.microsoft.com/office/drawing/2014/main" id="{9436CF70-FFFA-EA22-B4E9-187D7312C5A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18" name="Oval 519">
                          <a:extLst>
                            <a:ext uri="{FF2B5EF4-FFF2-40B4-BE49-F238E27FC236}">
                              <a16:creationId xmlns:a16="http://schemas.microsoft.com/office/drawing/2014/main" id="{785C9F84-2B42-9AF9-BBB0-BD53C2D2B9A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5310" name="Group 520">
                        <a:extLst>
                          <a:ext uri="{FF2B5EF4-FFF2-40B4-BE49-F238E27FC236}">
                            <a16:creationId xmlns:a16="http://schemas.microsoft.com/office/drawing/2014/main" id="{B3E222F1-3059-D246-B4C1-725FE0AFE359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311" name="AutoShape 521">
                          <a:extLst>
                            <a:ext uri="{FF2B5EF4-FFF2-40B4-BE49-F238E27FC236}">
                              <a16:creationId xmlns:a16="http://schemas.microsoft.com/office/drawing/2014/main" id="{0026A208-1255-D44B-2969-44492324A9B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12" name="Oval 522">
                          <a:extLst>
                            <a:ext uri="{FF2B5EF4-FFF2-40B4-BE49-F238E27FC236}">
                              <a16:creationId xmlns:a16="http://schemas.microsoft.com/office/drawing/2014/main" id="{262275A9-F3F6-C270-CE24-2CEFC1F8F42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13" name="Oval 523">
                          <a:extLst>
                            <a:ext uri="{FF2B5EF4-FFF2-40B4-BE49-F238E27FC236}">
                              <a16:creationId xmlns:a16="http://schemas.microsoft.com/office/drawing/2014/main" id="{CEC6677F-C2B6-8207-22A1-240B2D76A30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14" name="Oval 524">
                          <a:extLst>
                            <a:ext uri="{FF2B5EF4-FFF2-40B4-BE49-F238E27FC236}">
                              <a16:creationId xmlns:a16="http://schemas.microsoft.com/office/drawing/2014/main" id="{C0A58C7D-88AD-E7B2-9D1B-ECCF9021342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5298" name="Group 525">
                      <a:extLst>
                        <a:ext uri="{FF2B5EF4-FFF2-40B4-BE49-F238E27FC236}">
                          <a16:creationId xmlns:a16="http://schemas.microsoft.com/office/drawing/2014/main" id="{AEFCE97A-06C7-D514-D536-9F1AF5493A2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311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5299" name="Group 526">
                        <a:extLst>
                          <a:ext uri="{FF2B5EF4-FFF2-40B4-BE49-F238E27FC236}">
                            <a16:creationId xmlns:a16="http://schemas.microsoft.com/office/drawing/2014/main" id="{54C4D10C-C790-1000-17E5-D4000086C5F0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305" name="AutoShape 527">
                          <a:extLst>
                            <a:ext uri="{FF2B5EF4-FFF2-40B4-BE49-F238E27FC236}">
                              <a16:creationId xmlns:a16="http://schemas.microsoft.com/office/drawing/2014/main" id="{C5219176-E036-41DF-DA6B-FD08E6AB802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06" name="Oval 528">
                          <a:extLst>
                            <a:ext uri="{FF2B5EF4-FFF2-40B4-BE49-F238E27FC236}">
                              <a16:creationId xmlns:a16="http://schemas.microsoft.com/office/drawing/2014/main" id="{85F63A5C-DB47-E6C9-1246-21A93D3BACD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07" name="Oval 529">
                          <a:extLst>
                            <a:ext uri="{FF2B5EF4-FFF2-40B4-BE49-F238E27FC236}">
                              <a16:creationId xmlns:a16="http://schemas.microsoft.com/office/drawing/2014/main" id="{4697729B-5285-2CB6-AFE8-711195602C2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08" name="Oval 530">
                          <a:extLst>
                            <a:ext uri="{FF2B5EF4-FFF2-40B4-BE49-F238E27FC236}">
                              <a16:creationId xmlns:a16="http://schemas.microsoft.com/office/drawing/2014/main" id="{4007797F-F085-CF5D-C1E8-B63A3071FFD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5300" name="Group 531">
                        <a:extLst>
                          <a:ext uri="{FF2B5EF4-FFF2-40B4-BE49-F238E27FC236}">
                            <a16:creationId xmlns:a16="http://schemas.microsoft.com/office/drawing/2014/main" id="{B516C00C-22AE-06E8-6035-F10A7D19E5AA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301" name="AutoShape 532">
                          <a:extLst>
                            <a:ext uri="{FF2B5EF4-FFF2-40B4-BE49-F238E27FC236}">
                              <a16:creationId xmlns:a16="http://schemas.microsoft.com/office/drawing/2014/main" id="{2D2DBDEF-FCED-3F4C-EE18-6E770DAB225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02" name="Oval 533">
                          <a:extLst>
                            <a:ext uri="{FF2B5EF4-FFF2-40B4-BE49-F238E27FC236}">
                              <a16:creationId xmlns:a16="http://schemas.microsoft.com/office/drawing/2014/main" id="{BB2F8638-87E8-73E7-7454-621D9A1CDE0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03" name="Oval 534">
                          <a:extLst>
                            <a:ext uri="{FF2B5EF4-FFF2-40B4-BE49-F238E27FC236}">
                              <a16:creationId xmlns:a16="http://schemas.microsoft.com/office/drawing/2014/main" id="{4B63A791-EF84-7F7D-AADF-6E5052DAF8E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04" name="Oval 535">
                          <a:extLst>
                            <a:ext uri="{FF2B5EF4-FFF2-40B4-BE49-F238E27FC236}">
                              <a16:creationId xmlns:a16="http://schemas.microsoft.com/office/drawing/2014/main" id="{AC352EE5-350A-8497-3B0B-4C6645CF899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</p:grpSp>
            <p:sp>
              <p:nvSpPr>
                <p:cNvPr id="5293" name="Line 536">
                  <a:extLst>
                    <a:ext uri="{FF2B5EF4-FFF2-40B4-BE49-F238E27FC236}">
                      <a16:creationId xmlns:a16="http://schemas.microsoft.com/office/drawing/2014/main" id="{155548DC-ADA8-3A3B-0FBD-84D0B3FC94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06" y="259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5294" name="Freeform 537">
                  <a:extLst>
                    <a:ext uri="{FF2B5EF4-FFF2-40B4-BE49-F238E27FC236}">
                      <a16:creationId xmlns:a16="http://schemas.microsoft.com/office/drawing/2014/main" id="{0C317088-47E4-F6A0-80A7-2C30FE6851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8" y="2568"/>
                  <a:ext cx="96" cy="32"/>
                </a:xfrm>
                <a:custGeom>
                  <a:avLst/>
                  <a:gdLst>
                    <a:gd name="T0" fmla="*/ 0 w 96"/>
                    <a:gd name="T1" fmla="*/ 32 h 32"/>
                    <a:gd name="T2" fmla="*/ 52 w 96"/>
                    <a:gd name="T3" fmla="*/ 0 h 32"/>
                    <a:gd name="T4" fmla="*/ 96 w 96"/>
                    <a:gd name="T5" fmla="*/ 26 h 3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96" h="32">
                      <a:moveTo>
                        <a:pt x="0" y="32"/>
                      </a:moveTo>
                      <a:cubicBezTo>
                        <a:pt x="10" y="17"/>
                        <a:pt x="36" y="5"/>
                        <a:pt x="52" y="0"/>
                      </a:cubicBezTo>
                      <a:cubicBezTo>
                        <a:pt x="65" y="9"/>
                        <a:pt x="85" y="15"/>
                        <a:pt x="96" y="26"/>
                      </a:cubicBezTo>
                    </a:path>
                  </a:pathLst>
                </a:custGeom>
                <a:solidFill>
                  <a:schemeClr val="tx1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5194" name="Group 538">
                <a:extLst>
                  <a:ext uri="{FF2B5EF4-FFF2-40B4-BE49-F238E27FC236}">
                    <a16:creationId xmlns:a16="http://schemas.microsoft.com/office/drawing/2014/main" id="{8BDA386A-0477-4388-D78C-145EB8D46D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67" y="1442"/>
                <a:ext cx="92" cy="350"/>
                <a:chOff x="3888" y="2568"/>
                <a:chExt cx="132" cy="369"/>
              </a:xfrm>
            </p:grpSpPr>
            <p:grpSp>
              <p:nvGrpSpPr>
                <p:cNvPr id="5195" name="Group 539">
                  <a:extLst>
                    <a:ext uri="{FF2B5EF4-FFF2-40B4-BE49-F238E27FC236}">
                      <a16:creationId xmlns:a16="http://schemas.microsoft.com/office/drawing/2014/main" id="{0E3D0C0D-A877-1E39-196A-5D74CF741CB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88" y="2604"/>
                  <a:ext cx="48" cy="333"/>
                  <a:chOff x="1104" y="1056"/>
                  <a:chExt cx="162" cy="1053"/>
                </a:xfrm>
              </p:grpSpPr>
              <p:grpSp>
                <p:nvGrpSpPr>
                  <p:cNvPr id="5245" name="Group 540">
                    <a:extLst>
                      <a:ext uri="{FF2B5EF4-FFF2-40B4-BE49-F238E27FC236}">
                        <a16:creationId xmlns:a16="http://schemas.microsoft.com/office/drawing/2014/main" id="{78B6CBB6-136B-778C-CA79-01161954721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4" y="1056"/>
                    <a:ext cx="162" cy="543"/>
                    <a:chOff x="1104" y="1056"/>
                    <a:chExt cx="162" cy="543"/>
                  </a:xfrm>
                </p:grpSpPr>
                <p:grpSp>
                  <p:nvGrpSpPr>
                    <p:cNvPr id="5269" name="Group 541">
                      <a:extLst>
                        <a:ext uri="{FF2B5EF4-FFF2-40B4-BE49-F238E27FC236}">
                          <a16:creationId xmlns:a16="http://schemas.microsoft.com/office/drawing/2014/main" id="{679A7A80-5E93-53E1-8C83-7FB369C5E0B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056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5281" name="Group 542">
                        <a:extLst>
                          <a:ext uri="{FF2B5EF4-FFF2-40B4-BE49-F238E27FC236}">
                            <a16:creationId xmlns:a16="http://schemas.microsoft.com/office/drawing/2014/main" id="{DD475363-4E81-82D7-8B70-72FE68F98CB7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287" name="AutoShape 543">
                          <a:extLst>
                            <a:ext uri="{FF2B5EF4-FFF2-40B4-BE49-F238E27FC236}">
                              <a16:creationId xmlns:a16="http://schemas.microsoft.com/office/drawing/2014/main" id="{61404A35-4169-859F-B9E3-CEB6C835C9C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88" name="Oval 544">
                          <a:extLst>
                            <a:ext uri="{FF2B5EF4-FFF2-40B4-BE49-F238E27FC236}">
                              <a16:creationId xmlns:a16="http://schemas.microsoft.com/office/drawing/2014/main" id="{55D1F5FE-A477-FD34-F930-FDD18E7AFC5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89" name="Oval 545">
                          <a:extLst>
                            <a:ext uri="{FF2B5EF4-FFF2-40B4-BE49-F238E27FC236}">
                              <a16:creationId xmlns:a16="http://schemas.microsoft.com/office/drawing/2014/main" id="{6B023169-5EB0-1121-6EFB-280ED207A75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90" name="Oval 546">
                          <a:extLst>
                            <a:ext uri="{FF2B5EF4-FFF2-40B4-BE49-F238E27FC236}">
                              <a16:creationId xmlns:a16="http://schemas.microsoft.com/office/drawing/2014/main" id="{29E53636-F909-4962-3CC4-2A93E5E47BD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5282" name="Group 547">
                        <a:extLst>
                          <a:ext uri="{FF2B5EF4-FFF2-40B4-BE49-F238E27FC236}">
                            <a16:creationId xmlns:a16="http://schemas.microsoft.com/office/drawing/2014/main" id="{BF1C90BB-8B0B-5CC9-4042-7CFC9B658684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283" name="AutoShape 548">
                          <a:extLst>
                            <a:ext uri="{FF2B5EF4-FFF2-40B4-BE49-F238E27FC236}">
                              <a16:creationId xmlns:a16="http://schemas.microsoft.com/office/drawing/2014/main" id="{4CD1EB68-0B8D-5A9D-AD96-E457A5ABAA4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84" name="Oval 549">
                          <a:extLst>
                            <a:ext uri="{FF2B5EF4-FFF2-40B4-BE49-F238E27FC236}">
                              <a16:creationId xmlns:a16="http://schemas.microsoft.com/office/drawing/2014/main" id="{5B13650B-43E0-EEF2-9229-C4D62B48E44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85" name="Oval 550">
                          <a:extLst>
                            <a:ext uri="{FF2B5EF4-FFF2-40B4-BE49-F238E27FC236}">
                              <a16:creationId xmlns:a16="http://schemas.microsoft.com/office/drawing/2014/main" id="{CED1B307-0CED-B890-BB42-24D40B98E67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86" name="Oval 551">
                          <a:extLst>
                            <a:ext uri="{FF2B5EF4-FFF2-40B4-BE49-F238E27FC236}">
                              <a16:creationId xmlns:a16="http://schemas.microsoft.com/office/drawing/2014/main" id="{5DEFDD44-2A7F-D89A-262B-C964044A421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5270" name="Group 552">
                      <a:extLst>
                        <a:ext uri="{FF2B5EF4-FFF2-40B4-BE49-F238E27FC236}">
                          <a16:creationId xmlns:a16="http://schemas.microsoft.com/office/drawing/2014/main" id="{76313268-CC1C-EF19-A78F-0240EF06110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311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5271" name="Group 553">
                        <a:extLst>
                          <a:ext uri="{FF2B5EF4-FFF2-40B4-BE49-F238E27FC236}">
                            <a16:creationId xmlns:a16="http://schemas.microsoft.com/office/drawing/2014/main" id="{DD68F5BA-C56F-4997-E7E7-7BD7CAC3071E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277" name="AutoShape 554">
                          <a:extLst>
                            <a:ext uri="{FF2B5EF4-FFF2-40B4-BE49-F238E27FC236}">
                              <a16:creationId xmlns:a16="http://schemas.microsoft.com/office/drawing/2014/main" id="{7A470DD0-0670-687F-47C2-4418D2A4229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78" name="Oval 555">
                          <a:extLst>
                            <a:ext uri="{FF2B5EF4-FFF2-40B4-BE49-F238E27FC236}">
                              <a16:creationId xmlns:a16="http://schemas.microsoft.com/office/drawing/2014/main" id="{5900ECC8-6448-54C7-5F8A-F4DDC0F62CF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79" name="Oval 556">
                          <a:extLst>
                            <a:ext uri="{FF2B5EF4-FFF2-40B4-BE49-F238E27FC236}">
                              <a16:creationId xmlns:a16="http://schemas.microsoft.com/office/drawing/2014/main" id="{B8398453-3396-F5C3-FF86-141F91A1134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80" name="Oval 557">
                          <a:extLst>
                            <a:ext uri="{FF2B5EF4-FFF2-40B4-BE49-F238E27FC236}">
                              <a16:creationId xmlns:a16="http://schemas.microsoft.com/office/drawing/2014/main" id="{88E1C660-17CE-B904-B7FA-A8EEF9345EA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5272" name="Group 558">
                        <a:extLst>
                          <a:ext uri="{FF2B5EF4-FFF2-40B4-BE49-F238E27FC236}">
                            <a16:creationId xmlns:a16="http://schemas.microsoft.com/office/drawing/2014/main" id="{9BE1E0DD-2206-C7ED-A774-2EC76EB65328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273" name="AutoShape 559">
                          <a:extLst>
                            <a:ext uri="{FF2B5EF4-FFF2-40B4-BE49-F238E27FC236}">
                              <a16:creationId xmlns:a16="http://schemas.microsoft.com/office/drawing/2014/main" id="{9410C602-6F57-8A5D-F30F-8B585609174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74" name="Oval 560">
                          <a:extLst>
                            <a:ext uri="{FF2B5EF4-FFF2-40B4-BE49-F238E27FC236}">
                              <a16:creationId xmlns:a16="http://schemas.microsoft.com/office/drawing/2014/main" id="{921DF958-27A7-8684-88CF-DEDE29076C4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75" name="Oval 561">
                          <a:extLst>
                            <a:ext uri="{FF2B5EF4-FFF2-40B4-BE49-F238E27FC236}">
                              <a16:creationId xmlns:a16="http://schemas.microsoft.com/office/drawing/2014/main" id="{8887E01F-D36F-75E7-9F7C-F223AF5A218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76" name="Oval 562">
                          <a:extLst>
                            <a:ext uri="{FF2B5EF4-FFF2-40B4-BE49-F238E27FC236}">
                              <a16:creationId xmlns:a16="http://schemas.microsoft.com/office/drawing/2014/main" id="{DEC69B28-B5D2-8B46-7C8A-7F68B5B3D75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5246" name="Group 563">
                    <a:extLst>
                      <a:ext uri="{FF2B5EF4-FFF2-40B4-BE49-F238E27FC236}">
                        <a16:creationId xmlns:a16="http://schemas.microsoft.com/office/drawing/2014/main" id="{EFABEDC6-B161-D40C-AB1F-DA80B57882A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4" y="1566"/>
                    <a:ext cx="162" cy="543"/>
                    <a:chOff x="1104" y="1056"/>
                    <a:chExt cx="162" cy="543"/>
                  </a:xfrm>
                </p:grpSpPr>
                <p:grpSp>
                  <p:nvGrpSpPr>
                    <p:cNvPr id="5247" name="Group 564">
                      <a:extLst>
                        <a:ext uri="{FF2B5EF4-FFF2-40B4-BE49-F238E27FC236}">
                          <a16:creationId xmlns:a16="http://schemas.microsoft.com/office/drawing/2014/main" id="{563F7E92-18B9-ACD8-37FC-9B9ED83A306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056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5259" name="Group 565">
                        <a:extLst>
                          <a:ext uri="{FF2B5EF4-FFF2-40B4-BE49-F238E27FC236}">
                            <a16:creationId xmlns:a16="http://schemas.microsoft.com/office/drawing/2014/main" id="{52AC5F33-52C7-32C4-D948-0C7F0E97D316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265" name="AutoShape 566">
                          <a:extLst>
                            <a:ext uri="{FF2B5EF4-FFF2-40B4-BE49-F238E27FC236}">
                              <a16:creationId xmlns:a16="http://schemas.microsoft.com/office/drawing/2014/main" id="{AC8F38D8-DB3F-2299-1F87-0A4E7577AA7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66" name="Oval 567">
                          <a:extLst>
                            <a:ext uri="{FF2B5EF4-FFF2-40B4-BE49-F238E27FC236}">
                              <a16:creationId xmlns:a16="http://schemas.microsoft.com/office/drawing/2014/main" id="{99EA4D1B-A22C-1DF6-50EB-4FDDD821A21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67" name="Oval 568">
                          <a:extLst>
                            <a:ext uri="{FF2B5EF4-FFF2-40B4-BE49-F238E27FC236}">
                              <a16:creationId xmlns:a16="http://schemas.microsoft.com/office/drawing/2014/main" id="{C6EEFCD1-DD04-F7D2-9157-5E1455A7C06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68" name="Oval 569">
                          <a:extLst>
                            <a:ext uri="{FF2B5EF4-FFF2-40B4-BE49-F238E27FC236}">
                              <a16:creationId xmlns:a16="http://schemas.microsoft.com/office/drawing/2014/main" id="{B419A673-1498-00C6-448B-F7BBA86D906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5260" name="Group 570">
                        <a:extLst>
                          <a:ext uri="{FF2B5EF4-FFF2-40B4-BE49-F238E27FC236}">
                            <a16:creationId xmlns:a16="http://schemas.microsoft.com/office/drawing/2014/main" id="{E9303DDE-D965-94F7-2030-2F419ADF6896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261" name="AutoShape 571">
                          <a:extLst>
                            <a:ext uri="{FF2B5EF4-FFF2-40B4-BE49-F238E27FC236}">
                              <a16:creationId xmlns:a16="http://schemas.microsoft.com/office/drawing/2014/main" id="{0B20A81B-1D04-2349-88B1-2FCDAC7AD3B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62" name="Oval 572">
                          <a:extLst>
                            <a:ext uri="{FF2B5EF4-FFF2-40B4-BE49-F238E27FC236}">
                              <a16:creationId xmlns:a16="http://schemas.microsoft.com/office/drawing/2014/main" id="{49704508-A9D1-6760-3035-8F4470BFCD5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63" name="Oval 573">
                          <a:extLst>
                            <a:ext uri="{FF2B5EF4-FFF2-40B4-BE49-F238E27FC236}">
                              <a16:creationId xmlns:a16="http://schemas.microsoft.com/office/drawing/2014/main" id="{853AB7FD-7223-3CF2-E1D1-03535FEABED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64" name="Oval 574">
                          <a:extLst>
                            <a:ext uri="{FF2B5EF4-FFF2-40B4-BE49-F238E27FC236}">
                              <a16:creationId xmlns:a16="http://schemas.microsoft.com/office/drawing/2014/main" id="{2CD780A8-5C00-18F9-665C-F7F0A5A8DA8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5248" name="Group 575">
                      <a:extLst>
                        <a:ext uri="{FF2B5EF4-FFF2-40B4-BE49-F238E27FC236}">
                          <a16:creationId xmlns:a16="http://schemas.microsoft.com/office/drawing/2014/main" id="{4796C5A5-39EC-8D55-4793-37D5DF63B4A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311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5249" name="Group 576">
                        <a:extLst>
                          <a:ext uri="{FF2B5EF4-FFF2-40B4-BE49-F238E27FC236}">
                            <a16:creationId xmlns:a16="http://schemas.microsoft.com/office/drawing/2014/main" id="{E285DF06-1D59-6172-CD3C-2869265CEA88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255" name="AutoShape 577">
                          <a:extLst>
                            <a:ext uri="{FF2B5EF4-FFF2-40B4-BE49-F238E27FC236}">
                              <a16:creationId xmlns:a16="http://schemas.microsoft.com/office/drawing/2014/main" id="{65BCA4AF-ABF0-F0E2-DBE6-D6F087A324A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56" name="Oval 578">
                          <a:extLst>
                            <a:ext uri="{FF2B5EF4-FFF2-40B4-BE49-F238E27FC236}">
                              <a16:creationId xmlns:a16="http://schemas.microsoft.com/office/drawing/2014/main" id="{B4965FCD-A65A-E3E8-A1EE-424FC64E76E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57" name="Oval 579">
                          <a:extLst>
                            <a:ext uri="{FF2B5EF4-FFF2-40B4-BE49-F238E27FC236}">
                              <a16:creationId xmlns:a16="http://schemas.microsoft.com/office/drawing/2014/main" id="{6D379A09-78E2-FD0A-89CD-0FA3639265B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58" name="Oval 580">
                          <a:extLst>
                            <a:ext uri="{FF2B5EF4-FFF2-40B4-BE49-F238E27FC236}">
                              <a16:creationId xmlns:a16="http://schemas.microsoft.com/office/drawing/2014/main" id="{4FE9BCC1-6913-F131-1424-7853D535C39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5250" name="Group 581">
                        <a:extLst>
                          <a:ext uri="{FF2B5EF4-FFF2-40B4-BE49-F238E27FC236}">
                            <a16:creationId xmlns:a16="http://schemas.microsoft.com/office/drawing/2014/main" id="{EBD48261-7855-6042-A4B3-99B469E0827E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251" name="AutoShape 582">
                          <a:extLst>
                            <a:ext uri="{FF2B5EF4-FFF2-40B4-BE49-F238E27FC236}">
                              <a16:creationId xmlns:a16="http://schemas.microsoft.com/office/drawing/2014/main" id="{F8FA04A8-3BDF-32F4-6DDB-277DF397D87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52" name="Oval 583">
                          <a:extLst>
                            <a:ext uri="{FF2B5EF4-FFF2-40B4-BE49-F238E27FC236}">
                              <a16:creationId xmlns:a16="http://schemas.microsoft.com/office/drawing/2014/main" id="{82D6F713-092D-48F9-351B-E13BEAB950B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53" name="Oval 584">
                          <a:extLst>
                            <a:ext uri="{FF2B5EF4-FFF2-40B4-BE49-F238E27FC236}">
                              <a16:creationId xmlns:a16="http://schemas.microsoft.com/office/drawing/2014/main" id="{147A7888-4509-FF69-69E5-F27DD2B291F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54" name="Oval 585">
                          <a:extLst>
                            <a:ext uri="{FF2B5EF4-FFF2-40B4-BE49-F238E27FC236}">
                              <a16:creationId xmlns:a16="http://schemas.microsoft.com/office/drawing/2014/main" id="{ED5ED9D9-6996-F980-F3B4-99A1A7CFF72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5196" name="Group 586">
                  <a:extLst>
                    <a:ext uri="{FF2B5EF4-FFF2-40B4-BE49-F238E27FC236}">
                      <a16:creationId xmlns:a16="http://schemas.microsoft.com/office/drawing/2014/main" id="{52749F5E-0A30-FD98-7FC5-BF664CEA5F5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972" y="2604"/>
                  <a:ext cx="48" cy="333"/>
                  <a:chOff x="1104" y="1056"/>
                  <a:chExt cx="162" cy="1053"/>
                </a:xfrm>
              </p:grpSpPr>
              <p:grpSp>
                <p:nvGrpSpPr>
                  <p:cNvPr id="5199" name="Group 587">
                    <a:extLst>
                      <a:ext uri="{FF2B5EF4-FFF2-40B4-BE49-F238E27FC236}">
                        <a16:creationId xmlns:a16="http://schemas.microsoft.com/office/drawing/2014/main" id="{B5DC3106-163F-D1BF-38CF-6624863BCF9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4" y="1056"/>
                    <a:ext cx="162" cy="543"/>
                    <a:chOff x="1104" y="1056"/>
                    <a:chExt cx="162" cy="543"/>
                  </a:xfrm>
                </p:grpSpPr>
                <p:grpSp>
                  <p:nvGrpSpPr>
                    <p:cNvPr id="5223" name="Group 588">
                      <a:extLst>
                        <a:ext uri="{FF2B5EF4-FFF2-40B4-BE49-F238E27FC236}">
                          <a16:creationId xmlns:a16="http://schemas.microsoft.com/office/drawing/2014/main" id="{7789ADCD-B113-8B65-E9F9-128A7E16C82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056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5235" name="Group 589">
                        <a:extLst>
                          <a:ext uri="{FF2B5EF4-FFF2-40B4-BE49-F238E27FC236}">
                            <a16:creationId xmlns:a16="http://schemas.microsoft.com/office/drawing/2014/main" id="{0804059D-0A38-3B35-8BCB-65F32C42884B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241" name="AutoShape 590">
                          <a:extLst>
                            <a:ext uri="{FF2B5EF4-FFF2-40B4-BE49-F238E27FC236}">
                              <a16:creationId xmlns:a16="http://schemas.microsoft.com/office/drawing/2014/main" id="{3650C1D5-AB58-4CD4-2209-989134CBF71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42" name="Oval 591">
                          <a:extLst>
                            <a:ext uri="{FF2B5EF4-FFF2-40B4-BE49-F238E27FC236}">
                              <a16:creationId xmlns:a16="http://schemas.microsoft.com/office/drawing/2014/main" id="{CA282FF9-495D-E84D-E630-66CE795FA75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43" name="Oval 592">
                          <a:extLst>
                            <a:ext uri="{FF2B5EF4-FFF2-40B4-BE49-F238E27FC236}">
                              <a16:creationId xmlns:a16="http://schemas.microsoft.com/office/drawing/2014/main" id="{BA9DFD8D-DD58-D5BA-76F9-D006F4A12CA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44" name="Oval 593">
                          <a:extLst>
                            <a:ext uri="{FF2B5EF4-FFF2-40B4-BE49-F238E27FC236}">
                              <a16:creationId xmlns:a16="http://schemas.microsoft.com/office/drawing/2014/main" id="{10CD55EB-77DC-B138-6F76-D323A50CECD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5236" name="Group 594">
                        <a:extLst>
                          <a:ext uri="{FF2B5EF4-FFF2-40B4-BE49-F238E27FC236}">
                            <a16:creationId xmlns:a16="http://schemas.microsoft.com/office/drawing/2014/main" id="{3DA6A2B6-3731-40CB-D152-5239B4AF26D8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237" name="AutoShape 595">
                          <a:extLst>
                            <a:ext uri="{FF2B5EF4-FFF2-40B4-BE49-F238E27FC236}">
                              <a16:creationId xmlns:a16="http://schemas.microsoft.com/office/drawing/2014/main" id="{74BA49F9-2D2E-A899-76BD-CA30F121BC4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38" name="Oval 596">
                          <a:extLst>
                            <a:ext uri="{FF2B5EF4-FFF2-40B4-BE49-F238E27FC236}">
                              <a16:creationId xmlns:a16="http://schemas.microsoft.com/office/drawing/2014/main" id="{E72EBEB2-C3E9-1119-1BE0-2F186F09883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39" name="Oval 597">
                          <a:extLst>
                            <a:ext uri="{FF2B5EF4-FFF2-40B4-BE49-F238E27FC236}">
                              <a16:creationId xmlns:a16="http://schemas.microsoft.com/office/drawing/2014/main" id="{4E5AEA98-EDCF-66E1-9E40-2221708EA62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40" name="Oval 598">
                          <a:extLst>
                            <a:ext uri="{FF2B5EF4-FFF2-40B4-BE49-F238E27FC236}">
                              <a16:creationId xmlns:a16="http://schemas.microsoft.com/office/drawing/2014/main" id="{88024224-6E56-25A7-E692-96F0E8CA56C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5224" name="Group 599">
                      <a:extLst>
                        <a:ext uri="{FF2B5EF4-FFF2-40B4-BE49-F238E27FC236}">
                          <a16:creationId xmlns:a16="http://schemas.microsoft.com/office/drawing/2014/main" id="{9D45A2BB-DC47-D3F7-723A-04711AA09FF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311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5225" name="Group 600">
                        <a:extLst>
                          <a:ext uri="{FF2B5EF4-FFF2-40B4-BE49-F238E27FC236}">
                            <a16:creationId xmlns:a16="http://schemas.microsoft.com/office/drawing/2014/main" id="{44FC46EB-06C3-5354-2CD6-E59F812CAC90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231" name="AutoShape 601">
                          <a:extLst>
                            <a:ext uri="{FF2B5EF4-FFF2-40B4-BE49-F238E27FC236}">
                              <a16:creationId xmlns:a16="http://schemas.microsoft.com/office/drawing/2014/main" id="{66DEA23A-3A47-0D33-8B7B-DECC08C4A15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32" name="Oval 602">
                          <a:extLst>
                            <a:ext uri="{FF2B5EF4-FFF2-40B4-BE49-F238E27FC236}">
                              <a16:creationId xmlns:a16="http://schemas.microsoft.com/office/drawing/2014/main" id="{0314FF41-2286-543E-E76E-719C7762F61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33" name="Oval 603">
                          <a:extLst>
                            <a:ext uri="{FF2B5EF4-FFF2-40B4-BE49-F238E27FC236}">
                              <a16:creationId xmlns:a16="http://schemas.microsoft.com/office/drawing/2014/main" id="{9BEB56E8-6E7D-1471-754E-90E0B1CCC78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34" name="Oval 604">
                          <a:extLst>
                            <a:ext uri="{FF2B5EF4-FFF2-40B4-BE49-F238E27FC236}">
                              <a16:creationId xmlns:a16="http://schemas.microsoft.com/office/drawing/2014/main" id="{1101DCF4-09F4-25FA-B775-ED3933B5F07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5226" name="Group 605">
                        <a:extLst>
                          <a:ext uri="{FF2B5EF4-FFF2-40B4-BE49-F238E27FC236}">
                            <a16:creationId xmlns:a16="http://schemas.microsoft.com/office/drawing/2014/main" id="{3E0882F5-C9BB-B3C4-F537-3072C8B74F83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227" name="AutoShape 606">
                          <a:extLst>
                            <a:ext uri="{FF2B5EF4-FFF2-40B4-BE49-F238E27FC236}">
                              <a16:creationId xmlns:a16="http://schemas.microsoft.com/office/drawing/2014/main" id="{6035ECF5-90D7-081F-BA3C-5F952ED8990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28" name="Oval 607">
                          <a:extLst>
                            <a:ext uri="{FF2B5EF4-FFF2-40B4-BE49-F238E27FC236}">
                              <a16:creationId xmlns:a16="http://schemas.microsoft.com/office/drawing/2014/main" id="{6AAA47B9-E858-A825-6C2B-8FF1451C9F3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29" name="Oval 608">
                          <a:extLst>
                            <a:ext uri="{FF2B5EF4-FFF2-40B4-BE49-F238E27FC236}">
                              <a16:creationId xmlns:a16="http://schemas.microsoft.com/office/drawing/2014/main" id="{3B5E5723-F120-A8CE-A24E-056DD1586B7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30" name="Oval 609">
                          <a:extLst>
                            <a:ext uri="{FF2B5EF4-FFF2-40B4-BE49-F238E27FC236}">
                              <a16:creationId xmlns:a16="http://schemas.microsoft.com/office/drawing/2014/main" id="{8DA002AA-9112-1109-B29E-85573B4A790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5200" name="Group 610">
                    <a:extLst>
                      <a:ext uri="{FF2B5EF4-FFF2-40B4-BE49-F238E27FC236}">
                        <a16:creationId xmlns:a16="http://schemas.microsoft.com/office/drawing/2014/main" id="{9E37E0FA-3065-1228-BEBD-5291EC8A6DA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4" y="1566"/>
                    <a:ext cx="162" cy="543"/>
                    <a:chOff x="1104" y="1056"/>
                    <a:chExt cx="162" cy="543"/>
                  </a:xfrm>
                </p:grpSpPr>
                <p:grpSp>
                  <p:nvGrpSpPr>
                    <p:cNvPr id="5201" name="Group 611">
                      <a:extLst>
                        <a:ext uri="{FF2B5EF4-FFF2-40B4-BE49-F238E27FC236}">
                          <a16:creationId xmlns:a16="http://schemas.microsoft.com/office/drawing/2014/main" id="{A2EDCC93-2DCF-E679-830C-2D9EE488E34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056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5213" name="Group 612">
                        <a:extLst>
                          <a:ext uri="{FF2B5EF4-FFF2-40B4-BE49-F238E27FC236}">
                            <a16:creationId xmlns:a16="http://schemas.microsoft.com/office/drawing/2014/main" id="{66CD9C0E-AA1F-74C9-37F7-83CB2BDE07E3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219" name="AutoShape 613">
                          <a:extLst>
                            <a:ext uri="{FF2B5EF4-FFF2-40B4-BE49-F238E27FC236}">
                              <a16:creationId xmlns:a16="http://schemas.microsoft.com/office/drawing/2014/main" id="{FF3BF347-C039-CD69-2D0B-517D35CA2A8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20" name="Oval 614">
                          <a:extLst>
                            <a:ext uri="{FF2B5EF4-FFF2-40B4-BE49-F238E27FC236}">
                              <a16:creationId xmlns:a16="http://schemas.microsoft.com/office/drawing/2014/main" id="{08699C5A-50E2-A693-7E00-82B0719D999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21" name="Oval 615">
                          <a:extLst>
                            <a:ext uri="{FF2B5EF4-FFF2-40B4-BE49-F238E27FC236}">
                              <a16:creationId xmlns:a16="http://schemas.microsoft.com/office/drawing/2014/main" id="{7B393D98-1D0D-E78C-DF2E-F11B57F64BA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22" name="Oval 616">
                          <a:extLst>
                            <a:ext uri="{FF2B5EF4-FFF2-40B4-BE49-F238E27FC236}">
                              <a16:creationId xmlns:a16="http://schemas.microsoft.com/office/drawing/2014/main" id="{E926DF15-54F9-C807-9415-73A2F8A435C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5214" name="Group 617">
                        <a:extLst>
                          <a:ext uri="{FF2B5EF4-FFF2-40B4-BE49-F238E27FC236}">
                            <a16:creationId xmlns:a16="http://schemas.microsoft.com/office/drawing/2014/main" id="{1A55BC2D-81EA-A96D-A3C3-D8D0D980F1D5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215" name="AutoShape 618">
                          <a:extLst>
                            <a:ext uri="{FF2B5EF4-FFF2-40B4-BE49-F238E27FC236}">
                              <a16:creationId xmlns:a16="http://schemas.microsoft.com/office/drawing/2014/main" id="{660030FD-1DFF-2919-402D-B1660DABC38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16" name="Oval 619">
                          <a:extLst>
                            <a:ext uri="{FF2B5EF4-FFF2-40B4-BE49-F238E27FC236}">
                              <a16:creationId xmlns:a16="http://schemas.microsoft.com/office/drawing/2014/main" id="{9E4699BA-FDFE-F081-2976-91F3C9BE3E4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17" name="Oval 620">
                          <a:extLst>
                            <a:ext uri="{FF2B5EF4-FFF2-40B4-BE49-F238E27FC236}">
                              <a16:creationId xmlns:a16="http://schemas.microsoft.com/office/drawing/2014/main" id="{56A41FD1-EB30-4544-44E6-CAD533B2D59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18" name="Oval 621">
                          <a:extLst>
                            <a:ext uri="{FF2B5EF4-FFF2-40B4-BE49-F238E27FC236}">
                              <a16:creationId xmlns:a16="http://schemas.microsoft.com/office/drawing/2014/main" id="{68E7412F-D372-384B-3AEE-2FDF5E80FB5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5202" name="Group 622">
                      <a:extLst>
                        <a:ext uri="{FF2B5EF4-FFF2-40B4-BE49-F238E27FC236}">
                          <a16:creationId xmlns:a16="http://schemas.microsoft.com/office/drawing/2014/main" id="{FCCA9530-C10D-3FCD-10E9-656B15B7FA1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311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5203" name="Group 623">
                        <a:extLst>
                          <a:ext uri="{FF2B5EF4-FFF2-40B4-BE49-F238E27FC236}">
                            <a16:creationId xmlns:a16="http://schemas.microsoft.com/office/drawing/2014/main" id="{ED4156B8-D8CB-88A2-9067-52C08B97D518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209" name="AutoShape 624">
                          <a:extLst>
                            <a:ext uri="{FF2B5EF4-FFF2-40B4-BE49-F238E27FC236}">
                              <a16:creationId xmlns:a16="http://schemas.microsoft.com/office/drawing/2014/main" id="{E54B29E3-91E8-3E8F-E216-8F96F4249D2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10" name="Oval 625">
                          <a:extLst>
                            <a:ext uri="{FF2B5EF4-FFF2-40B4-BE49-F238E27FC236}">
                              <a16:creationId xmlns:a16="http://schemas.microsoft.com/office/drawing/2014/main" id="{288E80C8-1C9B-FD39-F9B1-1185A155475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11" name="Oval 626">
                          <a:extLst>
                            <a:ext uri="{FF2B5EF4-FFF2-40B4-BE49-F238E27FC236}">
                              <a16:creationId xmlns:a16="http://schemas.microsoft.com/office/drawing/2014/main" id="{BCC886AC-37E1-1881-9304-F9B54D23F1F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12" name="Oval 627">
                          <a:extLst>
                            <a:ext uri="{FF2B5EF4-FFF2-40B4-BE49-F238E27FC236}">
                              <a16:creationId xmlns:a16="http://schemas.microsoft.com/office/drawing/2014/main" id="{8F05E6F0-4E58-1C68-D500-CC8CF32C3E2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5204" name="Group 628">
                        <a:extLst>
                          <a:ext uri="{FF2B5EF4-FFF2-40B4-BE49-F238E27FC236}">
                            <a16:creationId xmlns:a16="http://schemas.microsoft.com/office/drawing/2014/main" id="{1260002D-2844-B09F-CD40-B80053138877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5205" name="AutoShape 629">
                          <a:extLst>
                            <a:ext uri="{FF2B5EF4-FFF2-40B4-BE49-F238E27FC236}">
                              <a16:creationId xmlns:a16="http://schemas.microsoft.com/office/drawing/2014/main" id="{2EB43646-E594-03D6-ABAC-68CF4B446B3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06" name="Oval 630">
                          <a:extLst>
                            <a:ext uri="{FF2B5EF4-FFF2-40B4-BE49-F238E27FC236}">
                              <a16:creationId xmlns:a16="http://schemas.microsoft.com/office/drawing/2014/main" id="{09EDB1BD-5594-14D9-919C-4DA6EAFEC42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07" name="Oval 631">
                          <a:extLst>
                            <a:ext uri="{FF2B5EF4-FFF2-40B4-BE49-F238E27FC236}">
                              <a16:creationId xmlns:a16="http://schemas.microsoft.com/office/drawing/2014/main" id="{F1A5AE6B-0349-A623-C452-6E9B5E7BA89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08" name="Oval 632">
                          <a:extLst>
                            <a:ext uri="{FF2B5EF4-FFF2-40B4-BE49-F238E27FC236}">
                              <a16:creationId xmlns:a16="http://schemas.microsoft.com/office/drawing/2014/main" id="{25E0258D-62F4-66A8-E5A4-DB31706D9DD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</p:grpSp>
            <p:sp>
              <p:nvSpPr>
                <p:cNvPr id="5197" name="Line 633">
                  <a:extLst>
                    <a:ext uri="{FF2B5EF4-FFF2-40B4-BE49-F238E27FC236}">
                      <a16:creationId xmlns:a16="http://schemas.microsoft.com/office/drawing/2014/main" id="{27C969B7-687D-3DF9-9355-9474D04A1B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06" y="259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5198" name="Freeform 634">
                  <a:extLst>
                    <a:ext uri="{FF2B5EF4-FFF2-40B4-BE49-F238E27FC236}">
                      <a16:creationId xmlns:a16="http://schemas.microsoft.com/office/drawing/2014/main" id="{ACC698E4-D285-50C2-A65E-59EA8EB1AD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8" y="2568"/>
                  <a:ext cx="96" cy="32"/>
                </a:xfrm>
                <a:custGeom>
                  <a:avLst/>
                  <a:gdLst>
                    <a:gd name="T0" fmla="*/ 0 w 96"/>
                    <a:gd name="T1" fmla="*/ 32 h 32"/>
                    <a:gd name="T2" fmla="*/ 52 w 96"/>
                    <a:gd name="T3" fmla="*/ 0 h 32"/>
                    <a:gd name="T4" fmla="*/ 96 w 96"/>
                    <a:gd name="T5" fmla="*/ 26 h 3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96" h="32">
                      <a:moveTo>
                        <a:pt x="0" y="32"/>
                      </a:moveTo>
                      <a:cubicBezTo>
                        <a:pt x="10" y="17"/>
                        <a:pt x="36" y="5"/>
                        <a:pt x="52" y="0"/>
                      </a:cubicBezTo>
                      <a:cubicBezTo>
                        <a:pt x="65" y="9"/>
                        <a:pt x="85" y="15"/>
                        <a:pt x="96" y="26"/>
                      </a:cubicBezTo>
                    </a:path>
                  </a:pathLst>
                </a:custGeom>
                <a:solidFill>
                  <a:schemeClr val="tx1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</p:grpSp>
      </p:grpSp>
      <p:grpSp>
        <p:nvGrpSpPr>
          <p:cNvPr id="5130" name="Group 635">
            <a:extLst>
              <a:ext uri="{FF2B5EF4-FFF2-40B4-BE49-F238E27FC236}">
                <a16:creationId xmlns:a16="http://schemas.microsoft.com/office/drawing/2014/main" id="{3B6F934B-F188-6A7F-4E93-12CF3E2EE341}"/>
              </a:ext>
            </a:extLst>
          </p:cNvPr>
          <p:cNvGrpSpPr>
            <a:grpSpLocks/>
          </p:cNvGrpSpPr>
          <p:nvPr/>
        </p:nvGrpSpPr>
        <p:grpSpPr bwMode="auto">
          <a:xfrm>
            <a:off x="2127250" y="3354388"/>
            <a:ext cx="139700" cy="169862"/>
            <a:chOff x="2400" y="1968"/>
            <a:chExt cx="354" cy="600"/>
          </a:xfrm>
        </p:grpSpPr>
        <p:sp>
          <p:nvSpPr>
            <p:cNvPr id="5179" name="AutoShape 636">
              <a:extLst>
                <a:ext uri="{FF2B5EF4-FFF2-40B4-BE49-F238E27FC236}">
                  <a16:creationId xmlns:a16="http://schemas.microsoft.com/office/drawing/2014/main" id="{8BA8A38A-2EAC-1EDB-628D-88BB9136CBB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349305">
              <a:off x="2442" y="2256"/>
              <a:ext cx="288" cy="3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50 w 21600"/>
                <a:gd name="T13" fmla="*/ 6107 h 21600"/>
                <a:gd name="T14" fmla="*/ 21600 w 21600"/>
                <a:gd name="T15" fmla="*/ 610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21600" y="0"/>
                  </a:lnTo>
                  <a:lnTo>
                    <a:pt x="21600" y="6079"/>
                  </a:lnTo>
                  <a:lnTo>
                    <a:pt x="12427" y="6079"/>
                  </a:lnTo>
                  <a:cubicBezTo>
                    <a:pt x="5564" y="6079"/>
                    <a:pt x="0" y="8801"/>
                    <a:pt x="0" y="12158"/>
                  </a:cubicBezTo>
                  <a:lnTo>
                    <a:pt x="0" y="21600"/>
                  </a:lnTo>
                  <a:lnTo>
                    <a:pt x="0" y="12158"/>
                  </a:lnTo>
                  <a:cubicBezTo>
                    <a:pt x="0" y="8801"/>
                    <a:pt x="5564" y="6079"/>
                    <a:pt x="12427" y="6079"/>
                  </a:cubicBezTo>
                  <a:lnTo>
                    <a:pt x="21600" y="6079"/>
                  </a:lnTo>
                  <a:lnTo>
                    <a:pt x="21600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33CC33"/>
            </a:solidFill>
            <a:ln w="19050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80" name="AutoShape 637">
              <a:extLst>
                <a:ext uri="{FF2B5EF4-FFF2-40B4-BE49-F238E27FC236}">
                  <a16:creationId xmlns:a16="http://schemas.microsoft.com/office/drawing/2014/main" id="{6E239204-F52C-9531-FC47-A2DD5EBE6F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377656">
              <a:off x="2364" y="2004"/>
              <a:ext cx="312" cy="240"/>
            </a:xfrm>
            <a:prstGeom prst="flowChartDelay">
              <a:avLst/>
            </a:prstGeom>
            <a:solidFill>
              <a:srgbClr val="33CC33"/>
            </a:solidFill>
            <a:ln w="19050">
              <a:solidFill>
                <a:srgbClr val="33CC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5131" name="Group 638">
            <a:extLst>
              <a:ext uri="{FF2B5EF4-FFF2-40B4-BE49-F238E27FC236}">
                <a16:creationId xmlns:a16="http://schemas.microsoft.com/office/drawing/2014/main" id="{D0392A67-6BD9-EAC5-301F-A2C4B65C826C}"/>
              </a:ext>
            </a:extLst>
          </p:cNvPr>
          <p:cNvGrpSpPr>
            <a:grpSpLocks/>
          </p:cNvGrpSpPr>
          <p:nvPr/>
        </p:nvGrpSpPr>
        <p:grpSpPr bwMode="auto">
          <a:xfrm>
            <a:off x="3733800" y="2871788"/>
            <a:ext cx="147638" cy="111125"/>
            <a:chOff x="2784" y="1584"/>
            <a:chExt cx="192" cy="204"/>
          </a:xfrm>
        </p:grpSpPr>
        <p:sp>
          <p:nvSpPr>
            <p:cNvPr id="5175" name="AutoShape 639">
              <a:extLst>
                <a:ext uri="{FF2B5EF4-FFF2-40B4-BE49-F238E27FC236}">
                  <a16:creationId xmlns:a16="http://schemas.microsoft.com/office/drawing/2014/main" id="{1038AEB2-8782-70A1-FA86-66906FA562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1692"/>
              <a:ext cx="192" cy="48"/>
            </a:xfrm>
            <a:prstGeom prst="can">
              <a:avLst>
                <a:gd name="adj" fmla="val 25000"/>
              </a:avLst>
            </a:prstGeom>
            <a:solidFill>
              <a:srgbClr val="00CC66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5176" name="Oval 640">
              <a:extLst>
                <a:ext uri="{FF2B5EF4-FFF2-40B4-BE49-F238E27FC236}">
                  <a16:creationId xmlns:a16="http://schemas.microsoft.com/office/drawing/2014/main" id="{1A34A36D-99E0-776B-659D-4324C02A19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6" y="1740"/>
              <a:ext cx="48" cy="48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5177" name="Oval 641">
              <a:extLst>
                <a:ext uri="{FF2B5EF4-FFF2-40B4-BE49-F238E27FC236}">
                  <a16:creationId xmlns:a16="http://schemas.microsoft.com/office/drawing/2014/main" id="{601BAD60-678F-9A56-E1A3-B41FB9E9AF3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856" y="1584"/>
              <a:ext cx="47" cy="96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5178" name="Oval 642">
              <a:extLst>
                <a:ext uri="{FF2B5EF4-FFF2-40B4-BE49-F238E27FC236}">
                  <a16:creationId xmlns:a16="http://schemas.microsoft.com/office/drawing/2014/main" id="{DF8D09ED-A5A3-3892-3B60-F6CF34AB22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4" y="1638"/>
              <a:ext cx="72" cy="54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5132" name="Group 643">
            <a:extLst>
              <a:ext uri="{FF2B5EF4-FFF2-40B4-BE49-F238E27FC236}">
                <a16:creationId xmlns:a16="http://schemas.microsoft.com/office/drawing/2014/main" id="{97A8288A-BE7B-B8ED-8B21-D932BE941DBC}"/>
              </a:ext>
            </a:extLst>
          </p:cNvPr>
          <p:cNvGrpSpPr>
            <a:grpSpLocks/>
          </p:cNvGrpSpPr>
          <p:nvPr/>
        </p:nvGrpSpPr>
        <p:grpSpPr bwMode="auto">
          <a:xfrm>
            <a:off x="4344988" y="2527300"/>
            <a:ext cx="146050" cy="111125"/>
            <a:chOff x="2784" y="1584"/>
            <a:chExt cx="192" cy="204"/>
          </a:xfrm>
        </p:grpSpPr>
        <p:sp>
          <p:nvSpPr>
            <p:cNvPr id="5171" name="AutoShape 644">
              <a:extLst>
                <a:ext uri="{FF2B5EF4-FFF2-40B4-BE49-F238E27FC236}">
                  <a16:creationId xmlns:a16="http://schemas.microsoft.com/office/drawing/2014/main" id="{A847FE95-B54B-16F0-50D1-59F82952B4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1692"/>
              <a:ext cx="192" cy="48"/>
            </a:xfrm>
            <a:prstGeom prst="can">
              <a:avLst>
                <a:gd name="adj" fmla="val 25000"/>
              </a:avLst>
            </a:prstGeom>
            <a:solidFill>
              <a:srgbClr val="00CC66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5172" name="Oval 645">
              <a:extLst>
                <a:ext uri="{FF2B5EF4-FFF2-40B4-BE49-F238E27FC236}">
                  <a16:creationId xmlns:a16="http://schemas.microsoft.com/office/drawing/2014/main" id="{8846F2C0-22EA-2F8A-8151-7DE90243DE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6" y="1740"/>
              <a:ext cx="48" cy="48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5173" name="Oval 646">
              <a:extLst>
                <a:ext uri="{FF2B5EF4-FFF2-40B4-BE49-F238E27FC236}">
                  <a16:creationId xmlns:a16="http://schemas.microsoft.com/office/drawing/2014/main" id="{5BFA706E-F574-5D03-8E9A-DD0686D049F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856" y="1584"/>
              <a:ext cx="47" cy="96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5174" name="Oval 647">
              <a:extLst>
                <a:ext uri="{FF2B5EF4-FFF2-40B4-BE49-F238E27FC236}">
                  <a16:creationId xmlns:a16="http://schemas.microsoft.com/office/drawing/2014/main" id="{74D9A9CE-EF69-D74A-24B0-73301C1EA7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4" y="1638"/>
              <a:ext cx="72" cy="54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5133" name="Group 648">
            <a:extLst>
              <a:ext uri="{FF2B5EF4-FFF2-40B4-BE49-F238E27FC236}">
                <a16:creationId xmlns:a16="http://schemas.microsoft.com/office/drawing/2014/main" id="{B2B8ED44-FC41-41BE-D7E9-7F70DF969019}"/>
              </a:ext>
            </a:extLst>
          </p:cNvPr>
          <p:cNvGrpSpPr>
            <a:grpSpLocks/>
          </p:cNvGrpSpPr>
          <p:nvPr/>
        </p:nvGrpSpPr>
        <p:grpSpPr bwMode="auto">
          <a:xfrm>
            <a:off x="4957763" y="2849563"/>
            <a:ext cx="147637" cy="109537"/>
            <a:chOff x="2784" y="1584"/>
            <a:chExt cx="192" cy="204"/>
          </a:xfrm>
        </p:grpSpPr>
        <p:sp>
          <p:nvSpPr>
            <p:cNvPr id="5167" name="AutoShape 649">
              <a:extLst>
                <a:ext uri="{FF2B5EF4-FFF2-40B4-BE49-F238E27FC236}">
                  <a16:creationId xmlns:a16="http://schemas.microsoft.com/office/drawing/2014/main" id="{6484ECCF-9C36-0B2E-8C5B-C48D1F8425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1692"/>
              <a:ext cx="192" cy="48"/>
            </a:xfrm>
            <a:prstGeom prst="can">
              <a:avLst>
                <a:gd name="adj" fmla="val 25000"/>
              </a:avLst>
            </a:prstGeom>
            <a:solidFill>
              <a:srgbClr val="00CC66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5168" name="Oval 650">
              <a:extLst>
                <a:ext uri="{FF2B5EF4-FFF2-40B4-BE49-F238E27FC236}">
                  <a16:creationId xmlns:a16="http://schemas.microsoft.com/office/drawing/2014/main" id="{DE4C8BE3-BACE-3046-89D7-A4BF2D039C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6" y="1740"/>
              <a:ext cx="48" cy="48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5169" name="Oval 651">
              <a:extLst>
                <a:ext uri="{FF2B5EF4-FFF2-40B4-BE49-F238E27FC236}">
                  <a16:creationId xmlns:a16="http://schemas.microsoft.com/office/drawing/2014/main" id="{025518F0-2AC6-3E79-C149-734C89DEC18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856" y="1584"/>
              <a:ext cx="47" cy="96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5170" name="Oval 652">
              <a:extLst>
                <a:ext uri="{FF2B5EF4-FFF2-40B4-BE49-F238E27FC236}">
                  <a16:creationId xmlns:a16="http://schemas.microsoft.com/office/drawing/2014/main" id="{1ACB548A-E08F-FD4A-4E03-AF25D2AA50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4" y="1638"/>
              <a:ext cx="72" cy="54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5134" name="Group 653">
            <a:extLst>
              <a:ext uri="{FF2B5EF4-FFF2-40B4-BE49-F238E27FC236}">
                <a16:creationId xmlns:a16="http://schemas.microsoft.com/office/drawing/2014/main" id="{C8BAEBF0-5A57-8E7B-2EDE-FAA90AD726A9}"/>
              </a:ext>
            </a:extLst>
          </p:cNvPr>
          <p:cNvGrpSpPr>
            <a:grpSpLocks/>
          </p:cNvGrpSpPr>
          <p:nvPr/>
        </p:nvGrpSpPr>
        <p:grpSpPr bwMode="auto">
          <a:xfrm>
            <a:off x="2122488" y="3573463"/>
            <a:ext cx="139700" cy="169862"/>
            <a:chOff x="2400" y="1968"/>
            <a:chExt cx="354" cy="600"/>
          </a:xfrm>
        </p:grpSpPr>
        <p:sp>
          <p:nvSpPr>
            <p:cNvPr id="5165" name="AutoShape 654">
              <a:extLst>
                <a:ext uri="{FF2B5EF4-FFF2-40B4-BE49-F238E27FC236}">
                  <a16:creationId xmlns:a16="http://schemas.microsoft.com/office/drawing/2014/main" id="{0E13770D-A90F-7B7B-B3D1-E50EF919A8C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349305">
              <a:off x="2442" y="2256"/>
              <a:ext cx="288" cy="3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50 w 21600"/>
                <a:gd name="T13" fmla="*/ 6107 h 21600"/>
                <a:gd name="T14" fmla="*/ 21600 w 21600"/>
                <a:gd name="T15" fmla="*/ 610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21600" y="0"/>
                  </a:lnTo>
                  <a:lnTo>
                    <a:pt x="21600" y="6079"/>
                  </a:lnTo>
                  <a:lnTo>
                    <a:pt x="12427" y="6079"/>
                  </a:lnTo>
                  <a:cubicBezTo>
                    <a:pt x="5564" y="6079"/>
                    <a:pt x="0" y="8801"/>
                    <a:pt x="0" y="12158"/>
                  </a:cubicBezTo>
                  <a:lnTo>
                    <a:pt x="0" y="21600"/>
                  </a:lnTo>
                  <a:lnTo>
                    <a:pt x="0" y="12158"/>
                  </a:lnTo>
                  <a:cubicBezTo>
                    <a:pt x="0" y="8801"/>
                    <a:pt x="5564" y="6079"/>
                    <a:pt x="12427" y="6079"/>
                  </a:cubicBezTo>
                  <a:lnTo>
                    <a:pt x="21600" y="6079"/>
                  </a:lnTo>
                  <a:lnTo>
                    <a:pt x="21600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33CC33"/>
            </a:solidFill>
            <a:ln w="19050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66" name="AutoShape 655">
              <a:extLst>
                <a:ext uri="{FF2B5EF4-FFF2-40B4-BE49-F238E27FC236}">
                  <a16:creationId xmlns:a16="http://schemas.microsoft.com/office/drawing/2014/main" id="{2A8CB064-5C0D-9DA7-499F-DE173F5457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377656">
              <a:off x="2364" y="2004"/>
              <a:ext cx="312" cy="240"/>
            </a:xfrm>
            <a:prstGeom prst="flowChartDelay">
              <a:avLst/>
            </a:prstGeom>
            <a:solidFill>
              <a:srgbClr val="33CC33"/>
            </a:solidFill>
            <a:ln w="19050">
              <a:solidFill>
                <a:srgbClr val="33CC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5135" name="Group 656">
            <a:extLst>
              <a:ext uri="{FF2B5EF4-FFF2-40B4-BE49-F238E27FC236}">
                <a16:creationId xmlns:a16="http://schemas.microsoft.com/office/drawing/2014/main" id="{36FC2D55-E259-ACCB-7A63-69498E6E9E2F}"/>
              </a:ext>
            </a:extLst>
          </p:cNvPr>
          <p:cNvGrpSpPr>
            <a:grpSpLocks/>
          </p:cNvGrpSpPr>
          <p:nvPr/>
        </p:nvGrpSpPr>
        <p:grpSpPr bwMode="auto">
          <a:xfrm>
            <a:off x="2122488" y="3775075"/>
            <a:ext cx="139700" cy="171450"/>
            <a:chOff x="2400" y="1968"/>
            <a:chExt cx="354" cy="600"/>
          </a:xfrm>
        </p:grpSpPr>
        <p:sp>
          <p:nvSpPr>
            <p:cNvPr id="5163" name="AutoShape 657">
              <a:extLst>
                <a:ext uri="{FF2B5EF4-FFF2-40B4-BE49-F238E27FC236}">
                  <a16:creationId xmlns:a16="http://schemas.microsoft.com/office/drawing/2014/main" id="{23A0115D-275D-CA2B-1962-A65C10D07D3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349305">
              <a:off x="2442" y="2256"/>
              <a:ext cx="288" cy="3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50 w 21600"/>
                <a:gd name="T13" fmla="*/ 6107 h 21600"/>
                <a:gd name="T14" fmla="*/ 21600 w 21600"/>
                <a:gd name="T15" fmla="*/ 610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21600" y="0"/>
                  </a:lnTo>
                  <a:lnTo>
                    <a:pt x="21600" y="6079"/>
                  </a:lnTo>
                  <a:lnTo>
                    <a:pt x="12427" y="6079"/>
                  </a:lnTo>
                  <a:cubicBezTo>
                    <a:pt x="5564" y="6079"/>
                    <a:pt x="0" y="8801"/>
                    <a:pt x="0" y="12158"/>
                  </a:cubicBezTo>
                  <a:lnTo>
                    <a:pt x="0" y="21600"/>
                  </a:lnTo>
                  <a:lnTo>
                    <a:pt x="0" y="12158"/>
                  </a:lnTo>
                  <a:cubicBezTo>
                    <a:pt x="0" y="8801"/>
                    <a:pt x="5564" y="6079"/>
                    <a:pt x="12427" y="6079"/>
                  </a:cubicBezTo>
                  <a:lnTo>
                    <a:pt x="21600" y="6079"/>
                  </a:lnTo>
                  <a:lnTo>
                    <a:pt x="21600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33CC33"/>
            </a:solidFill>
            <a:ln w="19050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64" name="AutoShape 658">
              <a:extLst>
                <a:ext uri="{FF2B5EF4-FFF2-40B4-BE49-F238E27FC236}">
                  <a16:creationId xmlns:a16="http://schemas.microsoft.com/office/drawing/2014/main" id="{85BC23B7-3199-0D28-6DA2-4E0A4E1A87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377656">
              <a:off x="2364" y="2004"/>
              <a:ext cx="312" cy="240"/>
            </a:xfrm>
            <a:prstGeom prst="flowChartDelay">
              <a:avLst/>
            </a:prstGeom>
            <a:solidFill>
              <a:srgbClr val="33CC33"/>
            </a:solidFill>
            <a:ln w="19050">
              <a:solidFill>
                <a:srgbClr val="33CC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5136" name="Group 659">
            <a:extLst>
              <a:ext uri="{FF2B5EF4-FFF2-40B4-BE49-F238E27FC236}">
                <a16:creationId xmlns:a16="http://schemas.microsoft.com/office/drawing/2014/main" id="{2B2AE24F-12C8-2867-4AA8-F44EE3CDA625}"/>
              </a:ext>
            </a:extLst>
          </p:cNvPr>
          <p:cNvGrpSpPr>
            <a:grpSpLocks/>
          </p:cNvGrpSpPr>
          <p:nvPr/>
        </p:nvGrpSpPr>
        <p:grpSpPr bwMode="auto">
          <a:xfrm>
            <a:off x="2117725" y="3995738"/>
            <a:ext cx="139700" cy="171450"/>
            <a:chOff x="2400" y="1968"/>
            <a:chExt cx="354" cy="600"/>
          </a:xfrm>
        </p:grpSpPr>
        <p:sp>
          <p:nvSpPr>
            <p:cNvPr id="5161" name="AutoShape 660">
              <a:extLst>
                <a:ext uri="{FF2B5EF4-FFF2-40B4-BE49-F238E27FC236}">
                  <a16:creationId xmlns:a16="http://schemas.microsoft.com/office/drawing/2014/main" id="{7A252052-892C-8821-CA1C-1A138ACA12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349305">
              <a:off x="2442" y="2256"/>
              <a:ext cx="288" cy="3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50 w 21600"/>
                <a:gd name="T13" fmla="*/ 6107 h 21600"/>
                <a:gd name="T14" fmla="*/ 21600 w 21600"/>
                <a:gd name="T15" fmla="*/ 610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21600" y="0"/>
                  </a:lnTo>
                  <a:lnTo>
                    <a:pt x="21600" y="6079"/>
                  </a:lnTo>
                  <a:lnTo>
                    <a:pt x="12427" y="6079"/>
                  </a:lnTo>
                  <a:cubicBezTo>
                    <a:pt x="5564" y="6079"/>
                    <a:pt x="0" y="8801"/>
                    <a:pt x="0" y="12158"/>
                  </a:cubicBezTo>
                  <a:lnTo>
                    <a:pt x="0" y="21600"/>
                  </a:lnTo>
                  <a:lnTo>
                    <a:pt x="0" y="12158"/>
                  </a:lnTo>
                  <a:cubicBezTo>
                    <a:pt x="0" y="8801"/>
                    <a:pt x="5564" y="6079"/>
                    <a:pt x="12427" y="6079"/>
                  </a:cubicBezTo>
                  <a:lnTo>
                    <a:pt x="21600" y="6079"/>
                  </a:lnTo>
                  <a:lnTo>
                    <a:pt x="21600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33CC33"/>
            </a:solidFill>
            <a:ln w="19050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62" name="AutoShape 661">
              <a:extLst>
                <a:ext uri="{FF2B5EF4-FFF2-40B4-BE49-F238E27FC236}">
                  <a16:creationId xmlns:a16="http://schemas.microsoft.com/office/drawing/2014/main" id="{41338543-10BE-8A05-D26D-8ADB9A1F61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377656">
              <a:off x="2364" y="2004"/>
              <a:ext cx="312" cy="240"/>
            </a:xfrm>
            <a:prstGeom prst="flowChartDelay">
              <a:avLst/>
            </a:prstGeom>
            <a:solidFill>
              <a:srgbClr val="33CC33"/>
            </a:solidFill>
            <a:ln w="19050">
              <a:solidFill>
                <a:srgbClr val="33CC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</p:grpSp>
      <p:sp>
        <p:nvSpPr>
          <p:cNvPr id="5137" name="Line 662">
            <a:extLst>
              <a:ext uri="{FF2B5EF4-FFF2-40B4-BE49-F238E27FC236}">
                <a16:creationId xmlns:a16="http://schemas.microsoft.com/office/drawing/2014/main" id="{6AF857F3-762F-614C-1A2C-CA6708F59142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2363" y="5791200"/>
            <a:ext cx="67548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38" name="Line 663">
            <a:extLst>
              <a:ext uri="{FF2B5EF4-FFF2-40B4-BE49-F238E27FC236}">
                <a16:creationId xmlns:a16="http://schemas.microsoft.com/office/drawing/2014/main" id="{A5440D84-5161-AECD-1566-5717C48321DA}"/>
              </a:ext>
            </a:extLst>
          </p:cNvPr>
          <p:cNvSpPr>
            <a:spLocks noChangeShapeType="1"/>
          </p:cNvSpPr>
          <p:nvPr/>
        </p:nvSpPr>
        <p:spPr bwMode="auto">
          <a:xfrm>
            <a:off x="5207000" y="5124450"/>
            <a:ext cx="2984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39" name="Line 664">
            <a:extLst>
              <a:ext uri="{FF2B5EF4-FFF2-40B4-BE49-F238E27FC236}">
                <a16:creationId xmlns:a16="http://schemas.microsoft.com/office/drawing/2014/main" id="{E88614BC-6807-6C1B-99BB-719C4228EA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63700" y="5791200"/>
            <a:ext cx="20161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40" name="Line 665">
            <a:extLst>
              <a:ext uri="{FF2B5EF4-FFF2-40B4-BE49-F238E27FC236}">
                <a16:creationId xmlns:a16="http://schemas.microsoft.com/office/drawing/2014/main" id="{1A95E8C8-B6C5-CDE0-E244-03EFCF86202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35375" y="5791200"/>
            <a:ext cx="45561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41" name="Line 666">
            <a:extLst>
              <a:ext uri="{FF2B5EF4-FFF2-40B4-BE49-F238E27FC236}">
                <a16:creationId xmlns:a16="http://schemas.microsoft.com/office/drawing/2014/main" id="{7E2BB243-E014-E7E2-C578-13F75256981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8038" y="5791200"/>
            <a:ext cx="889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42" name="Line 667">
            <a:extLst>
              <a:ext uri="{FF2B5EF4-FFF2-40B4-BE49-F238E27FC236}">
                <a16:creationId xmlns:a16="http://schemas.microsoft.com/office/drawing/2014/main" id="{EFA69C4C-BA5D-2AE6-2643-768B6C32A4DC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5375" y="5124450"/>
            <a:ext cx="16208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43" name="Text Box 670">
            <a:extLst>
              <a:ext uri="{FF2B5EF4-FFF2-40B4-BE49-F238E27FC236}">
                <a16:creationId xmlns:a16="http://schemas.microsoft.com/office/drawing/2014/main" id="{FDA8D7A5-C159-81E9-943E-8E5A66D83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413" y="5319713"/>
            <a:ext cx="644525" cy="3048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400" b="1">
                <a:latin typeface="Times New Roman" panose="02020603050405020304" pitchFamily="18" charset="0"/>
              </a:rPr>
              <a:t>TBT</a:t>
            </a:r>
          </a:p>
        </p:txBody>
      </p:sp>
      <p:sp>
        <p:nvSpPr>
          <p:cNvPr id="5144" name="Text Box 671">
            <a:extLst>
              <a:ext uri="{FF2B5EF4-FFF2-40B4-BE49-F238E27FC236}">
                <a16:creationId xmlns:a16="http://schemas.microsoft.com/office/drawing/2014/main" id="{2DF6A064-C07B-8F97-62A6-948B0F7CC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5334000"/>
            <a:ext cx="644525" cy="317500"/>
          </a:xfrm>
          <a:prstGeom prst="rect">
            <a:avLst/>
          </a:prstGeom>
          <a:solidFill>
            <a:srgbClr val="33CC33"/>
          </a:solidFill>
          <a:ln w="12700">
            <a:solidFill>
              <a:srgbClr val="33CC33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400" b="1">
                <a:latin typeface="Times New Roman" panose="02020603050405020304" pitchFamily="18" charset="0"/>
              </a:rPr>
              <a:t>HT</a:t>
            </a:r>
          </a:p>
        </p:txBody>
      </p:sp>
      <p:sp>
        <p:nvSpPr>
          <p:cNvPr id="5145" name="Line 672">
            <a:extLst>
              <a:ext uri="{FF2B5EF4-FFF2-40B4-BE49-F238E27FC236}">
                <a16:creationId xmlns:a16="http://schemas.microsoft.com/office/drawing/2014/main" id="{51E9095E-ADED-A481-D12E-5F2B8233DFDC}"/>
              </a:ext>
            </a:extLst>
          </p:cNvPr>
          <p:cNvSpPr>
            <a:spLocks noChangeShapeType="1"/>
          </p:cNvSpPr>
          <p:nvPr/>
        </p:nvSpPr>
        <p:spPr bwMode="auto">
          <a:xfrm>
            <a:off x="5227638" y="4649788"/>
            <a:ext cx="0" cy="482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46" name="Line 673">
            <a:extLst>
              <a:ext uri="{FF2B5EF4-FFF2-40B4-BE49-F238E27FC236}">
                <a16:creationId xmlns:a16="http://schemas.microsoft.com/office/drawing/2014/main" id="{AACC599F-AE1A-4634-EDB3-7926CFEFA20F}"/>
              </a:ext>
            </a:extLst>
          </p:cNvPr>
          <p:cNvSpPr>
            <a:spLocks noChangeShapeType="1"/>
          </p:cNvSpPr>
          <p:nvPr/>
        </p:nvSpPr>
        <p:spPr bwMode="auto">
          <a:xfrm>
            <a:off x="788988" y="4640263"/>
            <a:ext cx="73040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47" name="Text Box 674">
            <a:extLst>
              <a:ext uri="{FF2B5EF4-FFF2-40B4-BE49-F238E27FC236}">
                <a16:creationId xmlns:a16="http://schemas.microsoft.com/office/drawing/2014/main" id="{25B566DE-4F4F-53D5-AAE7-6CBA4380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188" y="4364038"/>
            <a:ext cx="3937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fr-FR" altLang="fr-FR" sz="1400" b="1">
                <a:solidFill>
                  <a:srgbClr val="FF0000"/>
                </a:solidFill>
                <a:latin typeface="Times New Roman" panose="02020603050405020304" pitchFamily="18" charset="0"/>
              </a:rPr>
              <a:t>50</a:t>
            </a:r>
          </a:p>
        </p:txBody>
      </p:sp>
      <p:sp>
        <p:nvSpPr>
          <p:cNvPr id="5148" name="Text Box 675">
            <a:extLst>
              <a:ext uri="{FF2B5EF4-FFF2-40B4-BE49-F238E27FC236}">
                <a16:creationId xmlns:a16="http://schemas.microsoft.com/office/drawing/2014/main" id="{E090FC0A-CBEF-52D4-F814-2BD49D6A4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0263" y="4364038"/>
            <a:ext cx="6286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fr-FR" altLang="fr-FR" sz="1400" b="1">
                <a:solidFill>
                  <a:srgbClr val="FF0000"/>
                </a:solidFill>
                <a:latin typeface="Times New Roman" panose="02020603050405020304" pitchFamily="18" charset="0"/>
              </a:rPr>
              <a:t>1 000</a:t>
            </a:r>
          </a:p>
        </p:txBody>
      </p:sp>
      <p:sp>
        <p:nvSpPr>
          <p:cNvPr id="5149" name="Text Box 676">
            <a:extLst>
              <a:ext uri="{FF2B5EF4-FFF2-40B4-BE49-F238E27FC236}">
                <a16:creationId xmlns:a16="http://schemas.microsoft.com/office/drawing/2014/main" id="{35A1C9A1-92DC-B47C-B495-4230FCE0A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1400" y="4364038"/>
            <a:ext cx="549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fr-FR" altLang="fr-FR" sz="1400" b="1">
                <a:solidFill>
                  <a:srgbClr val="FF0000"/>
                </a:solidFill>
                <a:latin typeface="Times New Roman" panose="02020603050405020304" pitchFamily="18" charset="0"/>
              </a:rPr>
              <a:t>500</a:t>
            </a:r>
          </a:p>
        </p:txBody>
      </p:sp>
      <p:sp>
        <p:nvSpPr>
          <p:cNvPr id="5150" name="Text Box 677">
            <a:extLst>
              <a:ext uri="{FF2B5EF4-FFF2-40B4-BE49-F238E27FC236}">
                <a16:creationId xmlns:a16="http://schemas.microsoft.com/office/drawing/2014/main" id="{7BD167D8-D1E1-D588-F5D5-55669BE68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9013" y="4364038"/>
            <a:ext cx="8651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fr-FR" altLang="fr-FR" sz="1400" b="1">
                <a:solidFill>
                  <a:srgbClr val="FF0000"/>
                </a:solidFill>
                <a:latin typeface="Times New Roman" panose="02020603050405020304" pitchFamily="18" charset="0"/>
              </a:rPr>
              <a:t>50 000</a:t>
            </a:r>
          </a:p>
        </p:txBody>
      </p:sp>
      <p:sp>
        <p:nvSpPr>
          <p:cNvPr id="5151" name="Text Box 678">
            <a:extLst>
              <a:ext uri="{FF2B5EF4-FFF2-40B4-BE49-F238E27FC236}">
                <a16:creationId xmlns:a16="http://schemas.microsoft.com/office/drawing/2014/main" id="{0CB96A02-749D-71C0-44FB-BC3599912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4988"/>
            <a:ext cx="3921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fr-FR" altLang="fr-FR" sz="1400" b="1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5152" name="Text Box 679">
            <a:extLst>
              <a:ext uri="{FF2B5EF4-FFF2-40B4-BE49-F238E27FC236}">
                <a16:creationId xmlns:a16="http://schemas.microsoft.com/office/drawing/2014/main" id="{DE780B48-6805-83E5-A0C3-3C4ABF7FC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8525" y="4364038"/>
            <a:ext cx="865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fr-FR" altLang="fr-FR" sz="1400" b="1">
                <a:solidFill>
                  <a:srgbClr val="FF0000"/>
                </a:solidFill>
                <a:latin typeface="Times New Roman" panose="02020603050405020304" pitchFamily="18" charset="0"/>
              </a:rPr>
              <a:t>Volts</a:t>
            </a:r>
          </a:p>
        </p:txBody>
      </p:sp>
      <p:sp>
        <p:nvSpPr>
          <p:cNvPr id="5153" name="AutoShape 680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57BEE573-2D34-FEE1-B4DE-D87B5118F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2850" y="4665663"/>
            <a:ext cx="785813" cy="563562"/>
          </a:xfrm>
          <a:prstGeom prst="actionButtonReturn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6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5154" name="Line 683">
            <a:extLst>
              <a:ext uri="{FF2B5EF4-FFF2-40B4-BE49-F238E27FC236}">
                <a16:creationId xmlns:a16="http://schemas.microsoft.com/office/drawing/2014/main" id="{B095430D-59D4-B271-0967-7606A68BD546}"/>
              </a:ext>
            </a:extLst>
          </p:cNvPr>
          <p:cNvSpPr>
            <a:spLocks noChangeShapeType="1"/>
          </p:cNvSpPr>
          <p:nvPr/>
        </p:nvSpPr>
        <p:spPr bwMode="auto">
          <a:xfrm>
            <a:off x="1682750" y="4648200"/>
            <a:ext cx="0" cy="1143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55" name="Line 684">
            <a:extLst>
              <a:ext uri="{FF2B5EF4-FFF2-40B4-BE49-F238E27FC236}">
                <a16:creationId xmlns:a16="http://schemas.microsoft.com/office/drawing/2014/main" id="{44E1D37B-1F19-BD48-8C98-4CB2EF4966F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60775" y="4648200"/>
            <a:ext cx="0" cy="1143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56" name="Line 686">
            <a:extLst>
              <a:ext uri="{FF2B5EF4-FFF2-40B4-BE49-F238E27FC236}">
                <a16:creationId xmlns:a16="http://schemas.microsoft.com/office/drawing/2014/main" id="{F007D880-105D-F8C2-A757-553AEF8725D8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5105400"/>
            <a:ext cx="1981200" cy="190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57" name="AutoShape 68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AC39751-B0BC-0131-1FE1-66D66ADF1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4724400"/>
            <a:ext cx="685800" cy="304800"/>
          </a:xfrm>
          <a:prstGeom prst="actionButtonBlank">
            <a:avLst/>
          </a:prstGeom>
          <a:solidFill>
            <a:srgbClr val="66FF33"/>
          </a:solidFill>
          <a:ln w="9525">
            <a:solidFill>
              <a:srgbClr val="66FF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400" b="1">
                <a:latin typeface="Times New Roman" panose="02020603050405020304" pitchFamily="18" charset="0"/>
              </a:rPr>
              <a:t>HTB</a:t>
            </a:r>
          </a:p>
        </p:txBody>
      </p:sp>
      <p:sp>
        <p:nvSpPr>
          <p:cNvPr id="5158" name="AutoShape 688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FB44C75B-D909-5405-7119-2EDB781F5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4724400"/>
            <a:ext cx="685800" cy="304800"/>
          </a:xfrm>
          <a:prstGeom prst="actionButtonBlank">
            <a:avLst/>
          </a:prstGeom>
          <a:solidFill>
            <a:srgbClr val="66FF33"/>
          </a:solidFill>
          <a:ln w="9525">
            <a:solidFill>
              <a:srgbClr val="66FF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400" b="1">
                <a:latin typeface="Times New Roman" panose="02020603050405020304" pitchFamily="18" charset="0"/>
              </a:rPr>
              <a:t>HTA</a:t>
            </a:r>
          </a:p>
        </p:txBody>
      </p:sp>
      <p:sp>
        <p:nvSpPr>
          <p:cNvPr id="5159" name="AutoShape 68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49A90DFE-E992-2BCA-E345-ED84AFB10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1100" y="5308600"/>
            <a:ext cx="609600" cy="368300"/>
          </a:xfrm>
          <a:prstGeom prst="actionButtonBlank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400" b="1">
                <a:latin typeface="Times New Roman" panose="02020603050405020304" pitchFamily="18" charset="0"/>
              </a:rPr>
              <a:t>BT</a:t>
            </a:r>
          </a:p>
        </p:txBody>
      </p:sp>
      <p:sp>
        <p:nvSpPr>
          <p:cNvPr id="5160" name="Titre 8">
            <a:extLst>
              <a:ext uri="{FF2B5EF4-FFF2-40B4-BE49-F238E27FC236}">
                <a16:creationId xmlns:a16="http://schemas.microsoft.com/office/drawing/2014/main" id="{F426CBFB-DA81-AE3B-64D8-4EC7D97DBDF7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Chemins de l'électricité 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ce réservé du numéro de diapositive 5">
            <a:extLst>
              <a:ext uri="{FF2B5EF4-FFF2-40B4-BE49-F238E27FC236}">
                <a16:creationId xmlns:a16="http://schemas.microsoft.com/office/drawing/2014/main" id="{047B7F4A-6212-4976-BB1C-90FB26E97E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37A6E0-985E-4231-B1A5-E4387C39D5E3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729D04BF-6D71-B1FC-646A-FFDC9E6C7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447800"/>
            <a:ext cx="8153400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Consignation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mise à la terre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portion de ligne impactée par l’intervention après la procédure de mise hors tension afin de « décharger » le courant persistant dans la ligne.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C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onsignation d’une ligne du réseau de transport ou de distribution d’électricité (RTE/ENEDIS) correspond au court-circuit et à la mise à la terre de la portion de ligne impactée par l’intervention.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988" name="Titre 8">
            <a:extLst>
              <a:ext uri="{FF2B5EF4-FFF2-40B4-BE49-F238E27FC236}">
                <a16:creationId xmlns:a16="http://schemas.microsoft.com/office/drawing/2014/main" id="{097D1161-2DD9-8F83-62FE-8C451E70C437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Interventions avec risque électrique</a:t>
            </a:r>
          </a:p>
        </p:txBody>
      </p:sp>
      <p:sp>
        <p:nvSpPr>
          <p:cNvPr id="41989" name="Rectangle 6">
            <a:extLst>
              <a:ext uri="{FF2B5EF4-FFF2-40B4-BE49-F238E27FC236}">
                <a16:creationId xmlns:a16="http://schemas.microsoft.com/office/drawing/2014/main" id="{FD127435-72A2-2E1A-DCAE-F5AF7028C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26146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41990" name="Image 1">
            <a:extLst>
              <a:ext uri="{FF2B5EF4-FFF2-40B4-BE49-F238E27FC236}">
                <a16:creationId xmlns:a16="http://schemas.microsoft.com/office/drawing/2014/main" id="{FA7B4B37-996D-28DB-AD54-5D00DAA5D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198938"/>
            <a:ext cx="6553200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Zone de texte 2">
            <a:extLst>
              <a:ext uri="{FF2B5EF4-FFF2-40B4-BE49-F238E27FC236}">
                <a16:creationId xmlns:a16="http://schemas.microsoft.com/office/drawing/2014/main" id="{40D46F75-C7A8-DA8E-505E-DD55CB346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4343400"/>
            <a:ext cx="22860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Absence de courant</a:t>
            </a:r>
          </a:p>
        </p:txBody>
      </p:sp>
    </p:spTree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ce réservé du numéro de diapositive 5">
            <a:extLst>
              <a:ext uri="{FF2B5EF4-FFF2-40B4-BE49-F238E27FC236}">
                <a16:creationId xmlns:a16="http://schemas.microsoft.com/office/drawing/2014/main" id="{7123B391-FF38-9D0F-C318-7E3D9A8208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C4A2AA7-C016-4A47-8454-2AEF6B929612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9698767E-23E9-8C45-DDA7-A7DC08910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447800"/>
            <a:ext cx="8153400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Facteur électricité représente un danger sérieux pour les SP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SP sont amenés à agir dans des lieux où la visibilité est mauvaise.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Peuvent alors entrer en contact direct avec un conducteur branché, non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apparent, de manière insidieuse ou utiliser de l’eau sur un feu se produisant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en présence de courant électrique. </a:t>
            </a:r>
          </a:p>
        </p:txBody>
      </p:sp>
      <p:sp>
        <p:nvSpPr>
          <p:cNvPr id="43012" name="Titre 8">
            <a:extLst>
              <a:ext uri="{FF2B5EF4-FFF2-40B4-BE49-F238E27FC236}">
                <a16:creationId xmlns:a16="http://schemas.microsoft.com/office/drawing/2014/main" id="{150FD2C0-B8FF-4A6A-7FC3-D9F2E62B8F9A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Interventions avec risque électrique</a:t>
            </a:r>
          </a:p>
        </p:txBody>
      </p:sp>
    </p:spTree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>
            <a:extLst>
              <a:ext uri="{FF2B5EF4-FFF2-40B4-BE49-F238E27FC236}">
                <a16:creationId xmlns:a16="http://schemas.microsoft.com/office/drawing/2014/main" id="{2825248F-55D0-D70A-5CEA-43683184E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8795">
            <a:off x="3278188" y="2130425"/>
            <a:ext cx="3217862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Espace réservé du numéro de diapositive 5">
            <a:extLst>
              <a:ext uri="{FF2B5EF4-FFF2-40B4-BE49-F238E27FC236}">
                <a16:creationId xmlns:a16="http://schemas.microsoft.com/office/drawing/2014/main" id="{1DA283C1-F77B-4B36-688E-F48F54BAA4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4259BF2-47CA-4261-81CC-D574E7092408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44036" name="Titre 8">
            <a:extLst>
              <a:ext uri="{FF2B5EF4-FFF2-40B4-BE49-F238E27FC236}">
                <a16:creationId xmlns:a16="http://schemas.microsoft.com/office/drawing/2014/main" id="{298CF7F8-2C86-5AC4-0C4C-2CA34E23B14B}"/>
              </a:ext>
            </a:extLst>
          </p:cNvPr>
          <p:cNvSpPr>
            <a:spLocks/>
          </p:cNvSpPr>
          <p:nvPr/>
        </p:nvSpPr>
        <p:spPr bwMode="auto">
          <a:xfrm>
            <a:off x="1187450" y="260350"/>
            <a:ext cx="774223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Interventions avec risque électrique</a:t>
            </a:r>
          </a:p>
        </p:txBody>
      </p:sp>
      <p:sp>
        <p:nvSpPr>
          <p:cNvPr id="8" name="Text Box 20">
            <a:extLst>
              <a:ext uri="{FF2B5EF4-FFF2-40B4-BE49-F238E27FC236}">
                <a16:creationId xmlns:a16="http://schemas.microsoft.com/office/drawing/2014/main" id="{C2AE6E3B-9985-37E2-107A-143B961B4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146675"/>
            <a:ext cx="78454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6213" indent="-17621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61938" algn="l"/>
              </a:tabLst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61938" algn="l"/>
              </a:tabLst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61938" algn="l"/>
              </a:tabLst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61938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61938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61938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61938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61938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61938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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Se souvenir : </a:t>
            </a:r>
            <a:r>
              <a:rPr lang="fr-FR" altLang="fr-FR" sz="20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n’est pas nécessaire de toucher le câble pour être électrisé.</a:t>
            </a:r>
          </a:p>
        </p:txBody>
      </p:sp>
      <p:sp>
        <p:nvSpPr>
          <p:cNvPr id="11" name="Text Box 20">
            <a:extLst>
              <a:ext uri="{FF2B5EF4-FFF2-40B4-BE49-F238E27FC236}">
                <a16:creationId xmlns:a16="http://schemas.microsoft.com/office/drawing/2014/main" id="{98E1F5A6-5BFA-6C20-8FA7-3AFC955DF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524000"/>
            <a:ext cx="81359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6213" indent="-1762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 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Tout câble d’une </a:t>
            </a:r>
            <a:r>
              <a:rPr lang="fr-FR" altLang="fr-FR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ligne à terre doit être </a:t>
            </a:r>
            <a:r>
              <a:rPr lang="fr-FR" altLang="fr-FR" sz="20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considéré sous tension.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  <p:bldP spid="11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u numéro de diapositive 5">
            <a:extLst>
              <a:ext uri="{FF2B5EF4-FFF2-40B4-BE49-F238E27FC236}">
                <a16:creationId xmlns:a16="http://schemas.microsoft.com/office/drawing/2014/main" id="{CFB7491C-3AED-4859-D5CA-B039F53997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7EAED08-B249-42C3-8F8F-F668B19AA529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pic>
        <p:nvPicPr>
          <p:cNvPr id="36" name="Picture 8" descr="C:\Users\solan\Pictures\Solan\Ponctuations + cliparts\Nouvelle image (1).png">
            <a:extLst>
              <a:ext uri="{FF2B5EF4-FFF2-40B4-BE49-F238E27FC236}">
                <a16:creationId xmlns:a16="http://schemas.microsoft.com/office/drawing/2014/main" id="{38D64358-CEFE-BCCE-3DDF-F16D0015E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8" r="-23079"/>
          <a:stretch>
            <a:fillRect/>
          </a:stretch>
        </p:blipFill>
        <p:spPr bwMode="auto">
          <a:xfrm>
            <a:off x="2124075" y="3284538"/>
            <a:ext cx="32385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60" name="Group 34">
            <a:extLst>
              <a:ext uri="{FF2B5EF4-FFF2-40B4-BE49-F238E27FC236}">
                <a16:creationId xmlns:a16="http://schemas.microsoft.com/office/drawing/2014/main" id="{11BDEE8B-8754-1050-61DB-7D07BC13B6EC}"/>
              </a:ext>
            </a:extLst>
          </p:cNvPr>
          <p:cNvGrpSpPr>
            <a:grpSpLocks/>
          </p:cNvGrpSpPr>
          <p:nvPr/>
        </p:nvGrpSpPr>
        <p:grpSpPr bwMode="auto">
          <a:xfrm rot="1116692">
            <a:off x="5956300" y="1658938"/>
            <a:ext cx="2365375" cy="2289175"/>
            <a:chOff x="2996" y="2080"/>
            <a:chExt cx="1659" cy="1533"/>
          </a:xfrm>
        </p:grpSpPr>
        <p:pic>
          <p:nvPicPr>
            <p:cNvPr id="45064" name="Picture 32" descr="pylone2">
              <a:extLst>
                <a:ext uri="{FF2B5EF4-FFF2-40B4-BE49-F238E27FC236}">
                  <a16:creationId xmlns:a16="http://schemas.microsoft.com/office/drawing/2014/main" id="{D089EDD3-7B8D-6118-FBD6-CB742E59D7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6" y="2080"/>
              <a:ext cx="1584" cy="1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AutoShape 33">
              <a:extLst>
                <a:ext uri="{FF2B5EF4-FFF2-40B4-BE49-F238E27FC236}">
                  <a16:creationId xmlns:a16="http://schemas.microsoft.com/office/drawing/2014/main" id="{3959B696-0416-6E8F-54FB-FA268D25D7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5" y="2145"/>
              <a:ext cx="1659" cy="1330"/>
            </a:xfrm>
            <a:prstGeom prst="roundRect">
              <a:avLst>
                <a:gd name="adj" fmla="val 16667"/>
              </a:avLst>
            </a:prstGeom>
            <a:noFill/>
            <a:ln w="38100" cmpd="dbl">
              <a:solidFill>
                <a:srgbClr val="9A0000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Arial" charset="0"/>
              </a:endParaRPr>
            </a:p>
          </p:txBody>
        </p:sp>
      </p:grp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80F653FB-09F9-637B-D1B2-F5845FE53074}"/>
              </a:ext>
            </a:extLst>
          </p:cNvPr>
          <p:cNvCxnSpPr/>
          <p:nvPr/>
        </p:nvCxnSpPr>
        <p:spPr>
          <a:xfrm>
            <a:off x="1142976" y="6524647"/>
            <a:ext cx="7858180" cy="1588"/>
          </a:xfrm>
          <a:prstGeom prst="line">
            <a:avLst/>
          </a:prstGeom>
          <a:ln w="38100"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Box 20">
            <a:extLst>
              <a:ext uri="{FF2B5EF4-FFF2-40B4-BE49-F238E27FC236}">
                <a16:creationId xmlns:a16="http://schemas.microsoft.com/office/drawing/2014/main" id="{9096E345-B4BB-20BA-6630-EE6E7A4B8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527175"/>
            <a:ext cx="5040312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6213" indent="-17621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61938" algn="l"/>
              </a:tabLst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61938" algn="l"/>
              </a:tabLst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61938" algn="l"/>
              </a:tabLst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61938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61938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61938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61938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61938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61938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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20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 pas toucher aux objets métalliques 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(clôtures de champs, barrières des sécurité des autoroutes, etc.) afin de limiter les risques d’électrocution par les phénomènes d’induction..</a:t>
            </a:r>
          </a:p>
        </p:txBody>
      </p:sp>
      <p:sp>
        <p:nvSpPr>
          <p:cNvPr id="45063" name="Titre 8">
            <a:extLst>
              <a:ext uri="{FF2B5EF4-FFF2-40B4-BE49-F238E27FC236}">
                <a16:creationId xmlns:a16="http://schemas.microsoft.com/office/drawing/2014/main" id="{AE68DE3D-7F35-B732-2594-4AF30CDE19C0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Interventions avec risque électrique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ce réservé du numéro de diapositive 5">
            <a:extLst>
              <a:ext uri="{FF2B5EF4-FFF2-40B4-BE49-F238E27FC236}">
                <a16:creationId xmlns:a16="http://schemas.microsoft.com/office/drawing/2014/main" id="{D7BAD4A3-830F-CAAD-AEFC-31F9ECCC69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88FB880-7231-4B13-9301-DC041DC921ED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D0A347BF-51AB-72C5-74A9-EAD7D780492A}"/>
              </a:ext>
            </a:extLst>
          </p:cNvPr>
          <p:cNvCxnSpPr/>
          <p:nvPr/>
        </p:nvCxnSpPr>
        <p:spPr>
          <a:xfrm>
            <a:off x="1142976" y="6524647"/>
            <a:ext cx="7858180" cy="1588"/>
          </a:xfrm>
          <a:prstGeom prst="line">
            <a:avLst/>
          </a:prstGeom>
          <a:ln w="38100"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Box 12">
            <a:extLst>
              <a:ext uri="{FF2B5EF4-FFF2-40B4-BE49-F238E27FC236}">
                <a16:creationId xmlns:a16="http://schemas.microsoft.com/office/drawing/2014/main" id="{08434F5B-A1F9-9CB7-033F-066C6187C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76400"/>
            <a:ext cx="80184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0975" indent="-1809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	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N’intervenir sur l’incendie que lorsque </a:t>
            </a:r>
            <a:r>
              <a:rPr lang="fr-FR" altLang="fr-FR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ENEDIS vous confirme la mise en sécurité.</a:t>
            </a:r>
          </a:p>
        </p:txBody>
      </p:sp>
      <p:sp>
        <p:nvSpPr>
          <p:cNvPr id="46085" name="Titre 8">
            <a:extLst>
              <a:ext uri="{FF2B5EF4-FFF2-40B4-BE49-F238E27FC236}">
                <a16:creationId xmlns:a16="http://schemas.microsoft.com/office/drawing/2014/main" id="{68784385-CE01-B0B3-071F-C766C8188760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Interventions avec risque électrique</a:t>
            </a:r>
          </a:p>
        </p:txBody>
      </p:sp>
      <p:pic>
        <p:nvPicPr>
          <p:cNvPr id="46086" name="Picture 2">
            <a:extLst>
              <a:ext uri="{FF2B5EF4-FFF2-40B4-BE49-F238E27FC236}">
                <a16:creationId xmlns:a16="http://schemas.microsoft.com/office/drawing/2014/main" id="{4B109E33-D3C2-C9B5-F8A3-37B1CC383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7" t="54283" r="6145" b="26999"/>
          <a:stretch>
            <a:fillRect/>
          </a:stretch>
        </p:blipFill>
        <p:spPr bwMode="auto">
          <a:xfrm>
            <a:off x="609600" y="2667000"/>
            <a:ext cx="807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7" name="Rectangle 3">
            <a:extLst>
              <a:ext uri="{FF2B5EF4-FFF2-40B4-BE49-F238E27FC236}">
                <a16:creationId xmlns:a16="http://schemas.microsoft.com/office/drawing/2014/main" id="{D9B22EF1-4909-FAD7-D4AB-67D68CFB0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8913" y="2722563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br>
              <a:rPr lang="fr-FR" altLang="fr-FR" sz="1800">
                <a:latin typeface="Arial" panose="020B0604020202020204" pitchFamily="34" charset="0"/>
              </a:rPr>
            </a:br>
            <a:endParaRPr lang="fr-FR" altLang="fr-FR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ce réservé du numéro de diapositive 5">
            <a:extLst>
              <a:ext uri="{FF2B5EF4-FFF2-40B4-BE49-F238E27FC236}">
                <a16:creationId xmlns:a16="http://schemas.microsoft.com/office/drawing/2014/main" id="{F71EFD9E-1A9C-A14F-CEA7-13A608A564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9B03925-2208-4EF6-8717-D151D78CDDE9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48131" name="Espace réservé du numéro de diapositive 1">
            <a:extLst>
              <a:ext uri="{FF2B5EF4-FFF2-40B4-BE49-F238E27FC236}">
                <a16:creationId xmlns:a16="http://schemas.microsoft.com/office/drawing/2014/main" id="{43079E6F-1525-A2B7-D907-1DF2EE80D33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3EF02D6-131A-41C8-95C2-F63D3FA1F0B8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48132" name="Titre 8">
            <a:extLst>
              <a:ext uri="{FF2B5EF4-FFF2-40B4-BE49-F238E27FC236}">
                <a16:creationId xmlns:a16="http://schemas.microsoft.com/office/drawing/2014/main" id="{B6C34BB9-E653-976E-AD10-26AFF2DCB825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Interventions avec risque électrique</a:t>
            </a:r>
          </a:p>
        </p:txBody>
      </p:sp>
      <p:pic>
        <p:nvPicPr>
          <p:cNvPr id="48133" name="Picture 1">
            <a:extLst>
              <a:ext uri="{FF2B5EF4-FFF2-40B4-BE49-F238E27FC236}">
                <a16:creationId xmlns:a16="http://schemas.microsoft.com/office/drawing/2014/main" id="{6CC43771-35C2-8136-06AD-00FF0FDE1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4" t="12033" r="5533" b="55022"/>
          <a:stretch>
            <a:fillRect/>
          </a:stretch>
        </p:blipFill>
        <p:spPr bwMode="auto">
          <a:xfrm>
            <a:off x="739775" y="1700213"/>
            <a:ext cx="7502525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ce réservé du numéro de diapositive 5">
            <a:extLst>
              <a:ext uri="{FF2B5EF4-FFF2-40B4-BE49-F238E27FC236}">
                <a16:creationId xmlns:a16="http://schemas.microsoft.com/office/drawing/2014/main" id="{726BE77D-6DE3-B3BD-3316-C5B3CC2115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AC4DBC-97AE-4EF6-A572-0D0DD3549942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36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49155" name="Espace réservé du numéro de diapositive 1">
            <a:extLst>
              <a:ext uri="{FF2B5EF4-FFF2-40B4-BE49-F238E27FC236}">
                <a16:creationId xmlns:a16="http://schemas.microsoft.com/office/drawing/2014/main" id="{A78497B3-F1EE-8699-B38A-15298916C9A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A9B5629-9BA8-4111-B9D7-A6CB631F82E6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36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49156" name="Titre 8">
            <a:extLst>
              <a:ext uri="{FF2B5EF4-FFF2-40B4-BE49-F238E27FC236}">
                <a16:creationId xmlns:a16="http://schemas.microsoft.com/office/drawing/2014/main" id="{86332E77-FD67-C3B0-0FD6-951E9F46032C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Interventions avec risque électrique</a:t>
            </a:r>
          </a:p>
        </p:txBody>
      </p:sp>
      <p:pic>
        <p:nvPicPr>
          <p:cNvPr id="49157" name="Picture 1">
            <a:extLst>
              <a:ext uri="{FF2B5EF4-FFF2-40B4-BE49-F238E27FC236}">
                <a16:creationId xmlns:a16="http://schemas.microsoft.com/office/drawing/2014/main" id="{A2EB361F-207B-01A0-68B5-2D12DC6FE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8" t="22839" r="31746" b="62103"/>
          <a:stretch>
            <a:fillRect/>
          </a:stretch>
        </p:blipFill>
        <p:spPr bwMode="auto">
          <a:xfrm>
            <a:off x="3851275" y="3170238"/>
            <a:ext cx="4176713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Rectangle 3">
            <a:extLst>
              <a:ext uri="{FF2B5EF4-FFF2-40B4-BE49-F238E27FC236}">
                <a16:creationId xmlns:a16="http://schemas.microsoft.com/office/drawing/2014/main" id="{4C447320-438F-F256-A2D6-3D0CF801B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395413"/>
            <a:ext cx="25542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Enseigne lumineuse : 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9159" name="AutoShape 2">
            <a:extLst>
              <a:ext uri="{FF2B5EF4-FFF2-40B4-BE49-F238E27FC236}">
                <a16:creationId xmlns:a16="http://schemas.microsoft.com/office/drawing/2014/main" id="{828F8C15-9DCF-F89A-D4D0-9C7AF7EF3EB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19700" y="2949575"/>
            <a:ext cx="1333500" cy="984250"/>
          </a:xfrm>
          <a:prstGeom prst="straightConnector1">
            <a:avLst/>
          </a:prstGeom>
          <a:noFill/>
          <a:ln w="50800">
            <a:solidFill>
              <a:srgbClr val="00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160" name="Rectangle 4">
            <a:extLst>
              <a:ext uri="{FF2B5EF4-FFF2-40B4-BE49-F238E27FC236}">
                <a16:creationId xmlns:a16="http://schemas.microsoft.com/office/drawing/2014/main" id="{00C17E62-7125-AEE2-8C26-5D0182233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0" y="1933575"/>
            <a:ext cx="82804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Alimentée en tension élevée, les enseignes lumineuses peuvent être dangereuses pour les portes-lances en cas d’attaque de feu.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Certaines installations comportent des coupures d’urgence situées à proximité.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u numéro de diapositive 5">
            <a:extLst>
              <a:ext uri="{FF2B5EF4-FFF2-40B4-BE49-F238E27FC236}">
                <a16:creationId xmlns:a16="http://schemas.microsoft.com/office/drawing/2014/main" id="{99F3A1EB-3B70-86C7-6A11-BBF2F1A1B9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6B6EA0-B0A6-426E-8B41-33DB34B8CF95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37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50179" name="Espace réservé du numéro de diapositive 1">
            <a:extLst>
              <a:ext uri="{FF2B5EF4-FFF2-40B4-BE49-F238E27FC236}">
                <a16:creationId xmlns:a16="http://schemas.microsoft.com/office/drawing/2014/main" id="{76FA67B6-61C8-B67A-B399-616D72B0CBF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994798D-F36C-45F0-B810-C83345C95B6E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50180" name="Titre 8">
            <a:extLst>
              <a:ext uri="{FF2B5EF4-FFF2-40B4-BE49-F238E27FC236}">
                <a16:creationId xmlns:a16="http://schemas.microsoft.com/office/drawing/2014/main" id="{4AA85D00-E51F-170D-8A96-526E4FE32D47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Interventions avec risque électrique</a:t>
            </a:r>
          </a:p>
        </p:txBody>
      </p:sp>
      <p:sp>
        <p:nvSpPr>
          <p:cNvPr id="50181" name="Rectangle 3">
            <a:extLst>
              <a:ext uri="{FF2B5EF4-FFF2-40B4-BE49-F238E27FC236}">
                <a16:creationId xmlns:a16="http://schemas.microsoft.com/office/drawing/2014/main" id="{3405B4BB-EA93-FF37-97A3-60397C047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238" y="1412875"/>
            <a:ext cx="8135937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Fuite d'eau :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D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anger provient de la proximité du circuit électrique avec l’eau qui est un très bon conducteur.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Ne pas oublier de couper au disjoncteur.</a:t>
            </a:r>
          </a:p>
        </p:txBody>
      </p:sp>
      <p:pic>
        <p:nvPicPr>
          <p:cNvPr id="50182" name="Picture 1">
            <a:extLst>
              <a:ext uri="{FF2B5EF4-FFF2-40B4-BE49-F238E27FC236}">
                <a16:creationId xmlns:a16="http://schemas.microsoft.com/office/drawing/2014/main" id="{7B17D808-5CBC-070C-CFAF-76DBB1693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72" t="78218" r="6873" b="1714"/>
          <a:stretch>
            <a:fillRect/>
          </a:stretch>
        </p:blipFill>
        <p:spPr bwMode="auto">
          <a:xfrm>
            <a:off x="5867400" y="2665413"/>
            <a:ext cx="2735263" cy="361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u numéro de diapositive 5">
            <a:extLst>
              <a:ext uri="{FF2B5EF4-FFF2-40B4-BE49-F238E27FC236}">
                <a16:creationId xmlns:a16="http://schemas.microsoft.com/office/drawing/2014/main" id="{4278B4B4-9410-CA12-E78E-DFD292BA5C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28DA44F-531A-4E33-AD6E-5113BF11A68E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38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51203" name="Espace réservé du numéro de diapositive 1">
            <a:extLst>
              <a:ext uri="{FF2B5EF4-FFF2-40B4-BE49-F238E27FC236}">
                <a16:creationId xmlns:a16="http://schemas.microsoft.com/office/drawing/2014/main" id="{597114FC-DD4F-05E7-34E2-F2D3AE037E4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DBAF5D1-7657-4056-92E2-0E3F591D5E3F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38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51204" name="Titre 8">
            <a:extLst>
              <a:ext uri="{FF2B5EF4-FFF2-40B4-BE49-F238E27FC236}">
                <a16:creationId xmlns:a16="http://schemas.microsoft.com/office/drawing/2014/main" id="{9A1EEC46-3FD8-B812-5A87-2C4061FB2C7E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Interventions avec risque électrique</a:t>
            </a:r>
          </a:p>
        </p:txBody>
      </p:sp>
      <p:pic>
        <p:nvPicPr>
          <p:cNvPr id="51205" name="Picture 1">
            <a:extLst>
              <a:ext uri="{FF2B5EF4-FFF2-40B4-BE49-F238E27FC236}">
                <a16:creationId xmlns:a16="http://schemas.microsoft.com/office/drawing/2014/main" id="{55CC38EE-CDE5-5EB3-C6F3-972D155C5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1" r="46117" b="68794"/>
          <a:stretch>
            <a:fillRect/>
          </a:stretch>
        </p:blipFill>
        <p:spPr bwMode="auto">
          <a:xfrm>
            <a:off x="457200" y="2057400"/>
            <a:ext cx="7924800" cy="365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Rectangle 3">
            <a:extLst>
              <a:ext uri="{FF2B5EF4-FFF2-40B4-BE49-F238E27FC236}">
                <a16:creationId xmlns:a16="http://schemas.microsoft.com/office/drawing/2014/main" id="{D430E2CE-7F78-1A23-5997-588A615AC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51207" name="Rectangle 4">
            <a:extLst>
              <a:ext uri="{FF2B5EF4-FFF2-40B4-BE49-F238E27FC236}">
                <a16:creationId xmlns:a16="http://schemas.microsoft.com/office/drawing/2014/main" id="{01CE867F-78FC-C8EE-0487-12B22DFE5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8" y="1409700"/>
            <a:ext cx="77374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Accident de la circulation : AVP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08" name="Rectangle 8">
            <a:extLst>
              <a:ext uri="{FF2B5EF4-FFF2-40B4-BE49-F238E27FC236}">
                <a16:creationId xmlns:a16="http://schemas.microsoft.com/office/drawing/2014/main" id="{39F275AC-01D1-C6C2-0C0E-987A31A144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1752600"/>
            <a:ext cx="1981200" cy="3276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ce réservé du numéro de diapositive 5">
            <a:extLst>
              <a:ext uri="{FF2B5EF4-FFF2-40B4-BE49-F238E27FC236}">
                <a16:creationId xmlns:a16="http://schemas.microsoft.com/office/drawing/2014/main" id="{3E2FF9C5-2C62-4EAA-1DD8-B96F34CC60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74DF98B-CF48-47F1-A860-B8AB4E395B3F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52227" name="Espace réservé du numéro de diapositive 1">
            <a:extLst>
              <a:ext uri="{FF2B5EF4-FFF2-40B4-BE49-F238E27FC236}">
                <a16:creationId xmlns:a16="http://schemas.microsoft.com/office/drawing/2014/main" id="{A0A897EB-BB43-6002-112F-DCF3525F67A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17E33DD-DD0D-48E7-A434-AB60F29072A7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39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52228" name="Titre 8">
            <a:extLst>
              <a:ext uri="{FF2B5EF4-FFF2-40B4-BE49-F238E27FC236}">
                <a16:creationId xmlns:a16="http://schemas.microsoft.com/office/drawing/2014/main" id="{6FACE718-89ED-B143-C9CD-05CB47E296F5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Interventions avec risque électrique</a:t>
            </a:r>
          </a:p>
        </p:txBody>
      </p:sp>
      <p:sp>
        <p:nvSpPr>
          <p:cNvPr id="52229" name="Rectangle 3">
            <a:extLst>
              <a:ext uri="{FF2B5EF4-FFF2-40B4-BE49-F238E27FC236}">
                <a16:creationId xmlns:a16="http://schemas.microsoft.com/office/drawing/2014/main" id="{005DB094-3E7B-E3E3-3C39-419C57048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395413"/>
            <a:ext cx="24653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Groupe électrogène :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230" name="Picture 1">
            <a:extLst>
              <a:ext uri="{FF2B5EF4-FFF2-40B4-BE49-F238E27FC236}">
                <a16:creationId xmlns:a16="http://schemas.microsoft.com/office/drawing/2014/main" id="{A12545A5-CBB6-9C64-988F-778BBD322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0" t="12540" r="16513" b="73596"/>
          <a:stretch>
            <a:fillRect/>
          </a:stretch>
        </p:blipFill>
        <p:spPr bwMode="auto">
          <a:xfrm>
            <a:off x="428625" y="2747963"/>
            <a:ext cx="8224838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ce réservé du numéro de diapositive 5">
            <a:extLst>
              <a:ext uri="{FF2B5EF4-FFF2-40B4-BE49-F238E27FC236}">
                <a16:creationId xmlns:a16="http://schemas.microsoft.com/office/drawing/2014/main" id="{2E12AD36-0D9E-A57F-3DA5-64DB6AC158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50BE61-34B7-45E0-BB5D-77E38C60B445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7171" name="Freeform 1026">
            <a:extLst>
              <a:ext uri="{FF2B5EF4-FFF2-40B4-BE49-F238E27FC236}">
                <a16:creationId xmlns:a16="http://schemas.microsoft.com/office/drawing/2014/main" id="{BE4E38A9-2BDC-1FFE-D1E8-6E9EFAAE2870}"/>
              </a:ext>
            </a:extLst>
          </p:cNvPr>
          <p:cNvSpPr>
            <a:spLocks/>
          </p:cNvSpPr>
          <p:nvPr/>
        </p:nvSpPr>
        <p:spPr bwMode="auto">
          <a:xfrm>
            <a:off x="942975" y="3733800"/>
            <a:ext cx="1887538" cy="331788"/>
          </a:xfrm>
          <a:custGeom>
            <a:avLst/>
            <a:gdLst>
              <a:gd name="T0" fmla="*/ 0 w 2208"/>
              <a:gd name="T1" fmla="*/ 2147483646 h 296"/>
              <a:gd name="T2" fmla="*/ 2147483646 w 2208"/>
              <a:gd name="T3" fmla="*/ 2147483646 h 296"/>
              <a:gd name="T4" fmla="*/ 2147483646 w 2208"/>
              <a:gd name="T5" fmla="*/ 0 h 29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08" h="296">
                <a:moveTo>
                  <a:pt x="0" y="48"/>
                </a:moveTo>
                <a:cubicBezTo>
                  <a:pt x="368" y="172"/>
                  <a:pt x="736" y="296"/>
                  <a:pt x="1104" y="288"/>
                </a:cubicBezTo>
                <a:cubicBezTo>
                  <a:pt x="1472" y="280"/>
                  <a:pt x="1840" y="140"/>
                  <a:pt x="2208" y="0"/>
                </a:cubicBezTo>
              </a:path>
            </a:pathLst>
          </a:custGeom>
          <a:noFill/>
          <a:ln w="19050" cap="flat" cmpd="sng">
            <a:solidFill>
              <a:srgbClr val="4C07F9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172" name="Freeform 1027">
            <a:extLst>
              <a:ext uri="{FF2B5EF4-FFF2-40B4-BE49-F238E27FC236}">
                <a16:creationId xmlns:a16="http://schemas.microsoft.com/office/drawing/2014/main" id="{6C5B3BB1-8219-56B6-A82A-FFE74A898F62}"/>
              </a:ext>
            </a:extLst>
          </p:cNvPr>
          <p:cNvSpPr>
            <a:spLocks/>
          </p:cNvSpPr>
          <p:nvPr/>
        </p:nvSpPr>
        <p:spPr bwMode="auto">
          <a:xfrm>
            <a:off x="962025" y="3814763"/>
            <a:ext cx="1887538" cy="331787"/>
          </a:xfrm>
          <a:custGeom>
            <a:avLst/>
            <a:gdLst>
              <a:gd name="T0" fmla="*/ 0 w 2208"/>
              <a:gd name="T1" fmla="*/ 2147483646 h 296"/>
              <a:gd name="T2" fmla="*/ 2147483646 w 2208"/>
              <a:gd name="T3" fmla="*/ 2147483646 h 296"/>
              <a:gd name="T4" fmla="*/ 2147483646 w 2208"/>
              <a:gd name="T5" fmla="*/ 0 h 29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08" h="296">
                <a:moveTo>
                  <a:pt x="0" y="48"/>
                </a:moveTo>
                <a:cubicBezTo>
                  <a:pt x="368" y="172"/>
                  <a:pt x="736" y="296"/>
                  <a:pt x="1104" y="288"/>
                </a:cubicBezTo>
                <a:cubicBezTo>
                  <a:pt x="1472" y="280"/>
                  <a:pt x="1840" y="140"/>
                  <a:pt x="2208" y="0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173" name="Freeform 1028">
            <a:extLst>
              <a:ext uri="{FF2B5EF4-FFF2-40B4-BE49-F238E27FC236}">
                <a16:creationId xmlns:a16="http://schemas.microsoft.com/office/drawing/2014/main" id="{868D63C1-C4CA-4E0B-B709-FF64997917B1}"/>
              </a:ext>
            </a:extLst>
          </p:cNvPr>
          <p:cNvSpPr>
            <a:spLocks/>
          </p:cNvSpPr>
          <p:nvPr/>
        </p:nvSpPr>
        <p:spPr bwMode="auto">
          <a:xfrm>
            <a:off x="965200" y="3938588"/>
            <a:ext cx="1887538" cy="331787"/>
          </a:xfrm>
          <a:custGeom>
            <a:avLst/>
            <a:gdLst>
              <a:gd name="T0" fmla="*/ 0 w 2208"/>
              <a:gd name="T1" fmla="*/ 2147483646 h 296"/>
              <a:gd name="T2" fmla="*/ 2147483646 w 2208"/>
              <a:gd name="T3" fmla="*/ 2147483646 h 296"/>
              <a:gd name="T4" fmla="*/ 2147483646 w 2208"/>
              <a:gd name="T5" fmla="*/ 0 h 29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08" h="296">
                <a:moveTo>
                  <a:pt x="0" y="48"/>
                </a:moveTo>
                <a:cubicBezTo>
                  <a:pt x="368" y="172"/>
                  <a:pt x="736" y="296"/>
                  <a:pt x="1104" y="288"/>
                </a:cubicBezTo>
                <a:cubicBezTo>
                  <a:pt x="1472" y="280"/>
                  <a:pt x="1840" y="140"/>
                  <a:pt x="2208" y="0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174" name="Freeform 1029">
            <a:extLst>
              <a:ext uri="{FF2B5EF4-FFF2-40B4-BE49-F238E27FC236}">
                <a16:creationId xmlns:a16="http://schemas.microsoft.com/office/drawing/2014/main" id="{DF99E6BC-4AFE-F201-66F5-CE472B2CC778}"/>
              </a:ext>
            </a:extLst>
          </p:cNvPr>
          <p:cNvSpPr>
            <a:spLocks/>
          </p:cNvSpPr>
          <p:nvPr/>
        </p:nvSpPr>
        <p:spPr bwMode="auto">
          <a:xfrm>
            <a:off x="947738" y="4038600"/>
            <a:ext cx="1905000" cy="331788"/>
          </a:xfrm>
          <a:custGeom>
            <a:avLst/>
            <a:gdLst>
              <a:gd name="T0" fmla="*/ 0 w 2208"/>
              <a:gd name="T1" fmla="*/ 2147483646 h 296"/>
              <a:gd name="T2" fmla="*/ 2147483646 w 2208"/>
              <a:gd name="T3" fmla="*/ 2147483646 h 296"/>
              <a:gd name="T4" fmla="*/ 2147483646 w 2208"/>
              <a:gd name="T5" fmla="*/ 0 h 29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08" h="296">
                <a:moveTo>
                  <a:pt x="0" y="48"/>
                </a:moveTo>
                <a:cubicBezTo>
                  <a:pt x="368" y="172"/>
                  <a:pt x="736" y="296"/>
                  <a:pt x="1104" y="288"/>
                </a:cubicBezTo>
                <a:cubicBezTo>
                  <a:pt x="1472" y="280"/>
                  <a:pt x="1840" y="140"/>
                  <a:pt x="2208" y="0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7175" name="Group 1030">
            <a:extLst>
              <a:ext uri="{FF2B5EF4-FFF2-40B4-BE49-F238E27FC236}">
                <a16:creationId xmlns:a16="http://schemas.microsoft.com/office/drawing/2014/main" id="{1C624605-5C3C-7CE9-E615-4C7F314216BD}"/>
              </a:ext>
            </a:extLst>
          </p:cNvPr>
          <p:cNvGrpSpPr>
            <a:grpSpLocks/>
          </p:cNvGrpSpPr>
          <p:nvPr/>
        </p:nvGrpSpPr>
        <p:grpSpPr bwMode="auto">
          <a:xfrm>
            <a:off x="2700338" y="3648075"/>
            <a:ext cx="195262" cy="2371725"/>
            <a:chOff x="576" y="1392"/>
            <a:chExt cx="240" cy="2448"/>
          </a:xfrm>
        </p:grpSpPr>
        <p:sp>
          <p:nvSpPr>
            <p:cNvPr id="7831" name="AutoShape 1031">
              <a:extLst>
                <a:ext uri="{FF2B5EF4-FFF2-40B4-BE49-F238E27FC236}">
                  <a16:creationId xmlns:a16="http://schemas.microsoft.com/office/drawing/2014/main" id="{2185F5C0-5D1C-127C-847F-0FD113B271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576" y="1392"/>
              <a:ext cx="240" cy="24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832" name="AutoShape 1032">
              <a:extLst>
                <a:ext uri="{FF2B5EF4-FFF2-40B4-BE49-F238E27FC236}">
                  <a16:creationId xmlns:a16="http://schemas.microsoft.com/office/drawing/2014/main" id="{A5615675-15A7-9CFB-E155-3E07651B78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84270">
              <a:off x="665" y="2159"/>
              <a:ext cx="66" cy="2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82 w 21600"/>
                <a:gd name="T13" fmla="*/ 4500 h 21600"/>
                <a:gd name="T14" fmla="*/ 17018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833" name="AutoShape 1033">
              <a:extLst>
                <a:ext uri="{FF2B5EF4-FFF2-40B4-BE49-F238E27FC236}">
                  <a16:creationId xmlns:a16="http://schemas.microsoft.com/office/drawing/2014/main" id="{36AC4031-9289-FC5E-0213-F621970A28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84270">
              <a:off x="654" y="2832"/>
              <a:ext cx="96" cy="2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834" name="AutoShape 1034">
              <a:extLst>
                <a:ext uri="{FF2B5EF4-FFF2-40B4-BE49-F238E27FC236}">
                  <a16:creationId xmlns:a16="http://schemas.microsoft.com/office/drawing/2014/main" id="{F688DBDE-81C8-C3CA-5F3F-776D8A7734F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84270">
              <a:off x="654" y="2496"/>
              <a:ext cx="96" cy="2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835" name="AutoShape 1035">
              <a:extLst>
                <a:ext uri="{FF2B5EF4-FFF2-40B4-BE49-F238E27FC236}">
                  <a16:creationId xmlns:a16="http://schemas.microsoft.com/office/drawing/2014/main" id="{4D76B5A9-7331-B4D4-92CB-F67C58924BF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84270">
              <a:off x="623" y="3215"/>
              <a:ext cx="144" cy="3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7176" name="Group 1036">
            <a:extLst>
              <a:ext uri="{FF2B5EF4-FFF2-40B4-BE49-F238E27FC236}">
                <a16:creationId xmlns:a16="http://schemas.microsoft.com/office/drawing/2014/main" id="{7F53AA39-70A0-E4DE-73F3-DED832E37DBC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5076825"/>
            <a:ext cx="304800" cy="960438"/>
            <a:chOff x="720" y="1682"/>
            <a:chExt cx="815" cy="2331"/>
          </a:xfrm>
        </p:grpSpPr>
        <p:sp>
          <p:nvSpPr>
            <p:cNvPr id="7825" name="Freeform 1037">
              <a:extLst>
                <a:ext uri="{FF2B5EF4-FFF2-40B4-BE49-F238E27FC236}">
                  <a16:creationId xmlns:a16="http://schemas.microsoft.com/office/drawing/2014/main" id="{EDD5DA61-3652-583D-D1E7-0A7404596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" y="2067"/>
              <a:ext cx="410" cy="406"/>
            </a:xfrm>
            <a:custGeom>
              <a:avLst/>
              <a:gdLst>
                <a:gd name="T0" fmla="*/ 268 w 410"/>
                <a:gd name="T1" fmla="*/ 117 h 406"/>
                <a:gd name="T2" fmla="*/ 217 w 410"/>
                <a:gd name="T3" fmla="*/ 41 h 406"/>
                <a:gd name="T4" fmla="*/ 166 w 410"/>
                <a:gd name="T5" fmla="*/ 0 h 406"/>
                <a:gd name="T6" fmla="*/ 106 w 410"/>
                <a:gd name="T7" fmla="*/ 0 h 406"/>
                <a:gd name="T8" fmla="*/ 40 w 410"/>
                <a:gd name="T9" fmla="*/ 26 h 406"/>
                <a:gd name="T10" fmla="*/ 10 w 410"/>
                <a:gd name="T11" fmla="*/ 71 h 406"/>
                <a:gd name="T12" fmla="*/ 0 w 410"/>
                <a:gd name="T13" fmla="*/ 132 h 406"/>
                <a:gd name="T14" fmla="*/ 10 w 410"/>
                <a:gd name="T15" fmla="*/ 213 h 406"/>
                <a:gd name="T16" fmla="*/ 50 w 410"/>
                <a:gd name="T17" fmla="*/ 304 h 406"/>
                <a:gd name="T18" fmla="*/ 121 w 410"/>
                <a:gd name="T19" fmla="*/ 365 h 406"/>
                <a:gd name="T20" fmla="*/ 176 w 410"/>
                <a:gd name="T21" fmla="*/ 395 h 406"/>
                <a:gd name="T22" fmla="*/ 232 w 410"/>
                <a:gd name="T23" fmla="*/ 406 h 406"/>
                <a:gd name="T24" fmla="*/ 278 w 410"/>
                <a:gd name="T25" fmla="*/ 390 h 406"/>
                <a:gd name="T26" fmla="*/ 303 w 410"/>
                <a:gd name="T27" fmla="*/ 365 h 406"/>
                <a:gd name="T28" fmla="*/ 319 w 410"/>
                <a:gd name="T29" fmla="*/ 304 h 406"/>
                <a:gd name="T30" fmla="*/ 314 w 410"/>
                <a:gd name="T31" fmla="*/ 233 h 406"/>
                <a:gd name="T32" fmla="*/ 298 w 410"/>
                <a:gd name="T33" fmla="*/ 173 h 406"/>
                <a:gd name="T34" fmla="*/ 399 w 410"/>
                <a:gd name="T35" fmla="*/ 117 h 406"/>
                <a:gd name="T36" fmla="*/ 410 w 410"/>
                <a:gd name="T37" fmla="*/ 92 h 406"/>
                <a:gd name="T38" fmla="*/ 399 w 410"/>
                <a:gd name="T39" fmla="*/ 81 h 406"/>
                <a:gd name="T40" fmla="*/ 288 w 410"/>
                <a:gd name="T41" fmla="*/ 147 h 406"/>
                <a:gd name="T42" fmla="*/ 268 w 410"/>
                <a:gd name="T43" fmla="*/ 117 h 40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10" h="406">
                  <a:moveTo>
                    <a:pt x="268" y="117"/>
                  </a:moveTo>
                  <a:lnTo>
                    <a:pt x="217" y="41"/>
                  </a:lnTo>
                  <a:lnTo>
                    <a:pt x="166" y="0"/>
                  </a:lnTo>
                  <a:lnTo>
                    <a:pt x="106" y="0"/>
                  </a:lnTo>
                  <a:lnTo>
                    <a:pt x="40" y="26"/>
                  </a:lnTo>
                  <a:lnTo>
                    <a:pt x="10" y="71"/>
                  </a:lnTo>
                  <a:lnTo>
                    <a:pt x="0" y="132"/>
                  </a:lnTo>
                  <a:lnTo>
                    <a:pt x="10" y="213"/>
                  </a:lnTo>
                  <a:lnTo>
                    <a:pt x="50" y="304"/>
                  </a:lnTo>
                  <a:lnTo>
                    <a:pt x="121" y="365"/>
                  </a:lnTo>
                  <a:lnTo>
                    <a:pt x="176" y="395"/>
                  </a:lnTo>
                  <a:lnTo>
                    <a:pt x="232" y="406"/>
                  </a:lnTo>
                  <a:lnTo>
                    <a:pt x="278" y="390"/>
                  </a:lnTo>
                  <a:lnTo>
                    <a:pt x="303" y="365"/>
                  </a:lnTo>
                  <a:lnTo>
                    <a:pt x="319" y="304"/>
                  </a:lnTo>
                  <a:lnTo>
                    <a:pt x="314" y="233"/>
                  </a:lnTo>
                  <a:lnTo>
                    <a:pt x="298" y="173"/>
                  </a:lnTo>
                  <a:lnTo>
                    <a:pt x="399" y="117"/>
                  </a:lnTo>
                  <a:lnTo>
                    <a:pt x="410" y="92"/>
                  </a:lnTo>
                  <a:lnTo>
                    <a:pt x="399" y="81"/>
                  </a:lnTo>
                  <a:lnTo>
                    <a:pt x="288" y="147"/>
                  </a:lnTo>
                  <a:lnTo>
                    <a:pt x="268" y="1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826" name="Freeform 1038">
              <a:extLst>
                <a:ext uri="{FF2B5EF4-FFF2-40B4-BE49-F238E27FC236}">
                  <a16:creationId xmlns:a16="http://schemas.microsoft.com/office/drawing/2014/main" id="{82C959CA-E4AC-A11C-EF5A-28F6718B29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" y="1682"/>
              <a:ext cx="364" cy="907"/>
            </a:xfrm>
            <a:custGeom>
              <a:avLst/>
              <a:gdLst>
                <a:gd name="T0" fmla="*/ 101 w 364"/>
                <a:gd name="T1" fmla="*/ 765 h 907"/>
                <a:gd name="T2" fmla="*/ 35 w 364"/>
                <a:gd name="T3" fmla="*/ 816 h 907"/>
                <a:gd name="T4" fmla="*/ 15 w 364"/>
                <a:gd name="T5" fmla="*/ 832 h 907"/>
                <a:gd name="T6" fmla="*/ 0 w 364"/>
                <a:gd name="T7" fmla="*/ 867 h 907"/>
                <a:gd name="T8" fmla="*/ 20 w 364"/>
                <a:gd name="T9" fmla="*/ 902 h 907"/>
                <a:gd name="T10" fmla="*/ 40 w 364"/>
                <a:gd name="T11" fmla="*/ 907 h 907"/>
                <a:gd name="T12" fmla="*/ 101 w 364"/>
                <a:gd name="T13" fmla="*/ 887 h 907"/>
                <a:gd name="T14" fmla="*/ 192 w 364"/>
                <a:gd name="T15" fmla="*/ 816 h 907"/>
                <a:gd name="T16" fmla="*/ 273 w 364"/>
                <a:gd name="T17" fmla="*/ 730 h 907"/>
                <a:gd name="T18" fmla="*/ 359 w 364"/>
                <a:gd name="T19" fmla="*/ 633 h 907"/>
                <a:gd name="T20" fmla="*/ 364 w 364"/>
                <a:gd name="T21" fmla="*/ 593 h 907"/>
                <a:gd name="T22" fmla="*/ 364 w 364"/>
                <a:gd name="T23" fmla="*/ 482 h 907"/>
                <a:gd name="T24" fmla="*/ 339 w 364"/>
                <a:gd name="T25" fmla="*/ 310 h 907"/>
                <a:gd name="T26" fmla="*/ 354 w 364"/>
                <a:gd name="T27" fmla="*/ 209 h 907"/>
                <a:gd name="T28" fmla="*/ 364 w 364"/>
                <a:gd name="T29" fmla="*/ 168 h 907"/>
                <a:gd name="T30" fmla="*/ 349 w 364"/>
                <a:gd name="T31" fmla="*/ 147 h 907"/>
                <a:gd name="T32" fmla="*/ 313 w 364"/>
                <a:gd name="T33" fmla="*/ 127 h 907"/>
                <a:gd name="T34" fmla="*/ 288 w 364"/>
                <a:gd name="T35" fmla="*/ 112 h 907"/>
                <a:gd name="T36" fmla="*/ 303 w 364"/>
                <a:gd name="T37" fmla="*/ 21 h 907"/>
                <a:gd name="T38" fmla="*/ 293 w 364"/>
                <a:gd name="T39" fmla="*/ 0 h 907"/>
                <a:gd name="T40" fmla="*/ 273 w 364"/>
                <a:gd name="T41" fmla="*/ 6 h 907"/>
                <a:gd name="T42" fmla="*/ 263 w 364"/>
                <a:gd name="T43" fmla="*/ 122 h 907"/>
                <a:gd name="T44" fmla="*/ 253 w 364"/>
                <a:gd name="T45" fmla="*/ 152 h 907"/>
                <a:gd name="T46" fmla="*/ 248 w 364"/>
                <a:gd name="T47" fmla="*/ 173 h 907"/>
                <a:gd name="T48" fmla="*/ 207 w 364"/>
                <a:gd name="T49" fmla="*/ 157 h 907"/>
                <a:gd name="T50" fmla="*/ 177 w 364"/>
                <a:gd name="T51" fmla="*/ 157 h 907"/>
                <a:gd name="T52" fmla="*/ 177 w 364"/>
                <a:gd name="T53" fmla="*/ 178 h 907"/>
                <a:gd name="T54" fmla="*/ 197 w 364"/>
                <a:gd name="T55" fmla="*/ 194 h 907"/>
                <a:gd name="T56" fmla="*/ 233 w 364"/>
                <a:gd name="T57" fmla="*/ 194 h 907"/>
                <a:gd name="T58" fmla="*/ 258 w 364"/>
                <a:gd name="T59" fmla="*/ 214 h 907"/>
                <a:gd name="T60" fmla="*/ 278 w 364"/>
                <a:gd name="T61" fmla="*/ 249 h 907"/>
                <a:gd name="T62" fmla="*/ 298 w 364"/>
                <a:gd name="T63" fmla="*/ 305 h 907"/>
                <a:gd name="T64" fmla="*/ 313 w 364"/>
                <a:gd name="T65" fmla="*/ 416 h 907"/>
                <a:gd name="T66" fmla="*/ 313 w 364"/>
                <a:gd name="T67" fmla="*/ 517 h 907"/>
                <a:gd name="T68" fmla="*/ 303 w 364"/>
                <a:gd name="T69" fmla="*/ 598 h 907"/>
                <a:gd name="T70" fmla="*/ 283 w 364"/>
                <a:gd name="T71" fmla="*/ 633 h 907"/>
                <a:gd name="T72" fmla="*/ 212 w 364"/>
                <a:gd name="T73" fmla="*/ 684 h 907"/>
                <a:gd name="T74" fmla="*/ 136 w 364"/>
                <a:gd name="T75" fmla="*/ 730 h 907"/>
                <a:gd name="T76" fmla="*/ 101 w 364"/>
                <a:gd name="T77" fmla="*/ 765 h 90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364" h="907">
                  <a:moveTo>
                    <a:pt x="101" y="765"/>
                  </a:moveTo>
                  <a:lnTo>
                    <a:pt x="35" y="816"/>
                  </a:lnTo>
                  <a:lnTo>
                    <a:pt x="15" y="832"/>
                  </a:lnTo>
                  <a:lnTo>
                    <a:pt x="0" y="867"/>
                  </a:lnTo>
                  <a:lnTo>
                    <a:pt x="20" y="902"/>
                  </a:lnTo>
                  <a:lnTo>
                    <a:pt x="40" y="907"/>
                  </a:lnTo>
                  <a:lnTo>
                    <a:pt x="101" y="887"/>
                  </a:lnTo>
                  <a:lnTo>
                    <a:pt x="192" y="816"/>
                  </a:lnTo>
                  <a:lnTo>
                    <a:pt x="273" y="730"/>
                  </a:lnTo>
                  <a:lnTo>
                    <a:pt x="359" y="633"/>
                  </a:lnTo>
                  <a:lnTo>
                    <a:pt x="364" y="593"/>
                  </a:lnTo>
                  <a:lnTo>
                    <a:pt x="364" y="482"/>
                  </a:lnTo>
                  <a:lnTo>
                    <a:pt x="339" y="310"/>
                  </a:lnTo>
                  <a:lnTo>
                    <a:pt x="354" y="209"/>
                  </a:lnTo>
                  <a:lnTo>
                    <a:pt x="364" y="168"/>
                  </a:lnTo>
                  <a:lnTo>
                    <a:pt x="349" y="147"/>
                  </a:lnTo>
                  <a:lnTo>
                    <a:pt x="313" y="127"/>
                  </a:lnTo>
                  <a:lnTo>
                    <a:pt x="288" y="112"/>
                  </a:lnTo>
                  <a:lnTo>
                    <a:pt x="303" y="21"/>
                  </a:lnTo>
                  <a:lnTo>
                    <a:pt x="293" y="0"/>
                  </a:lnTo>
                  <a:lnTo>
                    <a:pt x="273" y="6"/>
                  </a:lnTo>
                  <a:lnTo>
                    <a:pt x="263" y="122"/>
                  </a:lnTo>
                  <a:lnTo>
                    <a:pt x="253" y="152"/>
                  </a:lnTo>
                  <a:lnTo>
                    <a:pt x="248" y="173"/>
                  </a:lnTo>
                  <a:lnTo>
                    <a:pt x="207" y="157"/>
                  </a:lnTo>
                  <a:lnTo>
                    <a:pt x="177" y="157"/>
                  </a:lnTo>
                  <a:lnTo>
                    <a:pt x="177" y="178"/>
                  </a:lnTo>
                  <a:lnTo>
                    <a:pt x="197" y="194"/>
                  </a:lnTo>
                  <a:lnTo>
                    <a:pt x="233" y="194"/>
                  </a:lnTo>
                  <a:lnTo>
                    <a:pt x="258" y="214"/>
                  </a:lnTo>
                  <a:lnTo>
                    <a:pt x="278" y="249"/>
                  </a:lnTo>
                  <a:lnTo>
                    <a:pt x="298" y="305"/>
                  </a:lnTo>
                  <a:lnTo>
                    <a:pt x="313" y="416"/>
                  </a:lnTo>
                  <a:lnTo>
                    <a:pt x="313" y="517"/>
                  </a:lnTo>
                  <a:lnTo>
                    <a:pt x="303" y="598"/>
                  </a:lnTo>
                  <a:lnTo>
                    <a:pt x="283" y="633"/>
                  </a:lnTo>
                  <a:lnTo>
                    <a:pt x="212" y="684"/>
                  </a:lnTo>
                  <a:lnTo>
                    <a:pt x="136" y="730"/>
                  </a:lnTo>
                  <a:lnTo>
                    <a:pt x="101" y="7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827" name="Freeform 1039">
              <a:extLst>
                <a:ext uri="{FF2B5EF4-FFF2-40B4-BE49-F238E27FC236}">
                  <a16:creationId xmlns:a16="http://schemas.microsoft.com/office/drawing/2014/main" id="{8EA07DDC-D20D-9994-F7E7-48C871A3A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" y="2519"/>
              <a:ext cx="329" cy="546"/>
            </a:xfrm>
            <a:custGeom>
              <a:avLst/>
              <a:gdLst>
                <a:gd name="T0" fmla="*/ 329 w 329"/>
                <a:gd name="T1" fmla="*/ 15 h 546"/>
                <a:gd name="T2" fmla="*/ 293 w 329"/>
                <a:gd name="T3" fmla="*/ 0 h 546"/>
                <a:gd name="T4" fmla="*/ 217 w 329"/>
                <a:gd name="T5" fmla="*/ 5 h 546"/>
                <a:gd name="T6" fmla="*/ 151 w 329"/>
                <a:gd name="T7" fmla="*/ 56 h 546"/>
                <a:gd name="T8" fmla="*/ 55 w 329"/>
                <a:gd name="T9" fmla="*/ 162 h 546"/>
                <a:gd name="T10" fmla="*/ 5 w 329"/>
                <a:gd name="T11" fmla="*/ 248 h 546"/>
                <a:gd name="T12" fmla="*/ 0 w 329"/>
                <a:gd name="T13" fmla="*/ 278 h 546"/>
                <a:gd name="T14" fmla="*/ 25 w 329"/>
                <a:gd name="T15" fmla="*/ 334 h 546"/>
                <a:gd name="T16" fmla="*/ 80 w 329"/>
                <a:gd name="T17" fmla="*/ 359 h 546"/>
                <a:gd name="T18" fmla="*/ 151 w 329"/>
                <a:gd name="T19" fmla="*/ 389 h 546"/>
                <a:gd name="T20" fmla="*/ 207 w 329"/>
                <a:gd name="T21" fmla="*/ 404 h 546"/>
                <a:gd name="T22" fmla="*/ 232 w 329"/>
                <a:gd name="T23" fmla="*/ 430 h 546"/>
                <a:gd name="T24" fmla="*/ 217 w 329"/>
                <a:gd name="T25" fmla="*/ 465 h 546"/>
                <a:gd name="T26" fmla="*/ 177 w 329"/>
                <a:gd name="T27" fmla="*/ 506 h 546"/>
                <a:gd name="T28" fmla="*/ 126 w 329"/>
                <a:gd name="T29" fmla="*/ 511 h 546"/>
                <a:gd name="T30" fmla="*/ 91 w 329"/>
                <a:gd name="T31" fmla="*/ 495 h 546"/>
                <a:gd name="T32" fmla="*/ 70 w 329"/>
                <a:gd name="T33" fmla="*/ 511 h 546"/>
                <a:gd name="T34" fmla="*/ 75 w 329"/>
                <a:gd name="T35" fmla="*/ 531 h 546"/>
                <a:gd name="T36" fmla="*/ 116 w 329"/>
                <a:gd name="T37" fmla="*/ 546 h 546"/>
                <a:gd name="T38" fmla="*/ 177 w 329"/>
                <a:gd name="T39" fmla="*/ 546 h 546"/>
                <a:gd name="T40" fmla="*/ 232 w 329"/>
                <a:gd name="T41" fmla="*/ 531 h 546"/>
                <a:gd name="T42" fmla="*/ 263 w 329"/>
                <a:gd name="T43" fmla="*/ 511 h 546"/>
                <a:gd name="T44" fmla="*/ 283 w 329"/>
                <a:gd name="T45" fmla="*/ 475 h 546"/>
                <a:gd name="T46" fmla="*/ 293 w 329"/>
                <a:gd name="T47" fmla="*/ 435 h 546"/>
                <a:gd name="T48" fmla="*/ 268 w 329"/>
                <a:gd name="T49" fmla="*/ 399 h 546"/>
                <a:gd name="T50" fmla="*/ 207 w 329"/>
                <a:gd name="T51" fmla="*/ 374 h 546"/>
                <a:gd name="T52" fmla="*/ 136 w 329"/>
                <a:gd name="T53" fmla="*/ 354 h 546"/>
                <a:gd name="T54" fmla="*/ 75 w 329"/>
                <a:gd name="T55" fmla="*/ 319 h 546"/>
                <a:gd name="T56" fmla="*/ 60 w 329"/>
                <a:gd name="T57" fmla="*/ 288 h 546"/>
                <a:gd name="T58" fmla="*/ 70 w 329"/>
                <a:gd name="T59" fmla="*/ 233 h 546"/>
                <a:gd name="T60" fmla="*/ 116 w 329"/>
                <a:gd name="T61" fmla="*/ 162 h 546"/>
                <a:gd name="T62" fmla="*/ 172 w 329"/>
                <a:gd name="T63" fmla="*/ 121 h 546"/>
                <a:gd name="T64" fmla="*/ 258 w 329"/>
                <a:gd name="T65" fmla="*/ 91 h 546"/>
                <a:gd name="T66" fmla="*/ 329 w 329"/>
                <a:gd name="T67" fmla="*/ 76 h 546"/>
                <a:gd name="T68" fmla="*/ 329 w 329"/>
                <a:gd name="T69" fmla="*/ 35 h 546"/>
                <a:gd name="T70" fmla="*/ 329 w 329"/>
                <a:gd name="T71" fmla="*/ 15 h 54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29" h="546">
                  <a:moveTo>
                    <a:pt x="329" y="15"/>
                  </a:moveTo>
                  <a:lnTo>
                    <a:pt x="293" y="0"/>
                  </a:lnTo>
                  <a:lnTo>
                    <a:pt x="217" y="5"/>
                  </a:lnTo>
                  <a:lnTo>
                    <a:pt x="151" y="56"/>
                  </a:lnTo>
                  <a:lnTo>
                    <a:pt x="55" y="162"/>
                  </a:lnTo>
                  <a:lnTo>
                    <a:pt x="5" y="248"/>
                  </a:lnTo>
                  <a:lnTo>
                    <a:pt x="0" y="278"/>
                  </a:lnTo>
                  <a:lnTo>
                    <a:pt x="25" y="334"/>
                  </a:lnTo>
                  <a:lnTo>
                    <a:pt x="80" y="359"/>
                  </a:lnTo>
                  <a:lnTo>
                    <a:pt x="151" y="389"/>
                  </a:lnTo>
                  <a:lnTo>
                    <a:pt x="207" y="404"/>
                  </a:lnTo>
                  <a:lnTo>
                    <a:pt x="232" y="430"/>
                  </a:lnTo>
                  <a:lnTo>
                    <a:pt x="217" y="465"/>
                  </a:lnTo>
                  <a:lnTo>
                    <a:pt x="177" y="506"/>
                  </a:lnTo>
                  <a:lnTo>
                    <a:pt x="126" y="511"/>
                  </a:lnTo>
                  <a:lnTo>
                    <a:pt x="91" y="495"/>
                  </a:lnTo>
                  <a:lnTo>
                    <a:pt x="70" y="511"/>
                  </a:lnTo>
                  <a:lnTo>
                    <a:pt x="75" y="531"/>
                  </a:lnTo>
                  <a:lnTo>
                    <a:pt x="116" y="546"/>
                  </a:lnTo>
                  <a:lnTo>
                    <a:pt x="177" y="546"/>
                  </a:lnTo>
                  <a:lnTo>
                    <a:pt x="232" y="531"/>
                  </a:lnTo>
                  <a:lnTo>
                    <a:pt x="263" y="511"/>
                  </a:lnTo>
                  <a:lnTo>
                    <a:pt x="283" y="475"/>
                  </a:lnTo>
                  <a:lnTo>
                    <a:pt x="293" y="435"/>
                  </a:lnTo>
                  <a:lnTo>
                    <a:pt x="268" y="399"/>
                  </a:lnTo>
                  <a:lnTo>
                    <a:pt x="207" y="374"/>
                  </a:lnTo>
                  <a:lnTo>
                    <a:pt x="136" y="354"/>
                  </a:lnTo>
                  <a:lnTo>
                    <a:pt x="75" y="319"/>
                  </a:lnTo>
                  <a:lnTo>
                    <a:pt x="60" y="288"/>
                  </a:lnTo>
                  <a:lnTo>
                    <a:pt x="70" y="233"/>
                  </a:lnTo>
                  <a:lnTo>
                    <a:pt x="116" y="162"/>
                  </a:lnTo>
                  <a:lnTo>
                    <a:pt x="172" y="121"/>
                  </a:lnTo>
                  <a:lnTo>
                    <a:pt x="258" y="91"/>
                  </a:lnTo>
                  <a:lnTo>
                    <a:pt x="329" y="76"/>
                  </a:lnTo>
                  <a:lnTo>
                    <a:pt x="329" y="35"/>
                  </a:lnTo>
                  <a:lnTo>
                    <a:pt x="329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828" name="Freeform 1040">
              <a:extLst>
                <a:ext uri="{FF2B5EF4-FFF2-40B4-BE49-F238E27FC236}">
                  <a16:creationId xmlns:a16="http://schemas.microsoft.com/office/drawing/2014/main" id="{B6EFC2A5-5F37-A56F-ED9F-331BC7FEA94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" y="2494"/>
              <a:ext cx="309" cy="673"/>
            </a:xfrm>
            <a:custGeom>
              <a:avLst/>
              <a:gdLst>
                <a:gd name="T0" fmla="*/ 269 w 309"/>
                <a:gd name="T1" fmla="*/ 212 h 673"/>
                <a:gd name="T2" fmla="*/ 238 w 309"/>
                <a:gd name="T3" fmla="*/ 86 h 673"/>
                <a:gd name="T4" fmla="*/ 203 w 309"/>
                <a:gd name="T5" fmla="*/ 25 h 673"/>
                <a:gd name="T6" fmla="*/ 126 w 309"/>
                <a:gd name="T7" fmla="*/ 0 h 673"/>
                <a:gd name="T8" fmla="*/ 50 w 309"/>
                <a:gd name="T9" fmla="*/ 10 h 673"/>
                <a:gd name="T10" fmla="*/ 15 w 309"/>
                <a:gd name="T11" fmla="*/ 76 h 673"/>
                <a:gd name="T12" fmla="*/ 20 w 309"/>
                <a:gd name="T13" fmla="*/ 157 h 673"/>
                <a:gd name="T14" fmla="*/ 40 w 309"/>
                <a:gd name="T15" fmla="*/ 288 h 673"/>
                <a:gd name="T16" fmla="*/ 40 w 309"/>
                <a:gd name="T17" fmla="*/ 404 h 673"/>
                <a:gd name="T18" fmla="*/ 15 w 309"/>
                <a:gd name="T19" fmla="*/ 505 h 673"/>
                <a:gd name="T20" fmla="*/ 0 w 309"/>
                <a:gd name="T21" fmla="*/ 561 h 673"/>
                <a:gd name="T22" fmla="*/ 10 w 309"/>
                <a:gd name="T23" fmla="*/ 612 h 673"/>
                <a:gd name="T24" fmla="*/ 45 w 309"/>
                <a:gd name="T25" fmla="*/ 638 h 673"/>
                <a:gd name="T26" fmla="*/ 91 w 309"/>
                <a:gd name="T27" fmla="*/ 663 h 673"/>
                <a:gd name="T28" fmla="*/ 136 w 309"/>
                <a:gd name="T29" fmla="*/ 673 h 673"/>
                <a:gd name="T30" fmla="*/ 193 w 309"/>
                <a:gd name="T31" fmla="*/ 673 h 673"/>
                <a:gd name="T32" fmla="*/ 259 w 309"/>
                <a:gd name="T33" fmla="*/ 622 h 673"/>
                <a:gd name="T34" fmla="*/ 309 w 309"/>
                <a:gd name="T35" fmla="*/ 515 h 673"/>
                <a:gd name="T36" fmla="*/ 304 w 309"/>
                <a:gd name="T37" fmla="*/ 419 h 673"/>
                <a:gd name="T38" fmla="*/ 274 w 309"/>
                <a:gd name="T39" fmla="*/ 308 h 673"/>
                <a:gd name="T40" fmla="*/ 269 w 309"/>
                <a:gd name="T41" fmla="*/ 212 h 67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09" h="673">
                  <a:moveTo>
                    <a:pt x="269" y="212"/>
                  </a:moveTo>
                  <a:lnTo>
                    <a:pt x="238" y="86"/>
                  </a:lnTo>
                  <a:lnTo>
                    <a:pt x="203" y="25"/>
                  </a:lnTo>
                  <a:lnTo>
                    <a:pt x="126" y="0"/>
                  </a:lnTo>
                  <a:lnTo>
                    <a:pt x="50" y="10"/>
                  </a:lnTo>
                  <a:lnTo>
                    <a:pt x="15" y="76"/>
                  </a:lnTo>
                  <a:lnTo>
                    <a:pt x="20" y="157"/>
                  </a:lnTo>
                  <a:lnTo>
                    <a:pt x="40" y="288"/>
                  </a:lnTo>
                  <a:lnTo>
                    <a:pt x="40" y="404"/>
                  </a:lnTo>
                  <a:lnTo>
                    <a:pt x="15" y="505"/>
                  </a:lnTo>
                  <a:lnTo>
                    <a:pt x="0" y="561"/>
                  </a:lnTo>
                  <a:lnTo>
                    <a:pt x="10" y="612"/>
                  </a:lnTo>
                  <a:lnTo>
                    <a:pt x="45" y="638"/>
                  </a:lnTo>
                  <a:lnTo>
                    <a:pt x="91" y="663"/>
                  </a:lnTo>
                  <a:lnTo>
                    <a:pt x="136" y="673"/>
                  </a:lnTo>
                  <a:lnTo>
                    <a:pt x="193" y="673"/>
                  </a:lnTo>
                  <a:lnTo>
                    <a:pt x="259" y="622"/>
                  </a:lnTo>
                  <a:lnTo>
                    <a:pt x="309" y="515"/>
                  </a:lnTo>
                  <a:lnTo>
                    <a:pt x="304" y="419"/>
                  </a:lnTo>
                  <a:lnTo>
                    <a:pt x="274" y="308"/>
                  </a:lnTo>
                  <a:lnTo>
                    <a:pt x="269" y="2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829" name="Freeform 1041">
              <a:extLst>
                <a:ext uri="{FF2B5EF4-FFF2-40B4-BE49-F238E27FC236}">
                  <a16:creationId xmlns:a16="http://schemas.microsoft.com/office/drawing/2014/main" id="{D3AA5C5C-4AF5-3993-8B3C-61BFFB365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" y="3040"/>
              <a:ext cx="235" cy="973"/>
            </a:xfrm>
            <a:custGeom>
              <a:avLst/>
              <a:gdLst>
                <a:gd name="T0" fmla="*/ 223 w 235"/>
                <a:gd name="T1" fmla="*/ 15 h 973"/>
                <a:gd name="T2" fmla="*/ 163 w 235"/>
                <a:gd name="T3" fmla="*/ 0 h 973"/>
                <a:gd name="T4" fmla="*/ 127 w 235"/>
                <a:gd name="T5" fmla="*/ 15 h 973"/>
                <a:gd name="T6" fmla="*/ 112 w 235"/>
                <a:gd name="T7" fmla="*/ 66 h 973"/>
                <a:gd name="T8" fmla="*/ 127 w 235"/>
                <a:gd name="T9" fmla="*/ 344 h 973"/>
                <a:gd name="T10" fmla="*/ 127 w 235"/>
                <a:gd name="T11" fmla="*/ 410 h 973"/>
                <a:gd name="T12" fmla="*/ 107 w 235"/>
                <a:gd name="T13" fmla="*/ 532 h 973"/>
                <a:gd name="T14" fmla="*/ 102 w 235"/>
                <a:gd name="T15" fmla="*/ 674 h 973"/>
                <a:gd name="T16" fmla="*/ 112 w 235"/>
                <a:gd name="T17" fmla="*/ 745 h 973"/>
                <a:gd name="T18" fmla="*/ 102 w 235"/>
                <a:gd name="T19" fmla="*/ 785 h 973"/>
                <a:gd name="T20" fmla="*/ 31 w 235"/>
                <a:gd name="T21" fmla="*/ 846 h 973"/>
                <a:gd name="T22" fmla="*/ 0 w 235"/>
                <a:gd name="T23" fmla="*/ 922 h 973"/>
                <a:gd name="T24" fmla="*/ 6 w 235"/>
                <a:gd name="T25" fmla="*/ 947 h 973"/>
                <a:gd name="T26" fmla="*/ 61 w 235"/>
                <a:gd name="T27" fmla="*/ 973 h 973"/>
                <a:gd name="T28" fmla="*/ 76 w 235"/>
                <a:gd name="T29" fmla="*/ 962 h 973"/>
                <a:gd name="T30" fmla="*/ 82 w 235"/>
                <a:gd name="T31" fmla="*/ 917 h 973"/>
                <a:gd name="T32" fmla="*/ 97 w 235"/>
                <a:gd name="T33" fmla="*/ 851 h 973"/>
                <a:gd name="T34" fmla="*/ 122 w 235"/>
                <a:gd name="T35" fmla="*/ 821 h 973"/>
                <a:gd name="T36" fmla="*/ 152 w 235"/>
                <a:gd name="T37" fmla="*/ 801 h 973"/>
                <a:gd name="T38" fmla="*/ 178 w 235"/>
                <a:gd name="T39" fmla="*/ 775 h 973"/>
                <a:gd name="T40" fmla="*/ 183 w 235"/>
                <a:gd name="T41" fmla="*/ 755 h 973"/>
                <a:gd name="T42" fmla="*/ 168 w 235"/>
                <a:gd name="T43" fmla="*/ 730 h 973"/>
                <a:gd name="T44" fmla="*/ 152 w 235"/>
                <a:gd name="T45" fmla="*/ 715 h 973"/>
                <a:gd name="T46" fmla="*/ 142 w 235"/>
                <a:gd name="T47" fmla="*/ 653 h 973"/>
                <a:gd name="T48" fmla="*/ 152 w 235"/>
                <a:gd name="T49" fmla="*/ 526 h 973"/>
                <a:gd name="T50" fmla="*/ 188 w 235"/>
                <a:gd name="T51" fmla="*/ 380 h 973"/>
                <a:gd name="T52" fmla="*/ 223 w 235"/>
                <a:gd name="T53" fmla="*/ 263 h 973"/>
                <a:gd name="T54" fmla="*/ 235 w 235"/>
                <a:gd name="T55" fmla="*/ 122 h 973"/>
                <a:gd name="T56" fmla="*/ 223 w 235"/>
                <a:gd name="T57" fmla="*/ 15 h 97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35" h="973">
                  <a:moveTo>
                    <a:pt x="223" y="15"/>
                  </a:moveTo>
                  <a:lnTo>
                    <a:pt x="163" y="0"/>
                  </a:lnTo>
                  <a:lnTo>
                    <a:pt x="127" y="15"/>
                  </a:lnTo>
                  <a:lnTo>
                    <a:pt x="112" y="66"/>
                  </a:lnTo>
                  <a:lnTo>
                    <a:pt x="127" y="344"/>
                  </a:lnTo>
                  <a:lnTo>
                    <a:pt x="127" y="410"/>
                  </a:lnTo>
                  <a:lnTo>
                    <a:pt x="107" y="532"/>
                  </a:lnTo>
                  <a:lnTo>
                    <a:pt x="102" y="674"/>
                  </a:lnTo>
                  <a:lnTo>
                    <a:pt x="112" y="745"/>
                  </a:lnTo>
                  <a:lnTo>
                    <a:pt x="102" y="785"/>
                  </a:lnTo>
                  <a:lnTo>
                    <a:pt x="31" y="846"/>
                  </a:lnTo>
                  <a:lnTo>
                    <a:pt x="0" y="922"/>
                  </a:lnTo>
                  <a:lnTo>
                    <a:pt x="6" y="947"/>
                  </a:lnTo>
                  <a:lnTo>
                    <a:pt x="61" y="973"/>
                  </a:lnTo>
                  <a:lnTo>
                    <a:pt x="76" y="962"/>
                  </a:lnTo>
                  <a:lnTo>
                    <a:pt x="82" y="917"/>
                  </a:lnTo>
                  <a:lnTo>
                    <a:pt x="97" y="851"/>
                  </a:lnTo>
                  <a:lnTo>
                    <a:pt x="122" y="821"/>
                  </a:lnTo>
                  <a:lnTo>
                    <a:pt x="152" y="801"/>
                  </a:lnTo>
                  <a:lnTo>
                    <a:pt x="178" y="775"/>
                  </a:lnTo>
                  <a:lnTo>
                    <a:pt x="183" y="755"/>
                  </a:lnTo>
                  <a:lnTo>
                    <a:pt x="168" y="730"/>
                  </a:lnTo>
                  <a:lnTo>
                    <a:pt x="152" y="715"/>
                  </a:lnTo>
                  <a:lnTo>
                    <a:pt x="142" y="653"/>
                  </a:lnTo>
                  <a:lnTo>
                    <a:pt x="152" y="526"/>
                  </a:lnTo>
                  <a:lnTo>
                    <a:pt x="188" y="380"/>
                  </a:lnTo>
                  <a:lnTo>
                    <a:pt x="223" y="263"/>
                  </a:lnTo>
                  <a:lnTo>
                    <a:pt x="235" y="122"/>
                  </a:lnTo>
                  <a:lnTo>
                    <a:pt x="223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830" name="Freeform 1042">
              <a:extLst>
                <a:ext uri="{FF2B5EF4-FFF2-40B4-BE49-F238E27FC236}">
                  <a16:creationId xmlns:a16="http://schemas.microsoft.com/office/drawing/2014/main" id="{DDFD7271-40E9-55BA-36BE-16A8086254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" y="3040"/>
              <a:ext cx="384" cy="821"/>
            </a:xfrm>
            <a:custGeom>
              <a:avLst/>
              <a:gdLst>
                <a:gd name="T0" fmla="*/ 126 w 384"/>
                <a:gd name="T1" fmla="*/ 122 h 821"/>
                <a:gd name="T2" fmla="*/ 116 w 384"/>
                <a:gd name="T3" fmla="*/ 40 h 821"/>
                <a:gd name="T4" fmla="*/ 71 w 384"/>
                <a:gd name="T5" fmla="*/ 0 h 821"/>
                <a:gd name="T6" fmla="*/ 5 w 384"/>
                <a:gd name="T7" fmla="*/ 5 h 821"/>
                <a:gd name="T8" fmla="*/ 0 w 384"/>
                <a:gd name="T9" fmla="*/ 40 h 821"/>
                <a:gd name="T10" fmla="*/ 5 w 384"/>
                <a:gd name="T11" fmla="*/ 117 h 821"/>
                <a:gd name="T12" fmla="*/ 40 w 384"/>
                <a:gd name="T13" fmla="*/ 233 h 821"/>
                <a:gd name="T14" fmla="*/ 66 w 384"/>
                <a:gd name="T15" fmla="*/ 319 h 821"/>
                <a:gd name="T16" fmla="*/ 96 w 384"/>
                <a:gd name="T17" fmla="*/ 435 h 821"/>
                <a:gd name="T18" fmla="*/ 106 w 384"/>
                <a:gd name="T19" fmla="*/ 536 h 821"/>
                <a:gd name="T20" fmla="*/ 106 w 384"/>
                <a:gd name="T21" fmla="*/ 617 h 821"/>
                <a:gd name="T22" fmla="*/ 91 w 384"/>
                <a:gd name="T23" fmla="*/ 679 h 821"/>
                <a:gd name="T24" fmla="*/ 76 w 384"/>
                <a:gd name="T25" fmla="*/ 699 h 821"/>
                <a:gd name="T26" fmla="*/ 76 w 384"/>
                <a:gd name="T27" fmla="*/ 719 h 821"/>
                <a:gd name="T28" fmla="*/ 96 w 384"/>
                <a:gd name="T29" fmla="*/ 750 h 821"/>
                <a:gd name="T30" fmla="*/ 131 w 384"/>
                <a:gd name="T31" fmla="*/ 760 h 821"/>
                <a:gd name="T32" fmla="*/ 187 w 384"/>
                <a:gd name="T33" fmla="*/ 760 h 821"/>
                <a:gd name="T34" fmla="*/ 288 w 384"/>
                <a:gd name="T35" fmla="*/ 785 h 821"/>
                <a:gd name="T36" fmla="*/ 318 w 384"/>
                <a:gd name="T37" fmla="*/ 821 h 821"/>
                <a:gd name="T38" fmla="*/ 364 w 384"/>
                <a:gd name="T39" fmla="*/ 800 h 821"/>
                <a:gd name="T40" fmla="*/ 384 w 384"/>
                <a:gd name="T41" fmla="*/ 750 h 821"/>
                <a:gd name="T42" fmla="*/ 364 w 384"/>
                <a:gd name="T43" fmla="*/ 730 h 821"/>
                <a:gd name="T44" fmla="*/ 278 w 384"/>
                <a:gd name="T45" fmla="*/ 719 h 821"/>
                <a:gd name="T46" fmla="*/ 182 w 384"/>
                <a:gd name="T47" fmla="*/ 719 h 821"/>
                <a:gd name="T48" fmla="*/ 141 w 384"/>
                <a:gd name="T49" fmla="*/ 714 h 821"/>
                <a:gd name="T50" fmla="*/ 131 w 384"/>
                <a:gd name="T51" fmla="*/ 684 h 821"/>
                <a:gd name="T52" fmla="*/ 141 w 384"/>
                <a:gd name="T53" fmla="*/ 627 h 821"/>
                <a:gd name="T54" fmla="*/ 147 w 384"/>
                <a:gd name="T55" fmla="*/ 531 h 821"/>
                <a:gd name="T56" fmla="*/ 136 w 384"/>
                <a:gd name="T57" fmla="*/ 425 h 821"/>
                <a:gd name="T58" fmla="*/ 121 w 384"/>
                <a:gd name="T59" fmla="*/ 284 h 821"/>
                <a:gd name="T60" fmla="*/ 126 w 384"/>
                <a:gd name="T61" fmla="*/ 162 h 821"/>
                <a:gd name="T62" fmla="*/ 126 w 384"/>
                <a:gd name="T63" fmla="*/ 122 h 82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84" h="821">
                  <a:moveTo>
                    <a:pt x="126" y="122"/>
                  </a:moveTo>
                  <a:lnTo>
                    <a:pt x="116" y="40"/>
                  </a:lnTo>
                  <a:lnTo>
                    <a:pt x="71" y="0"/>
                  </a:lnTo>
                  <a:lnTo>
                    <a:pt x="5" y="5"/>
                  </a:lnTo>
                  <a:lnTo>
                    <a:pt x="0" y="40"/>
                  </a:lnTo>
                  <a:lnTo>
                    <a:pt x="5" y="117"/>
                  </a:lnTo>
                  <a:lnTo>
                    <a:pt x="40" y="233"/>
                  </a:lnTo>
                  <a:lnTo>
                    <a:pt x="66" y="319"/>
                  </a:lnTo>
                  <a:lnTo>
                    <a:pt x="96" y="435"/>
                  </a:lnTo>
                  <a:lnTo>
                    <a:pt x="106" y="536"/>
                  </a:lnTo>
                  <a:lnTo>
                    <a:pt x="106" y="617"/>
                  </a:lnTo>
                  <a:lnTo>
                    <a:pt x="91" y="679"/>
                  </a:lnTo>
                  <a:lnTo>
                    <a:pt x="76" y="699"/>
                  </a:lnTo>
                  <a:lnTo>
                    <a:pt x="76" y="719"/>
                  </a:lnTo>
                  <a:lnTo>
                    <a:pt x="96" y="750"/>
                  </a:lnTo>
                  <a:lnTo>
                    <a:pt x="131" y="760"/>
                  </a:lnTo>
                  <a:lnTo>
                    <a:pt x="187" y="760"/>
                  </a:lnTo>
                  <a:lnTo>
                    <a:pt x="288" y="785"/>
                  </a:lnTo>
                  <a:lnTo>
                    <a:pt x="318" y="821"/>
                  </a:lnTo>
                  <a:lnTo>
                    <a:pt x="364" y="800"/>
                  </a:lnTo>
                  <a:lnTo>
                    <a:pt x="384" y="750"/>
                  </a:lnTo>
                  <a:lnTo>
                    <a:pt x="364" y="730"/>
                  </a:lnTo>
                  <a:lnTo>
                    <a:pt x="278" y="719"/>
                  </a:lnTo>
                  <a:lnTo>
                    <a:pt x="182" y="719"/>
                  </a:lnTo>
                  <a:lnTo>
                    <a:pt x="141" y="714"/>
                  </a:lnTo>
                  <a:lnTo>
                    <a:pt x="131" y="684"/>
                  </a:lnTo>
                  <a:lnTo>
                    <a:pt x="141" y="627"/>
                  </a:lnTo>
                  <a:lnTo>
                    <a:pt x="147" y="531"/>
                  </a:lnTo>
                  <a:lnTo>
                    <a:pt x="136" y="425"/>
                  </a:lnTo>
                  <a:lnTo>
                    <a:pt x="121" y="284"/>
                  </a:lnTo>
                  <a:lnTo>
                    <a:pt x="126" y="162"/>
                  </a:lnTo>
                  <a:lnTo>
                    <a:pt x="126" y="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177" name="Group 1043">
            <a:extLst>
              <a:ext uri="{FF2B5EF4-FFF2-40B4-BE49-F238E27FC236}">
                <a16:creationId xmlns:a16="http://schemas.microsoft.com/office/drawing/2014/main" id="{AFA5257B-6BEA-1E7C-4624-880BED86FD25}"/>
              </a:ext>
            </a:extLst>
          </p:cNvPr>
          <p:cNvGrpSpPr>
            <a:grpSpLocks/>
          </p:cNvGrpSpPr>
          <p:nvPr/>
        </p:nvGrpSpPr>
        <p:grpSpPr bwMode="auto">
          <a:xfrm>
            <a:off x="5562600" y="1295400"/>
            <a:ext cx="2895600" cy="4724400"/>
            <a:chOff x="3696" y="1296"/>
            <a:chExt cx="1803" cy="2592"/>
          </a:xfrm>
        </p:grpSpPr>
        <p:grpSp>
          <p:nvGrpSpPr>
            <p:cNvPr id="7222" name="Group 1044">
              <a:extLst>
                <a:ext uri="{FF2B5EF4-FFF2-40B4-BE49-F238E27FC236}">
                  <a16:creationId xmlns:a16="http://schemas.microsoft.com/office/drawing/2014/main" id="{8EC63336-2BD8-3D72-D3FC-791B235F22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27" y="1296"/>
              <a:ext cx="1728" cy="2592"/>
              <a:chOff x="3504" y="1344"/>
              <a:chExt cx="1728" cy="2400"/>
            </a:xfrm>
          </p:grpSpPr>
          <p:sp>
            <p:nvSpPr>
              <p:cNvPr id="7812" name="Line 1045">
                <a:extLst>
                  <a:ext uri="{FF2B5EF4-FFF2-40B4-BE49-F238E27FC236}">
                    <a16:creationId xmlns:a16="http://schemas.microsoft.com/office/drawing/2014/main" id="{E3F036AE-EA74-B85D-F32D-0AA02E76AA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04" y="2208"/>
                <a:ext cx="1728" cy="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813" name="Line 1046">
                <a:extLst>
                  <a:ext uri="{FF2B5EF4-FFF2-40B4-BE49-F238E27FC236}">
                    <a16:creationId xmlns:a16="http://schemas.microsoft.com/office/drawing/2014/main" id="{2E294B4B-4504-38EA-9E9C-74594BFE80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04" y="2021"/>
                <a:ext cx="824" cy="19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814" name="Line 1047">
                <a:extLst>
                  <a:ext uri="{FF2B5EF4-FFF2-40B4-BE49-F238E27FC236}">
                    <a16:creationId xmlns:a16="http://schemas.microsoft.com/office/drawing/2014/main" id="{96E81208-EA86-5B5F-546F-387522CEB3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482" y="2021"/>
                <a:ext cx="750" cy="18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815" name="Line 1048">
                <a:extLst>
                  <a:ext uri="{FF2B5EF4-FFF2-40B4-BE49-F238E27FC236}">
                    <a16:creationId xmlns:a16="http://schemas.microsoft.com/office/drawing/2014/main" id="{9BCCDB67-8AC5-E581-3FA4-A547E08D85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176" y="2216"/>
                <a:ext cx="152" cy="152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816" name="Line 1049">
                <a:extLst>
                  <a:ext uri="{FF2B5EF4-FFF2-40B4-BE49-F238E27FC236}">
                    <a16:creationId xmlns:a16="http://schemas.microsoft.com/office/drawing/2014/main" id="{A65333B3-BE28-4208-A8D9-E110F4C323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82" y="2216"/>
                <a:ext cx="126" cy="152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817" name="Line 1050">
                <a:extLst>
                  <a:ext uri="{FF2B5EF4-FFF2-40B4-BE49-F238E27FC236}">
                    <a16:creationId xmlns:a16="http://schemas.microsoft.com/office/drawing/2014/main" id="{5B951F9F-AA19-A92B-D02D-6A8BAD5CBB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28" y="1469"/>
                <a:ext cx="0" cy="74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818" name="Line 1051">
                <a:extLst>
                  <a:ext uri="{FF2B5EF4-FFF2-40B4-BE49-F238E27FC236}">
                    <a16:creationId xmlns:a16="http://schemas.microsoft.com/office/drawing/2014/main" id="{D45ACDDE-D12B-B2E8-D375-375861191F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77" y="1469"/>
                <a:ext cx="0" cy="74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819" name="Line 1052">
                <a:extLst>
                  <a:ext uri="{FF2B5EF4-FFF2-40B4-BE49-F238E27FC236}">
                    <a16:creationId xmlns:a16="http://schemas.microsoft.com/office/drawing/2014/main" id="{3A4D816F-6ABF-995C-4EA5-3864FA32F8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61" y="1477"/>
                <a:ext cx="123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820" name="Line 1053">
                <a:extLst>
                  <a:ext uri="{FF2B5EF4-FFF2-40B4-BE49-F238E27FC236}">
                    <a16:creationId xmlns:a16="http://schemas.microsoft.com/office/drawing/2014/main" id="{D2C4D895-B628-18E3-9F2D-E5B5943C34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61" y="1344"/>
                <a:ext cx="559" cy="12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821" name="Line 1054">
                <a:extLst>
                  <a:ext uri="{FF2B5EF4-FFF2-40B4-BE49-F238E27FC236}">
                    <a16:creationId xmlns:a16="http://schemas.microsoft.com/office/drawing/2014/main" id="{0338D5C2-6A16-1EAA-849F-BAA24D561E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464" y="1344"/>
                <a:ext cx="533" cy="12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822" name="Line 1055">
                <a:extLst>
                  <a:ext uri="{FF2B5EF4-FFF2-40B4-BE49-F238E27FC236}">
                    <a16:creationId xmlns:a16="http://schemas.microsoft.com/office/drawing/2014/main" id="{38BB2AB9-4D0C-10FD-78B8-FB4E5BAA08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1344"/>
                <a:ext cx="624" cy="14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823" name="Line 1056">
                <a:extLst>
                  <a:ext uri="{FF2B5EF4-FFF2-40B4-BE49-F238E27FC236}">
                    <a16:creationId xmlns:a16="http://schemas.microsoft.com/office/drawing/2014/main" id="{01E70257-92D0-F391-997B-08A0FBB86F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1344"/>
                <a:ext cx="139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824" name="Line 1057">
                <a:extLst>
                  <a:ext uri="{FF2B5EF4-FFF2-40B4-BE49-F238E27FC236}">
                    <a16:creationId xmlns:a16="http://schemas.microsoft.com/office/drawing/2014/main" id="{6929879D-96FE-01A1-9C31-7681A7FDED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82" y="1344"/>
                <a:ext cx="606" cy="13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7223" name="Group 1058">
              <a:extLst>
                <a:ext uri="{FF2B5EF4-FFF2-40B4-BE49-F238E27FC236}">
                  <a16:creationId xmlns:a16="http://schemas.microsoft.com/office/drawing/2014/main" id="{0473FECC-BF2C-F0F4-34D6-5415FBDFE7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96" y="1296"/>
              <a:ext cx="1803" cy="2488"/>
              <a:chOff x="3696" y="1296"/>
              <a:chExt cx="1803" cy="2488"/>
            </a:xfrm>
          </p:grpSpPr>
          <p:sp>
            <p:nvSpPr>
              <p:cNvPr id="7224" name="Freeform 1059">
                <a:extLst>
                  <a:ext uri="{FF2B5EF4-FFF2-40B4-BE49-F238E27FC236}">
                    <a16:creationId xmlns:a16="http://schemas.microsoft.com/office/drawing/2014/main" id="{8EF39471-A298-03EA-1B37-6714D41C28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7" y="1452"/>
                <a:ext cx="336" cy="2332"/>
              </a:xfrm>
              <a:custGeom>
                <a:avLst/>
                <a:gdLst>
                  <a:gd name="T0" fmla="*/ 240 w 336"/>
                  <a:gd name="T1" fmla="*/ 0 h 2160"/>
                  <a:gd name="T2" fmla="*/ 96 w 336"/>
                  <a:gd name="T3" fmla="*/ 284 h 2160"/>
                  <a:gd name="T4" fmla="*/ 240 w 336"/>
                  <a:gd name="T5" fmla="*/ 478 h 2160"/>
                  <a:gd name="T6" fmla="*/ 96 w 336"/>
                  <a:gd name="T7" fmla="*/ 669 h 2160"/>
                  <a:gd name="T8" fmla="*/ 240 w 336"/>
                  <a:gd name="T9" fmla="*/ 859 h 2160"/>
                  <a:gd name="T10" fmla="*/ 96 w 336"/>
                  <a:gd name="T11" fmla="*/ 1053 h 2160"/>
                  <a:gd name="T12" fmla="*/ 240 w 336"/>
                  <a:gd name="T13" fmla="*/ 1246 h 2160"/>
                  <a:gd name="T14" fmla="*/ 96 w 336"/>
                  <a:gd name="T15" fmla="*/ 1435 h 2160"/>
                  <a:gd name="T16" fmla="*/ 288 w 336"/>
                  <a:gd name="T17" fmla="*/ 1818 h 2160"/>
                  <a:gd name="T18" fmla="*/ 48 w 336"/>
                  <a:gd name="T19" fmla="*/ 2104 h 2160"/>
                  <a:gd name="T20" fmla="*/ 288 w 336"/>
                  <a:gd name="T21" fmla="*/ 2390 h 2160"/>
                  <a:gd name="T22" fmla="*/ 48 w 336"/>
                  <a:gd name="T23" fmla="*/ 2680 h 2160"/>
                  <a:gd name="T24" fmla="*/ 288 w 336"/>
                  <a:gd name="T25" fmla="*/ 2966 h 2160"/>
                  <a:gd name="T26" fmla="*/ 48 w 336"/>
                  <a:gd name="T27" fmla="*/ 3157 h 2160"/>
                  <a:gd name="T28" fmla="*/ 336 w 336"/>
                  <a:gd name="T29" fmla="*/ 3444 h 2160"/>
                  <a:gd name="T30" fmla="*/ 0 w 336"/>
                  <a:gd name="T31" fmla="*/ 3732 h 2160"/>
                  <a:gd name="T32" fmla="*/ 336 w 336"/>
                  <a:gd name="T33" fmla="*/ 4016 h 2160"/>
                  <a:gd name="T34" fmla="*/ 0 w 336"/>
                  <a:gd name="T35" fmla="*/ 4306 h 2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336" h="2160">
                    <a:moveTo>
                      <a:pt x="240" y="0"/>
                    </a:moveTo>
                    <a:lnTo>
                      <a:pt x="96" y="144"/>
                    </a:lnTo>
                    <a:lnTo>
                      <a:pt x="240" y="240"/>
                    </a:lnTo>
                    <a:lnTo>
                      <a:pt x="96" y="336"/>
                    </a:lnTo>
                    <a:lnTo>
                      <a:pt x="240" y="432"/>
                    </a:lnTo>
                    <a:lnTo>
                      <a:pt x="96" y="528"/>
                    </a:lnTo>
                    <a:lnTo>
                      <a:pt x="240" y="624"/>
                    </a:lnTo>
                    <a:lnTo>
                      <a:pt x="96" y="720"/>
                    </a:lnTo>
                    <a:lnTo>
                      <a:pt x="288" y="912"/>
                    </a:lnTo>
                    <a:lnTo>
                      <a:pt x="48" y="1056"/>
                    </a:lnTo>
                    <a:lnTo>
                      <a:pt x="288" y="1200"/>
                    </a:lnTo>
                    <a:lnTo>
                      <a:pt x="48" y="1344"/>
                    </a:lnTo>
                    <a:lnTo>
                      <a:pt x="288" y="1488"/>
                    </a:lnTo>
                    <a:lnTo>
                      <a:pt x="48" y="1584"/>
                    </a:lnTo>
                    <a:lnTo>
                      <a:pt x="336" y="1728"/>
                    </a:lnTo>
                    <a:lnTo>
                      <a:pt x="0" y="1872"/>
                    </a:lnTo>
                    <a:lnTo>
                      <a:pt x="336" y="2016"/>
                    </a:lnTo>
                    <a:lnTo>
                      <a:pt x="0" y="216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225" name="Line 1060">
                <a:extLst>
                  <a:ext uri="{FF2B5EF4-FFF2-40B4-BE49-F238E27FC236}">
                    <a16:creationId xmlns:a16="http://schemas.microsoft.com/office/drawing/2014/main" id="{3938979C-AE21-FFE8-AE27-0C16FDE670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43" y="1296"/>
                <a:ext cx="144" cy="15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226" name="Line 1061">
                <a:extLst>
                  <a:ext uri="{FF2B5EF4-FFF2-40B4-BE49-F238E27FC236}">
                    <a16:creationId xmlns:a16="http://schemas.microsoft.com/office/drawing/2014/main" id="{0CB1BD78-6A5E-448E-B1D8-B252EF6A1B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43" y="1296"/>
                <a:ext cx="144" cy="15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227" name="Freeform 1062">
                <a:extLst>
                  <a:ext uri="{FF2B5EF4-FFF2-40B4-BE49-F238E27FC236}">
                    <a16:creationId xmlns:a16="http://schemas.microsoft.com/office/drawing/2014/main" id="{64BF28C4-4C91-9E13-7A1C-C92BADE512AE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465" y="1445"/>
                <a:ext cx="336" cy="2333"/>
              </a:xfrm>
              <a:custGeom>
                <a:avLst/>
                <a:gdLst>
                  <a:gd name="T0" fmla="*/ 240 w 336"/>
                  <a:gd name="T1" fmla="*/ 0 h 2160"/>
                  <a:gd name="T2" fmla="*/ 96 w 336"/>
                  <a:gd name="T3" fmla="*/ 287 h 2160"/>
                  <a:gd name="T4" fmla="*/ 240 w 336"/>
                  <a:gd name="T5" fmla="*/ 478 h 2160"/>
                  <a:gd name="T6" fmla="*/ 96 w 336"/>
                  <a:gd name="T7" fmla="*/ 673 h 2160"/>
                  <a:gd name="T8" fmla="*/ 240 w 336"/>
                  <a:gd name="T9" fmla="*/ 864 h 2160"/>
                  <a:gd name="T10" fmla="*/ 96 w 336"/>
                  <a:gd name="T11" fmla="*/ 1055 h 2160"/>
                  <a:gd name="T12" fmla="*/ 240 w 336"/>
                  <a:gd name="T13" fmla="*/ 1248 h 2160"/>
                  <a:gd name="T14" fmla="*/ 96 w 336"/>
                  <a:gd name="T15" fmla="*/ 1441 h 2160"/>
                  <a:gd name="T16" fmla="*/ 288 w 336"/>
                  <a:gd name="T17" fmla="*/ 1823 h 2160"/>
                  <a:gd name="T18" fmla="*/ 48 w 336"/>
                  <a:gd name="T19" fmla="*/ 2113 h 2160"/>
                  <a:gd name="T20" fmla="*/ 288 w 336"/>
                  <a:gd name="T21" fmla="*/ 2401 h 2160"/>
                  <a:gd name="T22" fmla="*/ 48 w 336"/>
                  <a:gd name="T23" fmla="*/ 2691 h 2160"/>
                  <a:gd name="T24" fmla="*/ 288 w 336"/>
                  <a:gd name="T25" fmla="*/ 2976 h 2160"/>
                  <a:gd name="T26" fmla="*/ 48 w 336"/>
                  <a:gd name="T27" fmla="*/ 3171 h 2160"/>
                  <a:gd name="T28" fmla="*/ 336 w 336"/>
                  <a:gd name="T29" fmla="*/ 3454 h 2160"/>
                  <a:gd name="T30" fmla="*/ 0 w 336"/>
                  <a:gd name="T31" fmla="*/ 3745 h 2160"/>
                  <a:gd name="T32" fmla="*/ 336 w 336"/>
                  <a:gd name="T33" fmla="*/ 4031 h 2160"/>
                  <a:gd name="T34" fmla="*/ 0 w 336"/>
                  <a:gd name="T35" fmla="*/ 4321 h 2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336" h="2160">
                    <a:moveTo>
                      <a:pt x="240" y="0"/>
                    </a:moveTo>
                    <a:lnTo>
                      <a:pt x="96" y="144"/>
                    </a:lnTo>
                    <a:lnTo>
                      <a:pt x="240" y="240"/>
                    </a:lnTo>
                    <a:lnTo>
                      <a:pt x="96" y="336"/>
                    </a:lnTo>
                    <a:lnTo>
                      <a:pt x="240" y="432"/>
                    </a:lnTo>
                    <a:lnTo>
                      <a:pt x="96" y="528"/>
                    </a:lnTo>
                    <a:lnTo>
                      <a:pt x="240" y="624"/>
                    </a:lnTo>
                    <a:lnTo>
                      <a:pt x="96" y="720"/>
                    </a:lnTo>
                    <a:lnTo>
                      <a:pt x="288" y="912"/>
                    </a:lnTo>
                    <a:lnTo>
                      <a:pt x="48" y="1056"/>
                    </a:lnTo>
                    <a:lnTo>
                      <a:pt x="288" y="1200"/>
                    </a:lnTo>
                    <a:lnTo>
                      <a:pt x="48" y="1344"/>
                    </a:lnTo>
                    <a:lnTo>
                      <a:pt x="288" y="1488"/>
                    </a:lnTo>
                    <a:lnTo>
                      <a:pt x="48" y="1584"/>
                    </a:lnTo>
                    <a:lnTo>
                      <a:pt x="336" y="1728"/>
                    </a:lnTo>
                    <a:lnTo>
                      <a:pt x="0" y="1872"/>
                    </a:lnTo>
                    <a:lnTo>
                      <a:pt x="336" y="2016"/>
                    </a:lnTo>
                    <a:lnTo>
                      <a:pt x="0" y="216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228" name="Freeform 1063">
                <a:extLst>
                  <a:ext uri="{FF2B5EF4-FFF2-40B4-BE49-F238E27FC236}">
                    <a16:creationId xmlns:a16="http://schemas.microsoft.com/office/drawing/2014/main" id="{B9A5BBE1-021B-3F8A-752B-8D89AC0F9E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9" y="2035"/>
                <a:ext cx="540" cy="207"/>
              </a:xfrm>
              <a:custGeom>
                <a:avLst/>
                <a:gdLst>
                  <a:gd name="T0" fmla="*/ 540 w 540"/>
                  <a:gd name="T1" fmla="*/ 0 h 192"/>
                  <a:gd name="T2" fmla="*/ 384 w 540"/>
                  <a:gd name="T3" fmla="*/ 368 h 192"/>
                  <a:gd name="T4" fmla="*/ 324 w 540"/>
                  <a:gd name="T5" fmla="*/ 259 h 192"/>
                  <a:gd name="T6" fmla="*/ 312 w 540"/>
                  <a:gd name="T7" fmla="*/ 224 h 192"/>
                  <a:gd name="T8" fmla="*/ 276 w 540"/>
                  <a:gd name="T9" fmla="*/ 178 h 192"/>
                  <a:gd name="T10" fmla="*/ 264 w 540"/>
                  <a:gd name="T11" fmla="*/ 143 h 192"/>
                  <a:gd name="T12" fmla="*/ 240 w 540"/>
                  <a:gd name="T13" fmla="*/ 154 h 192"/>
                  <a:gd name="T14" fmla="*/ 132 w 540"/>
                  <a:gd name="T15" fmla="*/ 306 h 192"/>
                  <a:gd name="T16" fmla="*/ 96 w 540"/>
                  <a:gd name="T17" fmla="*/ 354 h 192"/>
                  <a:gd name="T18" fmla="*/ 78 w 540"/>
                  <a:gd name="T19" fmla="*/ 377 h 192"/>
                  <a:gd name="T20" fmla="*/ 36 w 540"/>
                  <a:gd name="T21" fmla="*/ 306 h 192"/>
                  <a:gd name="T22" fmla="*/ 0 w 540"/>
                  <a:gd name="T23" fmla="*/ 237 h 19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40" h="192">
                    <a:moveTo>
                      <a:pt x="540" y="0"/>
                    </a:moveTo>
                    <a:cubicBezTo>
                      <a:pt x="503" y="74"/>
                      <a:pt x="429" y="118"/>
                      <a:pt x="384" y="186"/>
                    </a:cubicBezTo>
                    <a:cubicBezTo>
                      <a:pt x="356" y="177"/>
                      <a:pt x="349" y="149"/>
                      <a:pt x="324" y="132"/>
                    </a:cubicBezTo>
                    <a:cubicBezTo>
                      <a:pt x="320" y="126"/>
                      <a:pt x="317" y="119"/>
                      <a:pt x="312" y="114"/>
                    </a:cubicBezTo>
                    <a:cubicBezTo>
                      <a:pt x="301" y="105"/>
                      <a:pt x="276" y="90"/>
                      <a:pt x="276" y="90"/>
                    </a:cubicBezTo>
                    <a:cubicBezTo>
                      <a:pt x="272" y="84"/>
                      <a:pt x="271" y="74"/>
                      <a:pt x="264" y="72"/>
                    </a:cubicBezTo>
                    <a:cubicBezTo>
                      <a:pt x="256" y="69"/>
                      <a:pt x="247" y="74"/>
                      <a:pt x="240" y="78"/>
                    </a:cubicBezTo>
                    <a:cubicBezTo>
                      <a:pt x="200" y="98"/>
                      <a:pt x="169" y="132"/>
                      <a:pt x="132" y="156"/>
                    </a:cubicBezTo>
                    <a:cubicBezTo>
                      <a:pt x="120" y="164"/>
                      <a:pt x="108" y="172"/>
                      <a:pt x="96" y="180"/>
                    </a:cubicBezTo>
                    <a:cubicBezTo>
                      <a:pt x="90" y="184"/>
                      <a:pt x="78" y="192"/>
                      <a:pt x="78" y="192"/>
                    </a:cubicBezTo>
                    <a:cubicBezTo>
                      <a:pt x="53" y="184"/>
                      <a:pt x="58" y="171"/>
                      <a:pt x="36" y="156"/>
                    </a:cubicBezTo>
                    <a:cubicBezTo>
                      <a:pt x="18" y="130"/>
                      <a:pt x="11" y="143"/>
                      <a:pt x="0" y="120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229" name="Freeform 1064">
                <a:extLst>
                  <a:ext uri="{FF2B5EF4-FFF2-40B4-BE49-F238E27FC236}">
                    <a16:creationId xmlns:a16="http://schemas.microsoft.com/office/drawing/2014/main" id="{512CADAE-8741-0045-93CA-319531078A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8" y="2041"/>
                <a:ext cx="486" cy="210"/>
              </a:xfrm>
              <a:custGeom>
                <a:avLst/>
                <a:gdLst>
                  <a:gd name="T0" fmla="*/ 0 w 486"/>
                  <a:gd name="T1" fmla="*/ 0 h 194"/>
                  <a:gd name="T2" fmla="*/ 54 w 486"/>
                  <a:gd name="T3" fmla="*/ 129 h 194"/>
                  <a:gd name="T4" fmla="*/ 102 w 486"/>
                  <a:gd name="T5" fmla="*/ 251 h 194"/>
                  <a:gd name="T6" fmla="*/ 126 w 486"/>
                  <a:gd name="T7" fmla="*/ 294 h 194"/>
                  <a:gd name="T8" fmla="*/ 150 w 486"/>
                  <a:gd name="T9" fmla="*/ 329 h 194"/>
                  <a:gd name="T10" fmla="*/ 192 w 486"/>
                  <a:gd name="T11" fmla="*/ 289 h 194"/>
                  <a:gd name="T12" fmla="*/ 204 w 486"/>
                  <a:gd name="T13" fmla="*/ 251 h 194"/>
                  <a:gd name="T14" fmla="*/ 222 w 486"/>
                  <a:gd name="T15" fmla="*/ 228 h 194"/>
                  <a:gd name="T16" fmla="*/ 243 w 486"/>
                  <a:gd name="T17" fmla="*/ 179 h 194"/>
                  <a:gd name="T18" fmla="*/ 261 w 486"/>
                  <a:gd name="T19" fmla="*/ 129 h 194"/>
                  <a:gd name="T20" fmla="*/ 294 w 486"/>
                  <a:gd name="T21" fmla="*/ 166 h 194"/>
                  <a:gd name="T22" fmla="*/ 324 w 486"/>
                  <a:gd name="T23" fmla="*/ 214 h 194"/>
                  <a:gd name="T24" fmla="*/ 366 w 486"/>
                  <a:gd name="T25" fmla="*/ 294 h 194"/>
                  <a:gd name="T26" fmla="*/ 384 w 486"/>
                  <a:gd name="T27" fmla="*/ 318 h 194"/>
                  <a:gd name="T28" fmla="*/ 390 w 486"/>
                  <a:gd name="T29" fmla="*/ 338 h 194"/>
                  <a:gd name="T30" fmla="*/ 408 w 486"/>
                  <a:gd name="T31" fmla="*/ 347 h 194"/>
                  <a:gd name="T32" fmla="*/ 438 w 486"/>
                  <a:gd name="T33" fmla="*/ 313 h 194"/>
                  <a:gd name="T34" fmla="*/ 462 w 486"/>
                  <a:gd name="T35" fmla="*/ 271 h 194"/>
                  <a:gd name="T36" fmla="*/ 471 w 486"/>
                  <a:gd name="T37" fmla="*/ 255 h 194"/>
                  <a:gd name="T38" fmla="*/ 477 w 486"/>
                  <a:gd name="T39" fmla="*/ 237 h 194"/>
                  <a:gd name="T40" fmla="*/ 486 w 486"/>
                  <a:gd name="T41" fmla="*/ 232 h 19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486" h="194">
                    <a:moveTo>
                      <a:pt x="0" y="0"/>
                    </a:moveTo>
                    <a:cubicBezTo>
                      <a:pt x="20" y="20"/>
                      <a:pt x="34" y="43"/>
                      <a:pt x="54" y="63"/>
                    </a:cubicBezTo>
                    <a:cubicBezTo>
                      <a:pt x="61" y="84"/>
                      <a:pt x="83" y="110"/>
                      <a:pt x="102" y="123"/>
                    </a:cubicBezTo>
                    <a:cubicBezTo>
                      <a:pt x="108" y="132"/>
                      <a:pt x="126" y="144"/>
                      <a:pt x="126" y="144"/>
                    </a:cubicBezTo>
                    <a:cubicBezTo>
                      <a:pt x="133" y="155"/>
                      <a:pt x="139" y="155"/>
                      <a:pt x="150" y="162"/>
                    </a:cubicBezTo>
                    <a:cubicBezTo>
                      <a:pt x="172" y="194"/>
                      <a:pt x="170" y="156"/>
                      <a:pt x="192" y="141"/>
                    </a:cubicBezTo>
                    <a:cubicBezTo>
                      <a:pt x="196" y="135"/>
                      <a:pt x="200" y="129"/>
                      <a:pt x="204" y="123"/>
                    </a:cubicBezTo>
                    <a:cubicBezTo>
                      <a:pt x="208" y="117"/>
                      <a:pt x="222" y="111"/>
                      <a:pt x="222" y="111"/>
                    </a:cubicBezTo>
                    <a:cubicBezTo>
                      <a:pt x="236" y="90"/>
                      <a:pt x="228" y="97"/>
                      <a:pt x="243" y="87"/>
                    </a:cubicBezTo>
                    <a:cubicBezTo>
                      <a:pt x="250" y="77"/>
                      <a:pt x="257" y="74"/>
                      <a:pt x="261" y="63"/>
                    </a:cubicBezTo>
                    <a:cubicBezTo>
                      <a:pt x="285" y="71"/>
                      <a:pt x="276" y="75"/>
                      <a:pt x="294" y="81"/>
                    </a:cubicBezTo>
                    <a:cubicBezTo>
                      <a:pt x="300" y="91"/>
                      <a:pt x="313" y="101"/>
                      <a:pt x="324" y="105"/>
                    </a:cubicBezTo>
                    <a:cubicBezTo>
                      <a:pt x="334" y="120"/>
                      <a:pt x="352" y="133"/>
                      <a:pt x="366" y="144"/>
                    </a:cubicBezTo>
                    <a:cubicBezTo>
                      <a:pt x="372" y="148"/>
                      <a:pt x="384" y="156"/>
                      <a:pt x="384" y="156"/>
                    </a:cubicBezTo>
                    <a:cubicBezTo>
                      <a:pt x="386" y="159"/>
                      <a:pt x="387" y="163"/>
                      <a:pt x="390" y="165"/>
                    </a:cubicBezTo>
                    <a:cubicBezTo>
                      <a:pt x="395" y="168"/>
                      <a:pt x="408" y="171"/>
                      <a:pt x="408" y="171"/>
                    </a:cubicBezTo>
                    <a:cubicBezTo>
                      <a:pt x="418" y="166"/>
                      <a:pt x="438" y="153"/>
                      <a:pt x="438" y="153"/>
                    </a:cubicBezTo>
                    <a:cubicBezTo>
                      <a:pt x="448" y="138"/>
                      <a:pt x="441" y="146"/>
                      <a:pt x="462" y="132"/>
                    </a:cubicBezTo>
                    <a:cubicBezTo>
                      <a:pt x="465" y="130"/>
                      <a:pt x="471" y="126"/>
                      <a:pt x="471" y="126"/>
                    </a:cubicBezTo>
                    <a:cubicBezTo>
                      <a:pt x="473" y="123"/>
                      <a:pt x="474" y="119"/>
                      <a:pt x="477" y="117"/>
                    </a:cubicBezTo>
                    <a:cubicBezTo>
                      <a:pt x="479" y="115"/>
                      <a:pt x="486" y="114"/>
                      <a:pt x="486" y="114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grpSp>
            <p:nvGrpSpPr>
              <p:cNvPr id="7230" name="Group 1065">
                <a:extLst>
                  <a:ext uri="{FF2B5EF4-FFF2-40B4-BE49-F238E27FC236}">
                    <a16:creationId xmlns:a16="http://schemas.microsoft.com/office/drawing/2014/main" id="{B0EA8417-739B-9991-526C-7456651A4FB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2241"/>
                <a:ext cx="92" cy="350"/>
                <a:chOff x="3888" y="2568"/>
                <a:chExt cx="132" cy="369"/>
              </a:xfrm>
            </p:grpSpPr>
            <p:grpSp>
              <p:nvGrpSpPr>
                <p:cNvPr id="7716" name="Group 1066">
                  <a:extLst>
                    <a:ext uri="{FF2B5EF4-FFF2-40B4-BE49-F238E27FC236}">
                      <a16:creationId xmlns:a16="http://schemas.microsoft.com/office/drawing/2014/main" id="{E17B0798-96C0-9FE4-AAA4-DDF40AE7548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88" y="2604"/>
                  <a:ext cx="48" cy="333"/>
                  <a:chOff x="1104" y="1056"/>
                  <a:chExt cx="162" cy="1053"/>
                </a:xfrm>
              </p:grpSpPr>
              <p:grpSp>
                <p:nvGrpSpPr>
                  <p:cNvPr id="7766" name="Group 1067">
                    <a:extLst>
                      <a:ext uri="{FF2B5EF4-FFF2-40B4-BE49-F238E27FC236}">
                        <a16:creationId xmlns:a16="http://schemas.microsoft.com/office/drawing/2014/main" id="{62CBD0EC-EC91-B84E-FA89-676454E176E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4" y="1056"/>
                    <a:ext cx="162" cy="543"/>
                    <a:chOff x="1104" y="1056"/>
                    <a:chExt cx="162" cy="543"/>
                  </a:xfrm>
                </p:grpSpPr>
                <p:grpSp>
                  <p:nvGrpSpPr>
                    <p:cNvPr id="7790" name="Group 1068">
                      <a:extLst>
                        <a:ext uri="{FF2B5EF4-FFF2-40B4-BE49-F238E27FC236}">
                          <a16:creationId xmlns:a16="http://schemas.microsoft.com/office/drawing/2014/main" id="{172EF9F6-1194-1D42-DC3D-7C2E387F558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056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7802" name="Group 1069">
                        <a:extLst>
                          <a:ext uri="{FF2B5EF4-FFF2-40B4-BE49-F238E27FC236}">
                            <a16:creationId xmlns:a16="http://schemas.microsoft.com/office/drawing/2014/main" id="{46EAC90D-7C6A-38A2-53D8-3A83CE0A204D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808" name="AutoShape 1070">
                          <a:extLst>
                            <a:ext uri="{FF2B5EF4-FFF2-40B4-BE49-F238E27FC236}">
                              <a16:creationId xmlns:a16="http://schemas.microsoft.com/office/drawing/2014/main" id="{8273E143-050D-58AE-8298-34901C243F3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809" name="Oval 1071">
                          <a:extLst>
                            <a:ext uri="{FF2B5EF4-FFF2-40B4-BE49-F238E27FC236}">
                              <a16:creationId xmlns:a16="http://schemas.microsoft.com/office/drawing/2014/main" id="{50270BCE-C5ED-92E8-3149-B7360D48B60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810" name="Oval 1072">
                          <a:extLst>
                            <a:ext uri="{FF2B5EF4-FFF2-40B4-BE49-F238E27FC236}">
                              <a16:creationId xmlns:a16="http://schemas.microsoft.com/office/drawing/2014/main" id="{867B4593-9E7E-662F-9FAC-8A6CBFD9789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811" name="Oval 1073">
                          <a:extLst>
                            <a:ext uri="{FF2B5EF4-FFF2-40B4-BE49-F238E27FC236}">
                              <a16:creationId xmlns:a16="http://schemas.microsoft.com/office/drawing/2014/main" id="{6D0D1819-F108-FAD4-2E6E-B59B7B6B1A8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803" name="Group 1074">
                        <a:extLst>
                          <a:ext uri="{FF2B5EF4-FFF2-40B4-BE49-F238E27FC236}">
                            <a16:creationId xmlns:a16="http://schemas.microsoft.com/office/drawing/2014/main" id="{53F22368-591F-6C05-61AB-21895D80AE19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804" name="AutoShape 1075">
                          <a:extLst>
                            <a:ext uri="{FF2B5EF4-FFF2-40B4-BE49-F238E27FC236}">
                              <a16:creationId xmlns:a16="http://schemas.microsoft.com/office/drawing/2014/main" id="{4E8D5520-EC7F-1B4E-35AE-5F39DF546C3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805" name="Oval 1076">
                          <a:extLst>
                            <a:ext uri="{FF2B5EF4-FFF2-40B4-BE49-F238E27FC236}">
                              <a16:creationId xmlns:a16="http://schemas.microsoft.com/office/drawing/2014/main" id="{82F4D9E9-3FD5-F4F2-83B7-F8C313EE2A0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806" name="Oval 1077">
                          <a:extLst>
                            <a:ext uri="{FF2B5EF4-FFF2-40B4-BE49-F238E27FC236}">
                              <a16:creationId xmlns:a16="http://schemas.microsoft.com/office/drawing/2014/main" id="{B3497E8E-0ED3-55C6-4D52-39A414338EC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807" name="Oval 1078">
                          <a:extLst>
                            <a:ext uri="{FF2B5EF4-FFF2-40B4-BE49-F238E27FC236}">
                              <a16:creationId xmlns:a16="http://schemas.microsoft.com/office/drawing/2014/main" id="{3E3CBB06-8B77-C457-5A79-9B900E76A05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7791" name="Group 1079">
                      <a:extLst>
                        <a:ext uri="{FF2B5EF4-FFF2-40B4-BE49-F238E27FC236}">
                          <a16:creationId xmlns:a16="http://schemas.microsoft.com/office/drawing/2014/main" id="{759750B7-508A-A7AF-BA1A-A9047F595E6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311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7792" name="Group 1080">
                        <a:extLst>
                          <a:ext uri="{FF2B5EF4-FFF2-40B4-BE49-F238E27FC236}">
                            <a16:creationId xmlns:a16="http://schemas.microsoft.com/office/drawing/2014/main" id="{E3C6241A-4DE0-D858-78D1-EA594FC30491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798" name="AutoShape 1081">
                          <a:extLst>
                            <a:ext uri="{FF2B5EF4-FFF2-40B4-BE49-F238E27FC236}">
                              <a16:creationId xmlns:a16="http://schemas.microsoft.com/office/drawing/2014/main" id="{665EB292-9542-6DFD-7287-ED6DC986587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99" name="Oval 1082">
                          <a:extLst>
                            <a:ext uri="{FF2B5EF4-FFF2-40B4-BE49-F238E27FC236}">
                              <a16:creationId xmlns:a16="http://schemas.microsoft.com/office/drawing/2014/main" id="{744779B8-44F0-B88F-67FB-F737D8F4D70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800" name="Oval 1083">
                          <a:extLst>
                            <a:ext uri="{FF2B5EF4-FFF2-40B4-BE49-F238E27FC236}">
                              <a16:creationId xmlns:a16="http://schemas.microsoft.com/office/drawing/2014/main" id="{158CC9A6-05C7-AE41-B633-6BD2F7B11F4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801" name="Oval 1084">
                          <a:extLst>
                            <a:ext uri="{FF2B5EF4-FFF2-40B4-BE49-F238E27FC236}">
                              <a16:creationId xmlns:a16="http://schemas.microsoft.com/office/drawing/2014/main" id="{7411080C-14A8-F5A8-4656-0BFDBC008E0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793" name="Group 1085">
                        <a:extLst>
                          <a:ext uri="{FF2B5EF4-FFF2-40B4-BE49-F238E27FC236}">
                            <a16:creationId xmlns:a16="http://schemas.microsoft.com/office/drawing/2014/main" id="{DBE5A62B-FEA6-4241-0B0A-98464D373297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794" name="AutoShape 1086">
                          <a:extLst>
                            <a:ext uri="{FF2B5EF4-FFF2-40B4-BE49-F238E27FC236}">
                              <a16:creationId xmlns:a16="http://schemas.microsoft.com/office/drawing/2014/main" id="{F34163F8-CAD7-1657-F1A3-10515BB239A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95" name="Oval 1087">
                          <a:extLst>
                            <a:ext uri="{FF2B5EF4-FFF2-40B4-BE49-F238E27FC236}">
                              <a16:creationId xmlns:a16="http://schemas.microsoft.com/office/drawing/2014/main" id="{EB1C7399-E470-5D33-8E32-3019BEEBEE4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96" name="Oval 1088">
                          <a:extLst>
                            <a:ext uri="{FF2B5EF4-FFF2-40B4-BE49-F238E27FC236}">
                              <a16:creationId xmlns:a16="http://schemas.microsoft.com/office/drawing/2014/main" id="{B7A9F9BC-71D9-70F1-F2EC-28EE730DC83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97" name="Oval 1089">
                          <a:extLst>
                            <a:ext uri="{FF2B5EF4-FFF2-40B4-BE49-F238E27FC236}">
                              <a16:creationId xmlns:a16="http://schemas.microsoft.com/office/drawing/2014/main" id="{9618C763-B6BB-E873-BE34-D0F7069D845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7767" name="Group 1090">
                    <a:extLst>
                      <a:ext uri="{FF2B5EF4-FFF2-40B4-BE49-F238E27FC236}">
                        <a16:creationId xmlns:a16="http://schemas.microsoft.com/office/drawing/2014/main" id="{2EE55396-01AB-7517-C20D-99D96C98D3F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4" y="1566"/>
                    <a:ext cx="162" cy="543"/>
                    <a:chOff x="1104" y="1056"/>
                    <a:chExt cx="162" cy="543"/>
                  </a:xfrm>
                </p:grpSpPr>
                <p:grpSp>
                  <p:nvGrpSpPr>
                    <p:cNvPr id="7768" name="Group 1091">
                      <a:extLst>
                        <a:ext uri="{FF2B5EF4-FFF2-40B4-BE49-F238E27FC236}">
                          <a16:creationId xmlns:a16="http://schemas.microsoft.com/office/drawing/2014/main" id="{5B47BD54-9F81-D385-DA02-5A462B43844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056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7780" name="Group 1092">
                        <a:extLst>
                          <a:ext uri="{FF2B5EF4-FFF2-40B4-BE49-F238E27FC236}">
                            <a16:creationId xmlns:a16="http://schemas.microsoft.com/office/drawing/2014/main" id="{D0ED2F5C-70F6-FFF1-69F4-8DF098C1D797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786" name="AutoShape 1093">
                          <a:extLst>
                            <a:ext uri="{FF2B5EF4-FFF2-40B4-BE49-F238E27FC236}">
                              <a16:creationId xmlns:a16="http://schemas.microsoft.com/office/drawing/2014/main" id="{9411F2FF-8040-15AA-C416-EE650E82BAE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87" name="Oval 1094">
                          <a:extLst>
                            <a:ext uri="{FF2B5EF4-FFF2-40B4-BE49-F238E27FC236}">
                              <a16:creationId xmlns:a16="http://schemas.microsoft.com/office/drawing/2014/main" id="{06D07C9A-A768-8EBB-8D9D-A99836C820D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88" name="Oval 1095">
                          <a:extLst>
                            <a:ext uri="{FF2B5EF4-FFF2-40B4-BE49-F238E27FC236}">
                              <a16:creationId xmlns:a16="http://schemas.microsoft.com/office/drawing/2014/main" id="{E2B327C6-B5A6-B370-34A4-F662AD86610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89" name="Oval 1096">
                          <a:extLst>
                            <a:ext uri="{FF2B5EF4-FFF2-40B4-BE49-F238E27FC236}">
                              <a16:creationId xmlns:a16="http://schemas.microsoft.com/office/drawing/2014/main" id="{9EFF594C-001F-D2E7-3080-81F8274BC12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781" name="Group 1097">
                        <a:extLst>
                          <a:ext uri="{FF2B5EF4-FFF2-40B4-BE49-F238E27FC236}">
                            <a16:creationId xmlns:a16="http://schemas.microsoft.com/office/drawing/2014/main" id="{EF30426D-75F6-6EA0-6581-2E1177A2EAB3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782" name="AutoShape 1098">
                          <a:extLst>
                            <a:ext uri="{FF2B5EF4-FFF2-40B4-BE49-F238E27FC236}">
                              <a16:creationId xmlns:a16="http://schemas.microsoft.com/office/drawing/2014/main" id="{C2FBA113-3FE2-0A40-6149-081EF21A4AC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83" name="Oval 1099">
                          <a:extLst>
                            <a:ext uri="{FF2B5EF4-FFF2-40B4-BE49-F238E27FC236}">
                              <a16:creationId xmlns:a16="http://schemas.microsoft.com/office/drawing/2014/main" id="{AFA40C97-19B5-AE03-687A-5D2B5CCDEDA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84" name="Oval 1100">
                          <a:extLst>
                            <a:ext uri="{FF2B5EF4-FFF2-40B4-BE49-F238E27FC236}">
                              <a16:creationId xmlns:a16="http://schemas.microsoft.com/office/drawing/2014/main" id="{F1C00E78-7C6D-8084-480A-17C24A5DB46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85" name="Oval 1101">
                          <a:extLst>
                            <a:ext uri="{FF2B5EF4-FFF2-40B4-BE49-F238E27FC236}">
                              <a16:creationId xmlns:a16="http://schemas.microsoft.com/office/drawing/2014/main" id="{496CBE6D-E31B-5459-BED1-1212AE7979D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7769" name="Group 1102">
                      <a:extLst>
                        <a:ext uri="{FF2B5EF4-FFF2-40B4-BE49-F238E27FC236}">
                          <a16:creationId xmlns:a16="http://schemas.microsoft.com/office/drawing/2014/main" id="{60731E97-BDCB-B1CB-CB6A-43BF0B904E3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311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7770" name="Group 1103">
                        <a:extLst>
                          <a:ext uri="{FF2B5EF4-FFF2-40B4-BE49-F238E27FC236}">
                            <a16:creationId xmlns:a16="http://schemas.microsoft.com/office/drawing/2014/main" id="{2DF1FF6E-7F62-D5F1-DA9F-2FBF38E27BEB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776" name="AutoShape 1104">
                          <a:extLst>
                            <a:ext uri="{FF2B5EF4-FFF2-40B4-BE49-F238E27FC236}">
                              <a16:creationId xmlns:a16="http://schemas.microsoft.com/office/drawing/2014/main" id="{0A2002C4-CEF1-C107-DE4A-FB2FFBD2838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77" name="Oval 1105">
                          <a:extLst>
                            <a:ext uri="{FF2B5EF4-FFF2-40B4-BE49-F238E27FC236}">
                              <a16:creationId xmlns:a16="http://schemas.microsoft.com/office/drawing/2014/main" id="{97F73887-DA33-3040-4175-F0BA49663D3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78" name="Oval 1106">
                          <a:extLst>
                            <a:ext uri="{FF2B5EF4-FFF2-40B4-BE49-F238E27FC236}">
                              <a16:creationId xmlns:a16="http://schemas.microsoft.com/office/drawing/2014/main" id="{BA1CC79C-E178-702E-2F13-1DF47059AD5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79" name="Oval 1107">
                          <a:extLst>
                            <a:ext uri="{FF2B5EF4-FFF2-40B4-BE49-F238E27FC236}">
                              <a16:creationId xmlns:a16="http://schemas.microsoft.com/office/drawing/2014/main" id="{1A667A34-25CF-A1A7-B15B-B193CA1B2B7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771" name="Group 1108">
                        <a:extLst>
                          <a:ext uri="{FF2B5EF4-FFF2-40B4-BE49-F238E27FC236}">
                            <a16:creationId xmlns:a16="http://schemas.microsoft.com/office/drawing/2014/main" id="{DD3AF5EF-0F82-944D-9684-3B043577750C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772" name="AutoShape 1109">
                          <a:extLst>
                            <a:ext uri="{FF2B5EF4-FFF2-40B4-BE49-F238E27FC236}">
                              <a16:creationId xmlns:a16="http://schemas.microsoft.com/office/drawing/2014/main" id="{F3FAEF4D-C415-5B30-DD97-ADB670BBB35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73" name="Oval 1110">
                          <a:extLst>
                            <a:ext uri="{FF2B5EF4-FFF2-40B4-BE49-F238E27FC236}">
                              <a16:creationId xmlns:a16="http://schemas.microsoft.com/office/drawing/2014/main" id="{5F9E86C6-F523-631C-7A68-C7B81F6853B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74" name="Oval 1111">
                          <a:extLst>
                            <a:ext uri="{FF2B5EF4-FFF2-40B4-BE49-F238E27FC236}">
                              <a16:creationId xmlns:a16="http://schemas.microsoft.com/office/drawing/2014/main" id="{52C681B1-F424-A634-B831-9DCE77F82CE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75" name="Oval 1112">
                          <a:extLst>
                            <a:ext uri="{FF2B5EF4-FFF2-40B4-BE49-F238E27FC236}">
                              <a16:creationId xmlns:a16="http://schemas.microsoft.com/office/drawing/2014/main" id="{4E795258-F3E5-DAC9-107E-D78B8177F7E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7717" name="Group 1113">
                  <a:extLst>
                    <a:ext uri="{FF2B5EF4-FFF2-40B4-BE49-F238E27FC236}">
                      <a16:creationId xmlns:a16="http://schemas.microsoft.com/office/drawing/2014/main" id="{429DA9CB-A9E7-A9DF-4E92-E975C9DEDF8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972" y="2604"/>
                  <a:ext cx="48" cy="333"/>
                  <a:chOff x="1104" y="1056"/>
                  <a:chExt cx="162" cy="1053"/>
                </a:xfrm>
              </p:grpSpPr>
              <p:grpSp>
                <p:nvGrpSpPr>
                  <p:cNvPr id="7720" name="Group 1114">
                    <a:extLst>
                      <a:ext uri="{FF2B5EF4-FFF2-40B4-BE49-F238E27FC236}">
                        <a16:creationId xmlns:a16="http://schemas.microsoft.com/office/drawing/2014/main" id="{D98FF490-A79F-439E-534D-26663D66BEB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4" y="1056"/>
                    <a:ext cx="162" cy="543"/>
                    <a:chOff x="1104" y="1056"/>
                    <a:chExt cx="162" cy="543"/>
                  </a:xfrm>
                </p:grpSpPr>
                <p:grpSp>
                  <p:nvGrpSpPr>
                    <p:cNvPr id="7744" name="Group 1115">
                      <a:extLst>
                        <a:ext uri="{FF2B5EF4-FFF2-40B4-BE49-F238E27FC236}">
                          <a16:creationId xmlns:a16="http://schemas.microsoft.com/office/drawing/2014/main" id="{A636491D-1FB4-4303-C94F-C8685EDA7FE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056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7756" name="Group 1116">
                        <a:extLst>
                          <a:ext uri="{FF2B5EF4-FFF2-40B4-BE49-F238E27FC236}">
                            <a16:creationId xmlns:a16="http://schemas.microsoft.com/office/drawing/2014/main" id="{C29F4DDD-35B4-F344-0316-B0F18FF1BA5D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762" name="AutoShape 1117">
                          <a:extLst>
                            <a:ext uri="{FF2B5EF4-FFF2-40B4-BE49-F238E27FC236}">
                              <a16:creationId xmlns:a16="http://schemas.microsoft.com/office/drawing/2014/main" id="{DFFFEB3A-FC21-0E2F-FC6F-0012A77493E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63" name="Oval 1118">
                          <a:extLst>
                            <a:ext uri="{FF2B5EF4-FFF2-40B4-BE49-F238E27FC236}">
                              <a16:creationId xmlns:a16="http://schemas.microsoft.com/office/drawing/2014/main" id="{DC61DF80-8D1E-CD76-B4D6-9992123BF08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64" name="Oval 1119">
                          <a:extLst>
                            <a:ext uri="{FF2B5EF4-FFF2-40B4-BE49-F238E27FC236}">
                              <a16:creationId xmlns:a16="http://schemas.microsoft.com/office/drawing/2014/main" id="{7229A68E-536E-5A22-5F6D-959D559C5B5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65" name="Oval 1120">
                          <a:extLst>
                            <a:ext uri="{FF2B5EF4-FFF2-40B4-BE49-F238E27FC236}">
                              <a16:creationId xmlns:a16="http://schemas.microsoft.com/office/drawing/2014/main" id="{AC68F189-95EC-255B-6B21-8FCD65B83B9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757" name="Group 1121">
                        <a:extLst>
                          <a:ext uri="{FF2B5EF4-FFF2-40B4-BE49-F238E27FC236}">
                            <a16:creationId xmlns:a16="http://schemas.microsoft.com/office/drawing/2014/main" id="{9D1424EF-1030-317F-12ED-1E549D30AE23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758" name="AutoShape 1122">
                          <a:extLst>
                            <a:ext uri="{FF2B5EF4-FFF2-40B4-BE49-F238E27FC236}">
                              <a16:creationId xmlns:a16="http://schemas.microsoft.com/office/drawing/2014/main" id="{69162D1A-A4BF-4DCD-2F54-F0DCDFC5374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59" name="Oval 1123">
                          <a:extLst>
                            <a:ext uri="{FF2B5EF4-FFF2-40B4-BE49-F238E27FC236}">
                              <a16:creationId xmlns:a16="http://schemas.microsoft.com/office/drawing/2014/main" id="{A817A7C3-D0AE-EF2C-324C-7B995E81F3A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60" name="Oval 1124">
                          <a:extLst>
                            <a:ext uri="{FF2B5EF4-FFF2-40B4-BE49-F238E27FC236}">
                              <a16:creationId xmlns:a16="http://schemas.microsoft.com/office/drawing/2014/main" id="{91BD0BC6-52B0-643B-D00B-AC539E449D1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61" name="Oval 1125">
                          <a:extLst>
                            <a:ext uri="{FF2B5EF4-FFF2-40B4-BE49-F238E27FC236}">
                              <a16:creationId xmlns:a16="http://schemas.microsoft.com/office/drawing/2014/main" id="{4C53595F-4C2D-582A-9026-293B9B1E68B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7745" name="Group 1126">
                      <a:extLst>
                        <a:ext uri="{FF2B5EF4-FFF2-40B4-BE49-F238E27FC236}">
                          <a16:creationId xmlns:a16="http://schemas.microsoft.com/office/drawing/2014/main" id="{5F6BA834-4DDB-F8DD-5D54-ED715F02BDD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311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7746" name="Group 1127">
                        <a:extLst>
                          <a:ext uri="{FF2B5EF4-FFF2-40B4-BE49-F238E27FC236}">
                            <a16:creationId xmlns:a16="http://schemas.microsoft.com/office/drawing/2014/main" id="{3F228A0F-9E4B-8037-CA43-E09955793CB2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752" name="AutoShape 1128">
                          <a:extLst>
                            <a:ext uri="{FF2B5EF4-FFF2-40B4-BE49-F238E27FC236}">
                              <a16:creationId xmlns:a16="http://schemas.microsoft.com/office/drawing/2014/main" id="{E28FA815-37C4-D969-3C18-45E9C4E8245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53" name="Oval 1129">
                          <a:extLst>
                            <a:ext uri="{FF2B5EF4-FFF2-40B4-BE49-F238E27FC236}">
                              <a16:creationId xmlns:a16="http://schemas.microsoft.com/office/drawing/2014/main" id="{27768953-0B99-4CA8-BE6B-E83A47BD189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54" name="Oval 1130">
                          <a:extLst>
                            <a:ext uri="{FF2B5EF4-FFF2-40B4-BE49-F238E27FC236}">
                              <a16:creationId xmlns:a16="http://schemas.microsoft.com/office/drawing/2014/main" id="{341B0B40-5199-C1DB-E795-AC790CC878D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55" name="Oval 1131">
                          <a:extLst>
                            <a:ext uri="{FF2B5EF4-FFF2-40B4-BE49-F238E27FC236}">
                              <a16:creationId xmlns:a16="http://schemas.microsoft.com/office/drawing/2014/main" id="{83931AFC-0B80-34D7-BBB1-DF3B5572F40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747" name="Group 1132">
                        <a:extLst>
                          <a:ext uri="{FF2B5EF4-FFF2-40B4-BE49-F238E27FC236}">
                            <a16:creationId xmlns:a16="http://schemas.microsoft.com/office/drawing/2014/main" id="{2FED4C77-94DE-1545-9E39-F3C398114008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748" name="AutoShape 1133">
                          <a:extLst>
                            <a:ext uri="{FF2B5EF4-FFF2-40B4-BE49-F238E27FC236}">
                              <a16:creationId xmlns:a16="http://schemas.microsoft.com/office/drawing/2014/main" id="{F22B8193-77FA-0D55-5F58-7D216D669D4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49" name="Oval 1134">
                          <a:extLst>
                            <a:ext uri="{FF2B5EF4-FFF2-40B4-BE49-F238E27FC236}">
                              <a16:creationId xmlns:a16="http://schemas.microsoft.com/office/drawing/2014/main" id="{F00FF369-A895-0A24-EAED-9AFA7AC03BC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50" name="Oval 1135">
                          <a:extLst>
                            <a:ext uri="{FF2B5EF4-FFF2-40B4-BE49-F238E27FC236}">
                              <a16:creationId xmlns:a16="http://schemas.microsoft.com/office/drawing/2014/main" id="{DF68B609-5B4A-EB6D-560C-FEC25DD2165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51" name="Oval 1136">
                          <a:extLst>
                            <a:ext uri="{FF2B5EF4-FFF2-40B4-BE49-F238E27FC236}">
                              <a16:creationId xmlns:a16="http://schemas.microsoft.com/office/drawing/2014/main" id="{4E8ED200-4345-1DD1-8753-9DA6711B3B2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7721" name="Group 1137">
                    <a:extLst>
                      <a:ext uri="{FF2B5EF4-FFF2-40B4-BE49-F238E27FC236}">
                        <a16:creationId xmlns:a16="http://schemas.microsoft.com/office/drawing/2014/main" id="{7275FF2C-5FA8-FDE4-E228-9195BDCDC79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4" y="1566"/>
                    <a:ext cx="162" cy="543"/>
                    <a:chOff x="1104" y="1056"/>
                    <a:chExt cx="162" cy="543"/>
                  </a:xfrm>
                </p:grpSpPr>
                <p:grpSp>
                  <p:nvGrpSpPr>
                    <p:cNvPr id="7722" name="Group 1138">
                      <a:extLst>
                        <a:ext uri="{FF2B5EF4-FFF2-40B4-BE49-F238E27FC236}">
                          <a16:creationId xmlns:a16="http://schemas.microsoft.com/office/drawing/2014/main" id="{B195C625-3BE1-D82E-13F2-8748131E73C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056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7734" name="Group 1139">
                        <a:extLst>
                          <a:ext uri="{FF2B5EF4-FFF2-40B4-BE49-F238E27FC236}">
                            <a16:creationId xmlns:a16="http://schemas.microsoft.com/office/drawing/2014/main" id="{8D98155D-CD6D-BC58-D47A-38267F78C00A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740" name="AutoShape 1140">
                          <a:extLst>
                            <a:ext uri="{FF2B5EF4-FFF2-40B4-BE49-F238E27FC236}">
                              <a16:creationId xmlns:a16="http://schemas.microsoft.com/office/drawing/2014/main" id="{B7479947-EF73-F0DB-971D-751AC486B1F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41" name="Oval 1141">
                          <a:extLst>
                            <a:ext uri="{FF2B5EF4-FFF2-40B4-BE49-F238E27FC236}">
                              <a16:creationId xmlns:a16="http://schemas.microsoft.com/office/drawing/2014/main" id="{339F8D26-C38F-52E4-DC28-025ED287B98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42" name="Oval 1142">
                          <a:extLst>
                            <a:ext uri="{FF2B5EF4-FFF2-40B4-BE49-F238E27FC236}">
                              <a16:creationId xmlns:a16="http://schemas.microsoft.com/office/drawing/2014/main" id="{CC5E7D04-5E8E-379C-9CA0-00C58AC7A12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43" name="Oval 1143">
                          <a:extLst>
                            <a:ext uri="{FF2B5EF4-FFF2-40B4-BE49-F238E27FC236}">
                              <a16:creationId xmlns:a16="http://schemas.microsoft.com/office/drawing/2014/main" id="{9D2466DE-4C95-1DDA-7E24-BAD5D1BA91F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735" name="Group 1144">
                        <a:extLst>
                          <a:ext uri="{FF2B5EF4-FFF2-40B4-BE49-F238E27FC236}">
                            <a16:creationId xmlns:a16="http://schemas.microsoft.com/office/drawing/2014/main" id="{E649D209-C127-C4F0-1654-03CFB66E7323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736" name="AutoShape 1145">
                          <a:extLst>
                            <a:ext uri="{FF2B5EF4-FFF2-40B4-BE49-F238E27FC236}">
                              <a16:creationId xmlns:a16="http://schemas.microsoft.com/office/drawing/2014/main" id="{ECF301CE-2AD9-5C23-2C57-0FF99DE7D08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37" name="Oval 1146">
                          <a:extLst>
                            <a:ext uri="{FF2B5EF4-FFF2-40B4-BE49-F238E27FC236}">
                              <a16:creationId xmlns:a16="http://schemas.microsoft.com/office/drawing/2014/main" id="{0F51DA96-6C6A-2D78-83B0-263C0C5CBEC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38" name="Oval 1147">
                          <a:extLst>
                            <a:ext uri="{FF2B5EF4-FFF2-40B4-BE49-F238E27FC236}">
                              <a16:creationId xmlns:a16="http://schemas.microsoft.com/office/drawing/2014/main" id="{2F4BAB96-A5D1-6610-2785-93C8AFCEA14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39" name="Oval 1148">
                          <a:extLst>
                            <a:ext uri="{FF2B5EF4-FFF2-40B4-BE49-F238E27FC236}">
                              <a16:creationId xmlns:a16="http://schemas.microsoft.com/office/drawing/2014/main" id="{638E46B4-47B7-C351-11BC-1D00A9A9C6B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7723" name="Group 1149">
                      <a:extLst>
                        <a:ext uri="{FF2B5EF4-FFF2-40B4-BE49-F238E27FC236}">
                          <a16:creationId xmlns:a16="http://schemas.microsoft.com/office/drawing/2014/main" id="{0770B7AE-7138-715F-468A-6703F00747F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311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7724" name="Group 1150">
                        <a:extLst>
                          <a:ext uri="{FF2B5EF4-FFF2-40B4-BE49-F238E27FC236}">
                            <a16:creationId xmlns:a16="http://schemas.microsoft.com/office/drawing/2014/main" id="{6CA00C3D-2E12-6173-8CC9-78D8DE706B9C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730" name="AutoShape 1151">
                          <a:extLst>
                            <a:ext uri="{FF2B5EF4-FFF2-40B4-BE49-F238E27FC236}">
                              <a16:creationId xmlns:a16="http://schemas.microsoft.com/office/drawing/2014/main" id="{E5D46DAD-E422-4A63-6B62-AEBCB86276E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31" name="Oval 1152">
                          <a:extLst>
                            <a:ext uri="{FF2B5EF4-FFF2-40B4-BE49-F238E27FC236}">
                              <a16:creationId xmlns:a16="http://schemas.microsoft.com/office/drawing/2014/main" id="{641F0241-BD4B-A773-C448-DE903BC29DF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32" name="Oval 1153">
                          <a:extLst>
                            <a:ext uri="{FF2B5EF4-FFF2-40B4-BE49-F238E27FC236}">
                              <a16:creationId xmlns:a16="http://schemas.microsoft.com/office/drawing/2014/main" id="{D5CC0241-0F3B-84A9-022E-40E7732CAE6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33" name="Oval 1154">
                          <a:extLst>
                            <a:ext uri="{FF2B5EF4-FFF2-40B4-BE49-F238E27FC236}">
                              <a16:creationId xmlns:a16="http://schemas.microsoft.com/office/drawing/2014/main" id="{AFC77708-B45C-D793-B2EB-E20B426DD99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725" name="Group 1155">
                        <a:extLst>
                          <a:ext uri="{FF2B5EF4-FFF2-40B4-BE49-F238E27FC236}">
                            <a16:creationId xmlns:a16="http://schemas.microsoft.com/office/drawing/2014/main" id="{2E108547-548B-6F64-A4B2-F0804AC4BAED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726" name="AutoShape 1156">
                          <a:extLst>
                            <a:ext uri="{FF2B5EF4-FFF2-40B4-BE49-F238E27FC236}">
                              <a16:creationId xmlns:a16="http://schemas.microsoft.com/office/drawing/2014/main" id="{44C9BFEC-31B1-A752-9170-7EFDBA00B31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27" name="Oval 1157">
                          <a:extLst>
                            <a:ext uri="{FF2B5EF4-FFF2-40B4-BE49-F238E27FC236}">
                              <a16:creationId xmlns:a16="http://schemas.microsoft.com/office/drawing/2014/main" id="{8E63063F-A985-A303-40BA-3FCD7A534DE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28" name="Oval 1158">
                          <a:extLst>
                            <a:ext uri="{FF2B5EF4-FFF2-40B4-BE49-F238E27FC236}">
                              <a16:creationId xmlns:a16="http://schemas.microsoft.com/office/drawing/2014/main" id="{704172ED-2969-45EF-7070-09186BFB6C8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29" name="Oval 1159">
                          <a:extLst>
                            <a:ext uri="{FF2B5EF4-FFF2-40B4-BE49-F238E27FC236}">
                              <a16:creationId xmlns:a16="http://schemas.microsoft.com/office/drawing/2014/main" id="{897DE21A-DE7D-7614-208C-A98F684CDD5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</p:grpSp>
            <p:sp>
              <p:nvSpPr>
                <p:cNvPr id="7718" name="Line 1160">
                  <a:extLst>
                    <a:ext uri="{FF2B5EF4-FFF2-40B4-BE49-F238E27FC236}">
                      <a16:creationId xmlns:a16="http://schemas.microsoft.com/office/drawing/2014/main" id="{50620A41-7827-BDDA-BCDD-6D87E01F4F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06" y="259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7719" name="Freeform 1161">
                  <a:extLst>
                    <a:ext uri="{FF2B5EF4-FFF2-40B4-BE49-F238E27FC236}">
                      <a16:creationId xmlns:a16="http://schemas.microsoft.com/office/drawing/2014/main" id="{57B25B61-41BE-C400-96A8-B6FA2E7CE8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8" y="2568"/>
                  <a:ext cx="96" cy="32"/>
                </a:xfrm>
                <a:custGeom>
                  <a:avLst/>
                  <a:gdLst>
                    <a:gd name="T0" fmla="*/ 0 w 96"/>
                    <a:gd name="T1" fmla="*/ 32 h 32"/>
                    <a:gd name="T2" fmla="*/ 52 w 96"/>
                    <a:gd name="T3" fmla="*/ 0 h 32"/>
                    <a:gd name="T4" fmla="*/ 96 w 96"/>
                    <a:gd name="T5" fmla="*/ 26 h 3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96" h="32">
                      <a:moveTo>
                        <a:pt x="0" y="32"/>
                      </a:moveTo>
                      <a:cubicBezTo>
                        <a:pt x="10" y="17"/>
                        <a:pt x="36" y="5"/>
                        <a:pt x="52" y="0"/>
                      </a:cubicBezTo>
                      <a:cubicBezTo>
                        <a:pt x="65" y="9"/>
                        <a:pt x="85" y="15"/>
                        <a:pt x="96" y="26"/>
                      </a:cubicBezTo>
                    </a:path>
                  </a:pathLst>
                </a:custGeom>
                <a:solidFill>
                  <a:schemeClr val="tx1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7231" name="Group 1162">
                <a:extLst>
                  <a:ext uri="{FF2B5EF4-FFF2-40B4-BE49-F238E27FC236}">
                    <a16:creationId xmlns:a16="http://schemas.microsoft.com/office/drawing/2014/main" id="{5EE47D7A-2AD4-3B80-5FB0-D820D77E6C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56" y="2229"/>
                <a:ext cx="92" cy="350"/>
                <a:chOff x="3888" y="2568"/>
                <a:chExt cx="132" cy="369"/>
              </a:xfrm>
            </p:grpSpPr>
            <p:grpSp>
              <p:nvGrpSpPr>
                <p:cNvPr id="7620" name="Group 1163">
                  <a:extLst>
                    <a:ext uri="{FF2B5EF4-FFF2-40B4-BE49-F238E27FC236}">
                      <a16:creationId xmlns:a16="http://schemas.microsoft.com/office/drawing/2014/main" id="{20F97EF4-B8E0-9E96-509F-645A658DC2D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88" y="2604"/>
                  <a:ext cx="48" cy="333"/>
                  <a:chOff x="1104" y="1056"/>
                  <a:chExt cx="162" cy="1053"/>
                </a:xfrm>
              </p:grpSpPr>
              <p:grpSp>
                <p:nvGrpSpPr>
                  <p:cNvPr id="7670" name="Group 1164">
                    <a:extLst>
                      <a:ext uri="{FF2B5EF4-FFF2-40B4-BE49-F238E27FC236}">
                        <a16:creationId xmlns:a16="http://schemas.microsoft.com/office/drawing/2014/main" id="{0A468924-2F5B-9F1A-8FA9-819BE87E991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4" y="1056"/>
                    <a:ext cx="162" cy="543"/>
                    <a:chOff x="1104" y="1056"/>
                    <a:chExt cx="162" cy="543"/>
                  </a:xfrm>
                </p:grpSpPr>
                <p:grpSp>
                  <p:nvGrpSpPr>
                    <p:cNvPr id="7694" name="Group 1165">
                      <a:extLst>
                        <a:ext uri="{FF2B5EF4-FFF2-40B4-BE49-F238E27FC236}">
                          <a16:creationId xmlns:a16="http://schemas.microsoft.com/office/drawing/2014/main" id="{29974D9B-315B-FD43-C901-B38D45E1C4A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056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7706" name="Group 1166">
                        <a:extLst>
                          <a:ext uri="{FF2B5EF4-FFF2-40B4-BE49-F238E27FC236}">
                            <a16:creationId xmlns:a16="http://schemas.microsoft.com/office/drawing/2014/main" id="{FA3B49D8-D507-9E44-F276-E7AEE7CB69C6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712" name="AutoShape 1167">
                          <a:extLst>
                            <a:ext uri="{FF2B5EF4-FFF2-40B4-BE49-F238E27FC236}">
                              <a16:creationId xmlns:a16="http://schemas.microsoft.com/office/drawing/2014/main" id="{D332ADD1-11A5-B6B7-2DFA-B0534C29D7D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13" name="Oval 1168">
                          <a:extLst>
                            <a:ext uri="{FF2B5EF4-FFF2-40B4-BE49-F238E27FC236}">
                              <a16:creationId xmlns:a16="http://schemas.microsoft.com/office/drawing/2014/main" id="{3F0FCBEF-E931-DC92-B1AE-36A8B2B05F9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14" name="Oval 1169">
                          <a:extLst>
                            <a:ext uri="{FF2B5EF4-FFF2-40B4-BE49-F238E27FC236}">
                              <a16:creationId xmlns:a16="http://schemas.microsoft.com/office/drawing/2014/main" id="{4976C8E5-2D94-6A28-9AC8-DEEDD269E61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15" name="Oval 1170">
                          <a:extLst>
                            <a:ext uri="{FF2B5EF4-FFF2-40B4-BE49-F238E27FC236}">
                              <a16:creationId xmlns:a16="http://schemas.microsoft.com/office/drawing/2014/main" id="{E2CAA72A-2552-BF79-CBE5-C213D185BB5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707" name="Group 1171">
                        <a:extLst>
                          <a:ext uri="{FF2B5EF4-FFF2-40B4-BE49-F238E27FC236}">
                            <a16:creationId xmlns:a16="http://schemas.microsoft.com/office/drawing/2014/main" id="{8354D376-D35C-8CB9-9DE6-70D7530FBAD3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708" name="AutoShape 1172">
                          <a:extLst>
                            <a:ext uri="{FF2B5EF4-FFF2-40B4-BE49-F238E27FC236}">
                              <a16:creationId xmlns:a16="http://schemas.microsoft.com/office/drawing/2014/main" id="{25AA5EC5-EE27-BC16-90DE-F82D95054EA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09" name="Oval 1173">
                          <a:extLst>
                            <a:ext uri="{FF2B5EF4-FFF2-40B4-BE49-F238E27FC236}">
                              <a16:creationId xmlns:a16="http://schemas.microsoft.com/office/drawing/2014/main" id="{6964C5C1-9CF9-5F60-7B4E-A0C6F3A44D4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10" name="Oval 1174">
                          <a:extLst>
                            <a:ext uri="{FF2B5EF4-FFF2-40B4-BE49-F238E27FC236}">
                              <a16:creationId xmlns:a16="http://schemas.microsoft.com/office/drawing/2014/main" id="{14338659-CF83-DC83-1E34-60F17EE883E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11" name="Oval 1175">
                          <a:extLst>
                            <a:ext uri="{FF2B5EF4-FFF2-40B4-BE49-F238E27FC236}">
                              <a16:creationId xmlns:a16="http://schemas.microsoft.com/office/drawing/2014/main" id="{9396D93E-19EF-EA00-12CD-BD7DE5AD722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7695" name="Group 1176">
                      <a:extLst>
                        <a:ext uri="{FF2B5EF4-FFF2-40B4-BE49-F238E27FC236}">
                          <a16:creationId xmlns:a16="http://schemas.microsoft.com/office/drawing/2014/main" id="{7682E0C5-43A1-13C3-1E35-1C2BDC0D771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311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7696" name="Group 1177">
                        <a:extLst>
                          <a:ext uri="{FF2B5EF4-FFF2-40B4-BE49-F238E27FC236}">
                            <a16:creationId xmlns:a16="http://schemas.microsoft.com/office/drawing/2014/main" id="{5B066AF5-3DCE-221D-2EB5-2D34212EFFB1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702" name="AutoShape 1178">
                          <a:extLst>
                            <a:ext uri="{FF2B5EF4-FFF2-40B4-BE49-F238E27FC236}">
                              <a16:creationId xmlns:a16="http://schemas.microsoft.com/office/drawing/2014/main" id="{17393400-4CC2-2053-C11C-05AFC58C6BA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03" name="Oval 1179">
                          <a:extLst>
                            <a:ext uri="{FF2B5EF4-FFF2-40B4-BE49-F238E27FC236}">
                              <a16:creationId xmlns:a16="http://schemas.microsoft.com/office/drawing/2014/main" id="{290EC80C-6145-473B-753F-5C34D0A4259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04" name="Oval 1180">
                          <a:extLst>
                            <a:ext uri="{FF2B5EF4-FFF2-40B4-BE49-F238E27FC236}">
                              <a16:creationId xmlns:a16="http://schemas.microsoft.com/office/drawing/2014/main" id="{2E307834-E849-BC64-6BF6-AEDFB5E985C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05" name="Oval 1181">
                          <a:extLst>
                            <a:ext uri="{FF2B5EF4-FFF2-40B4-BE49-F238E27FC236}">
                              <a16:creationId xmlns:a16="http://schemas.microsoft.com/office/drawing/2014/main" id="{E16B63F8-FFA8-E9CC-334C-BDEDCF6D352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697" name="Group 1182">
                        <a:extLst>
                          <a:ext uri="{FF2B5EF4-FFF2-40B4-BE49-F238E27FC236}">
                            <a16:creationId xmlns:a16="http://schemas.microsoft.com/office/drawing/2014/main" id="{F2ACE919-EECE-3A33-FE62-363BF4134C3D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698" name="AutoShape 1183">
                          <a:extLst>
                            <a:ext uri="{FF2B5EF4-FFF2-40B4-BE49-F238E27FC236}">
                              <a16:creationId xmlns:a16="http://schemas.microsoft.com/office/drawing/2014/main" id="{7BBDBF3C-A2C5-DB0A-811E-9A1AF3F3E4A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99" name="Oval 1184">
                          <a:extLst>
                            <a:ext uri="{FF2B5EF4-FFF2-40B4-BE49-F238E27FC236}">
                              <a16:creationId xmlns:a16="http://schemas.microsoft.com/office/drawing/2014/main" id="{77618086-E061-51D3-A820-F60BCC9BA11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00" name="Oval 1185">
                          <a:extLst>
                            <a:ext uri="{FF2B5EF4-FFF2-40B4-BE49-F238E27FC236}">
                              <a16:creationId xmlns:a16="http://schemas.microsoft.com/office/drawing/2014/main" id="{AFB12996-43D4-9352-752A-4A7E967CDB7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01" name="Oval 1186">
                          <a:extLst>
                            <a:ext uri="{FF2B5EF4-FFF2-40B4-BE49-F238E27FC236}">
                              <a16:creationId xmlns:a16="http://schemas.microsoft.com/office/drawing/2014/main" id="{EEFB9128-EB4C-7B2D-D53F-EE6A6E3B32C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7671" name="Group 1187">
                    <a:extLst>
                      <a:ext uri="{FF2B5EF4-FFF2-40B4-BE49-F238E27FC236}">
                        <a16:creationId xmlns:a16="http://schemas.microsoft.com/office/drawing/2014/main" id="{DFC0D9E6-3E5B-A225-C6DE-BCD7E348F30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4" y="1566"/>
                    <a:ext cx="162" cy="543"/>
                    <a:chOff x="1104" y="1056"/>
                    <a:chExt cx="162" cy="543"/>
                  </a:xfrm>
                </p:grpSpPr>
                <p:grpSp>
                  <p:nvGrpSpPr>
                    <p:cNvPr id="7672" name="Group 1188">
                      <a:extLst>
                        <a:ext uri="{FF2B5EF4-FFF2-40B4-BE49-F238E27FC236}">
                          <a16:creationId xmlns:a16="http://schemas.microsoft.com/office/drawing/2014/main" id="{A270DFFF-284E-4674-F0A1-0CEB06EBCCD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056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7684" name="Group 1189">
                        <a:extLst>
                          <a:ext uri="{FF2B5EF4-FFF2-40B4-BE49-F238E27FC236}">
                            <a16:creationId xmlns:a16="http://schemas.microsoft.com/office/drawing/2014/main" id="{14D0C6D5-58B5-9441-B2C4-B0F742D04156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690" name="AutoShape 1190">
                          <a:extLst>
                            <a:ext uri="{FF2B5EF4-FFF2-40B4-BE49-F238E27FC236}">
                              <a16:creationId xmlns:a16="http://schemas.microsoft.com/office/drawing/2014/main" id="{2F3F9E27-D449-4F18-2C5A-DB0B82AF880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91" name="Oval 1191">
                          <a:extLst>
                            <a:ext uri="{FF2B5EF4-FFF2-40B4-BE49-F238E27FC236}">
                              <a16:creationId xmlns:a16="http://schemas.microsoft.com/office/drawing/2014/main" id="{F5027DEC-FE74-A87C-6C73-6D6155860B5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92" name="Oval 1192">
                          <a:extLst>
                            <a:ext uri="{FF2B5EF4-FFF2-40B4-BE49-F238E27FC236}">
                              <a16:creationId xmlns:a16="http://schemas.microsoft.com/office/drawing/2014/main" id="{FA526274-D18D-91AF-4C3E-D75FD606E60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93" name="Oval 1193">
                          <a:extLst>
                            <a:ext uri="{FF2B5EF4-FFF2-40B4-BE49-F238E27FC236}">
                              <a16:creationId xmlns:a16="http://schemas.microsoft.com/office/drawing/2014/main" id="{1413E53F-236A-2448-5E7B-2AC7880C07C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685" name="Group 1194">
                        <a:extLst>
                          <a:ext uri="{FF2B5EF4-FFF2-40B4-BE49-F238E27FC236}">
                            <a16:creationId xmlns:a16="http://schemas.microsoft.com/office/drawing/2014/main" id="{34CB5E16-25AC-80AC-3E3E-5314A2CAA23C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686" name="AutoShape 1195">
                          <a:extLst>
                            <a:ext uri="{FF2B5EF4-FFF2-40B4-BE49-F238E27FC236}">
                              <a16:creationId xmlns:a16="http://schemas.microsoft.com/office/drawing/2014/main" id="{D285BD2C-CAFF-F4B6-2E54-FEF5F2AA2A8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87" name="Oval 1196">
                          <a:extLst>
                            <a:ext uri="{FF2B5EF4-FFF2-40B4-BE49-F238E27FC236}">
                              <a16:creationId xmlns:a16="http://schemas.microsoft.com/office/drawing/2014/main" id="{626EC744-29A1-26C0-8412-AE6B6CD30F5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88" name="Oval 1197">
                          <a:extLst>
                            <a:ext uri="{FF2B5EF4-FFF2-40B4-BE49-F238E27FC236}">
                              <a16:creationId xmlns:a16="http://schemas.microsoft.com/office/drawing/2014/main" id="{03EEA9BA-E01E-B316-3E82-45AE90B1C8C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89" name="Oval 1198">
                          <a:extLst>
                            <a:ext uri="{FF2B5EF4-FFF2-40B4-BE49-F238E27FC236}">
                              <a16:creationId xmlns:a16="http://schemas.microsoft.com/office/drawing/2014/main" id="{32EA6082-8DAC-F9D9-A986-64B015A7855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7673" name="Group 1199">
                      <a:extLst>
                        <a:ext uri="{FF2B5EF4-FFF2-40B4-BE49-F238E27FC236}">
                          <a16:creationId xmlns:a16="http://schemas.microsoft.com/office/drawing/2014/main" id="{6DD08FE8-EB4F-8CFC-5E8C-9F61BF79DB3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311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7674" name="Group 1200">
                        <a:extLst>
                          <a:ext uri="{FF2B5EF4-FFF2-40B4-BE49-F238E27FC236}">
                            <a16:creationId xmlns:a16="http://schemas.microsoft.com/office/drawing/2014/main" id="{D35EA505-F4BA-A779-081B-460631EB3D1D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680" name="AutoShape 1201">
                          <a:extLst>
                            <a:ext uri="{FF2B5EF4-FFF2-40B4-BE49-F238E27FC236}">
                              <a16:creationId xmlns:a16="http://schemas.microsoft.com/office/drawing/2014/main" id="{48CA4139-008E-EB25-91E6-1C5D2398B6D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81" name="Oval 1202">
                          <a:extLst>
                            <a:ext uri="{FF2B5EF4-FFF2-40B4-BE49-F238E27FC236}">
                              <a16:creationId xmlns:a16="http://schemas.microsoft.com/office/drawing/2014/main" id="{59CA20CF-2DD0-6F7B-6C1B-EDD8132A86E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82" name="Oval 1203">
                          <a:extLst>
                            <a:ext uri="{FF2B5EF4-FFF2-40B4-BE49-F238E27FC236}">
                              <a16:creationId xmlns:a16="http://schemas.microsoft.com/office/drawing/2014/main" id="{21AE60E5-027C-38AD-9901-56E85F0C257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83" name="Oval 1204">
                          <a:extLst>
                            <a:ext uri="{FF2B5EF4-FFF2-40B4-BE49-F238E27FC236}">
                              <a16:creationId xmlns:a16="http://schemas.microsoft.com/office/drawing/2014/main" id="{C5437B2C-1E3A-D184-A5D9-DC018C93C0F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675" name="Group 1205">
                        <a:extLst>
                          <a:ext uri="{FF2B5EF4-FFF2-40B4-BE49-F238E27FC236}">
                            <a16:creationId xmlns:a16="http://schemas.microsoft.com/office/drawing/2014/main" id="{682BCFD6-69A3-70B5-EDEA-68B97C901351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676" name="AutoShape 1206">
                          <a:extLst>
                            <a:ext uri="{FF2B5EF4-FFF2-40B4-BE49-F238E27FC236}">
                              <a16:creationId xmlns:a16="http://schemas.microsoft.com/office/drawing/2014/main" id="{BE8053DD-1416-2DED-33BE-E65E24D60DF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77" name="Oval 1207">
                          <a:extLst>
                            <a:ext uri="{FF2B5EF4-FFF2-40B4-BE49-F238E27FC236}">
                              <a16:creationId xmlns:a16="http://schemas.microsoft.com/office/drawing/2014/main" id="{4D2E645C-4DC3-901D-79A1-28033BD2698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78" name="Oval 1208">
                          <a:extLst>
                            <a:ext uri="{FF2B5EF4-FFF2-40B4-BE49-F238E27FC236}">
                              <a16:creationId xmlns:a16="http://schemas.microsoft.com/office/drawing/2014/main" id="{C8911EE4-B6B9-5FCC-3048-E42BCCF0A41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79" name="Oval 1209">
                          <a:extLst>
                            <a:ext uri="{FF2B5EF4-FFF2-40B4-BE49-F238E27FC236}">
                              <a16:creationId xmlns:a16="http://schemas.microsoft.com/office/drawing/2014/main" id="{6C39B84E-6CD1-A95B-CD19-7D64B847D81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7621" name="Group 1210">
                  <a:extLst>
                    <a:ext uri="{FF2B5EF4-FFF2-40B4-BE49-F238E27FC236}">
                      <a16:creationId xmlns:a16="http://schemas.microsoft.com/office/drawing/2014/main" id="{4A7AFCF2-344D-5B99-5CF3-1C21ABB837D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972" y="2604"/>
                  <a:ext cx="48" cy="333"/>
                  <a:chOff x="1104" y="1056"/>
                  <a:chExt cx="162" cy="1053"/>
                </a:xfrm>
              </p:grpSpPr>
              <p:grpSp>
                <p:nvGrpSpPr>
                  <p:cNvPr id="7624" name="Group 1211">
                    <a:extLst>
                      <a:ext uri="{FF2B5EF4-FFF2-40B4-BE49-F238E27FC236}">
                        <a16:creationId xmlns:a16="http://schemas.microsoft.com/office/drawing/2014/main" id="{033DA331-BC78-4569-3039-A2AD4D96FA6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4" y="1056"/>
                    <a:ext cx="162" cy="543"/>
                    <a:chOff x="1104" y="1056"/>
                    <a:chExt cx="162" cy="543"/>
                  </a:xfrm>
                </p:grpSpPr>
                <p:grpSp>
                  <p:nvGrpSpPr>
                    <p:cNvPr id="7648" name="Group 1212">
                      <a:extLst>
                        <a:ext uri="{FF2B5EF4-FFF2-40B4-BE49-F238E27FC236}">
                          <a16:creationId xmlns:a16="http://schemas.microsoft.com/office/drawing/2014/main" id="{FA983241-12A4-EE37-4DC1-42D54D4A675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056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7660" name="Group 1213">
                        <a:extLst>
                          <a:ext uri="{FF2B5EF4-FFF2-40B4-BE49-F238E27FC236}">
                            <a16:creationId xmlns:a16="http://schemas.microsoft.com/office/drawing/2014/main" id="{1F9B42D8-5CDC-4CFD-986A-72B17A7A6737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666" name="AutoShape 1214">
                          <a:extLst>
                            <a:ext uri="{FF2B5EF4-FFF2-40B4-BE49-F238E27FC236}">
                              <a16:creationId xmlns:a16="http://schemas.microsoft.com/office/drawing/2014/main" id="{B8526DBA-7D72-ADCA-BE6D-0957052915D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67" name="Oval 1215">
                          <a:extLst>
                            <a:ext uri="{FF2B5EF4-FFF2-40B4-BE49-F238E27FC236}">
                              <a16:creationId xmlns:a16="http://schemas.microsoft.com/office/drawing/2014/main" id="{E124012C-BC97-C49F-EBA4-49D9E44FE0B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68" name="Oval 1216">
                          <a:extLst>
                            <a:ext uri="{FF2B5EF4-FFF2-40B4-BE49-F238E27FC236}">
                              <a16:creationId xmlns:a16="http://schemas.microsoft.com/office/drawing/2014/main" id="{9DF317A3-CCC2-7D30-AC25-B02352C4B5E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69" name="Oval 1217">
                          <a:extLst>
                            <a:ext uri="{FF2B5EF4-FFF2-40B4-BE49-F238E27FC236}">
                              <a16:creationId xmlns:a16="http://schemas.microsoft.com/office/drawing/2014/main" id="{DF8DD56B-ADEC-63F7-B983-0B0C7076603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661" name="Group 1218">
                        <a:extLst>
                          <a:ext uri="{FF2B5EF4-FFF2-40B4-BE49-F238E27FC236}">
                            <a16:creationId xmlns:a16="http://schemas.microsoft.com/office/drawing/2014/main" id="{00B63B7C-5CA5-9300-FFDC-C373D6AA818C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662" name="AutoShape 1219">
                          <a:extLst>
                            <a:ext uri="{FF2B5EF4-FFF2-40B4-BE49-F238E27FC236}">
                              <a16:creationId xmlns:a16="http://schemas.microsoft.com/office/drawing/2014/main" id="{BC58A24D-FC58-B2F8-EADE-69C9865EAC9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63" name="Oval 1220">
                          <a:extLst>
                            <a:ext uri="{FF2B5EF4-FFF2-40B4-BE49-F238E27FC236}">
                              <a16:creationId xmlns:a16="http://schemas.microsoft.com/office/drawing/2014/main" id="{6505729C-5161-DD60-3618-E6BD10CC4A3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64" name="Oval 1221">
                          <a:extLst>
                            <a:ext uri="{FF2B5EF4-FFF2-40B4-BE49-F238E27FC236}">
                              <a16:creationId xmlns:a16="http://schemas.microsoft.com/office/drawing/2014/main" id="{48C1A386-6EF8-FC18-4154-30752C3ED77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65" name="Oval 1222">
                          <a:extLst>
                            <a:ext uri="{FF2B5EF4-FFF2-40B4-BE49-F238E27FC236}">
                              <a16:creationId xmlns:a16="http://schemas.microsoft.com/office/drawing/2014/main" id="{85D01A73-DA98-9026-3CEF-9645DB373E8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7649" name="Group 1223">
                      <a:extLst>
                        <a:ext uri="{FF2B5EF4-FFF2-40B4-BE49-F238E27FC236}">
                          <a16:creationId xmlns:a16="http://schemas.microsoft.com/office/drawing/2014/main" id="{70FC1EF0-65BE-1051-2C2C-54E0DF701C6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311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7650" name="Group 1224">
                        <a:extLst>
                          <a:ext uri="{FF2B5EF4-FFF2-40B4-BE49-F238E27FC236}">
                            <a16:creationId xmlns:a16="http://schemas.microsoft.com/office/drawing/2014/main" id="{DBCBEAAB-DD79-ED11-6F8B-CFC7BD9C13AE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656" name="AutoShape 1225">
                          <a:extLst>
                            <a:ext uri="{FF2B5EF4-FFF2-40B4-BE49-F238E27FC236}">
                              <a16:creationId xmlns:a16="http://schemas.microsoft.com/office/drawing/2014/main" id="{C34476C3-9C2E-6024-E0FC-A673B02F06A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57" name="Oval 1226">
                          <a:extLst>
                            <a:ext uri="{FF2B5EF4-FFF2-40B4-BE49-F238E27FC236}">
                              <a16:creationId xmlns:a16="http://schemas.microsoft.com/office/drawing/2014/main" id="{93E78B02-148E-EF67-DFC0-71016F4941F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58" name="Oval 1227">
                          <a:extLst>
                            <a:ext uri="{FF2B5EF4-FFF2-40B4-BE49-F238E27FC236}">
                              <a16:creationId xmlns:a16="http://schemas.microsoft.com/office/drawing/2014/main" id="{DC0624A3-AEA6-857E-7F79-7E67F9D8F66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59" name="Oval 1228">
                          <a:extLst>
                            <a:ext uri="{FF2B5EF4-FFF2-40B4-BE49-F238E27FC236}">
                              <a16:creationId xmlns:a16="http://schemas.microsoft.com/office/drawing/2014/main" id="{98E0F3CE-0453-6564-2F98-C53379F04E0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651" name="Group 1229">
                        <a:extLst>
                          <a:ext uri="{FF2B5EF4-FFF2-40B4-BE49-F238E27FC236}">
                            <a16:creationId xmlns:a16="http://schemas.microsoft.com/office/drawing/2014/main" id="{DC79D712-6D7C-1068-0770-56BE2D00FFF2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652" name="AutoShape 1230">
                          <a:extLst>
                            <a:ext uri="{FF2B5EF4-FFF2-40B4-BE49-F238E27FC236}">
                              <a16:creationId xmlns:a16="http://schemas.microsoft.com/office/drawing/2014/main" id="{E7104504-1777-EF85-CF8E-DC0FF3C1A88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53" name="Oval 1231">
                          <a:extLst>
                            <a:ext uri="{FF2B5EF4-FFF2-40B4-BE49-F238E27FC236}">
                              <a16:creationId xmlns:a16="http://schemas.microsoft.com/office/drawing/2014/main" id="{82AE499B-2C65-593D-C042-35F6F23A113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54" name="Oval 1232">
                          <a:extLst>
                            <a:ext uri="{FF2B5EF4-FFF2-40B4-BE49-F238E27FC236}">
                              <a16:creationId xmlns:a16="http://schemas.microsoft.com/office/drawing/2014/main" id="{D21DB675-BC69-1314-7733-244CC2F947E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55" name="Oval 1233">
                          <a:extLst>
                            <a:ext uri="{FF2B5EF4-FFF2-40B4-BE49-F238E27FC236}">
                              <a16:creationId xmlns:a16="http://schemas.microsoft.com/office/drawing/2014/main" id="{D6AE4B17-6068-1677-A5AF-BEB137CCD6E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7625" name="Group 1234">
                    <a:extLst>
                      <a:ext uri="{FF2B5EF4-FFF2-40B4-BE49-F238E27FC236}">
                        <a16:creationId xmlns:a16="http://schemas.microsoft.com/office/drawing/2014/main" id="{B8472411-EDC9-D4AA-7AEA-62B39D67658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4" y="1566"/>
                    <a:ext cx="162" cy="543"/>
                    <a:chOff x="1104" y="1056"/>
                    <a:chExt cx="162" cy="543"/>
                  </a:xfrm>
                </p:grpSpPr>
                <p:grpSp>
                  <p:nvGrpSpPr>
                    <p:cNvPr id="7626" name="Group 1235">
                      <a:extLst>
                        <a:ext uri="{FF2B5EF4-FFF2-40B4-BE49-F238E27FC236}">
                          <a16:creationId xmlns:a16="http://schemas.microsoft.com/office/drawing/2014/main" id="{BAA91612-B857-5E31-2F25-1DB61B44023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056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7638" name="Group 1236">
                        <a:extLst>
                          <a:ext uri="{FF2B5EF4-FFF2-40B4-BE49-F238E27FC236}">
                            <a16:creationId xmlns:a16="http://schemas.microsoft.com/office/drawing/2014/main" id="{64ECC74D-4EEB-71F9-20F8-671AA76987B3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644" name="AutoShape 1237">
                          <a:extLst>
                            <a:ext uri="{FF2B5EF4-FFF2-40B4-BE49-F238E27FC236}">
                              <a16:creationId xmlns:a16="http://schemas.microsoft.com/office/drawing/2014/main" id="{7BAEAA8B-ADDC-DB9F-1AA0-89033579BAC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45" name="Oval 1238">
                          <a:extLst>
                            <a:ext uri="{FF2B5EF4-FFF2-40B4-BE49-F238E27FC236}">
                              <a16:creationId xmlns:a16="http://schemas.microsoft.com/office/drawing/2014/main" id="{D5B1CD31-2236-B527-E414-B9A3A10C8BC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46" name="Oval 1239">
                          <a:extLst>
                            <a:ext uri="{FF2B5EF4-FFF2-40B4-BE49-F238E27FC236}">
                              <a16:creationId xmlns:a16="http://schemas.microsoft.com/office/drawing/2014/main" id="{BD3BBDFE-C647-8B09-9EEB-D88029B5BAB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47" name="Oval 1240">
                          <a:extLst>
                            <a:ext uri="{FF2B5EF4-FFF2-40B4-BE49-F238E27FC236}">
                              <a16:creationId xmlns:a16="http://schemas.microsoft.com/office/drawing/2014/main" id="{9143B7B9-B2EA-E75A-EE4C-DA701BE26A3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639" name="Group 1241">
                        <a:extLst>
                          <a:ext uri="{FF2B5EF4-FFF2-40B4-BE49-F238E27FC236}">
                            <a16:creationId xmlns:a16="http://schemas.microsoft.com/office/drawing/2014/main" id="{9462C1F3-FEBF-67BC-CBF1-C1846CC87D9C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640" name="AutoShape 1242">
                          <a:extLst>
                            <a:ext uri="{FF2B5EF4-FFF2-40B4-BE49-F238E27FC236}">
                              <a16:creationId xmlns:a16="http://schemas.microsoft.com/office/drawing/2014/main" id="{1B5A83AA-EF02-D10B-AAE5-6F1B80AFBD4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41" name="Oval 1243">
                          <a:extLst>
                            <a:ext uri="{FF2B5EF4-FFF2-40B4-BE49-F238E27FC236}">
                              <a16:creationId xmlns:a16="http://schemas.microsoft.com/office/drawing/2014/main" id="{1CF14995-0150-6530-84AC-2F15BBA6EB0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42" name="Oval 1244">
                          <a:extLst>
                            <a:ext uri="{FF2B5EF4-FFF2-40B4-BE49-F238E27FC236}">
                              <a16:creationId xmlns:a16="http://schemas.microsoft.com/office/drawing/2014/main" id="{520A1E17-0A52-8299-FFAF-C57856C17C6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43" name="Oval 1245">
                          <a:extLst>
                            <a:ext uri="{FF2B5EF4-FFF2-40B4-BE49-F238E27FC236}">
                              <a16:creationId xmlns:a16="http://schemas.microsoft.com/office/drawing/2014/main" id="{77B0ABF2-1EFC-211D-F2EE-33D4712E177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7627" name="Group 1246">
                      <a:extLst>
                        <a:ext uri="{FF2B5EF4-FFF2-40B4-BE49-F238E27FC236}">
                          <a16:creationId xmlns:a16="http://schemas.microsoft.com/office/drawing/2014/main" id="{A7ED43D3-FDF0-ECE0-1B28-3ADCA22ED37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311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7628" name="Group 1247">
                        <a:extLst>
                          <a:ext uri="{FF2B5EF4-FFF2-40B4-BE49-F238E27FC236}">
                            <a16:creationId xmlns:a16="http://schemas.microsoft.com/office/drawing/2014/main" id="{09D6CAAE-CDD8-09C6-3A9B-E48EF3E3AA23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634" name="AutoShape 1248">
                          <a:extLst>
                            <a:ext uri="{FF2B5EF4-FFF2-40B4-BE49-F238E27FC236}">
                              <a16:creationId xmlns:a16="http://schemas.microsoft.com/office/drawing/2014/main" id="{F0C73D78-AEF6-447A-5751-56B34E7D238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35" name="Oval 1249">
                          <a:extLst>
                            <a:ext uri="{FF2B5EF4-FFF2-40B4-BE49-F238E27FC236}">
                              <a16:creationId xmlns:a16="http://schemas.microsoft.com/office/drawing/2014/main" id="{9BC2F9DD-9552-CDDF-8A4A-A7754C136A3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36" name="Oval 1250">
                          <a:extLst>
                            <a:ext uri="{FF2B5EF4-FFF2-40B4-BE49-F238E27FC236}">
                              <a16:creationId xmlns:a16="http://schemas.microsoft.com/office/drawing/2014/main" id="{7C960926-90AF-E310-C493-627B014E47D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37" name="Oval 1251">
                          <a:extLst>
                            <a:ext uri="{FF2B5EF4-FFF2-40B4-BE49-F238E27FC236}">
                              <a16:creationId xmlns:a16="http://schemas.microsoft.com/office/drawing/2014/main" id="{A740DC1E-6E24-2EF0-C1AB-4200B25504D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629" name="Group 1252">
                        <a:extLst>
                          <a:ext uri="{FF2B5EF4-FFF2-40B4-BE49-F238E27FC236}">
                            <a16:creationId xmlns:a16="http://schemas.microsoft.com/office/drawing/2014/main" id="{45077819-5233-65E0-C524-EA9B1FB397DE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630" name="AutoShape 1253">
                          <a:extLst>
                            <a:ext uri="{FF2B5EF4-FFF2-40B4-BE49-F238E27FC236}">
                              <a16:creationId xmlns:a16="http://schemas.microsoft.com/office/drawing/2014/main" id="{E3F3AB65-95E6-DFF2-2B58-7E2EF87097F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31" name="Oval 1254">
                          <a:extLst>
                            <a:ext uri="{FF2B5EF4-FFF2-40B4-BE49-F238E27FC236}">
                              <a16:creationId xmlns:a16="http://schemas.microsoft.com/office/drawing/2014/main" id="{9D3CCFCA-4BB3-8B92-C4C3-55F8A90BB13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32" name="Oval 1255">
                          <a:extLst>
                            <a:ext uri="{FF2B5EF4-FFF2-40B4-BE49-F238E27FC236}">
                              <a16:creationId xmlns:a16="http://schemas.microsoft.com/office/drawing/2014/main" id="{9C166614-9600-C7FB-51C6-4566E31A0F8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33" name="Oval 1256">
                          <a:extLst>
                            <a:ext uri="{FF2B5EF4-FFF2-40B4-BE49-F238E27FC236}">
                              <a16:creationId xmlns:a16="http://schemas.microsoft.com/office/drawing/2014/main" id="{226D2D16-A847-DE07-02DD-D17F29B7D53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</p:grpSp>
            <p:sp>
              <p:nvSpPr>
                <p:cNvPr id="7622" name="Line 1257">
                  <a:extLst>
                    <a:ext uri="{FF2B5EF4-FFF2-40B4-BE49-F238E27FC236}">
                      <a16:creationId xmlns:a16="http://schemas.microsoft.com/office/drawing/2014/main" id="{9F52D506-9276-1CAC-918C-13D6D54A65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06" y="259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7623" name="Freeform 1258">
                  <a:extLst>
                    <a:ext uri="{FF2B5EF4-FFF2-40B4-BE49-F238E27FC236}">
                      <a16:creationId xmlns:a16="http://schemas.microsoft.com/office/drawing/2014/main" id="{454B47B2-D405-8225-C952-AE30BF5AD5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8" y="2568"/>
                  <a:ext cx="96" cy="32"/>
                </a:xfrm>
                <a:custGeom>
                  <a:avLst/>
                  <a:gdLst>
                    <a:gd name="T0" fmla="*/ 0 w 96"/>
                    <a:gd name="T1" fmla="*/ 32 h 32"/>
                    <a:gd name="T2" fmla="*/ 52 w 96"/>
                    <a:gd name="T3" fmla="*/ 0 h 32"/>
                    <a:gd name="T4" fmla="*/ 96 w 96"/>
                    <a:gd name="T5" fmla="*/ 26 h 3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96" h="32">
                      <a:moveTo>
                        <a:pt x="0" y="32"/>
                      </a:moveTo>
                      <a:cubicBezTo>
                        <a:pt x="10" y="17"/>
                        <a:pt x="36" y="5"/>
                        <a:pt x="52" y="0"/>
                      </a:cubicBezTo>
                      <a:cubicBezTo>
                        <a:pt x="65" y="9"/>
                        <a:pt x="85" y="15"/>
                        <a:pt x="96" y="26"/>
                      </a:cubicBezTo>
                    </a:path>
                  </a:pathLst>
                </a:custGeom>
                <a:solidFill>
                  <a:schemeClr val="tx1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7232" name="Group 1259">
                <a:extLst>
                  <a:ext uri="{FF2B5EF4-FFF2-40B4-BE49-F238E27FC236}">
                    <a16:creationId xmlns:a16="http://schemas.microsoft.com/office/drawing/2014/main" id="{79D79E6F-2688-40F1-42F7-9EAF11B84C8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45" y="2229"/>
                <a:ext cx="92" cy="350"/>
                <a:chOff x="3888" y="2568"/>
                <a:chExt cx="132" cy="369"/>
              </a:xfrm>
            </p:grpSpPr>
            <p:grpSp>
              <p:nvGrpSpPr>
                <p:cNvPr id="7524" name="Group 1260">
                  <a:extLst>
                    <a:ext uri="{FF2B5EF4-FFF2-40B4-BE49-F238E27FC236}">
                      <a16:creationId xmlns:a16="http://schemas.microsoft.com/office/drawing/2014/main" id="{C4B14647-FF3A-6BB9-64E5-10E6484EE65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88" y="2604"/>
                  <a:ext cx="48" cy="333"/>
                  <a:chOff x="1104" y="1056"/>
                  <a:chExt cx="162" cy="1053"/>
                </a:xfrm>
              </p:grpSpPr>
              <p:grpSp>
                <p:nvGrpSpPr>
                  <p:cNvPr id="7574" name="Group 1261">
                    <a:extLst>
                      <a:ext uri="{FF2B5EF4-FFF2-40B4-BE49-F238E27FC236}">
                        <a16:creationId xmlns:a16="http://schemas.microsoft.com/office/drawing/2014/main" id="{8636AF3B-0B10-EEB1-6A74-7049CF9D0E5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4" y="1056"/>
                    <a:ext cx="162" cy="543"/>
                    <a:chOff x="1104" y="1056"/>
                    <a:chExt cx="162" cy="543"/>
                  </a:xfrm>
                </p:grpSpPr>
                <p:grpSp>
                  <p:nvGrpSpPr>
                    <p:cNvPr id="7598" name="Group 1262">
                      <a:extLst>
                        <a:ext uri="{FF2B5EF4-FFF2-40B4-BE49-F238E27FC236}">
                          <a16:creationId xmlns:a16="http://schemas.microsoft.com/office/drawing/2014/main" id="{17D18E52-5B2A-DB47-D724-D095CF21E8D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056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7610" name="Group 1263">
                        <a:extLst>
                          <a:ext uri="{FF2B5EF4-FFF2-40B4-BE49-F238E27FC236}">
                            <a16:creationId xmlns:a16="http://schemas.microsoft.com/office/drawing/2014/main" id="{FFD891FF-94F5-4D2A-06AC-1057DE02A93F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616" name="AutoShape 1264">
                          <a:extLst>
                            <a:ext uri="{FF2B5EF4-FFF2-40B4-BE49-F238E27FC236}">
                              <a16:creationId xmlns:a16="http://schemas.microsoft.com/office/drawing/2014/main" id="{12D78DF5-F7A4-3885-1667-0FE5A80E8CD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17" name="Oval 1265">
                          <a:extLst>
                            <a:ext uri="{FF2B5EF4-FFF2-40B4-BE49-F238E27FC236}">
                              <a16:creationId xmlns:a16="http://schemas.microsoft.com/office/drawing/2014/main" id="{94C028CC-9D55-6F04-FA29-093C4E5BFE1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18" name="Oval 1266">
                          <a:extLst>
                            <a:ext uri="{FF2B5EF4-FFF2-40B4-BE49-F238E27FC236}">
                              <a16:creationId xmlns:a16="http://schemas.microsoft.com/office/drawing/2014/main" id="{3E4A53C2-F156-3205-5092-794AB45F5E9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19" name="Oval 1267">
                          <a:extLst>
                            <a:ext uri="{FF2B5EF4-FFF2-40B4-BE49-F238E27FC236}">
                              <a16:creationId xmlns:a16="http://schemas.microsoft.com/office/drawing/2014/main" id="{79901991-C7F8-6AA0-C2C2-BDB509D02DE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611" name="Group 1268">
                        <a:extLst>
                          <a:ext uri="{FF2B5EF4-FFF2-40B4-BE49-F238E27FC236}">
                            <a16:creationId xmlns:a16="http://schemas.microsoft.com/office/drawing/2014/main" id="{21D26060-9964-C722-3D91-D688554DB600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612" name="AutoShape 1269">
                          <a:extLst>
                            <a:ext uri="{FF2B5EF4-FFF2-40B4-BE49-F238E27FC236}">
                              <a16:creationId xmlns:a16="http://schemas.microsoft.com/office/drawing/2014/main" id="{3B0DA5B7-4A0A-4266-57B9-3E77133B191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13" name="Oval 1270">
                          <a:extLst>
                            <a:ext uri="{FF2B5EF4-FFF2-40B4-BE49-F238E27FC236}">
                              <a16:creationId xmlns:a16="http://schemas.microsoft.com/office/drawing/2014/main" id="{7B60ED9B-0275-B94A-912C-96E68743888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14" name="Oval 1271">
                          <a:extLst>
                            <a:ext uri="{FF2B5EF4-FFF2-40B4-BE49-F238E27FC236}">
                              <a16:creationId xmlns:a16="http://schemas.microsoft.com/office/drawing/2014/main" id="{0D63F019-87D9-DA5A-D353-B2EEE2DC633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15" name="Oval 1272">
                          <a:extLst>
                            <a:ext uri="{FF2B5EF4-FFF2-40B4-BE49-F238E27FC236}">
                              <a16:creationId xmlns:a16="http://schemas.microsoft.com/office/drawing/2014/main" id="{ABFF4DE1-EFC3-C6FC-3DDD-4F771106A18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7599" name="Group 1273">
                      <a:extLst>
                        <a:ext uri="{FF2B5EF4-FFF2-40B4-BE49-F238E27FC236}">
                          <a16:creationId xmlns:a16="http://schemas.microsoft.com/office/drawing/2014/main" id="{270EFF3A-02D3-B3DA-FD3E-7B22F9A0C72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311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7600" name="Group 1274">
                        <a:extLst>
                          <a:ext uri="{FF2B5EF4-FFF2-40B4-BE49-F238E27FC236}">
                            <a16:creationId xmlns:a16="http://schemas.microsoft.com/office/drawing/2014/main" id="{0B20CB0B-94BA-BC15-DC02-CE56CDCBB0FD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606" name="AutoShape 1275">
                          <a:extLst>
                            <a:ext uri="{FF2B5EF4-FFF2-40B4-BE49-F238E27FC236}">
                              <a16:creationId xmlns:a16="http://schemas.microsoft.com/office/drawing/2014/main" id="{537B5CE6-3985-0869-17B4-EFC8EF624D3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07" name="Oval 1276">
                          <a:extLst>
                            <a:ext uri="{FF2B5EF4-FFF2-40B4-BE49-F238E27FC236}">
                              <a16:creationId xmlns:a16="http://schemas.microsoft.com/office/drawing/2014/main" id="{CBBD2BBD-8B93-311C-7199-F63F7160199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08" name="Oval 1277">
                          <a:extLst>
                            <a:ext uri="{FF2B5EF4-FFF2-40B4-BE49-F238E27FC236}">
                              <a16:creationId xmlns:a16="http://schemas.microsoft.com/office/drawing/2014/main" id="{A0F648B4-8714-C9A3-7805-67C128922C1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09" name="Oval 1278">
                          <a:extLst>
                            <a:ext uri="{FF2B5EF4-FFF2-40B4-BE49-F238E27FC236}">
                              <a16:creationId xmlns:a16="http://schemas.microsoft.com/office/drawing/2014/main" id="{E8937008-5DB0-BD8A-885B-E9D7F449257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601" name="Group 1279">
                        <a:extLst>
                          <a:ext uri="{FF2B5EF4-FFF2-40B4-BE49-F238E27FC236}">
                            <a16:creationId xmlns:a16="http://schemas.microsoft.com/office/drawing/2014/main" id="{4F8D487E-BCEC-6ECC-CE97-593C0BE12B3C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602" name="AutoShape 1280">
                          <a:extLst>
                            <a:ext uri="{FF2B5EF4-FFF2-40B4-BE49-F238E27FC236}">
                              <a16:creationId xmlns:a16="http://schemas.microsoft.com/office/drawing/2014/main" id="{548D1B4C-DA47-5C82-BB0F-97AA672E892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03" name="Oval 1281">
                          <a:extLst>
                            <a:ext uri="{FF2B5EF4-FFF2-40B4-BE49-F238E27FC236}">
                              <a16:creationId xmlns:a16="http://schemas.microsoft.com/office/drawing/2014/main" id="{D217A262-9DDE-E053-FA35-8FC450170CC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04" name="Oval 1282">
                          <a:extLst>
                            <a:ext uri="{FF2B5EF4-FFF2-40B4-BE49-F238E27FC236}">
                              <a16:creationId xmlns:a16="http://schemas.microsoft.com/office/drawing/2014/main" id="{15390A43-9714-F5F6-7DC6-F0C6935E201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05" name="Oval 1283">
                          <a:extLst>
                            <a:ext uri="{FF2B5EF4-FFF2-40B4-BE49-F238E27FC236}">
                              <a16:creationId xmlns:a16="http://schemas.microsoft.com/office/drawing/2014/main" id="{049AC65C-CF64-E600-3140-8AF9D2F47CC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7575" name="Group 1284">
                    <a:extLst>
                      <a:ext uri="{FF2B5EF4-FFF2-40B4-BE49-F238E27FC236}">
                        <a16:creationId xmlns:a16="http://schemas.microsoft.com/office/drawing/2014/main" id="{588038CD-8F21-9DFF-2AA7-895B5DD124A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4" y="1566"/>
                    <a:ext cx="162" cy="543"/>
                    <a:chOff x="1104" y="1056"/>
                    <a:chExt cx="162" cy="543"/>
                  </a:xfrm>
                </p:grpSpPr>
                <p:grpSp>
                  <p:nvGrpSpPr>
                    <p:cNvPr id="7576" name="Group 1285">
                      <a:extLst>
                        <a:ext uri="{FF2B5EF4-FFF2-40B4-BE49-F238E27FC236}">
                          <a16:creationId xmlns:a16="http://schemas.microsoft.com/office/drawing/2014/main" id="{FE1D9549-D82F-DDAA-F452-85271385B72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056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7588" name="Group 1286">
                        <a:extLst>
                          <a:ext uri="{FF2B5EF4-FFF2-40B4-BE49-F238E27FC236}">
                            <a16:creationId xmlns:a16="http://schemas.microsoft.com/office/drawing/2014/main" id="{4069A422-54E0-D021-D894-45084D82A79F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594" name="AutoShape 1287">
                          <a:extLst>
                            <a:ext uri="{FF2B5EF4-FFF2-40B4-BE49-F238E27FC236}">
                              <a16:creationId xmlns:a16="http://schemas.microsoft.com/office/drawing/2014/main" id="{B92BBDB0-4A2D-3114-0B72-1FC28F2236E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95" name="Oval 1288">
                          <a:extLst>
                            <a:ext uri="{FF2B5EF4-FFF2-40B4-BE49-F238E27FC236}">
                              <a16:creationId xmlns:a16="http://schemas.microsoft.com/office/drawing/2014/main" id="{0974ADC9-D49A-39B3-B603-65032C10F1A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96" name="Oval 1289">
                          <a:extLst>
                            <a:ext uri="{FF2B5EF4-FFF2-40B4-BE49-F238E27FC236}">
                              <a16:creationId xmlns:a16="http://schemas.microsoft.com/office/drawing/2014/main" id="{F81FA99F-1141-8A15-E435-02454ED3A79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97" name="Oval 1290">
                          <a:extLst>
                            <a:ext uri="{FF2B5EF4-FFF2-40B4-BE49-F238E27FC236}">
                              <a16:creationId xmlns:a16="http://schemas.microsoft.com/office/drawing/2014/main" id="{BB44EB96-847F-0C40-CE3A-12D40F87B08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589" name="Group 1291">
                        <a:extLst>
                          <a:ext uri="{FF2B5EF4-FFF2-40B4-BE49-F238E27FC236}">
                            <a16:creationId xmlns:a16="http://schemas.microsoft.com/office/drawing/2014/main" id="{58D8BB69-CA5C-50E8-EE27-CA887F6D4B18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590" name="AutoShape 1292">
                          <a:extLst>
                            <a:ext uri="{FF2B5EF4-FFF2-40B4-BE49-F238E27FC236}">
                              <a16:creationId xmlns:a16="http://schemas.microsoft.com/office/drawing/2014/main" id="{391761DA-2ACC-6722-58CB-37FC9E58C4A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91" name="Oval 1293">
                          <a:extLst>
                            <a:ext uri="{FF2B5EF4-FFF2-40B4-BE49-F238E27FC236}">
                              <a16:creationId xmlns:a16="http://schemas.microsoft.com/office/drawing/2014/main" id="{EC8A324D-FC4A-AF92-69F8-0FC9810EF79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92" name="Oval 1294">
                          <a:extLst>
                            <a:ext uri="{FF2B5EF4-FFF2-40B4-BE49-F238E27FC236}">
                              <a16:creationId xmlns:a16="http://schemas.microsoft.com/office/drawing/2014/main" id="{62724A86-ACA1-0A17-F51E-CB02BA7084F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93" name="Oval 1295">
                          <a:extLst>
                            <a:ext uri="{FF2B5EF4-FFF2-40B4-BE49-F238E27FC236}">
                              <a16:creationId xmlns:a16="http://schemas.microsoft.com/office/drawing/2014/main" id="{FFEE97EE-5BE4-0DCF-F928-3261282D2C8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7577" name="Group 1296">
                      <a:extLst>
                        <a:ext uri="{FF2B5EF4-FFF2-40B4-BE49-F238E27FC236}">
                          <a16:creationId xmlns:a16="http://schemas.microsoft.com/office/drawing/2014/main" id="{09C86172-C746-EDCE-E9E9-3A5784E5A85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311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7578" name="Group 1297">
                        <a:extLst>
                          <a:ext uri="{FF2B5EF4-FFF2-40B4-BE49-F238E27FC236}">
                            <a16:creationId xmlns:a16="http://schemas.microsoft.com/office/drawing/2014/main" id="{D6787170-FF8A-9846-669E-72090A3643D3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584" name="AutoShape 1298">
                          <a:extLst>
                            <a:ext uri="{FF2B5EF4-FFF2-40B4-BE49-F238E27FC236}">
                              <a16:creationId xmlns:a16="http://schemas.microsoft.com/office/drawing/2014/main" id="{45E2FB45-1EA5-E719-338A-0C9489EBEDD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85" name="Oval 1299">
                          <a:extLst>
                            <a:ext uri="{FF2B5EF4-FFF2-40B4-BE49-F238E27FC236}">
                              <a16:creationId xmlns:a16="http://schemas.microsoft.com/office/drawing/2014/main" id="{88920867-A6F0-2BE8-BBEC-CC4A0E0B9FB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86" name="Oval 1300">
                          <a:extLst>
                            <a:ext uri="{FF2B5EF4-FFF2-40B4-BE49-F238E27FC236}">
                              <a16:creationId xmlns:a16="http://schemas.microsoft.com/office/drawing/2014/main" id="{0DCCDC96-CE39-0109-ED9D-52961AD80BA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87" name="Oval 1301">
                          <a:extLst>
                            <a:ext uri="{FF2B5EF4-FFF2-40B4-BE49-F238E27FC236}">
                              <a16:creationId xmlns:a16="http://schemas.microsoft.com/office/drawing/2014/main" id="{5EC69551-E785-D836-9B07-EF971F8C72D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579" name="Group 1302">
                        <a:extLst>
                          <a:ext uri="{FF2B5EF4-FFF2-40B4-BE49-F238E27FC236}">
                            <a16:creationId xmlns:a16="http://schemas.microsoft.com/office/drawing/2014/main" id="{D162D267-209B-6E77-0E27-4F6BD9999FFE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580" name="AutoShape 1303">
                          <a:extLst>
                            <a:ext uri="{FF2B5EF4-FFF2-40B4-BE49-F238E27FC236}">
                              <a16:creationId xmlns:a16="http://schemas.microsoft.com/office/drawing/2014/main" id="{2B9803BD-7E93-C060-79D5-B2EE0C52347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81" name="Oval 1304">
                          <a:extLst>
                            <a:ext uri="{FF2B5EF4-FFF2-40B4-BE49-F238E27FC236}">
                              <a16:creationId xmlns:a16="http://schemas.microsoft.com/office/drawing/2014/main" id="{E2A0C63F-FBD4-20A8-9A18-EFBF6173050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82" name="Oval 1305">
                          <a:extLst>
                            <a:ext uri="{FF2B5EF4-FFF2-40B4-BE49-F238E27FC236}">
                              <a16:creationId xmlns:a16="http://schemas.microsoft.com/office/drawing/2014/main" id="{F9E93732-1322-E655-11E2-BFD81F3AF34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83" name="Oval 1306">
                          <a:extLst>
                            <a:ext uri="{FF2B5EF4-FFF2-40B4-BE49-F238E27FC236}">
                              <a16:creationId xmlns:a16="http://schemas.microsoft.com/office/drawing/2014/main" id="{F333F554-EB95-D9DD-5170-8B4B16E2675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7525" name="Group 1307">
                  <a:extLst>
                    <a:ext uri="{FF2B5EF4-FFF2-40B4-BE49-F238E27FC236}">
                      <a16:creationId xmlns:a16="http://schemas.microsoft.com/office/drawing/2014/main" id="{E67A0DAF-B808-D5A1-DA5B-3D3E1006D3B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972" y="2604"/>
                  <a:ext cx="48" cy="333"/>
                  <a:chOff x="1104" y="1056"/>
                  <a:chExt cx="162" cy="1053"/>
                </a:xfrm>
              </p:grpSpPr>
              <p:grpSp>
                <p:nvGrpSpPr>
                  <p:cNvPr id="7528" name="Group 1308">
                    <a:extLst>
                      <a:ext uri="{FF2B5EF4-FFF2-40B4-BE49-F238E27FC236}">
                        <a16:creationId xmlns:a16="http://schemas.microsoft.com/office/drawing/2014/main" id="{4D2E87E9-ED17-5EBB-573C-8DC9A65F6A1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4" y="1056"/>
                    <a:ext cx="162" cy="543"/>
                    <a:chOff x="1104" y="1056"/>
                    <a:chExt cx="162" cy="543"/>
                  </a:xfrm>
                </p:grpSpPr>
                <p:grpSp>
                  <p:nvGrpSpPr>
                    <p:cNvPr id="7552" name="Group 1309">
                      <a:extLst>
                        <a:ext uri="{FF2B5EF4-FFF2-40B4-BE49-F238E27FC236}">
                          <a16:creationId xmlns:a16="http://schemas.microsoft.com/office/drawing/2014/main" id="{772DBBF8-B260-FF15-CAB4-2C39C1254DE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056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7564" name="Group 1310">
                        <a:extLst>
                          <a:ext uri="{FF2B5EF4-FFF2-40B4-BE49-F238E27FC236}">
                            <a16:creationId xmlns:a16="http://schemas.microsoft.com/office/drawing/2014/main" id="{D8962C86-3AC7-BFCD-440A-9A1C67A24D8A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570" name="AutoShape 1311">
                          <a:extLst>
                            <a:ext uri="{FF2B5EF4-FFF2-40B4-BE49-F238E27FC236}">
                              <a16:creationId xmlns:a16="http://schemas.microsoft.com/office/drawing/2014/main" id="{FB4D1583-9053-31D4-F64C-84415B134BB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71" name="Oval 1312">
                          <a:extLst>
                            <a:ext uri="{FF2B5EF4-FFF2-40B4-BE49-F238E27FC236}">
                              <a16:creationId xmlns:a16="http://schemas.microsoft.com/office/drawing/2014/main" id="{A1CD3CA6-6BCF-90D2-7AB0-A30F2FB8567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72" name="Oval 1313">
                          <a:extLst>
                            <a:ext uri="{FF2B5EF4-FFF2-40B4-BE49-F238E27FC236}">
                              <a16:creationId xmlns:a16="http://schemas.microsoft.com/office/drawing/2014/main" id="{362CBCBB-79A2-46C1-06BC-54F7DF0907F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73" name="Oval 1314">
                          <a:extLst>
                            <a:ext uri="{FF2B5EF4-FFF2-40B4-BE49-F238E27FC236}">
                              <a16:creationId xmlns:a16="http://schemas.microsoft.com/office/drawing/2014/main" id="{DE9B8C00-D15C-23A9-7776-0ED03490C06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565" name="Group 1315">
                        <a:extLst>
                          <a:ext uri="{FF2B5EF4-FFF2-40B4-BE49-F238E27FC236}">
                            <a16:creationId xmlns:a16="http://schemas.microsoft.com/office/drawing/2014/main" id="{B6306CD0-2FA5-B776-853B-087F3F86E6E4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566" name="AutoShape 1316">
                          <a:extLst>
                            <a:ext uri="{FF2B5EF4-FFF2-40B4-BE49-F238E27FC236}">
                              <a16:creationId xmlns:a16="http://schemas.microsoft.com/office/drawing/2014/main" id="{AB70E8F7-269C-A4DA-34DD-FB8E259F374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67" name="Oval 1317">
                          <a:extLst>
                            <a:ext uri="{FF2B5EF4-FFF2-40B4-BE49-F238E27FC236}">
                              <a16:creationId xmlns:a16="http://schemas.microsoft.com/office/drawing/2014/main" id="{770C5B9C-7D9D-023B-9D4D-027F2A6681F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68" name="Oval 1318">
                          <a:extLst>
                            <a:ext uri="{FF2B5EF4-FFF2-40B4-BE49-F238E27FC236}">
                              <a16:creationId xmlns:a16="http://schemas.microsoft.com/office/drawing/2014/main" id="{C20AA87D-1A5B-8442-3E2A-8D8FB554644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69" name="Oval 1319">
                          <a:extLst>
                            <a:ext uri="{FF2B5EF4-FFF2-40B4-BE49-F238E27FC236}">
                              <a16:creationId xmlns:a16="http://schemas.microsoft.com/office/drawing/2014/main" id="{F1AC4167-1CDF-8994-D8A4-0696F596623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7553" name="Group 1320">
                      <a:extLst>
                        <a:ext uri="{FF2B5EF4-FFF2-40B4-BE49-F238E27FC236}">
                          <a16:creationId xmlns:a16="http://schemas.microsoft.com/office/drawing/2014/main" id="{62ABD278-998E-CA15-E1B4-62E0AF1B05E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311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7554" name="Group 1321">
                        <a:extLst>
                          <a:ext uri="{FF2B5EF4-FFF2-40B4-BE49-F238E27FC236}">
                            <a16:creationId xmlns:a16="http://schemas.microsoft.com/office/drawing/2014/main" id="{CA734A48-A02D-5CFB-3712-A8E63E25F036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560" name="AutoShape 1322">
                          <a:extLst>
                            <a:ext uri="{FF2B5EF4-FFF2-40B4-BE49-F238E27FC236}">
                              <a16:creationId xmlns:a16="http://schemas.microsoft.com/office/drawing/2014/main" id="{FA5C2995-9F9A-95A6-5C19-62B2A7CF7E0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61" name="Oval 1323">
                          <a:extLst>
                            <a:ext uri="{FF2B5EF4-FFF2-40B4-BE49-F238E27FC236}">
                              <a16:creationId xmlns:a16="http://schemas.microsoft.com/office/drawing/2014/main" id="{E25C2FE3-E639-65C7-F6E5-056D4FE64D5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62" name="Oval 1324">
                          <a:extLst>
                            <a:ext uri="{FF2B5EF4-FFF2-40B4-BE49-F238E27FC236}">
                              <a16:creationId xmlns:a16="http://schemas.microsoft.com/office/drawing/2014/main" id="{FB4EAC08-C9F4-3FC1-BEA6-E9DB8790014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63" name="Oval 1325">
                          <a:extLst>
                            <a:ext uri="{FF2B5EF4-FFF2-40B4-BE49-F238E27FC236}">
                              <a16:creationId xmlns:a16="http://schemas.microsoft.com/office/drawing/2014/main" id="{9C002FF4-0A97-5D8C-FF06-AFEE44F07E6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555" name="Group 1326">
                        <a:extLst>
                          <a:ext uri="{FF2B5EF4-FFF2-40B4-BE49-F238E27FC236}">
                            <a16:creationId xmlns:a16="http://schemas.microsoft.com/office/drawing/2014/main" id="{20CDA818-E1B6-9A85-47B8-C6BAA017DF7B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556" name="AutoShape 1327">
                          <a:extLst>
                            <a:ext uri="{FF2B5EF4-FFF2-40B4-BE49-F238E27FC236}">
                              <a16:creationId xmlns:a16="http://schemas.microsoft.com/office/drawing/2014/main" id="{12633041-3C66-E060-F10F-7AF0ACF596A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57" name="Oval 1328">
                          <a:extLst>
                            <a:ext uri="{FF2B5EF4-FFF2-40B4-BE49-F238E27FC236}">
                              <a16:creationId xmlns:a16="http://schemas.microsoft.com/office/drawing/2014/main" id="{4BE8C3FE-EE98-9D62-6FAC-E099306D708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58" name="Oval 1329">
                          <a:extLst>
                            <a:ext uri="{FF2B5EF4-FFF2-40B4-BE49-F238E27FC236}">
                              <a16:creationId xmlns:a16="http://schemas.microsoft.com/office/drawing/2014/main" id="{45E199AB-786A-B909-FF67-264CB9D4817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59" name="Oval 1330">
                          <a:extLst>
                            <a:ext uri="{FF2B5EF4-FFF2-40B4-BE49-F238E27FC236}">
                              <a16:creationId xmlns:a16="http://schemas.microsoft.com/office/drawing/2014/main" id="{6FC267E4-3695-F0CF-A5DC-0CC4342AC70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7529" name="Group 1331">
                    <a:extLst>
                      <a:ext uri="{FF2B5EF4-FFF2-40B4-BE49-F238E27FC236}">
                        <a16:creationId xmlns:a16="http://schemas.microsoft.com/office/drawing/2014/main" id="{3CF4A20C-0C2D-C367-B863-CCEA4B9992F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4" y="1566"/>
                    <a:ext cx="162" cy="543"/>
                    <a:chOff x="1104" y="1056"/>
                    <a:chExt cx="162" cy="543"/>
                  </a:xfrm>
                </p:grpSpPr>
                <p:grpSp>
                  <p:nvGrpSpPr>
                    <p:cNvPr id="7530" name="Group 1332">
                      <a:extLst>
                        <a:ext uri="{FF2B5EF4-FFF2-40B4-BE49-F238E27FC236}">
                          <a16:creationId xmlns:a16="http://schemas.microsoft.com/office/drawing/2014/main" id="{96C69138-490D-EB94-7259-6EC52F80A82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056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7542" name="Group 1333">
                        <a:extLst>
                          <a:ext uri="{FF2B5EF4-FFF2-40B4-BE49-F238E27FC236}">
                            <a16:creationId xmlns:a16="http://schemas.microsoft.com/office/drawing/2014/main" id="{F28040F7-7A42-228E-4C39-60B6B459750D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548" name="AutoShape 1334">
                          <a:extLst>
                            <a:ext uri="{FF2B5EF4-FFF2-40B4-BE49-F238E27FC236}">
                              <a16:creationId xmlns:a16="http://schemas.microsoft.com/office/drawing/2014/main" id="{A240E336-87FF-467E-A795-62C60FA0F19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49" name="Oval 1335">
                          <a:extLst>
                            <a:ext uri="{FF2B5EF4-FFF2-40B4-BE49-F238E27FC236}">
                              <a16:creationId xmlns:a16="http://schemas.microsoft.com/office/drawing/2014/main" id="{B1492B9E-D86C-1CAB-8D15-7B0C95017E3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50" name="Oval 1336">
                          <a:extLst>
                            <a:ext uri="{FF2B5EF4-FFF2-40B4-BE49-F238E27FC236}">
                              <a16:creationId xmlns:a16="http://schemas.microsoft.com/office/drawing/2014/main" id="{5B753E3E-895A-EA1C-0ADF-B790CCF9A0B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51" name="Oval 1337">
                          <a:extLst>
                            <a:ext uri="{FF2B5EF4-FFF2-40B4-BE49-F238E27FC236}">
                              <a16:creationId xmlns:a16="http://schemas.microsoft.com/office/drawing/2014/main" id="{EFA7CF4D-FD19-6FC3-3DF1-A2207CF7F40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543" name="Group 1338">
                        <a:extLst>
                          <a:ext uri="{FF2B5EF4-FFF2-40B4-BE49-F238E27FC236}">
                            <a16:creationId xmlns:a16="http://schemas.microsoft.com/office/drawing/2014/main" id="{D341A1B2-D6D3-E01F-10D6-68B66045FAE7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544" name="AutoShape 1339">
                          <a:extLst>
                            <a:ext uri="{FF2B5EF4-FFF2-40B4-BE49-F238E27FC236}">
                              <a16:creationId xmlns:a16="http://schemas.microsoft.com/office/drawing/2014/main" id="{41DF8022-3044-AAC7-2364-10BC1B1BBCC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45" name="Oval 1340">
                          <a:extLst>
                            <a:ext uri="{FF2B5EF4-FFF2-40B4-BE49-F238E27FC236}">
                              <a16:creationId xmlns:a16="http://schemas.microsoft.com/office/drawing/2014/main" id="{28AF7B8D-9040-67FE-8235-010295B2981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46" name="Oval 1341">
                          <a:extLst>
                            <a:ext uri="{FF2B5EF4-FFF2-40B4-BE49-F238E27FC236}">
                              <a16:creationId xmlns:a16="http://schemas.microsoft.com/office/drawing/2014/main" id="{5A869AF7-4B42-E809-4BD6-D6153698231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47" name="Oval 1342">
                          <a:extLst>
                            <a:ext uri="{FF2B5EF4-FFF2-40B4-BE49-F238E27FC236}">
                              <a16:creationId xmlns:a16="http://schemas.microsoft.com/office/drawing/2014/main" id="{AC104C47-A882-740B-FF36-04BA1ADC109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7531" name="Group 1343">
                      <a:extLst>
                        <a:ext uri="{FF2B5EF4-FFF2-40B4-BE49-F238E27FC236}">
                          <a16:creationId xmlns:a16="http://schemas.microsoft.com/office/drawing/2014/main" id="{F3173FAD-6FEF-B105-C0BE-15C1D72D7C8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311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7532" name="Group 1344">
                        <a:extLst>
                          <a:ext uri="{FF2B5EF4-FFF2-40B4-BE49-F238E27FC236}">
                            <a16:creationId xmlns:a16="http://schemas.microsoft.com/office/drawing/2014/main" id="{3FC536E7-FECD-5460-D152-9A97FDBB5EA4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538" name="AutoShape 1345">
                          <a:extLst>
                            <a:ext uri="{FF2B5EF4-FFF2-40B4-BE49-F238E27FC236}">
                              <a16:creationId xmlns:a16="http://schemas.microsoft.com/office/drawing/2014/main" id="{7173875A-A5BF-526A-8996-A15D16C87C8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39" name="Oval 1346">
                          <a:extLst>
                            <a:ext uri="{FF2B5EF4-FFF2-40B4-BE49-F238E27FC236}">
                              <a16:creationId xmlns:a16="http://schemas.microsoft.com/office/drawing/2014/main" id="{93B8B32A-6454-EFB0-652A-B4F4920DA21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40" name="Oval 1347">
                          <a:extLst>
                            <a:ext uri="{FF2B5EF4-FFF2-40B4-BE49-F238E27FC236}">
                              <a16:creationId xmlns:a16="http://schemas.microsoft.com/office/drawing/2014/main" id="{7C96D43F-5DD5-FEAB-4005-04A10031FA1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41" name="Oval 1348">
                          <a:extLst>
                            <a:ext uri="{FF2B5EF4-FFF2-40B4-BE49-F238E27FC236}">
                              <a16:creationId xmlns:a16="http://schemas.microsoft.com/office/drawing/2014/main" id="{92566CF6-A8FB-FD6D-866D-C7254DCFBFE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533" name="Group 1349">
                        <a:extLst>
                          <a:ext uri="{FF2B5EF4-FFF2-40B4-BE49-F238E27FC236}">
                            <a16:creationId xmlns:a16="http://schemas.microsoft.com/office/drawing/2014/main" id="{5B62D921-CAC2-167E-1F36-7A2746E7CFD6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534" name="AutoShape 1350">
                          <a:extLst>
                            <a:ext uri="{FF2B5EF4-FFF2-40B4-BE49-F238E27FC236}">
                              <a16:creationId xmlns:a16="http://schemas.microsoft.com/office/drawing/2014/main" id="{6A4A7254-C2E8-B9E0-3F70-E32D2E65594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35" name="Oval 1351">
                          <a:extLst>
                            <a:ext uri="{FF2B5EF4-FFF2-40B4-BE49-F238E27FC236}">
                              <a16:creationId xmlns:a16="http://schemas.microsoft.com/office/drawing/2014/main" id="{29F16A93-27F9-9B8E-8DEE-F156C934F4F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36" name="Oval 1352">
                          <a:extLst>
                            <a:ext uri="{FF2B5EF4-FFF2-40B4-BE49-F238E27FC236}">
                              <a16:creationId xmlns:a16="http://schemas.microsoft.com/office/drawing/2014/main" id="{D4F45825-405D-6FC7-C817-07632BFAFB4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37" name="Oval 1353">
                          <a:extLst>
                            <a:ext uri="{FF2B5EF4-FFF2-40B4-BE49-F238E27FC236}">
                              <a16:creationId xmlns:a16="http://schemas.microsoft.com/office/drawing/2014/main" id="{2E16011A-334D-3733-CCF7-17FCC1DD82F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</p:grpSp>
            <p:sp>
              <p:nvSpPr>
                <p:cNvPr id="7526" name="Line 1354">
                  <a:extLst>
                    <a:ext uri="{FF2B5EF4-FFF2-40B4-BE49-F238E27FC236}">
                      <a16:creationId xmlns:a16="http://schemas.microsoft.com/office/drawing/2014/main" id="{4A66BD71-66FC-8DBB-65D9-F4C03C82D4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06" y="259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7527" name="Freeform 1355">
                  <a:extLst>
                    <a:ext uri="{FF2B5EF4-FFF2-40B4-BE49-F238E27FC236}">
                      <a16:creationId xmlns:a16="http://schemas.microsoft.com/office/drawing/2014/main" id="{0982FFA4-7AE8-2B20-B719-317B5F3502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8" y="2568"/>
                  <a:ext cx="96" cy="32"/>
                </a:xfrm>
                <a:custGeom>
                  <a:avLst/>
                  <a:gdLst>
                    <a:gd name="T0" fmla="*/ 0 w 96"/>
                    <a:gd name="T1" fmla="*/ 32 h 32"/>
                    <a:gd name="T2" fmla="*/ 52 w 96"/>
                    <a:gd name="T3" fmla="*/ 0 h 32"/>
                    <a:gd name="T4" fmla="*/ 96 w 96"/>
                    <a:gd name="T5" fmla="*/ 26 h 3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96" h="32">
                      <a:moveTo>
                        <a:pt x="0" y="32"/>
                      </a:moveTo>
                      <a:cubicBezTo>
                        <a:pt x="10" y="17"/>
                        <a:pt x="36" y="5"/>
                        <a:pt x="52" y="0"/>
                      </a:cubicBezTo>
                      <a:cubicBezTo>
                        <a:pt x="65" y="9"/>
                        <a:pt x="85" y="15"/>
                        <a:pt x="96" y="26"/>
                      </a:cubicBezTo>
                    </a:path>
                  </a:pathLst>
                </a:custGeom>
                <a:solidFill>
                  <a:schemeClr val="tx1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7233" name="Group 1356">
                <a:extLst>
                  <a:ext uri="{FF2B5EF4-FFF2-40B4-BE49-F238E27FC236}">
                    <a16:creationId xmlns:a16="http://schemas.microsoft.com/office/drawing/2014/main" id="{20EF26BC-E026-ADEE-F663-A154B60D5E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407" y="2229"/>
                <a:ext cx="92" cy="350"/>
                <a:chOff x="3888" y="2568"/>
                <a:chExt cx="132" cy="369"/>
              </a:xfrm>
            </p:grpSpPr>
            <p:grpSp>
              <p:nvGrpSpPr>
                <p:cNvPr id="7428" name="Group 1357">
                  <a:extLst>
                    <a:ext uri="{FF2B5EF4-FFF2-40B4-BE49-F238E27FC236}">
                      <a16:creationId xmlns:a16="http://schemas.microsoft.com/office/drawing/2014/main" id="{C6B8EBE0-C02B-8829-E7F3-1D697973671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88" y="2604"/>
                  <a:ext cx="48" cy="333"/>
                  <a:chOff x="1104" y="1056"/>
                  <a:chExt cx="162" cy="1053"/>
                </a:xfrm>
              </p:grpSpPr>
              <p:grpSp>
                <p:nvGrpSpPr>
                  <p:cNvPr id="7478" name="Group 1358">
                    <a:extLst>
                      <a:ext uri="{FF2B5EF4-FFF2-40B4-BE49-F238E27FC236}">
                        <a16:creationId xmlns:a16="http://schemas.microsoft.com/office/drawing/2014/main" id="{E985880F-DBC5-86F0-6B00-0FF8682B281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4" y="1056"/>
                    <a:ext cx="162" cy="543"/>
                    <a:chOff x="1104" y="1056"/>
                    <a:chExt cx="162" cy="543"/>
                  </a:xfrm>
                </p:grpSpPr>
                <p:grpSp>
                  <p:nvGrpSpPr>
                    <p:cNvPr id="7502" name="Group 1359">
                      <a:extLst>
                        <a:ext uri="{FF2B5EF4-FFF2-40B4-BE49-F238E27FC236}">
                          <a16:creationId xmlns:a16="http://schemas.microsoft.com/office/drawing/2014/main" id="{5202907A-A390-7D30-3808-AC7F91F8AAA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056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7514" name="Group 1360">
                        <a:extLst>
                          <a:ext uri="{FF2B5EF4-FFF2-40B4-BE49-F238E27FC236}">
                            <a16:creationId xmlns:a16="http://schemas.microsoft.com/office/drawing/2014/main" id="{7ECF036F-8176-6F5D-2EC5-1B04B8677F7A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520" name="AutoShape 1361">
                          <a:extLst>
                            <a:ext uri="{FF2B5EF4-FFF2-40B4-BE49-F238E27FC236}">
                              <a16:creationId xmlns:a16="http://schemas.microsoft.com/office/drawing/2014/main" id="{8CA35364-17A3-BD44-C311-00711844B78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21" name="Oval 1362">
                          <a:extLst>
                            <a:ext uri="{FF2B5EF4-FFF2-40B4-BE49-F238E27FC236}">
                              <a16:creationId xmlns:a16="http://schemas.microsoft.com/office/drawing/2014/main" id="{0A01F975-5F59-3642-9B26-0B9A91D0789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22" name="Oval 1363">
                          <a:extLst>
                            <a:ext uri="{FF2B5EF4-FFF2-40B4-BE49-F238E27FC236}">
                              <a16:creationId xmlns:a16="http://schemas.microsoft.com/office/drawing/2014/main" id="{C636B749-7BF0-E617-CFF3-25449D18039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23" name="Oval 1364">
                          <a:extLst>
                            <a:ext uri="{FF2B5EF4-FFF2-40B4-BE49-F238E27FC236}">
                              <a16:creationId xmlns:a16="http://schemas.microsoft.com/office/drawing/2014/main" id="{AB6080CE-D7EB-C762-DA74-2F5A2CB561B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515" name="Group 1365">
                        <a:extLst>
                          <a:ext uri="{FF2B5EF4-FFF2-40B4-BE49-F238E27FC236}">
                            <a16:creationId xmlns:a16="http://schemas.microsoft.com/office/drawing/2014/main" id="{8CCC34ED-BC90-781F-8116-B9B38B8100AF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516" name="AutoShape 1366">
                          <a:extLst>
                            <a:ext uri="{FF2B5EF4-FFF2-40B4-BE49-F238E27FC236}">
                              <a16:creationId xmlns:a16="http://schemas.microsoft.com/office/drawing/2014/main" id="{150F08CD-9ECF-2B19-50D0-94E2ADC3915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17" name="Oval 1367">
                          <a:extLst>
                            <a:ext uri="{FF2B5EF4-FFF2-40B4-BE49-F238E27FC236}">
                              <a16:creationId xmlns:a16="http://schemas.microsoft.com/office/drawing/2014/main" id="{BF53B7D1-623A-3052-81D2-9F5E6AAC759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18" name="Oval 1368">
                          <a:extLst>
                            <a:ext uri="{FF2B5EF4-FFF2-40B4-BE49-F238E27FC236}">
                              <a16:creationId xmlns:a16="http://schemas.microsoft.com/office/drawing/2014/main" id="{A8306D11-9DD9-F11A-A593-D61A02A7D6D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19" name="Oval 1369">
                          <a:extLst>
                            <a:ext uri="{FF2B5EF4-FFF2-40B4-BE49-F238E27FC236}">
                              <a16:creationId xmlns:a16="http://schemas.microsoft.com/office/drawing/2014/main" id="{AAA58444-7C27-6019-6A13-7CE7B3E1F15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7503" name="Group 1370">
                      <a:extLst>
                        <a:ext uri="{FF2B5EF4-FFF2-40B4-BE49-F238E27FC236}">
                          <a16:creationId xmlns:a16="http://schemas.microsoft.com/office/drawing/2014/main" id="{AFAA04C2-8BDC-6A2F-643E-AADE1877115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311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7504" name="Group 1371">
                        <a:extLst>
                          <a:ext uri="{FF2B5EF4-FFF2-40B4-BE49-F238E27FC236}">
                            <a16:creationId xmlns:a16="http://schemas.microsoft.com/office/drawing/2014/main" id="{583A9206-04DF-628A-8341-45FC24D559F3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510" name="AutoShape 1372">
                          <a:extLst>
                            <a:ext uri="{FF2B5EF4-FFF2-40B4-BE49-F238E27FC236}">
                              <a16:creationId xmlns:a16="http://schemas.microsoft.com/office/drawing/2014/main" id="{7D8F92BE-F2FB-87A9-100B-008555887E0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11" name="Oval 1373">
                          <a:extLst>
                            <a:ext uri="{FF2B5EF4-FFF2-40B4-BE49-F238E27FC236}">
                              <a16:creationId xmlns:a16="http://schemas.microsoft.com/office/drawing/2014/main" id="{F48E56EF-5B78-38CF-2402-228816D4AFF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12" name="Oval 1374">
                          <a:extLst>
                            <a:ext uri="{FF2B5EF4-FFF2-40B4-BE49-F238E27FC236}">
                              <a16:creationId xmlns:a16="http://schemas.microsoft.com/office/drawing/2014/main" id="{FD69E5DC-D638-4295-B867-46B826DA16F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13" name="Oval 1375">
                          <a:extLst>
                            <a:ext uri="{FF2B5EF4-FFF2-40B4-BE49-F238E27FC236}">
                              <a16:creationId xmlns:a16="http://schemas.microsoft.com/office/drawing/2014/main" id="{70EB6D99-B7B9-8094-77FE-7E0D020C78C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505" name="Group 1376">
                        <a:extLst>
                          <a:ext uri="{FF2B5EF4-FFF2-40B4-BE49-F238E27FC236}">
                            <a16:creationId xmlns:a16="http://schemas.microsoft.com/office/drawing/2014/main" id="{A112669A-AB2D-7BCD-AF54-31FE57349633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506" name="AutoShape 1377">
                          <a:extLst>
                            <a:ext uri="{FF2B5EF4-FFF2-40B4-BE49-F238E27FC236}">
                              <a16:creationId xmlns:a16="http://schemas.microsoft.com/office/drawing/2014/main" id="{95AE5256-B6EF-3877-FFAF-7DEF3CDE5AC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07" name="Oval 1378">
                          <a:extLst>
                            <a:ext uri="{FF2B5EF4-FFF2-40B4-BE49-F238E27FC236}">
                              <a16:creationId xmlns:a16="http://schemas.microsoft.com/office/drawing/2014/main" id="{C0715D40-B6FC-DC25-8741-F728A451264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08" name="Oval 1379">
                          <a:extLst>
                            <a:ext uri="{FF2B5EF4-FFF2-40B4-BE49-F238E27FC236}">
                              <a16:creationId xmlns:a16="http://schemas.microsoft.com/office/drawing/2014/main" id="{8B66222B-80F9-F8DC-3325-5C03119AC89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09" name="Oval 1380">
                          <a:extLst>
                            <a:ext uri="{FF2B5EF4-FFF2-40B4-BE49-F238E27FC236}">
                              <a16:creationId xmlns:a16="http://schemas.microsoft.com/office/drawing/2014/main" id="{0352D75F-0C36-D87C-2C14-1528F9F383D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7479" name="Group 1381">
                    <a:extLst>
                      <a:ext uri="{FF2B5EF4-FFF2-40B4-BE49-F238E27FC236}">
                        <a16:creationId xmlns:a16="http://schemas.microsoft.com/office/drawing/2014/main" id="{2FB6E47E-1870-944B-1283-F51B4F2CE8E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4" y="1566"/>
                    <a:ext cx="162" cy="543"/>
                    <a:chOff x="1104" y="1056"/>
                    <a:chExt cx="162" cy="543"/>
                  </a:xfrm>
                </p:grpSpPr>
                <p:grpSp>
                  <p:nvGrpSpPr>
                    <p:cNvPr id="7480" name="Group 1382">
                      <a:extLst>
                        <a:ext uri="{FF2B5EF4-FFF2-40B4-BE49-F238E27FC236}">
                          <a16:creationId xmlns:a16="http://schemas.microsoft.com/office/drawing/2014/main" id="{78C073B7-8058-D4E7-B1FE-DCFC7BBCD66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056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7492" name="Group 1383">
                        <a:extLst>
                          <a:ext uri="{FF2B5EF4-FFF2-40B4-BE49-F238E27FC236}">
                            <a16:creationId xmlns:a16="http://schemas.microsoft.com/office/drawing/2014/main" id="{7670EF04-E199-44B5-7838-9E2011B00AC3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498" name="AutoShape 1384">
                          <a:extLst>
                            <a:ext uri="{FF2B5EF4-FFF2-40B4-BE49-F238E27FC236}">
                              <a16:creationId xmlns:a16="http://schemas.microsoft.com/office/drawing/2014/main" id="{3B9C0F05-6C5A-5200-03F5-FA3013B1BAE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99" name="Oval 1385">
                          <a:extLst>
                            <a:ext uri="{FF2B5EF4-FFF2-40B4-BE49-F238E27FC236}">
                              <a16:creationId xmlns:a16="http://schemas.microsoft.com/office/drawing/2014/main" id="{8F222FAE-780B-9617-9241-585D9BC9F64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00" name="Oval 1386">
                          <a:extLst>
                            <a:ext uri="{FF2B5EF4-FFF2-40B4-BE49-F238E27FC236}">
                              <a16:creationId xmlns:a16="http://schemas.microsoft.com/office/drawing/2014/main" id="{85BA6ACE-C0E3-5663-DAF6-11FFAB6ED45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01" name="Oval 1387">
                          <a:extLst>
                            <a:ext uri="{FF2B5EF4-FFF2-40B4-BE49-F238E27FC236}">
                              <a16:creationId xmlns:a16="http://schemas.microsoft.com/office/drawing/2014/main" id="{CAC14CD1-06C2-05FF-8766-99C822EE429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493" name="Group 1388">
                        <a:extLst>
                          <a:ext uri="{FF2B5EF4-FFF2-40B4-BE49-F238E27FC236}">
                            <a16:creationId xmlns:a16="http://schemas.microsoft.com/office/drawing/2014/main" id="{863D878B-5432-3565-672D-F7E6F1674A6D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494" name="AutoShape 1389">
                          <a:extLst>
                            <a:ext uri="{FF2B5EF4-FFF2-40B4-BE49-F238E27FC236}">
                              <a16:creationId xmlns:a16="http://schemas.microsoft.com/office/drawing/2014/main" id="{D8754DD9-E9DD-158B-92BB-3306572861E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95" name="Oval 1390">
                          <a:extLst>
                            <a:ext uri="{FF2B5EF4-FFF2-40B4-BE49-F238E27FC236}">
                              <a16:creationId xmlns:a16="http://schemas.microsoft.com/office/drawing/2014/main" id="{B977AEC6-2651-6543-53AC-F3D27C85117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96" name="Oval 1391">
                          <a:extLst>
                            <a:ext uri="{FF2B5EF4-FFF2-40B4-BE49-F238E27FC236}">
                              <a16:creationId xmlns:a16="http://schemas.microsoft.com/office/drawing/2014/main" id="{7232AD1D-4CF4-18B6-E362-AD9A0AFD2BE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97" name="Oval 1392">
                          <a:extLst>
                            <a:ext uri="{FF2B5EF4-FFF2-40B4-BE49-F238E27FC236}">
                              <a16:creationId xmlns:a16="http://schemas.microsoft.com/office/drawing/2014/main" id="{015DDF7C-B9A9-5750-708C-22E15B84F7C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7481" name="Group 1393">
                      <a:extLst>
                        <a:ext uri="{FF2B5EF4-FFF2-40B4-BE49-F238E27FC236}">
                          <a16:creationId xmlns:a16="http://schemas.microsoft.com/office/drawing/2014/main" id="{6FD6B0C6-320F-F4DB-B320-2C9D7AC05FB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311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7482" name="Group 1394">
                        <a:extLst>
                          <a:ext uri="{FF2B5EF4-FFF2-40B4-BE49-F238E27FC236}">
                            <a16:creationId xmlns:a16="http://schemas.microsoft.com/office/drawing/2014/main" id="{1E34B777-56B6-E3FC-833D-E1F8F8D37A67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488" name="AutoShape 1395">
                          <a:extLst>
                            <a:ext uri="{FF2B5EF4-FFF2-40B4-BE49-F238E27FC236}">
                              <a16:creationId xmlns:a16="http://schemas.microsoft.com/office/drawing/2014/main" id="{0E40A9C0-B4E3-A7B9-60D9-80B9835DC87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89" name="Oval 1396">
                          <a:extLst>
                            <a:ext uri="{FF2B5EF4-FFF2-40B4-BE49-F238E27FC236}">
                              <a16:creationId xmlns:a16="http://schemas.microsoft.com/office/drawing/2014/main" id="{64037645-0343-BC7C-9BA6-92C9E62D0F1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90" name="Oval 1397">
                          <a:extLst>
                            <a:ext uri="{FF2B5EF4-FFF2-40B4-BE49-F238E27FC236}">
                              <a16:creationId xmlns:a16="http://schemas.microsoft.com/office/drawing/2014/main" id="{048D0877-8954-5AB5-2E0B-22AA04D0F86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91" name="Oval 1398">
                          <a:extLst>
                            <a:ext uri="{FF2B5EF4-FFF2-40B4-BE49-F238E27FC236}">
                              <a16:creationId xmlns:a16="http://schemas.microsoft.com/office/drawing/2014/main" id="{1C523BF3-E28E-10DB-4F95-056D1B85076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483" name="Group 1399">
                        <a:extLst>
                          <a:ext uri="{FF2B5EF4-FFF2-40B4-BE49-F238E27FC236}">
                            <a16:creationId xmlns:a16="http://schemas.microsoft.com/office/drawing/2014/main" id="{C9132E0B-ED05-6C70-28F3-4BAACB7991C9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484" name="AutoShape 1400">
                          <a:extLst>
                            <a:ext uri="{FF2B5EF4-FFF2-40B4-BE49-F238E27FC236}">
                              <a16:creationId xmlns:a16="http://schemas.microsoft.com/office/drawing/2014/main" id="{913B9434-FC62-6076-8350-A34419833B0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85" name="Oval 1401">
                          <a:extLst>
                            <a:ext uri="{FF2B5EF4-FFF2-40B4-BE49-F238E27FC236}">
                              <a16:creationId xmlns:a16="http://schemas.microsoft.com/office/drawing/2014/main" id="{61C660E9-8646-9619-AAB5-9AB8E5180FE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86" name="Oval 1402">
                          <a:extLst>
                            <a:ext uri="{FF2B5EF4-FFF2-40B4-BE49-F238E27FC236}">
                              <a16:creationId xmlns:a16="http://schemas.microsoft.com/office/drawing/2014/main" id="{78CCD1FE-0BDC-0016-9AA6-EE25AFAEA0B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87" name="Oval 1403">
                          <a:extLst>
                            <a:ext uri="{FF2B5EF4-FFF2-40B4-BE49-F238E27FC236}">
                              <a16:creationId xmlns:a16="http://schemas.microsoft.com/office/drawing/2014/main" id="{ED57DC5E-A88E-4F5D-8122-76BDB24BD7A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7429" name="Group 1404">
                  <a:extLst>
                    <a:ext uri="{FF2B5EF4-FFF2-40B4-BE49-F238E27FC236}">
                      <a16:creationId xmlns:a16="http://schemas.microsoft.com/office/drawing/2014/main" id="{72604DE6-EA0D-0B9B-89BE-77B114C23C0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972" y="2604"/>
                  <a:ext cx="48" cy="333"/>
                  <a:chOff x="1104" y="1056"/>
                  <a:chExt cx="162" cy="1053"/>
                </a:xfrm>
              </p:grpSpPr>
              <p:grpSp>
                <p:nvGrpSpPr>
                  <p:cNvPr id="7432" name="Group 1405">
                    <a:extLst>
                      <a:ext uri="{FF2B5EF4-FFF2-40B4-BE49-F238E27FC236}">
                        <a16:creationId xmlns:a16="http://schemas.microsoft.com/office/drawing/2014/main" id="{C8B9E962-61A2-50C3-A9B4-5C26FDD53B2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4" y="1056"/>
                    <a:ext cx="162" cy="543"/>
                    <a:chOff x="1104" y="1056"/>
                    <a:chExt cx="162" cy="543"/>
                  </a:xfrm>
                </p:grpSpPr>
                <p:grpSp>
                  <p:nvGrpSpPr>
                    <p:cNvPr id="7456" name="Group 1406">
                      <a:extLst>
                        <a:ext uri="{FF2B5EF4-FFF2-40B4-BE49-F238E27FC236}">
                          <a16:creationId xmlns:a16="http://schemas.microsoft.com/office/drawing/2014/main" id="{68321C8B-98B0-B3FA-077E-C97F3EBAAFB4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056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7468" name="Group 1407">
                        <a:extLst>
                          <a:ext uri="{FF2B5EF4-FFF2-40B4-BE49-F238E27FC236}">
                            <a16:creationId xmlns:a16="http://schemas.microsoft.com/office/drawing/2014/main" id="{A4075CC9-1258-D9C3-8CB6-D21D8B8A9030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474" name="AutoShape 1408">
                          <a:extLst>
                            <a:ext uri="{FF2B5EF4-FFF2-40B4-BE49-F238E27FC236}">
                              <a16:creationId xmlns:a16="http://schemas.microsoft.com/office/drawing/2014/main" id="{6F1EB03D-D5DB-F40C-03CE-9E2502F940E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75" name="Oval 1409">
                          <a:extLst>
                            <a:ext uri="{FF2B5EF4-FFF2-40B4-BE49-F238E27FC236}">
                              <a16:creationId xmlns:a16="http://schemas.microsoft.com/office/drawing/2014/main" id="{8B8EAB13-5F1B-4FE0-B004-05F413CA6BB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76" name="Oval 1410">
                          <a:extLst>
                            <a:ext uri="{FF2B5EF4-FFF2-40B4-BE49-F238E27FC236}">
                              <a16:creationId xmlns:a16="http://schemas.microsoft.com/office/drawing/2014/main" id="{252ED120-3FF7-2784-3F37-DEF39F73326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77" name="Oval 1411">
                          <a:extLst>
                            <a:ext uri="{FF2B5EF4-FFF2-40B4-BE49-F238E27FC236}">
                              <a16:creationId xmlns:a16="http://schemas.microsoft.com/office/drawing/2014/main" id="{0C37B932-233A-CE90-D233-A02C3AF2C02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469" name="Group 1412">
                        <a:extLst>
                          <a:ext uri="{FF2B5EF4-FFF2-40B4-BE49-F238E27FC236}">
                            <a16:creationId xmlns:a16="http://schemas.microsoft.com/office/drawing/2014/main" id="{A2BA3C7E-4390-21FA-8351-93E4843FCEC5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470" name="AutoShape 1413">
                          <a:extLst>
                            <a:ext uri="{FF2B5EF4-FFF2-40B4-BE49-F238E27FC236}">
                              <a16:creationId xmlns:a16="http://schemas.microsoft.com/office/drawing/2014/main" id="{B7B8114D-7CF3-B602-0929-418223D1C21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71" name="Oval 1414">
                          <a:extLst>
                            <a:ext uri="{FF2B5EF4-FFF2-40B4-BE49-F238E27FC236}">
                              <a16:creationId xmlns:a16="http://schemas.microsoft.com/office/drawing/2014/main" id="{BE5DE544-9637-330C-587E-24DF2955499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72" name="Oval 1415">
                          <a:extLst>
                            <a:ext uri="{FF2B5EF4-FFF2-40B4-BE49-F238E27FC236}">
                              <a16:creationId xmlns:a16="http://schemas.microsoft.com/office/drawing/2014/main" id="{6EE8E458-35C7-34C3-FC45-1DA952EA32E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73" name="Oval 1416">
                          <a:extLst>
                            <a:ext uri="{FF2B5EF4-FFF2-40B4-BE49-F238E27FC236}">
                              <a16:creationId xmlns:a16="http://schemas.microsoft.com/office/drawing/2014/main" id="{220A706D-CEA5-1340-DA77-6F0CA23662A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7457" name="Group 1417">
                      <a:extLst>
                        <a:ext uri="{FF2B5EF4-FFF2-40B4-BE49-F238E27FC236}">
                          <a16:creationId xmlns:a16="http://schemas.microsoft.com/office/drawing/2014/main" id="{602F0CAD-94DE-BEEF-AF43-AD6D5D9AF9A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311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7458" name="Group 1418">
                        <a:extLst>
                          <a:ext uri="{FF2B5EF4-FFF2-40B4-BE49-F238E27FC236}">
                            <a16:creationId xmlns:a16="http://schemas.microsoft.com/office/drawing/2014/main" id="{E8B381BF-9A90-520B-9E3F-DDB4D05BB320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464" name="AutoShape 1419">
                          <a:extLst>
                            <a:ext uri="{FF2B5EF4-FFF2-40B4-BE49-F238E27FC236}">
                              <a16:creationId xmlns:a16="http://schemas.microsoft.com/office/drawing/2014/main" id="{7BFC49D0-4C6C-A549-95C6-71E90B85F0E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65" name="Oval 1420">
                          <a:extLst>
                            <a:ext uri="{FF2B5EF4-FFF2-40B4-BE49-F238E27FC236}">
                              <a16:creationId xmlns:a16="http://schemas.microsoft.com/office/drawing/2014/main" id="{88D65BAF-BED9-093D-D08F-F9E0D144DED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66" name="Oval 1421">
                          <a:extLst>
                            <a:ext uri="{FF2B5EF4-FFF2-40B4-BE49-F238E27FC236}">
                              <a16:creationId xmlns:a16="http://schemas.microsoft.com/office/drawing/2014/main" id="{692D9C90-79D5-843B-3009-4E43C655E30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67" name="Oval 1422">
                          <a:extLst>
                            <a:ext uri="{FF2B5EF4-FFF2-40B4-BE49-F238E27FC236}">
                              <a16:creationId xmlns:a16="http://schemas.microsoft.com/office/drawing/2014/main" id="{E07A00A5-9318-D39E-C03B-16BED6C8C43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459" name="Group 1423">
                        <a:extLst>
                          <a:ext uri="{FF2B5EF4-FFF2-40B4-BE49-F238E27FC236}">
                            <a16:creationId xmlns:a16="http://schemas.microsoft.com/office/drawing/2014/main" id="{1EEA8E9C-F506-B821-5754-F42602502508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460" name="AutoShape 1424">
                          <a:extLst>
                            <a:ext uri="{FF2B5EF4-FFF2-40B4-BE49-F238E27FC236}">
                              <a16:creationId xmlns:a16="http://schemas.microsoft.com/office/drawing/2014/main" id="{A636EBAF-02B7-F8FA-3C8F-0365251D26B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61" name="Oval 1425">
                          <a:extLst>
                            <a:ext uri="{FF2B5EF4-FFF2-40B4-BE49-F238E27FC236}">
                              <a16:creationId xmlns:a16="http://schemas.microsoft.com/office/drawing/2014/main" id="{57FE83F1-0600-A2E4-423F-7F2363249E6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62" name="Oval 1426">
                          <a:extLst>
                            <a:ext uri="{FF2B5EF4-FFF2-40B4-BE49-F238E27FC236}">
                              <a16:creationId xmlns:a16="http://schemas.microsoft.com/office/drawing/2014/main" id="{31D26624-E6C4-F53A-0E4A-89CA11DAFEE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63" name="Oval 1427">
                          <a:extLst>
                            <a:ext uri="{FF2B5EF4-FFF2-40B4-BE49-F238E27FC236}">
                              <a16:creationId xmlns:a16="http://schemas.microsoft.com/office/drawing/2014/main" id="{160D3102-D625-826E-6484-7838AD3EED9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7433" name="Group 1428">
                    <a:extLst>
                      <a:ext uri="{FF2B5EF4-FFF2-40B4-BE49-F238E27FC236}">
                        <a16:creationId xmlns:a16="http://schemas.microsoft.com/office/drawing/2014/main" id="{1244B9D0-AEA3-CE4B-16F4-CF6E30DDE3F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4" y="1566"/>
                    <a:ext cx="162" cy="543"/>
                    <a:chOff x="1104" y="1056"/>
                    <a:chExt cx="162" cy="543"/>
                  </a:xfrm>
                </p:grpSpPr>
                <p:grpSp>
                  <p:nvGrpSpPr>
                    <p:cNvPr id="7434" name="Group 1429">
                      <a:extLst>
                        <a:ext uri="{FF2B5EF4-FFF2-40B4-BE49-F238E27FC236}">
                          <a16:creationId xmlns:a16="http://schemas.microsoft.com/office/drawing/2014/main" id="{714FBD08-42A7-D58E-B78E-100FED7D512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056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7446" name="Group 1430">
                        <a:extLst>
                          <a:ext uri="{FF2B5EF4-FFF2-40B4-BE49-F238E27FC236}">
                            <a16:creationId xmlns:a16="http://schemas.microsoft.com/office/drawing/2014/main" id="{A36C496E-192F-057A-27E4-6077A294A445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452" name="AutoShape 1431">
                          <a:extLst>
                            <a:ext uri="{FF2B5EF4-FFF2-40B4-BE49-F238E27FC236}">
                              <a16:creationId xmlns:a16="http://schemas.microsoft.com/office/drawing/2014/main" id="{DCFEBA06-A1E3-F6FB-3176-14F2AB59E5B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53" name="Oval 1432">
                          <a:extLst>
                            <a:ext uri="{FF2B5EF4-FFF2-40B4-BE49-F238E27FC236}">
                              <a16:creationId xmlns:a16="http://schemas.microsoft.com/office/drawing/2014/main" id="{27912896-6D82-9AC1-735B-D5B28B3DEAF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54" name="Oval 1433">
                          <a:extLst>
                            <a:ext uri="{FF2B5EF4-FFF2-40B4-BE49-F238E27FC236}">
                              <a16:creationId xmlns:a16="http://schemas.microsoft.com/office/drawing/2014/main" id="{96438C55-0FE8-63D7-034D-D9B8A950ABC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55" name="Oval 1434">
                          <a:extLst>
                            <a:ext uri="{FF2B5EF4-FFF2-40B4-BE49-F238E27FC236}">
                              <a16:creationId xmlns:a16="http://schemas.microsoft.com/office/drawing/2014/main" id="{B64A5522-C1D7-34D7-FD8B-56B887A025F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447" name="Group 1435">
                        <a:extLst>
                          <a:ext uri="{FF2B5EF4-FFF2-40B4-BE49-F238E27FC236}">
                            <a16:creationId xmlns:a16="http://schemas.microsoft.com/office/drawing/2014/main" id="{B855CB99-7006-7C9C-3F73-659FF903BDEF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448" name="AutoShape 1436">
                          <a:extLst>
                            <a:ext uri="{FF2B5EF4-FFF2-40B4-BE49-F238E27FC236}">
                              <a16:creationId xmlns:a16="http://schemas.microsoft.com/office/drawing/2014/main" id="{24D96FBE-C0D6-01FB-37A7-F7B74B3E256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49" name="Oval 1437">
                          <a:extLst>
                            <a:ext uri="{FF2B5EF4-FFF2-40B4-BE49-F238E27FC236}">
                              <a16:creationId xmlns:a16="http://schemas.microsoft.com/office/drawing/2014/main" id="{5AAC296E-32C5-B20C-1F88-E85ABCF1635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50" name="Oval 1438">
                          <a:extLst>
                            <a:ext uri="{FF2B5EF4-FFF2-40B4-BE49-F238E27FC236}">
                              <a16:creationId xmlns:a16="http://schemas.microsoft.com/office/drawing/2014/main" id="{2B55609F-76E8-72FE-066E-CD81EEA781B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51" name="Oval 1439">
                          <a:extLst>
                            <a:ext uri="{FF2B5EF4-FFF2-40B4-BE49-F238E27FC236}">
                              <a16:creationId xmlns:a16="http://schemas.microsoft.com/office/drawing/2014/main" id="{4F6C2984-A9FE-AAE6-3FE5-61432941D9E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7435" name="Group 1440">
                      <a:extLst>
                        <a:ext uri="{FF2B5EF4-FFF2-40B4-BE49-F238E27FC236}">
                          <a16:creationId xmlns:a16="http://schemas.microsoft.com/office/drawing/2014/main" id="{DF7994C5-61B6-7228-0515-714D15B6CC7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311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7436" name="Group 1441">
                        <a:extLst>
                          <a:ext uri="{FF2B5EF4-FFF2-40B4-BE49-F238E27FC236}">
                            <a16:creationId xmlns:a16="http://schemas.microsoft.com/office/drawing/2014/main" id="{3A6D6266-8D48-624A-FA9C-F581986B0FFB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442" name="AutoShape 1442">
                          <a:extLst>
                            <a:ext uri="{FF2B5EF4-FFF2-40B4-BE49-F238E27FC236}">
                              <a16:creationId xmlns:a16="http://schemas.microsoft.com/office/drawing/2014/main" id="{7EE7731C-38BF-C0EB-6DD6-E6565A282AA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43" name="Oval 1443">
                          <a:extLst>
                            <a:ext uri="{FF2B5EF4-FFF2-40B4-BE49-F238E27FC236}">
                              <a16:creationId xmlns:a16="http://schemas.microsoft.com/office/drawing/2014/main" id="{909BD64B-171F-1E17-40F6-97A511134C4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44" name="Oval 1444">
                          <a:extLst>
                            <a:ext uri="{FF2B5EF4-FFF2-40B4-BE49-F238E27FC236}">
                              <a16:creationId xmlns:a16="http://schemas.microsoft.com/office/drawing/2014/main" id="{959A709E-0F3A-D95F-7A57-B8BFB3D5F8C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45" name="Oval 1445">
                          <a:extLst>
                            <a:ext uri="{FF2B5EF4-FFF2-40B4-BE49-F238E27FC236}">
                              <a16:creationId xmlns:a16="http://schemas.microsoft.com/office/drawing/2014/main" id="{9B95F7AD-9F93-51A5-42DE-3AF0747B5D2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437" name="Group 1446">
                        <a:extLst>
                          <a:ext uri="{FF2B5EF4-FFF2-40B4-BE49-F238E27FC236}">
                            <a16:creationId xmlns:a16="http://schemas.microsoft.com/office/drawing/2014/main" id="{7B3391C3-CB67-6B2D-57DC-F64E9B59652A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438" name="AutoShape 1447">
                          <a:extLst>
                            <a:ext uri="{FF2B5EF4-FFF2-40B4-BE49-F238E27FC236}">
                              <a16:creationId xmlns:a16="http://schemas.microsoft.com/office/drawing/2014/main" id="{239C2DCA-784C-66D4-4660-E25C9418D28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39" name="Oval 1448">
                          <a:extLst>
                            <a:ext uri="{FF2B5EF4-FFF2-40B4-BE49-F238E27FC236}">
                              <a16:creationId xmlns:a16="http://schemas.microsoft.com/office/drawing/2014/main" id="{FF4A1157-2C04-098C-791C-93BB4075B27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40" name="Oval 1449">
                          <a:extLst>
                            <a:ext uri="{FF2B5EF4-FFF2-40B4-BE49-F238E27FC236}">
                              <a16:creationId xmlns:a16="http://schemas.microsoft.com/office/drawing/2014/main" id="{5F938D53-E705-4305-F061-CB8E00829D4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41" name="Oval 1450">
                          <a:extLst>
                            <a:ext uri="{FF2B5EF4-FFF2-40B4-BE49-F238E27FC236}">
                              <a16:creationId xmlns:a16="http://schemas.microsoft.com/office/drawing/2014/main" id="{1C85FFC9-FFBE-4B95-45B9-B5D2677E8FC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</p:grpSp>
            <p:sp>
              <p:nvSpPr>
                <p:cNvPr id="7430" name="Line 1451">
                  <a:extLst>
                    <a:ext uri="{FF2B5EF4-FFF2-40B4-BE49-F238E27FC236}">
                      <a16:creationId xmlns:a16="http://schemas.microsoft.com/office/drawing/2014/main" id="{ADAFF780-B04E-62B9-FF33-36DE0A04CC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06" y="259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7431" name="Freeform 1452">
                  <a:extLst>
                    <a:ext uri="{FF2B5EF4-FFF2-40B4-BE49-F238E27FC236}">
                      <a16:creationId xmlns:a16="http://schemas.microsoft.com/office/drawing/2014/main" id="{F12335F6-2FC6-D84D-0259-D9D5395275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8" y="2568"/>
                  <a:ext cx="96" cy="32"/>
                </a:xfrm>
                <a:custGeom>
                  <a:avLst/>
                  <a:gdLst>
                    <a:gd name="T0" fmla="*/ 0 w 96"/>
                    <a:gd name="T1" fmla="*/ 32 h 32"/>
                    <a:gd name="T2" fmla="*/ 52 w 96"/>
                    <a:gd name="T3" fmla="*/ 0 h 32"/>
                    <a:gd name="T4" fmla="*/ 96 w 96"/>
                    <a:gd name="T5" fmla="*/ 26 h 3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96" h="32">
                      <a:moveTo>
                        <a:pt x="0" y="32"/>
                      </a:moveTo>
                      <a:cubicBezTo>
                        <a:pt x="10" y="17"/>
                        <a:pt x="36" y="5"/>
                        <a:pt x="52" y="0"/>
                      </a:cubicBezTo>
                      <a:cubicBezTo>
                        <a:pt x="65" y="9"/>
                        <a:pt x="85" y="15"/>
                        <a:pt x="96" y="26"/>
                      </a:cubicBezTo>
                    </a:path>
                  </a:pathLst>
                </a:custGeom>
                <a:solidFill>
                  <a:schemeClr val="tx1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7234" name="Group 1453">
                <a:extLst>
                  <a:ext uri="{FF2B5EF4-FFF2-40B4-BE49-F238E27FC236}">
                    <a16:creationId xmlns:a16="http://schemas.microsoft.com/office/drawing/2014/main" id="{7FFD1A96-B151-C51A-C923-4F308BDB24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28" y="1442"/>
                <a:ext cx="92" cy="350"/>
                <a:chOff x="3888" y="2568"/>
                <a:chExt cx="132" cy="369"/>
              </a:xfrm>
            </p:grpSpPr>
            <p:grpSp>
              <p:nvGrpSpPr>
                <p:cNvPr id="7332" name="Group 1454">
                  <a:extLst>
                    <a:ext uri="{FF2B5EF4-FFF2-40B4-BE49-F238E27FC236}">
                      <a16:creationId xmlns:a16="http://schemas.microsoft.com/office/drawing/2014/main" id="{8F00ECE0-C5C7-BDE4-AF59-594A16A1779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88" y="2604"/>
                  <a:ext cx="48" cy="333"/>
                  <a:chOff x="1104" y="1056"/>
                  <a:chExt cx="162" cy="1053"/>
                </a:xfrm>
              </p:grpSpPr>
              <p:grpSp>
                <p:nvGrpSpPr>
                  <p:cNvPr id="7382" name="Group 1455">
                    <a:extLst>
                      <a:ext uri="{FF2B5EF4-FFF2-40B4-BE49-F238E27FC236}">
                        <a16:creationId xmlns:a16="http://schemas.microsoft.com/office/drawing/2014/main" id="{A86CF8E5-4FFE-2F3D-C6A0-55D1CF11FBB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4" y="1056"/>
                    <a:ext cx="162" cy="543"/>
                    <a:chOff x="1104" y="1056"/>
                    <a:chExt cx="162" cy="543"/>
                  </a:xfrm>
                </p:grpSpPr>
                <p:grpSp>
                  <p:nvGrpSpPr>
                    <p:cNvPr id="7406" name="Group 1456">
                      <a:extLst>
                        <a:ext uri="{FF2B5EF4-FFF2-40B4-BE49-F238E27FC236}">
                          <a16:creationId xmlns:a16="http://schemas.microsoft.com/office/drawing/2014/main" id="{6F24BC45-99B1-9AD5-2AA3-8F44F16DB19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056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7418" name="Group 1457">
                        <a:extLst>
                          <a:ext uri="{FF2B5EF4-FFF2-40B4-BE49-F238E27FC236}">
                            <a16:creationId xmlns:a16="http://schemas.microsoft.com/office/drawing/2014/main" id="{32D18E90-213F-48CF-9768-D11AD482540F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424" name="AutoShape 1458">
                          <a:extLst>
                            <a:ext uri="{FF2B5EF4-FFF2-40B4-BE49-F238E27FC236}">
                              <a16:creationId xmlns:a16="http://schemas.microsoft.com/office/drawing/2014/main" id="{288AAE57-B24C-614C-4AA0-6EC2089DA10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25" name="Oval 1459">
                          <a:extLst>
                            <a:ext uri="{FF2B5EF4-FFF2-40B4-BE49-F238E27FC236}">
                              <a16:creationId xmlns:a16="http://schemas.microsoft.com/office/drawing/2014/main" id="{D6C0E558-F77F-7234-1DC1-CD46EB08418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26" name="Oval 1460">
                          <a:extLst>
                            <a:ext uri="{FF2B5EF4-FFF2-40B4-BE49-F238E27FC236}">
                              <a16:creationId xmlns:a16="http://schemas.microsoft.com/office/drawing/2014/main" id="{7B46C6E7-E7B8-9774-1C7E-D4DF6005996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27" name="Oval 1461">
                          <a:extLst>
                            <a:ext uri="{FF2B5EF4-FFF2-40B4-BE49-F238E27FC236}">
                              <a16:creationId xmlns:a16="http://schemas.microsoft.com/office/drawing/2014/main" id="{3C3ED983-241E-1297-B25D-774BD95841F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419" name="Group 1462">
                        <a:extLst>
                          <a:ext uri="{FF2B5EF4-FFF2-40B4-BE49-F238E27FC236}">
                            <a16:creationId xmlns:a16="http://schemas.microsoft.com/office/drawing/2014/main" id="{E02F1B7B-D531-FAA9-B1BE-8CD62EF45256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420" name="AutoShape 1463">
                          <a:extLst>
                            <a:ext uri="{FF2B5EF4-FFF2-40B4-BE49-F238E27FC236}">
                              <a16:creationId xmlns:a16="http://schemas.microsoft.com/office/drawing/2014/main" id="{BC863F9A-72FD-92D5-CD2E-400B1B20D11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21" name="Oval 1464">
                          <a:extLst>
                            <a:ext uri="{FF2B5EF4-FFF2-40B4-BE49-F238E27FC236}">
                              <a16:creationId xmlns:a16="http://schemas.microsoft.com/office/drawing/2014/main" id="{AE8AEB6D-9217-7242-8649-75C32D81465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22" name="Oval 1465">
                          <a:extLst>
                            <a:ext uri="{FF2B5EF4-FFF2-40B4-BE49-F238E27FC236}">
                              <a16:creationId xmlns:a16="http://schemas.microsoft.com/office/drawing/2014/main" id="{7485E25A-64BF-375D-7D19-EB457133161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23" name="Oval 1466">
                          <a:extLst>
                            <a:ext uri="{FF2B5EF4-FFF2-40B4-BE49-F238E27FC236}">
                              <a16:creationId xmlns:a16="http://schemas.microsoft.com/office/drawing/2014/main" id="{39EFA557-DAD9-652B-D188-402F4592F57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7407" name="Group 1467">
                      <a:extLst>
                        <a:ext uri="{FF2B5EF4-FFF2-40B4-BE49-F238E27FC236}">
                          <a16:creationId xmlns:a16="http://schemas.microsoft.com/office/drawing/2014/main" id="{B650583E-170C-70C5-E1EF-E257FB68642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311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7408" name="Group 1468">
                        <a:extLst>
                          <a:ext uri="{FF2B5EF4-FFF2-40B4-BE49-F238E27FC236}">
                            <a16:creationId xmlns:a16="http://schemas.microsoft.com/office/drawing/2014/main" id="{32F2A702-D362-4974-7C3F-5B136FD9B2BA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414" name="AutoShape 1469">
                          <a:extLst>
                            <a:ext uri="{FF2B5EF4-FFF2-40B4-BE49-F238E27FC236}">
                              <a16:creationId xmlns:a16="http://schemas.microsoft.com/office/drawing/2014/main" id="{48A334D3-5325-F329-5F04-5BC1B16C247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15" name="Oval 1470">
                          <a:extLst>
                            <a:ext uri="{FF2B5EF4-FFF2-40B4-BE49-F238E27FC236}">
                              <a16:creationId xmlns:a16="http://schemas.microsoft.com/office/drawing/2014/main" id="{CC12E484-E844-8389-584C-A262D24173B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16" name="Oval 1471">
                          <a:extLst>
                            <a:ext uri="{FF2B5EF4-FFF2-40B4-BE49-F238E27FC236}">
                              <a16:creationId xmlns:a16="http://schemas.microsoft.com/office/drawing/2014/main" id="{C54ABFFA-08D3-0B5B-34F5-3B6D0318BE0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17" name="Oval 1472">
                          <a:extLst>
                            <a:ext uri="{FF2B5EF4-FFF2-40B4-BE49-F238E27FC236}">
                              <a16:creationId xmlns:a16="http://schemas.microsoft.com/office/drawing/2014/main" id="{CBEB06D6-DEDD-DA29-73BD-BDD9524BCCC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409" name="Group 1473">
                        <a:extLst>
                          <a:ext uri="{FF2B5EF4-FFF2-40B4-BE49-F238E27FC236}">
                            <a16:creationId xmlns:a16="http://schemas.microsoft.com/office/drawing/2014/main" id="{59FDEEBE-9CB0-9890-D5DC-FA6C33EC250B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410" name="AutoShape 1474">
                          <a:extLst>
                            <a:ext uri="{FF2B5EF4-FFF2-40B4-BE49-F238E27FC236}">
                              <a16:creationId xmlns:a16="http://schemas.microsoft.com/office/drawing/2014/main" id="{943E61A3-48FE-EB76-98A4-C3F37B53601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11" name="Oval 1475">
                          <a:extLst>
                            <a:ext uri="{FF2B5EF4-FFF2-40B4-BE49-F238E27FC236}">
                              <a16:creationId xmlns:a16="http://schemas.microsoft.com/office/drawing/2014/main" id="{2BF580FD-75B4-2F16-E7DD-7395A9763D1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12" name="Oval 1476">
                          <a:extLst>
                            <a:ext uri="{FF2B5EF4-FFF2-40B4-BE49-F238E27FC236}">
                              <a16:creationId xmlns:a16="http://schemas.microsoft.com/office/drawing/2014/main" id="{58481E1B-9925-8870-45AC-7831184D4A1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13" name="Oval 1477">
                          <a:extLst>
                            <a:ext uri="{FF2B5EF4-FFF2-40B4-BE49-F238E27FC236}">
                              <a16:creationId xmlns:a16="http://schemas.microsoft.com/office/drawing/2014/main" id="{19A23677-AF0F-C6BD-66E6-EF6A888F4AA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7383" name="Group 1478">
                    <a:extLst>
                      <a:ext uri="{FF2B5EF4-FFF2-40B4-BE49-F238E27FC236}">
                        <a16:creationId xmlns:a16="http://schemas.microsoft.com/office/drawing/2014/main" id="{AE15001B-2A13-2298-6DAC-18F0E3C0CAE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4" y="1566"/>
                    <a:ext cx="162" cy="543"/>
                    <a:chOff x="1104" y="1056"/>
                    <a:chExt cx="162" cy="543"/>
                  </a:xfrm>
                </p:grpSpPr>
                <p:grpSp>
                  <p:nvGrpSpPr>
                    <p:cNvPr id="7384" name="Group 1479">
                      <a:extLst>
                        <a:ext uri="{FF2B5EF4-FFF2-40B4-BE49-F238E27FC236}">
                          <a16:creationId xmlns:a16="http://schemas.microsoft.com/office/drawing/2014/main" id="{80FC8C16-1679-5121-74DE-EDFE15E8BE7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056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7396" name="Group 1480">
                        <a:extLst>
                          <a:ext uri="{FF2B5EF4-FFF2-40B4-BE49-F238E27FC236}">
                            <a16:creationId xmlns:a16="http://schemas.microsoft.com/office/drawing/2014/main" id="{1282FA86-F3D4-58EC-BAB5-90012E7EC563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402" name="AutoShape 1481">
                          <a:extLst>
                            <a:ext uri="{FF2B5EF4-FFF2-40B4-BE49-F238E27FC236}">
                              <a16:creationId xmlns:a16="http://schemas.microsoft.com/office/drawing/2014/main" id="{C784A2AD-0D68-4086-DE5F-4A8C2D0C159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03" name="Oval 1482">
                          <a:extLst>
                            <a:ext uri="{FF2B5EF4-FFF2-40B4-BE49-F238E27FC236}">
                              <a16:creationId xmlns:a16="http://schemas.microsoft.com/office/drawing/2014/main" id="{8ED77C4A-769D-C478-95C1-17DE119D67A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04" name="Oval 1483">
                          <a:extLst>
                            <a:ext uri="{FF2B5EF4-FFF2-40B4-BE49-F238E27FC236}">
                              <a16:creationId xmlns:a16="http://schemas.microsoft.com/office/drawing/2014/main" id="{D5B1CD4D-C25C-8A07-66CF-2829F569977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05" name="Oval 1484">
                          <a:extLst>
                            <a:ext uri="{FF2B5EF4-FFF2-40B4-BE49-F238E27FC236}">
                              <a16:creationId xmlns:a16="http://schemas.microsoft.com/office/drawing/2014/main" id="{8333A6A5-68A1-C8BF-8176-C5CBFCA78B1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397" name="Group 1485">
                        <a:extLst>
                          <a:ext uri="{FF2B5EF4-FFF2-40B4-BE49-F238E27FC236}">
                            <a16:creationId xmlns:a16="http://schemas.microsoft.com/office/drawing/2014/main" id="{FEED34A3-EB65-9405-896A-90F31BEF694E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398" name="AutoShape 1486">
                          <a:extLst>
                            <a:ext uri="{FF2B5EF4-FFF2-40B4-BE49-F238E27FC236}">
                              <a16:creationId xmlns:a16="http://schemas.microsoft.com/office/drawing/2014/main" id="{FF24B2FA-F0EE-757D-6C56-D9A7633745F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99" name="Oval 1487">
                          <a:extLst>
                            <a:ext uri="{FF2B5EF4-FFF2-40B4-BE49-F238E27FC236}">
                              <a16:creationId xmlns:a16="http://schemas.microsoft.com/office/drawing/2014/main" id="{92C521E3-AEF5-EB1D-1D6B-4E107FF2C8F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00" name="Oval 1488">
                          <a:extLst>
                            <a:ext uri="{FF2B5EF4-FFF2-40B4-BE49-F238E27FC236}">
                              <a16:creationId xmlns:a16="http://schemas.microsoft.com/office/drawing/2014/main" id="{9B95CB84-11AA-1455-B32D-5EE7DFCD63B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01" name="Oval 1489">
                          <a:extLst>
                            <a:ext uri="{FF2B5EF4-FFF2-40B4-BE49-F238E27FC236}">
                              <a16:creationId xmlns:a16="http://schemas.microsoft.com/office/drawing/2014/main" id="{5940327C-5DF8-91DF-9C59-1E35E3EB50D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7385" name="Group 1490">
                      <a:extLst>
                        <a:ext uri="{FF2B5EF4-FFF2-40B4-BE49-F238E27FC236}">
                          <a16:creationId xmlns:a16="http://schemas.microsoft.com/office/drawing/2014/main" id="{1EC8A973-25FA-0D48-1386-58B9480F4CF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311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7386" name="Group 1491">
                        <a:extLst>
                          <a:ext uri="{FF2B5EF4-FFF2-40B4-BE49-F238E27FC236}">
                            <a16:creationId xmlns:a16="http://schemas.microsoft.com/office/drawing/2014/main" id="{8ADD1B9E-C8FE-2645-1FEA-C3F19B55EAB5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392" name="AutoShape 1492">
                          <a:extLst>
                            <a:ext uri="{FF2B5EF4-FFF2-40B4-BE49-F238E27FC236}">
                              <a16:creationId xmlns:a16="http://schemas.microsoft.com/office/drawing/2014/main" id="{19AA881A-4637-C247-8826-2E42B611E23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93" name="Oval 1493">
                          <a:extLst>
                            <a:ext uri="{FF2B5EF4-FFF2-40B4-BE49-F238E27FC236}">
                              <a16:creationId xmlns:a16="http://schemas.microsoft.com/office/drawing/2014/main" id="{F775C75B-FD5A-3A90-4BE8-7689D7FD980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94" name="Oval 1494">
                          <a:extLst>
                            <a:ext uri="{FF2B5EF4-FFF2-40B4-BE49-F238E27FC236}">
                              <a16:creationId xmlns:a16="http://schemas.microsoft.com/office/drawing/2014/main" id="{2129A238-397B-E6D5-C5AB-17603E2E8AB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95" name="Oval 1495">
                          <a:extLst>
                            <a:ext uri="{FF2B5EF4-FFF2-40B4-BE49-F238E27FC236}">
                              <a16:creationId xmlns:a16="http://schemas.microsoft.com/office/drawing/2014/main" id="{CD2081A9-6C1E-DD5E-C5CC-5328B1630FA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387" name="Group 1496">
                        <a:extLst>
                          <a:ext uri="{FF2B5EF4-FFF2-40B4-BE49-F238E27FC236}">
                            <a16:creationId xmlns:a16="http://schemas.microsoft.com/office/drawing/2014/main" id="{CF2A65CC-61B4-5802-E3EC-45F60F5159E4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388" name="AutoShape 1497">
                          <a:extLst>
                            <a:ext uri="{FF2B5EF4-FFF2-40B4-BE49-F238E27FC236}">
                              <a16:creationId xmlns:a16="http://schemas.microsoft.com/office/drawing/2014/main" id="{705ECA73-F4C8-E5E8-4335-34E53647A50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89" name="Oval 1498">
                          <a:extLst>
                            <a:ext uri="{FF2B5EF4-FFF2-40B4-BE49-F238E27FC236}">
                              <a16:creationId xmlns:a16="http://schemas.microsoft.com/office/drawing/2014/main" id="{33B2E9D7-B23A-2B1F-CD79-C7ADF051FF7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90" name="Oval 1499">
                          <a:extLst>
                            <a:ext uri="{FF2B5EF4-FFF2-40B4-BE49-F238E27FC236}">
                              <a16:creationId xmlns:a16="http://schemas.microsoft.com/office/drawing/2014/main" id="{507B4E8A-8484-186D-B46C-C61B7F371E9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91" name="Oval 1500">
                          <a:extLst>
                            <a:ext uri="{FF2B5EF4-FFF2-40B4-BE49-F238E27FC236}">
                              <a16:creationId xmlns:a16="http://schemas.microsoft.com/office/drawing/2014/main" id="{30B21EC3-2327-A0F8-05F9-74343C64C4C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7333" name="Group 1501">
                  <a:extLst>
                    <a:ext uri="{FF2B5EF4-FFF2-40B4-BE49-F238E27FC236}">
                      <a16:creationId xmlns:a16="http://schemas.microsoft.com/office/drawing/2014/main" id="{71108A6D-8C91-02A5-2AED-823BD07DC4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972" y="2604"/>
                  <a:ext cx="48" cy="333"/>
                  <a:chOff x="1104" y="1056"/>
                  <a:chExt cx="162" cy="1053"/>
                </a:xfrm>
              </p:grpSpPr>
              <p:grpSp>
                <p:nvGrpSpPr>
                  <p:cNvPr id="7336" name="Group 1502">
                    <a:extLst>
                      <a:ext uri="{FF2B5EF4-FFF2-40B4-BE49-F238E27FC236}">
                        <a16:creationId xmlns:a16="http://schemas.microsoft.com/office/drawing/2014/main" id="{F9B5D3ED-8EE4-FA81-0B5A-0068C694690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4" y="1056"/>
                    <a:ext cx="162" cy="543"/>
                    <a:chOff x="1104" y="1056"/>
                    <a:chExt cx="162" cy="543"/>
                  </a:xfrm>
                </p:grpSpPr>
                <p:grpSp>
                  <p:nvGrpSpPr>
                    <p:cNvPr id="7360" name="Group 1503">
                      <a:extLst>
                        <a:ext uri="{FF2B5EF4-FFF2-40B4-BE49-F238E27FC236}">
                          <a16:creationId xmlns:a16="http://schemas.microsoft.com/office/drawing/2014/main" id="{37BCECC4-6C3D-82CF-F763-0872A706DD8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056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7372" name="Group 1504">
                        <a:extLst>
                          <a:ext uri="{FF2B5EF4-FFF2-40B4-BE49-F238E27FC236}">
                            <a16:creationId xmlns:a16="http://schemas.microsoft.com/office/drawing/2014/main" id="{645A1768-A61E-4D67-E05A-CC8A63AC2EE4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378" name="AutoShape 1505">
                          <a:extLst>
                            <a:ext uri="{FF2B5EF4-FFF2-40B4-BE49-F238E27FC236}">
                              <a16:creationId xmlns:a16="http://schemas.microsoft.com/office/drawing/2014/main" id="{CA241B22-44F6-5E5B-E164-EC93947A5F9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79" name="Oval 1506">
                          <a:extLst>
                            <a:ext uri="{FF2B5EF4-FFF2-40B4-BE49-F238E27FC236}">
                              <a16:creationId xmlns:a16="http://schemas.microsoft.com/office/drawing/2014/main" id="{3A977275-788D-0A97-1CA7-6A2E85232CE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80" name="Oval 1507">
                          <a:extLst>
                            <a:ext uri="{FF2B5EF4-FFF2-40B4-BE49-F238E27FC236}">
                              <a16:creationId xmlns:a16="http://schemas.microsoft.com/office/drawing/2014/main" id="{4F4A29DA-F6AB-5E70-1275-D79FAAFF81F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81" name="Oval 1508">
                          <a:extLst>
                            <a:ext uri="{FF2B5EF4-FFF2-40B4-BE49-F238E27FC236}">
                              <a16:creationId xmlns:a16="http://schemas.microsoft.com/office/drawing/2014/main" id="{3CBB7ABD-2958-92DF-48B4-2A609DA2CAB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373" name="Group 1509">
                        <a:extLst>
                          <a:ext uri="{FF2B5EF4-FFF2-40B4-BE49-F238E27FC236}">
                            <a16:creationId xmlns:a16="http://schemas.microsoft.com/office/drawing/2014/main" id="{727EFD56-A7D8-7951-3407-86553BE4D6E4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374" name="AutoShape 1510">
                          <a:extLst>
                            <a:ext uri="{FF2B5EF4-FFF2-40B4-BE49-F238E27FC236}">
                              <a16:creationId xmlns:a16="http://schemas.microsoft.com/office/drawing/2014/main" id="{6CE0F145-C1E3-4F3D-F28A-63CC6D7DEDA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75" name="Oval 1511">
                          <a:extLst>
                            <a:ext uri="{FF2B5EF4-FFF2-40B4-BE49-F238E27FC236}">
                              <a16:creationId xmlns:a16="http://schemas.microsoft.com/office/drawing/2014/main" id="{880AFD80-5B6B-4396-41A8-655571FC60E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76" name="Oval 1512">
                          <a:extLst>
                            <a:ext uri="{FF2B5EF4-FFF2-40B4-BE49-F238E27FC236}">
                              <a16:creationId xmlns:a16="http://schemas.microsoft.com/office/drawing/2014/main" id="{377A64C2-A6AE-E441-1BDF-EE078A34D77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77" name="Oval 1513">
                          <a:extLst>
                            <a:ext uri="{FF2B5EF4-FFF2-40B4-BE49-F238E27FC236}">
                              <a16:creationId xmlns:a16="http://schemas.microsoft.com/office/drawing/2014/main" id="{397A6973-012E-ABEC-C442-1B6E95A351C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7361" name="Group 1514">
                      <a:extLst>
                        <a:ext uri="{FF2B5EF4-FFF2-40B4-BE49-F238E27FC236}">
                          <a16:creationId xmlns:a16="http://schemas.microsoft.com/office/drawing/2014/main" id="{01C5C7F3-652C-C865-D8A4-F0A162869A0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311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7362" name="Group 1515">
                        <a:extLst>
                          <a:ext uri="{FF2B5EF4-FFF2-40B4-BE49-F238E27FC236}">
                            <a16:creationId xmlns:a16="http://schemas.microsoft.com/office/drawing/2014/main" id="{08B01744-A43E-EBDF-87B8-D76CF38BC367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368" name="AutoShape 1516">
                          <a:extLst>
                            <a:ext uri="{FF2B5EF4-FFF2-40B4-BE49-F238E27FC236}">
                              <a16:creationId xmlns:a16="http://schemas.microsoft.com/office/drawing/2014/main" id="{05F4D8DC-181D-E3F5-7941-F822923E971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69" name="Oval 1517">
                          <a:extLst>
                            <a:ext uri="{FF2B5EF4-FFF2-40B4-BE49-F238E27FC236}">
                              <a16:creationId xmlns:a16="http://schemas.microsoft.com/office/drawing/2014/main" id="{5403FC37-6F39-F86A-433C-A7BF4CF4B3A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70" name="Oval 1518">
                          <a:extLst>
                            <a:ext uri="{FF2B5EF4-FFF2-40B4-BE49-F238E27FC236}">
                              <a16:creationId xmlns:a16="http://schemas.microsoft.com/office/drawing/2014/main" id="{5154407C-B38F-9451-C966-B02206E59CF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71" name="Oval 1519">
                          <a:extLst>
                            <a:ext uri="{FF2B5EF4-FFF2-40B4-BE49-F238E27FC236}">
                              <a16:creationId xmlns:a16="http://schemas.microsoft.com/office/drawing/2014/main" id="{34F9743F-4F34-6A83-BD5A-D6513C06F48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363" name="Group 1520">
                        <a:extLst>
                          <a:ext uri="{FF2B5EF4-FFF2-40B4-BE49-F238E27FC236}">
                            <a16:creationId xmlns:a16="http://schemas.microsoft.com/office/drawing/2014/main" id="{13E58833-0B00-C67D-B413-6BA7AE7698E6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364" name="AutoShape 1521">
                          <a:extLst>
                            <a:ext uri="{FF2B5EF4-FFF2-40B4-BE49-F238E27FC236}">
                              <a16:creationId xmlns:a16="http://schemas.microsoft.com/office/drawing/2014/main" id="{022110C9-A858-500A-EF89-E01D9CF063B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65" name="Oval 1522">
                          <a:extLst>
                            <a:ext uri="{FF2B5EF4-FFF2-40B4-BE49-F238E27FC236}">
                              <a16:creationId xmlns:a16="http://schemas.microsoft.com/office/drawing/2014/main" id="{750ADE6D-CE94-A674-7F67-8F11F51D4D6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66" name="Oval 1523">
                          <a:extLst>
                            <a:ext uri="{FF2B5EF4-FFF2-40B4-BE49-F238E27FC236}">
                              <a16:creationId xmlns:a16="http://schemas.microsoft.com/office/drawing/2014/main" id="{442AF5B5-5F8B-83B6-9AEB-2366835CC07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67" name="Oval 1524">
                          <a:extLst>
                            <a:ext uri="{FF2B5EF4-FFF2-40B4-BE49-F238E27FC236}">
                              <a16:creationId xmlns:a16="http://schemas.microsoft.com/office/drawing/2014/main" id="{475817F2-AB60-2F3D-D502-CA48BA6065C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7337" name="Group 1525">
                    <a:extLst>
                      <a:ext uri="{FF2B5EF4-FFF2-40B4-BE49-F238E27FC236}">
                        <a16:creationId xmlns:a16="http://schemas.microsoft.com/office/drawing/2014/main" id="{E5C26EF7-18D8-5098-76F4-6A775AA8E59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4" y="1566"/>
                    <a:ext cx="162" cy="543"/>
                    <a:chOff x="1104" y="1056"/>
                    <a:chExt cx="162" cy="543"/>
                  </a:xfrm>
                </p:grpSpPr>
                <p:grpSp>
                  <p:nvGrpSpPr>
                    <p:cNvPr id="7338" name="Group 1526">
                      <a:extLst>
                        <a:ext uri="{FF2B5EF4-FFF2-40B4-BE49-F238E27FC236}">
                          <a16:creationId xmlns:a16="http://schemas.microsoft.com/office/drawing/2014/main" id="{E5AE3763-62D4-5C10-31B8-B99523EDE93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056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7350" name="Group 1527">
                        <a:extLst>
                          <a:ext uri="{FF2B5EF4-FFF2-40B4-BE49-F238E27FC236}">
                            <a16:creationId xmlns:a16="http://schemas.microsoft.com/office/drawing/2014/main" id="{0294405D-9DFE-9515-B65E-D4BE45231B9B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356" name="AutoShape 1528">
                          <a:extLst>
                            <a:ext uri="{FF2B5EF4-FFF2-40B4-BE49-F238E27FC236}">
                              <a16:creationId xmlns:a16="http://schemas.microsoft.com/office/drawing/2014/main" id="{C26AFDD0-AA0D-048E-418B-4F016C17C80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57" name="Oval 1529">
                          <a:extLst>
                            <a:ext uri="{FF2B5EF4-FFF2-40B4-BE49-F238E27FC236}">
                              <a16:creationId xmlns:a16="http://schemas.microsoft.com/office/drawing/2014/main" id="{52AB0136-ED56-5C9D-7233-0045F4149F2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58" name="Oval 1530">
                          <a:extLst>
                            <a:ext uri="{FF2B5EF4-FFF2-40B4-BE49-F238E27FC236}">
                              <a16:creationId xmlns:a16="http://schemas.microsoft.com/office/drawing/2014/main" id="{4D4378A4-08D7-AC08-7514-B0C9099D810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59" name="Oval 1531">
                          <a:extLst>
                            <a:ext uri="{FF2B5EF4-FFF2-40B4-BE49-F238E27FC236}">
                              <a16:creationId xmlns:a16="http://schemas.microsoft.com/office/drawing/2014/main" id="{A7CDC915-F15B-6412-0174-CCF2F617C86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351" name="Group 1532">
                        <a:extLst>
                          <a:ext uri="{FF2B5EF4-FFF2-40B4-BE49-F238E27FC236}">
                            <a16:creationId xmlns:a16="http://schemas.microsoft.com/office/drawing/2014/main" id="{9AB86850-94B2-A628-B679-29F9D0619B45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352" name="AutoShape 1533">
                          <a:extLst>
                            <a:ext uri="{FF2B5EF4-FFF2-40B4-BE49-F238E27FC236}">
                              <a16:creationId xmlns:a16="http://schemas.microsoft.com/office/drawing/2014/main" id="{8C75868E-217C-B670-25E0-9661348A834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53" name="Oval 1534">
                          <a:extLst>
                            <a:ext uri="{FF2B5EF4-FFF2-40B4-BE49-F238E27FC236}">
                              <a16:creationId xmlns:a16="http://schemas.microsoft.com/office/drawing/2014/main" id="{12D67128-DDB9-FC6F-22D5-1350C6257D4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54" name="Oval 1535">
                          <a:extLst>
                            <a:ext uri="{FF2B5EF4-FFF2-40B4-BE49-F238E27FC236}">
                              <a16:creationId xmlns:a16="http://schemas.microsoft.com/office/drawing/2014/main" id="{EA2A3E3E-864E-D51F-E018-6DE6BF93B2A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55" name="Oval 1536">
                          <a:extLst>
                            <a:ext uri="{FF2B5EF4-FFF2-40B4-BE49-F238E27FC236}">
                              <a16:creationId xmlns:a16="http://schemas.microsoft.com/office/drawing/2014/main" id="{8374B173-8FDC-A516-85FA-84DD65C54F1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7339" name="Group 1537">
                      <a:extLst>
                        <a:ext uri="{FF2B5EF4-FFF2-40B4-BE49-F238E27FC236}">
                          <a16:creationId xmlns:a16="http://schemas.microsoft.com/office/drawing/2014/main" id="{6229175D-EA80-886D-EB75-6CB15CBBBE0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311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7340" name="Group 1538">
                        <a:extLst>
                          <a:ext uri="{FF2B5EF4-FFF2-40B4-BE49-F238E27FC236}">
                            <a16:creationId xmlns:a16="http://schemas.microsoft.com/office/drawing/2014/main" id="{F10482C0-5704-8708-FAA3-D22347A03113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346" name="AutoShape 1539">
                          <a:extLst>
                            <a:ext uri="{FF2B5EF4-FFF2-40B4-BE49-F238E27FC236}">
                              <a16:creationId xmlns:a16="http://schemas.microsoft.com/office/drawing/2014/main" id="{5A167513-2691-E641-BFC5-C9DBBC9BE95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47" name="Oval 1540">
                          <a:extLst>
                            <a:ext uri="{FF2B5EF4-FFF2-40B4-BE49-F238E27FC236}">
                              <a16:creationId xmlns:a16="http://schemas.microsoft.com/office/drawing/2014/main" id="{32576666-0B40-3722-6094-CD8091985CE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48" name="Oval 1541">
                          <a:extLst>
                            <a:ext uri="{FF2B5EF4-FFF2-40B4-BE49-F238E27FC236}">
                              <a16:creationId xmlns:a16="http://schemas.microsoft.com/office/drawing/2014/main" id="{4DE85BC6-1DE9-E8A6-17E6-F43D8DC682B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49" name="Oval 1542">
                          <a:extLst>
                            <a:ext uri="{FF2B5EF4-FFF2-40B4-BE49-F238E27FC236}">
                              <a16:creationId xmlns:a16="http://schemas.microsoft.com/office/drawing/2014/main" id="{FD002AB9-3772-FCDB-2938-C340BC9DDF3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341" name="Group 1543">
                        <a:extLst>
                          <a:ext uri="{FF2B5EF4-FFF2-40B4-BE49-F238E27FC236}">
                            <a16:creationId xmlns:a16="http://schemas.microsoft.com/office/drawing/2014/main" id="{513E68DA-6B3D-D9E4-F908-2D66A132F2B2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342" name="AutoShape 1544">
                          <a:extLst>
                            <a:ext uri="{FF2B5EF4-FFF2-40B4-BE49-F238E27FC236}">
                              <a16:creationId xmlns:a16="http://schemas.microsoft.com/office/drawing/2014/main" id="{C9F1AFC1-FB31-FBE7-3F6A-E82A947ACA1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43" name="Oval 1545">
                          <a:extLst>
                            <a:ext uri="{FF2B5EF4-FFF2-40B4-BE49-F238E27FC236}">
                              <a16:creationId xmlns:a16="http://schemas.microsoft.com/office/drawing/2014/main" id="{C4E3366A-5DB5-9D40-6C97-9E5C12A4433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44" name="Oval 1546">
                          <a:extLst>
                            <a:ext uri="{FF2B5EF4-FFF2-40B4-BE49-F238E27FC236}">
                              <a16:creationId xmlns:a16="http://schemas.microsoft.com/office/drawing/2014/main" id="{07C1269F-84F4-9072-9BCF-79A5736F4A7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45" name="Oval 1547">
                          <a:extLst>
                            <a:ext uri="{FF2B5EF4-FFF2-40B4-BE49-F238E27FC236}">
                              <a16:creationId xmlns:a16="http://schemas.microsoft.com/office/drawing/2014/main" id="{BFB526D8-C5AC-F65E-F466-2F300ABFC4E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</p:grpSp>
            <p:sp>
              <p:nvSpPr>
                <p:cNvPr id="7334" name="Line 1548">
                  <a:extLst>
                    <a:ext uri="{FF2B5EF4-FFF2-40B4-BE49-F238E27FC236}">
                      <a16:creationId xmlns:a16="http://schemas.microsoft.com/office/drawing/2014/main" id="{C8D9AB25-F5E2-1DA1-A178-55BBE1EB6F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06" y="259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7335" name="Freeform 1549">
                  <a:extLst>
                    <a:ext uri="{FF2B5EF4-FFF2-40B4-BE49-F238E27FC236}">
                      <a16:creationId xmlns:a16="http://schemas.microsoft.com/office/drawing/2014/main" id="{6D187774-E48B-D8B4-F2AF-F2B412AA48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8" y="2568"/>
                  <a:ext cx="96" cy="32"/>
                </a:xfrm>
                <a:custGeom>
                  <a:avLst/>
                  <a:gdLst>
                    <a:gd name="T0" fmla="*/ 0 w 96"/>
                    <a:gd name="T1" fmla="*/ 32 h 32"/>
                    <a:gd name="T2" fmla="*/ 52 w 96"/>
                    <a:gd name="T3" fmla="*/ 0 h 32"/>
                    <a:gd name="T4" fmla="*/ 96 w 96"/>
                    <a:gd name="T5" fmla="*/ 26 h 3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96" h="32">
                      <a:moveTo>
                        <a:pt x="0" y="32"/>
                      </a:moveTo>
                      <a:cubicBezTo>
                        <a:pt x="10" y="17"/>
                        <a:pt x="36" y="5"/>
                        <a:pt x="52" y="0"/>
                      </a:cubicBezTo>
                      <a:cubicBezTo>
                        <a:pt x="65" y="9"/>
                        <a:pt x="85" y="15"/>
                        <a:pt x="96" y="26"/>
                      </a:cubicBezTo>
                    </a:path>
                  </a:pathLst>
                </a:custGeom>
                <a:solidFill>
                  <a:schemeClr val="tx1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7235" name="Group 1550">
                <a:extLst>
                  <a:ext uri="{FF2B5EF4-FFF2-40B4-BE49-F238E27FC236}">
                    <a16:creationId xmlns:a16="http://schemas.microsoft.com/office/drawing/2014/main" id="{279899DB-8B3A-4160-2F9A-6B20D5B635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67" y="1442"/>
                <a:ext cx="92" cy="350"/>
                <a:chOff x="3888" y="2568"/>
                <a:chExt cx="132" cy="369"/>
              </a:xfrm>
            </p:grpSpPr>
            <p:grpSp>
              <p:nvGrpSpPr>
                <p:cNvPr id="7236" name="Group 1551">
                  <a:extLst>
                    <a:ext uri="{FF2B5EF4-FFF2-40B4-BE49-F238E27FC236}">
                      <a16:creationId xmlns:a16="http://schemas.microsoft.com/office/drawing/2014/main" id="{53715169-763E-827F-AF23-B8CEB5F8C44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88" y="2604"/>
                  <a:ext cx="48" cy="333"/>
                  <a:chOff x="1104" y="1056"/>
                  <a:chExt cx="162" cy="1053"/>
                </a:xfrm>
              </p:grpSpPr>
              <p:grpSp>
                <p:nvGrpSpPr>
                  <p:cNvPr id="7286" name="Group 1552">
                    <a:extLst>
                      <a:ext uri="{FF2B5EF4-FFF2-40B4-BE49-F238E27FC236}">
                        <a16:creationId xmlns:a16="http://schemas.microsoft.com/office/drawing/2014/main" id="{E92A7245-C166-94E5-7D67-2248E30FA7F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4" y="1056"/>
                    <a:ext cx="162" cy="543"/>
                    <a:chOff x="1104" y="1056"/>
                    <a:chExt cx="162" cy="543"/>
                  </a:xfrm>
                </p:grpSpPr>
                <p:grpSp>
                  <p:nvGrpSpPr>
                    <p:cNvPr id="7310" name="Group 1553">
                      <a:extLst>
                        <a:ext uri="{FF2B5EF4-FFF2-40B4-BE49-F238E27FC236}">
                          <a16:creationId xmlns:a16="http://schemas.microsoft.com/office/drawing/2014/main" id="{663F2CFC-A4C1-5A48-D464-B10EC706EE5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056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7322" name="Group 1554">
                        <a:extLst>
                          <a:ext uri="{FF2B5EF4-FFF2-40B4-BE49-F238E27FC236}">
                            <a16:creationId xmlns:a16="http://schemas.microsoft.com/office/drawing/2014/main" id="{9B297586-3CAB-367C-91BF-558C19033835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328" name="AutoShape 1555">
                          <a:extLst>
                            <a:ext uri="{FF2B5EF4-FFF2-40B4-BE49-F238E27FC236}">
                              <a16:creationId xmlns:a16="http://schemas.microsoft.com/office/drawing/2014/main" id="{983E4148-1A0C-7580-4174-B14B7A05E8C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29" name="Oval 1556">
                          <a:extLst>
                            <a:ext uri="{FF2B5EF4-FFF2-40B4-BE49-F238E27FC236}">
                              <a16:creationId xmlns:a16="http://schemas.microsoft.com/office/drawing/2014/main" id="{93046E61-D539-386B-2536-0073F82CFB7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30" name="Oval 1557">
                          <a:extLst>
                            <a:ext uri="{FF2B5EF4-FFF2-40B4-BE49-F238E27FC236}">
                              <a16:creationId xmlns:a16="http://schemas.microsoft.com/office/drawing/2014/main" id="{A2DBCD77-12CB-4ADF-0B57-39E4B77F280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31" name="Oval 1558">
                          <a:extLst>
                            <a:ext uri="{FF2B5EF4-FFF2-40B4-BE49-F238E27FC236}">
                              <a16:creationId xmlns:a16="http://schemas.microsoft.com/office/drawing/2014/main" id="{8397FA7D-D841-9A19-95E1-E7FAD64F0F8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323" name="Group 1559">
                        <a:extLst>
                          <a:ext uri="{FF2B5EF4-FFF2-40B4-BE49-F238E27FC236}">
                            <a16:creationId xmlns:a16="http://schemas.microsoft.com/office/drawing/2014/main" id="{A89EF4FD-AB73-D0C3-3717-10F5CD282BA7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324" name="AutoShape 1560">
                          <a:extLst>
                            <a:ext uri="{FF2B5EF4-FFF2-40B4-BE49-F238E27FC236}">
                              <a16:creationId xmlns:a16="http://schemas.microsoft.com/office/drawing/2014/main" id="{4839F583-603B-FCD9-2C93-0A0B29A5953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25" name="Oval 1561">
                          <a:extLst>
                            <a:ext uri="{FF2B5EF4-FFF2-40B4-BE49-F238E27FC236}">
                              <a16:creationId xmlns:a16="http://schemas.microsoft.com/office/drawing/2014/main" id="{DD6F7A1B-8AF2-4580-58A2-92C0468FF9C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26" name="Oval 1562">
                          <a:extLst>
                            <a:ext uri="{FF2B5EF4-FFF2-40B4-BE49-F238E27FC236}">
                              <a16:creationId xmlns:a16="http://schemas.microsoft.com/office/drawing/2014/main" id="{C97CBA19-5955-5FC3-6851-2185E33AE60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27" name="Oval 1563">
                          <a:extLst>
                            <a:ext uri="{FF2B5EF4-FFF2-40B4-BE49-F238E27FC236}">
                              <a16:creationId xmlns:a16="http://schemas.microsoft.com/office/drawing/2014/main" id="{B7B90215-13A3-51CC-871B-60FCFC0F970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7311" name="Group 1564">
                      <a:extLst>
                        <a:ext uri="{FF2B5EF4-FFF2-40B4-BE49-F238E27FC236}">
                          <a16:creationId xmlns:a16="http://schemas.microsoft.com/office/drawing/2014/main" id="{43D72EC9-AA8E-F5F3-9221-405F2B6F5FB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311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7312" name="Group 1565">
                        <a:extLst>
                          <a:ext uri="{FF2B5EF4-FFF2-40B4-BE49-F238E27FC236}">
                            <a16:creationId xmlns:a16="http://schemas.microsoft.com/office/drawing/2014/main" id="{E04A31CC-56A1-307B-CE69-278DD8306786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318" name="AutoShape 1566">
                          <a:extLst>
                            <a:ext uri="{FF2B5EF4-FFF2-40B4-BE49-F238E27FC236}">
                              <a16:creationId xmlns:a16="http://schemas.microsoft.com/office/drawing/2014/main" id="{E0589898-D230-F17A-4F27-1F7CBFD0435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19" name="Oval 1567">
                          <a:extLst>
                            <a:ext uri="{FF2B5EF4-FFF2-40B4-BE49-F238E27FC236}">
                              <a16:creationId xmlns:a16="http://schemas.microsoft.com/office/drawing/2014/main" id="{CF0E427B-8E4B-C25C-9517-A015125079E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20" name="Oval 1568">
                          <a:extLst>
                            <a:ext uri="{FF2B5EF4-FFF2-40B4-BE49-F238E27FC236}">
                              <a16:creationId xmlns:a16="http://schemas.microsoft.com/office/drawing/2014/main" id="{0F701222-E23B-8E37-C27E-4415F833C65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21" name="Oval 1569">
                          <a:extLst>
                            <a:ext uri="{FF2B5EF4-FFF2-40B4-BE49-F238E27FC236}">
                              <a16:creationId xmlns:a16="http://schemas.microsoft.com/office/drawing/2014/main" id="{140980B2-CEF2-057F-208C-6E0285C18F8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313" name="Group 1570">
                        <a:extLst>
                          <a:ext uri="{FF2B5EF4-FFF2-40B4-BE49-F238E27FC236}">
                            <a16:creationId xmlns:a16="http://schemas.microsoft.com/office/drawing/2014/main" id="{89C58CB7-10BD-D8EE-6FBD-73CCB35BC6E9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314" name="AutoShape 1571">
                          <a:extLst>
                            <a:ext uri="{FF2B5EF4-FFF2-40B4-BE49-F238E27FC236}">
                              <a16:creationId xmlns:a16="http://schemas.microsoft.com/office/drawing/2014/main" id="{0039501D-0E1B-F8BB-2126-36B4913556C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15" name="Oval 1572">
                          <a:extLst>
                            <a:ext uri="{FF2B5EF4-FFF2-40B4-BE49-F238E27FC236}">
                              <a16:creationId xmlns:a16="http://schemas.microsoft.com/office/drawing/2014/main" id="{5A448400-13D3-1B06-253C-34ED8C68272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16" name="Oval 1573">
                          <a:extLst>
                            <a:ext uri="{FF2B5EF4-FFF2-40B4-BE49-F238E27FC236}">
                              <a16:creationId xmlns:a16="http://schemas.microsoft.com/office/drawing/2014/main" id="{35837DCD-7F3F-3EBC-830E-544DE8E7A75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17" name="Oval 1574">
                          <a:extLst>
                            <a:ext uri="{FF2B5EF4-FFF2-40B4-BE49-F238E27FC236}">
                              <a16:creationId xmlns:a16="http://schemas.microsoft.com/office/drawing/2014/main" id="{5EA6B3CE-5882-F1C3-D111-C211F91F04C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7287" name="Group 1575">
                    <a:extLst>
                      <a:ext uri="{FF2B5EF4-FFF2-40B4-BE49-F238E27FC236}">
                        <a16:creationId xmlns:a16="http://schemas.microsoft.com/office/drawing/2014/main" id="{B3488707-2725-2FAF-076D-4F80C9DD5F2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4" y="1566"/>
                    <a:ext cx="162" cy="543"/>
                    <a:chOff x="1104" y="1056"/>
                    <a:chExt cx="162" cy="543"/>
                  </a:xfrm>
                </p:grpSpPr>
                <p:grpSp>
                  <p:nvGrpSpPr>
                    <p:cNvPr id="7288" name="Group 1576">
                      <a:extLst>
                        <a:ext uri="{FF2B5EF4-FFF2-40B4-BE49-F238E27FC236}">
                          <a16:creationId xmlns:a16="http://schemas.microsoft.com/office/drawing/2014/main" id="{3ABCCAC1-6C50-CF8C-CF4F-15CF4F184F0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056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7300" name="Group 1577">
                        <a:extLst>
                          <a:ext uri="{FF2B5EF4-FFF2-40B4-BE49-F238E27FC236}">
                            <a16:creationId xmlns:a16="http://schemas.microsoft.com/office/drawing/2014/main" id="{4EEE60B7-7863-001E-489E-2BFCD6D6B75F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306" name="AutoShape 1578">
                          <a:extLst>
                            <a:ext uri="{FF2B5EF4-FFF2-40B4-BE49-F238E27FC236}">
                              <a16:creationId xmlns:a16="http://schemas.microsoft.com/office/drawing/2014/main" id="{DDC58026-5166-49CD-3081-0126CFDFA05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07" name="Oval 1579">
                          <a:extLst>
                            <a:ext uri="{FF2B5EF4-FFF2-40B4-BE49-F238E27FC236}">
                              <a16:creationId xmlns:a16="http://schemas.microsoft.com/office/drawing/2014/main" id="{0A5DD5F1-1F9F-F046-AE6D-D7BA94DD888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08" name="Oval 1580">
                          <a:extLst>
                            <a:ext uri="{FF2B5EF4-FFF2-40B4-BE49-F238E27FC236}">
                              <a16:creationId xmlns:a16="http://schemas.microsoft.com/office/drawing/2014/main" id="{BB9F2326-7CFB-65D3-9D6C-DD28FB04518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09" name="Oval 1581">
                          <a:extLst>
                            <a:ext uri="{FF2B5EF4-FFF2-40B4-BE49-F238E27FC236}">
                              <a16:creationId xmlns:a16="http://schemas.microsoft.com/office/drawing/2014/main" id="{F2003E85-F5A4-7372-7D32-3B803B8CF09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301" name="Group 1582">
                        <a:extLst>
                          <a:ext uri="{FF2B5EF4-FFF2-40B4-BE49-F238E27FC236}">
                            <a16:creationId xmlns:a16="http://schemas.microsoft.com/office/drawing/2014/main" id="{3733D01E-1E3F-4EEF-820E-2DEAC46C5039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302" name="AutoShape 1583">
                          <a:extLst>
                            <a:ext uri="{FF2B5EF4-FFF2-40B4-BE49-F238E27FC236}">
                              <a16:creationId xmlns:a16="http://schemas.microsoft.com/office/drawing/2014/main" id="{BD5AFA60-357C-56B0-1870-391F89C41A3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03" name="Oval 1584">
                          <a:extLst>
                            <a:ext uri="{FF2B5EF4-FFF2-40B4-BE49-F238E27FC236}">
                              <a16:creationId xmlns:a16="http://schemas.microsoft.com/office/drawing/2014/main" id="{13DEF15E-FDED-1AED-E1D5-4E6E0424F81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04" name="Oval 1585">
                          <a:extLst>
                            <a:ext uri="{FF2B5EF4-FFF2-40B4-BE49-F238E27FC236}">
                              <a16:creationId xmlns:a16="http://schemas.microsoft.com/office/drawing/2014/main" id="{4388A896-990A-7473-84EC-9848C7F3216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05" name="Oval 1586">
                          <a:extLst>
                            <a:ext uri="{FF2B5EF4-FFF2-40B4-BE49-F238E27FC236}">
                              <a16:creationId xmlns:a16="http://schemas.microsoft.com/office/drawing/2014/main" id="{B3409478-F5D3-B93D-95F5-D36B90653D7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7289" name="Group 1587">
                      <a:extLst>
                        <a:ext uri="{FF2B5EF4-FFF2-40B4-BE49-F238E27FC236}">
                          <a16:creationId xmlns:a16="http://schemas.microsoft.com/office/drawing/2014/main" id="{A87124DC-4FC2-14AD-DE8D-50841B8B724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311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7290" name="Group 1588">
                        <a:extLst>
                          <a:ext uri="{FF2B5EF4-FFF2-40B4-BE49-F238E27FC236}">
                            <a16:creationId xmlns:a16="http://schemas.microsoft.com/office/drawing/2014/main" id="{543588CD-A9E3-1B41-6103-7403A47C3631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296" name="AutoShape 1589">
                          <a:extLst>
                            <a:ext uri="{FF2B5EF4-FFF2-40B4-BE49-F238E27FC236}">
                              <a16:creationId xmlns:a16="http://schemas.microsoft.com/office/drawing/2014/main" id="{EE7BADD0-D12C-6873-EF6D-548DEFAE161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297" name="Oval 1590">
                          <a:extLst>
                            <a:ext uri="{FF2B5EF4-FFF2-40B4-BE49-F238E27FC236}">
                              <a16:creationId xmlns:a16="http://schemas.microsoft.com/office/drawing/2014/main" id="{C68F51A8-7A92-954B-DA4D-6DD7A452C8B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298" name="Oval 1591">
                          <a:extLst>
                            <a:ext uri="{FF2B5EF4-FFF2-40B4-BE49-F238E27FC236}">
                              <a16:creationId xmlns:a16="http://schemas.microsoft.com/office/drawing/2014/main" id="{7E0E416A-9DB8-E43F-1004-AC307805B9E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299" name="Oval 1592">
                          <a:extLst>
                            <a:ext uri="{FF2B5EF4-FFF2-40B4-BE49-F238E27FC236}">
                              <a16:creationId xmlns:a16="http://schemas.microsoft.com/office/drawing/2014/main" id="{20DE99F5-653A-8C63-4E20-BA281DDC43F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291" name="Group 1593">
                        <a:extLst>
                          <a:ext uri="{FF2B5EF4-FFF2-40B4-BE49-F238E27FC236}">
                            <a16:creationId xmlns:a16="http://schemas.microsoft.com/office/drawing/2014/main" id="{67F9504A-8108-08FE-AD59-FE7A5AEED33E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292" name="AutoShape 1594">
                          <a:extLst>
                            <a:ext uri="{FF2B5EF4-FFF2-40B4-BE49-F238E27FC236}">
                              <a16:creationId xmlns:a16="http://schemas.microsoft.com/office/drawing/2014/main" id="{982ABC52-DD37-5593-F566-04DBEC5AE2A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293" name="Oval 1595">
                          <a:extLst>
                            <a:ext uri="{FF2B5EF4-FFF2-40B4-BE49-F238E27FC236}">
                              <a16:creationId xmlns:a16="http://schemas.microsoft.com/office/drawing/2014/main" id="{1BFF193B-3D6E-AC53-20C5-BADEBC46714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294" name="Oval 1596">
                          <a:extLst>
                            <a:ext uri="{FF2B5EF4-FFF2-40B4-BE49-F238E27FC236}">
                              <a16:creationId xmlns:a16="http://schemas.microsoft.com/office/drawing/2014/main" id="{F2ABE9A2-1EF7-B904-CC36-6F8D8CCB342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295" name="Oval 1597">
                          <a:extLst>
                            <a:ext uri="{FF2B5EF4-FFF2-40B4-BE49-F238E27FC236}">
                              <a16:creationId xmlns:a16="http://schemas.microsoft.com/office/drawing/2014/main" id="{5B1F960A-3F9C-8425-7E1E-0EBCC839744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7237" name="Group 1598">
                  <a:extLst>
                    <a:ext uri="{FF2B5EF4-FFF2-40B4-BE49-F238E27FC236}">
                      <a16:creationId xmlns:a16="http://schemas.microsoft.com/office/drawing/2014/main" id="{D3683A37-FDF9-AA55-48EC-34D13B0D04D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972" y="2604"/>
                  <a:ext cx="48" cy="333"/>
                  <a:chOff x="1104" y="1056"/>
                  <a:chExt cx="162" cy="1053"/>
                </a:xfrm>
              </p:grpSpPr>
              <p:grpSp>
                <p:nvGrpSpPr>
                  <p:cNvPr id="7240" name="Group 1599">
                    <a:extLst>
                      <a:ext uri="{FF2B5EF4-FFF2-40B4-BE49-F238E27FC236}">
                        <a16:creationId xmlns:a16="http://schemas.microsoft.com/office/drawing/2014/main" id="{89D82166-EC35-4F46-7543-2A3022F6C4A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4" y="1056"/>
                    <a:ext cx="162" cy="543"/>
                    <a:chOff x="1104" y="1056"/>
                    <a:chExt cx="162" cy="543"/>
                  </a:xfrm>
                </p:grpSpPr>
                <p:grpSp>
                  <p:nvGrpSpPr>
                    <p:cNvPr id="7264" name="Group 1600">
                      <a:extLst>
                        <a:ext uri="{FF2B5EF4-FFF2-40B4-BE49-F238E27FC236}">
                          <a16:creationId xmlns:a16="http://schemas.microsoft.com/office/drawing/2014/main" id="{9172E997-363A-6823-292E-53552FF51AF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056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7276" name="Group 1601">
                        <a:extLst>
                          <a:ext uri="{FF2B5EF4-FFF2-40B4-BE49-F238E27FC236}">
                            <a16:creationId xmlns:a16="http://schemas.microsoft.com/office/drawing/2014/main" id="{D2DACE48-839C-689C-BF46-C77DB9039265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282" name="AutoShape 1602">
                          <a:extLst>
                            <a:ext uri="{FF2B5EF4-FFF2-40B4-BE49-F238E27FC236}">
                              <a16:creationId xmlns:a16="http://schemas.microsoft.com/office/drawing/2014/main" id="{28D77B08-1AF5-94B4-CAD5-3D694E197B6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283" name="Oval 1603">
                          <a:extLst>
                            <a:ext uri="{FF2B5EF4-FFF2-40B4-BE49-F238E27FC236}">
                              <a16:creationId xmlns:a16="http://schemas.microsoft.com/office/drawing/2014/main" id="{3AC38D44-7A9E-3FAC-588D-7FF380A6E58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284" name="Oval 1604">
                          <a:extLst>
                            <a:ext uri="{FF2B5EF4-FFF2-40B4-BE49-F238E27FC236}">
                              <a16:creationId xmlns:a16="http://schemas.microsoft.com/office/drawing/2014/main" id="{9EF8D4BD-B99A-1472-D371-F124A492D64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285" name="Oval 1605">
                          <a:extLst>
                            <a:ext uri="{FF2B5EF4-FFF2-40B4-BE49-F238E27FC236}">
                              <a16:creationId xmlns:a16="http://schemas.microsoft.com/office/drawing/2014/main" id="{3970AFF1-021C-D2F3-9776-9DCC0DBF472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277" name="Group 1606">
                        <a:extLst>
                          <a:ext uri="{FF2B5EF4-FFF2-40B4-BE49-F238E27FC236}">
                            <a16:creationId xmlns:a16="http://schemas.microsoft.com/office/drawing/2014/main" id="{A7A5A3FF-0B85-2BA7-2A5E-6D0C1E984711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278" name="AutoShape 1607">
                          <a:extLst>
                            <a:ext uri="{FF2B5EF4-FFF2-40B4-BE49-F238E27FC236}">
                              <a16:creationId xmlns:a16="http://schemas.microsoft.com/office/drawing/2014/main" id="{B1A83C34-728D-280A-F568-1DA8B31B17B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279" name="Oval 1608">
                          <a:extLst>
                            <a:ext uri="{FF2B5EF4-FFF2-40B4-BE49-F238E27FC236}">
                              <a16:creationId xmlns:a16="http://schemas.microsoft.com/office/drawing/2014/main" id="{A2AF90B3-56BA-29CC-9598-EFE43B5401D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280" name="Oval 1609">
                          <a:extLst>
                            <a:ext uri="{FF2B5EF4-FFF2-40B4-BE49-F238E27FC236}">
                              <a16:creationId xmlns:a16="http://schemas.microsoft.com/office/drawing/2014/main" id="{A18A6DC7-FDA8-9875-DB9E-3197BF8303C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281" name="Oval 1610">
                          <a:extLst>
                            <a:ext uri="{FF2B5EF4-FFF2-40B4-BE49-F238E27FC236}">
                              <a16:creationId xmlns:a16="http://schemas.microsoft.com/office/drawing/2014/main" id="{E81C9158-776B-C9BB-7156-6720E04987A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7265" name="Group 1611">
                      <a:extLst>
                        <a:ext uri="{FF2B5EF4-FFF2-40B4-BE49-F238E27FC236}">
                          <a16:creationId xmlns:a16="http://schemas.microsoft.com/office/drawing/2014/main" id="{B61FAB17-2E79-A353-9B02-0D015A56C2D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311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7266" name="Group 1612">
                        <a:extLst>
                          <a:ext uri="{FF2B5EF4-FFF2-40B4-BE49-F238E27FC236}">
                            <a16:creationId xmlns:a16="http://schemas.microsoft.com/office/drawing/2014/main" id="{3F4DD723-CAEC-FEB5-D29A-0B486CD76B69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272" name="AutoShape 1613">
                          <a:extLst>
                            <a:ext uri="{FF2B5EF4-FFF2-40B4-BE49-F238E27FC236}">
                              <a16:creationId xmlns:a16="http://schemas.microsoft.com/office/drawing/2014/main" id="{6EC66805-537C-D6BB-717A-521C6E60D34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273" name="Oval 1614">
                          <a:extLst>
                            <a:ext uri="{FF2B5EF4-FFF2-40B4-BE49-F238E27FC236}">
                              <a16:creationId xmlns:a16="http://schemas.microsoft.com/office/drawing/2014/main" id="{8B0803A5-BE84-D2FC-8A14-A3A4E6A4DA1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274" name="Oval 1615">
                          <a:extLst>
                            <a:ext uri="{FF2B5EF4-FFF2-40B4-BE49-F238E27FC236}">
                              <a16:creationId xmlns:a16="http://schemas.microsoft.com/office/drawing/2014/main" id="{3CCC9165-50EE-187F-A662-59074599333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275" name="Oval 1616">
                          <a:extLst>
                            <a:ext uri="{FF2B5EF4-FFF2-40B4-BE49-F238E27FC236}">
                              <a16:creationId xmlns:a16="http://schemas.microsoft.com/office/drawing/2014/main" id="{EBA49BBD-4177-D40B-F3C3-5B0F005E151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267" name="Group 1617">
                        <a:extLst>
                          <a:ext uri="{FF2B5EF4-FFF2-40B4-BE49-F238E27FC236}">
                            <a16:creationId xmlns:a16="http://schemas.microsoft.com/office/drawing/2014/main" id="{1B53DD96-BDE1-EA3D-719A-2F03EFAB957B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268" name="AutoShape 1618">
                          <a:extLst>
                            <a:ext uri="{FF2B5EF4-FFF2-40B4-BE49-F238E27FC236}">
                              <a16:creationId xmlns:a16="http://schemas.microsoft.com/office/drawing/2014/main" id="{1E7223A8-746C-5EC0-9100-8701549DA09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269" name="Oval 1619">
                          <a:extLst>
                            <a:ext uri="{FF2B5EF4-FFF2-40B4-BE49-F238E27FC236}">
                              <a16:creationId xmlns:a16="http://schemas.microsoft.com/office/drawing/2014/main" id="{B892C3C3-1B13-B5B6-6F2B-C6CCB6F19A6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270" name="Oval 1620">
                          <a:extLst>
                            <a:ext uri="{FF2B5EF4-FFF2-40B4-BE49-F238E27FC236}">
                              <a16:creationId xmlns:a16="http://schemas.microsoft.com/office/drawing/2014/main" id="{8F2FF1DD-980C-C168-8F3F-93B3893CCF4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271" name="Oval 1621">
                          <a:extLst>
                            <a:ext uri="{FF2B5EF4-FFF2-40B4-BE49-F238E27FC236}">
                              <a16:creationId xmlns:a16="http://schemas.microsoft.com/office/drawing/2014/main" id="{1DCD29F5-A440-60A1-BC7B-76B0541761B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7241" name="Group 1622">
                    <a:extLst>
                      <a:ext uri="{FF2B5EF4-FFF2-40B4-BE49-F238E27FC236}">
                        <a16:creationId xmlns:a16="http://schemas.microsoft.com/office/drawing/2014/main" id="{D91B36CE-0D84-A0A0-4F61-F9E554C868E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4" y="1566"/>
                    <a:ext cx="162" cy="543"/>
                    <a:chOff x="1104" y="1056"/>
                    <a:chExt cx="162" cy="543"/>
                  </a:xfrm>
                </p:grpSpPr>
                <p:grpSp>
                  <p:nvGrpSpPr>
                    <p:cNvPr id="7242" name="Group 1623">
                      <a:extLst>
                        <a:ext uri="{FF2B5EF4-FFF2-40B4-BE49-F238E27FC236}">
                          <a16:creationId xmlns:a16="http://schemas.microsoft.com/office/drawing/2014/main" id="{0ED947B0-9FFF-3B3E-92F6-8B9F4983DCB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056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7254" name="Group 1624">
                        <a:extLst>
                          <a:ext uri="{FF2B5EF4-FFF2-40B4-BE49-F238E27FC236}">
                            <a16:creationId xmlns:a16="http://schemas.microsoft.com/office/drawing/2014/main" id="{C42AB32D-017A-F6DD-91FF-EF4F0CFD628A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260" name="AutoShape 1625">
                          <a:extLst>
                            <a:ext uri="{FF2B5EF4-FFF2-40B4-BE49-F238E27FC236}">
                              <a16:creationId xmlns:a16="http://schemas.microsoft.com/office/drawing/2014/main" id="{63A87237-F4BD-9283-DF09-79B646B71BD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261" name="Oval 1626">
                          <a:extLst>
                            <a:ext uri="{FF2B5EF4-FFF2-40B4-BE49-F238E27FC236}">
                              <a16:creationId xmlns:a16="http://schemas.microsoft.com/office/drawing/2014/main" id="{04C21173-F614-A0E0-F1F6-70FA39B5E3D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262" name="Oval 1627">
                          <a:extLst>
                            <a:ext uri="{FF2B5EF4-FFF2-40B4-BE49-F238E27FC236}">
                              <a16:creationId xmlns:a16="http://schemas.microsoft.com/office/drawing/2014/main" id="{6C3280DA-480B-436C-9090-A370517E216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263" name="Oval 1628">
                          <a:extLst>
                            <a:ext uri="{FF2B5EF4-FFF2-40B4-BE49-F238E27FC236}">
                              <a16:creationId xmlns:a16="http://schemas.microsoft.com/office/drawing/2014/main" id="{8FE4D853-D8BB-0E94-B323-54BB56697D9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255" name="Group 1629">
                        <a:extLst>
                          <a:ext uri="{FF2B5EF4-FFF2-40B4-BE49-F238E27FC236}">
                            <a16:creationId xmlns:a16="http://schemas.microsoft.com/office/drawing/2014/main" id="{641665E7-8014-D6F6-ED5F-FFF9E1CBB3D0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256" name="AutoShape 1630">
                          <a:extLst>
                            <a:ext uri="{FF2B5EF4-FFF2-40B4-BE49-F238E27FC236}">
                              <a16:creationId xmlns:a16="http://schemas.microsoft.com/office/drawing/2014/main" id="{FFEDD56B-B6C4-5A17-4A3D-34E9D906C4C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257" name="Oval 1631">
                          <a:extLst>
                            <a:ext uri="{FF2B5EF4-FFF2-40B4-BE49-F238E27FC236}">
                              <a16:creationId xmlns:a16="http://schemas.microsoft.com/office/drawing/2014/main" id="{F88D3803-ED63-E8DE-757F-0B1F675C0CB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258" name="Oval 1632">
                          <a:extLst>
                            <a:ext uri="{FF2B5EF4-FFF2-40B4-BE49-F238E27FC236}">
                              <a16:creationId xmlns:a16="http://schemas.microsoft.com/office/drawing/2014/main" id="{784D259C-6292-43C4-AED7-434F70ED481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259" name="Oval 1633">
                          <a:extLst>
                            <a:ext uri="{FF2B5EF4-FFF2-40B4-BE49-F238E27FC236}">
                              <a16:creationId xmlns:a16="http://schemas.microsoft.com/office/drawing/2014/main" id="{190CA35F-3990-183B-00D5-3C5A3214B6F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7243" name="Group 1634">
                      <a:extLst>
                        <a:ext uri="{FF2B5EF4-FFF2-40B4-BE49-F238E27FC236}">
                          <a16:creationId xmlns:a16="http://schemas.microsoft.com/office/drawing/2014/main" id="{BF05BF09-AB75-9316-573F-0C64D25FC5C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" y="1311"/>
                      <a:ext cx="162" cy="288"/>
                      <a:chOff x="1104" y="1056"/>
                      <a:chExt cx="162" cy="288"/>
                    </a:xfrm>
                  </p:grpSpPr>
                  <p:grpSp>
                    <p:nvGrpSpPr>
                      <p:cNvPr id="7244" name="Group 1635">
                        <a:extLst>
                          <a:ext uri="{FF2B5EF4-FFF2-40B4-BE49-F238E27FC236}">
                            <a16:creationId xmlns:a16="http://schemas.microsoft.com/office/drawing/2014/main" id="{E5F4F22D-76A2-11EF-BA10-9AAA4B952471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056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250" name="AutoShape 1636">
                          <a:extLst>
                            <a:ext uri="{FF2B5EF4-FFF2-40B4-BE49-F238E27FC236}">
                              <a16:creationId xmlns:a16="http://schemas.microsoft.com/office/drawing/2014/main" id="{6FD2769E-035D-7EDD-DED7-18E8DCD94AF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251" name="Oval 1637">
                          <a:extLst>
                            <a:ext uri="{FF2B5EF4-FFF2-40B4-BE49-F238E27FC236}">
                              <a16:creationId xmlns:a16="http://schemas.microsoft.com/office/drawing/2014/main" id="{F98EFF57-4EA4-1C25-77DD-EDF667B343B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252" name="Oval 1638">
                          <a:extLst>
                            <a:ext uri="{FF2B5EF4-FFF2-40B4-BE49-F238E27FC236}">
                              <a16:creationId xmlns:a16="http://schemas.microsoft.com/office/drawing/2014/main" id="{BFDB559A-1BAA-0863-2670-FF3F1892EC4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253" name="Oval 1639">
                          <a:extLst>
                            <a:ext uri="{FF2B5EF4-FFF2-40B4-BE49-F238E27FC236}">
                              <a16:creationId xmlns:a16="http://schemas.microsoft.com/office/drawing/2014/main" id="{5388A67F-2DFA-EC67-FE39-4101F08BB26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245" name="Group 1640">
                        <a:extLst>
                          <a:ext uri="{FF2B5EF4-FFF2-40B4-BE49-F238E27FC236}">
                            <a16:creationId xmlns:a16="http://schemas.microsoft.com/office/drawing/2014/main" id="{97419CE0-6837-C9D9-0BB4-7BF7058D836A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04" y="1182"/>
                        <a:ext cx="162" cy="162"/>
                        <a:chOff x="2784" y="1584"/>
                        <a:chExt cx="192" cy="204"/>
                      </a:xfrm>
                    </p:grpSpPr>
                    <p:sp>
                      <p:nvSpPr>
                        <p:cNvPr id="7246" name="AutoShape 1641">
                          <a:extLst>
                            <a:ext uri="{FF2B5EF4-FFF2-40B4-BE49-F238E27FC236}">
                              <a16:creationId xmlns:a16="http://schemas.microsoft.com/office/drawing/2014/main" id="{9E6627C0-3960-22C4-53D1-6D8964CD0A5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84" y="1692"/>
                          <a:ext cx="192" cy="48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247" name="Oval 1642">
                          <a:extLst>
                            <a:ext uri="{FF2B5EF4-FFF2-40B4-BE49-F238E27FC236}">
                              <a16:creationId xmlns:a16="http://schemas.microsoft.com/office/drawing/2014/main" id="{F86FA11F-E9E4-F9AF-297F-0A8954BCFC2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56" y="1740"/>
                          <a:ext cx="48" cy="48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248" name="Oval 1643">
                          <a:extLst>
                            <a:ext uri="{FF2B5EF4-FFF2-40B4-BE49-F238E27FC236}">
                              <a16:creationId xmlns:a16="http://schemas.microsoft.com/office/drawing/2014/main" id="{ADBB3160-8AEA-69F3-DC02-D4C88085D68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2856" y="1584"/>
                          <a:ext cx="47" cy="96"/>
                        </a:xfrm>
                        <a:prstGeom prst="ellipse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249" name="Oval 1644">
                          <a:extLst>
                            <a:ext uri="{FF2B5EF4-FFF2-40B4-BE49-F238E27FC236}">
                              <a16:creationId xmlns:a16="http://schemas.microsoft.com/office/drawing/2014/main" id="{6F4F1CF6-AB08-5EEF-CF76-DA552777C41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4" y="1638"/>
                          <a:ext cx="72" cy="54"/>
                        </a:xfrm>
                        <a:prstGeom prst="ellipse">
                          <a:avLst/>
                        </a:prstGeom>
                        <a:solidFill>
                          <a:srgbClr val="00CC66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Myriad Pro" panose="020B0503030403020204" pitchFamily="34" charset="0"/>
                            </a:defRPr>
                          </a:lvl9pPr>
                        </a:lstStyle>
                        <a:p>
                          <a:pPr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fr-FR" altLang="fr-FR" sz="1800">
                            <a:latin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</p:grpSp>
            <p:sp>
              <p:nvSpPr>
                <p:cNvPr id="7238" name="Line 1645">
                  <a:extLst>
                    <a:ext uri="{FF2B5EF4-FFF2-40B4-BE49-F238E27FC236}">
                      <a16:creationId xmlns:a16="http://schemas.microsoft.com/office/drawing/2014/main" id="{9853646C-6EA0-8B42-A601-80960EEEC6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06" y="259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7239" name="Freeform 1646">
                  <a:extLst>
                    <a:ext uri="{FF2B5EF4-FFF2-40B4-BE49-F238E27FC236}">
                      <a16:creationId xmlns:a16="http://schemas.microsoft.com/office/drawing/2014/main" id="{E289DEC6-C33D-2B51-4513-BC5268B2A5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8" y="2568"/>
                  <a:ext cx="96" cy="32"/>
                </a:xfrm>
                <a:custGeom>
                  <a:avLst/>
                  <a:gdLst>
                    <a:gd name="T0" fmla="*/ 0 w 96"/>
                    <a:gd name="T1" fmla="*/ 32 h 32"/>
                    <a:gd name="T2" fmla="*/ 52 w 96"/>
                    <a:gd name="T3" fmla="*/ 0 h 32"/>
                    <a:gd name="T4" fmla="*/ 96 w 96"/>
                    <a:gd name="T5" fmla="*/ 26 h 3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96" h="32">
                      <a:moveTo>
                        <a:pt x="0" y="32"/>
                      </a:moveTo>
                      <a:cubicBezTo>
                        <a:pt x="10" y="17"/>
                        <a:pt x="36" y="5"/>
                        <a:pt x="52" y="0"/>
                      </a:cubicBezTo>
                      <a:cubicBezTo>
                        <a:pt x="65" y="9"/>
                        <a:pt x="85" y="15"/>
                        <a:pt x="96" y="26"/>
                      </a:cubicBezTo>
                    </a:path>
                  </a:pathLst>
                </a:custGeom>
                <a:solidFill>
                  <a:schemeClr val="tx1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</p:grpSp>
      </p:grpSp>
      <p:grpSp>
        <p:nvGrpSpPr>
          <p:cNvPr id="7178" name="Group 1648">
            <a:extLst>
              <a:ext uri="{FF2B5EF4-FFF2-40B4-BE49-F238E27FC236}">
                <a16:creationId xmlns:a16="http://schemas.microsoft.com/office/drawing/2014/main" id="{0D60043C-3934-CBA6-BEB5-48ADA2AA4C19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2743200"/>
            <a:ext cx="1447800" cy="3276600"/>
            <a:chOff x="2212" y="1680"/>
            <a:chExt cx="1053" cy="2256"/>
          </a:xfrm>
        </p:grpSpPr>
        <p:grpSp>
          <p:nvGrpSpPr>
            <p:cNvPr id="7183" name="Group 1649">
              <a:extLst>
                <a:ext uri="{FF2B5EF4-FFF2-40B4-BE49-F238E27FC236}">
                  <a16:creationId xmlns:a16="http://schemas.microsoft.com/office/drawing/2014/main" id="{3C6AED02-381B-02FE-ED44-07EAB418F5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53" y="2048"/>
              <a:ext cx="150" cy="1888"/>
              <a:chOff x="576" y="1392"/>
              <a:chExt cx="240" cy="2448"/>
            </a:xfrm>
          </p:grpSpPr>
          <p:sp>
            <p:nvSpPr>
              <p:cNvPr id="7217" name="AutoShape 1650">
                <a:extLst>
                  <a:ext uri="{FF2B5EF4-FFF2-40B4-BE49-F238E27FC236}">
                    <a16:creationId xmlns:a16="http://schemas.microsoft.com/office/drawing/2014/main" id="{6C6BC8FF-4250-2E12-4A6D-A4C0E04F42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576" y="1392"/>
                <a:ext cx="240" cy="24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218" name="AutoShape 1651">
                <a:extLst>
                  <a:ext uri="{FF2B5EF4-FFF2-40B4-BE49-F238E27FC236}">
                    <a16:creationId xmlns:a16="http://schemas.microsoft.com/office/drawing/2014/main" id="{2CF4758C-6C61-E487-6501-54B5CB3604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784270">
                <a:off x="665" y="2159"/>
                <a:ext cx="66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82 w 21600"/>
                  <a:gd name="T13" fmla="*/ 4500 h 21600"/>
                  <a:gd name="T14" fmla="*/ 17018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219" name="AutoShape 1652">
                <a:extLst>
                  <a:ext uri="{FF2B5EF4-FFF2-40B4-BE49-F238E27FC236}">
                    <a16:creationId xmlns:a16="http://schemas.microsoft.com/office/drawing/2014/main" id="{5B6E7E20-C7DE-AD1C-76CC-51A8D74BA1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784270">
                <a:off x="654" y="2832"/>
                <a:ext cx="96" cy="28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220" name="AutoShape 1653">
                <a:extLst>
                  <a:ext uri="{FF2B5EF4-FFF2-40B4-BE49-F238E27FC236}">
                    <a16:creationId xmlns:a16="http://schemas.microsoft.com/office/drawing/2014/main" id="{9604303B-851C-31FA-CC4C-3991690B19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784270">
                <a:off x="654" y="2496"/>
                <a:ext cx="96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221" name="AutoShape 1654">
                <a:extLst>
                  <a:ext uri="{FF2B5EF4-FFF2-40B4-BE49-F238E27FC236}">
                    <a16:creationId xmlns:a16="http://schemas.microsoft.com/office/drawing/2014/main" id="{582332CA-A098-592D-FAA3-63C64E3912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784270">
                <a:off x="623" y="3215"/>
                <a:ext cx="144" cy="33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7184" name="AutoShape 1655">
              <a:extLst>
                <a:ext uri="{FF2B5EF4-FFF2-40B4-BE49-F238E27FC236}">
                  <a16:creationId xmlns:a16="http://schemas.microsoft.com/office/drawing/2014/main" id="{9BB62D59-2ADB-DCA8-0B26-23C7A567E5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6" y="1680"/>
              <a:ext cx="920" cy="414"/>
            </a:xfrm>
            <a:prstGeom prst="flowChartDecision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grpSp>
          <p:nvGrpSpPr>
            <p:cNvPr id="7185" name="Group 1656">
              <a:extLst>
                <a:ext uri="{FF2B5EF4-FFF2-40B4-BE49-F238E27FC236}">
                  <a16:creationId xmlns:a16="http://schemas.microsoft.com/office/drawing/2014/main" id="{DDD09FAE-A1C1-64AE-E395-DEAB28588E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35" y="1890"/>
              <a:ext cx="129" cy="104"/>
              <a:chOff x="2784" y="1584"/>
              <a:chExt cx="192" cy="204"/>
            </a:xfrm>
          </p:grpSpPr>
          <p:sp>
            <p:nvSpPr>
              <p:cNvPr id="7213" name="AutoShape 1657">
                <a:extLst>
                  <a:ext uri="{FF2B5EF4-FFF2-40B4-BE49-F238E27FC236}">
                    <a16:creationId xmlns:a16="http://schemas.microsoft.com/office/drawing/2014/main" id="{4F311AE8-B969-6EB3-FD3E-1922432224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1692"/>
                <a:ext cx="192" cy="48"/>
              </a:xfrm>
              <a:prstGeom prst="can">
                <a:avLst>
                  <a:gd name="adj" fmla="val 25000"/>
                </a:avLst>
              </a:prstGeom>
              <a:solidFill>
                <a:srgbClr val="00CC66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214" name="Oval 1658">
                <a:extLst>
                  <a:ext uri="{FF2B5EF4-FFF2-40B4-BE49-F238E27FC236}">
                    <a16:creationId xmlns:a16="http://schemas.microsoft.com/office/drawing/2014/main" id="{E81FC07D-54E9-132F-6CAA-7AEE08781C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6" y="1740"/>
                <a:ext cx="48" cy="48"/>
              </a:xfrm>
              <a:prstGeom prst="ellipse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215" name="Oval 1659">
                <a:extLst>
                  <a:ext uri="{FF2B5EF4-FFF2-40B4-BE49-F238E27FC236}">
                    <a16:creationId xmlns:a16="http://schemas.microsoft.com/office/drawing/2014/main" id="{7C29D34E-DB93-28BF-CE23-E019C9F873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2856" y="1584"/>
                <a:ext cx="47" cy="96"/>
              </a:xfrm>
              <a:prstGeom prst="ellipse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216" name="Oval 1660">
                <a:extLst>
                  <a:ext uri="{FF2B5EF4-FFF2-40B4-BE49-F238E27FC236}">
                    <a16:creationId xmlns:a16="http://schemas.microsoft.com/office/drawing/2014/main" id="{C3F984AA-CDC0-4ABF-E0F1-A3D9F68B7E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4" y="1638"/>
                <a:ext cx="72" cy="54"/>
              </a:xfrm>
              <a:prstGeom prst="ellipse">
                <a:avLst/>
              </a:prstGeom>
              <a:solidFill>
                <a:srgbClr val="00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186" name="Group 1661">
              <a:extLst>
                <a:ext uri="{FF2B5EF4-FFF2-40B4-BE49-F238E27FC236}">
                  <a16:creationId xmlns:a16="http://schemas.microsoft.com/office/drawing/2014/main" id="{28910141-244C-CB3B-54C8-719AEDAE5C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36" y="1972"/>
              <a:ext cx="129" cy="104"/>
              <a:chOff x="2784" y="1584"/>
              <a:chExt cx="192" cy="204"/>
            </a:xfrm>
          </p:grpSpPr>
          <p:sp>
            <p:nvSpPr>
              <p:cNvPr id="7209" name="AutoShape 1662">
                <a:extLst>
                  <a:ext uri="{FF2B5EF4-FFF2-40B4-BE49-F238E27FC236}">
                    <a16:creationId xmlns:a16="http://schemas.microsoft.com/office/drawing/2014/main" id="{364B937B-2EEB-2F91-E8D0-1EED1E61A8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1692"/>
                <a:ext cx="192" cy="48"/>
              </a:xfrm>
              <a:prstGeom prst="can">
                <a:avLst>
                  <a:gd name="adj" fmla="val 25000"/>
                </a:avLst>
              </a:prstGeom>
              <a:solidFill>
                <a:srgbClr val="00CC66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210" name="Oval 1663">
                <a:extLst>
                  <a:ext uri="{FF2B5EF4-FFF2-40B4-BE49-F238E27FC236}">
                    <a16:creationId xmlns:a16="http://schemas.microsoft.com/office/drawing/2014/main" id="{AA69C2C5-593D-2D17-E078-527FC7D1A1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6" y="1740"/>
                <a:ext cx="48" cy="48"/>
              </a:xfrm>
              <a:prstGeom prst="ellipse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211" name="Oval 1664">
                <a:extLst>
                  <a:ext uri="{FF2B5EF4-FFF2-40B4-BE49-F238E27FC236}">
                    <a16:creationId xmlns:a16="http://schemas.microsoft.com/office/drawing/2014/main" id="{69D2225B-9C30-FDC8-4B13-92CFD0DE08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2856" y="1584"/>
                <a:ext cx="47" cy="96"/>
              </a:xfrm>
              <a:prstGeom prst="ellipse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212" name="Oval 1665">
                <a:extLst>
                  <a:ext uri="{FF2B5EF4-FFF2-40B4-BE49-F238E27FC236}">
                    <a16:creationId xmlns:a16="http://schemas.microsoft.com/office/drawing/2014/main" id="{EA2EFB24-B9A6-3831-0941-D5093FDE23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4" y="1638"/>
                <a:ext cx="72" cy="54"/>
              </a:xfrm>
              <a:prstGeom prst="ellipse">
                <a:avLst/>
              </a:prstGeom>
              <a:solidFill>
                <a:srgbClr val="00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187" name="Group 1666">
              <a:extLst>
                <a:ext uri="{FF2B5EF4-FFF2-40B4-BE49-F238E27FC236}">
                  <a16:creationId xmlns:a16="http://schemas.microsoft.com/office/drawing/2014/main" id="{C9BBD709-13CF-4D2C-BF92-ADB48F9004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12" y="1891"/>
              <a:ext cx="129" cy="189"/>
              <a:chOff x="2208" y="1907"/>
              <a:chExt cx="129" cy="189"/>
            </a:xfrm>
          </p:grpSpPr>
          <p:grpSp>
            <p:nvGrpSpPr>
              <p:cNvPr id="7199" name="Group 1667">
                <a:extLst>
                  <a:ext uri="{FF2B5EF4-FFF2-40B4-BE49-F238E27FC236}">
                    <a16:creationId xmlns:a16="http://schemas.microsoft.com/office/drawing/2014/main" id="{7ADC8FCF-527C-7AD4-78CE-1D4680FFDC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08" y="1907"/>
                <a:ext cx="129" cy="104"/>
                <a:chOff x="2784" y="1584"/>
                <a:chExt cx="192" cy="204"/>
              </a:xfrm>
            </p:grpSpPr>
            <p:sp>
              <p:nvSpPr>
                <p:cNvPr id="7205" name="AutoShape 1668">
                  <a:extLst>
                    <a:ext uri="{FF2B5EF4-FFF2-40B4-BE49-F238E27FC236}">
                      <a16:creationId xmlns:a16="http://schemas.microsoft.com/office/drawing/2014/main" id="{5C0539BF-7F50-5D13-214F-7F478F1EB3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84" y="1692"/>
                  <a:ext cx="192" cy="48"/>
                </a:xfrm>
                <a:prstGeom prst="can">
                  <a:avLst>
                    <a:gd name="adj" fmla="val 25000"/>
                  </a:avLst>
                </a:prstGeom>
                <a:solidFill>
                  <a:srgbClr val="00CC66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206" name="Oval 1669">
                  <a:extLst>
                    <a:ext uri="{FF2B5EF4-FFF2-40B4-BE49-F238E27FC236}">
                      <a16:creationId xmlns:a16="http://schemas.microsoft.com/office/drawing/2014/main" id="{423C6357-E83C-2407-4EF2-E018B49936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56" y="1740"/>
                  <a:ext cx="48" cy="48"/>
                </a:xfrm>
                <a:prstGeom prst="ellipse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207" name="Oval 1670">
                  <a:extLst>
                    <a:ext uri="{FF2B5EF4-FFF2-40B4-BE49-F238E27FC236}">
                      <a16:creationId xmlns:a16="http://schemas.microsoft.com/office/drawing/2014/main" id="{33522D53-4690-02C4-AD6D-A1B558EFE3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856" y="1584"/>
                  <a:ext cx="47" cy="96"/>
                </a:xfrm>
                <a:prstGeom prst="ellipse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208" name="Oval 1671">
                  <a:extLst>
                    <a:ext uri="{FF2B5EF4-FFF2-40B4-BE49-F238E27FC236}">
                      <a16:creationId xmlns:a16="http://schemas.microsoft.com/office/drawing/2014/main" id="{A0197E2D-8A98-F919-5EA7-B194A04564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44" y="1638"/>
                  <a:ext cx="72" cy="54"/>
                </a:xfrm>
                <a:prstGeom prst="ellipse">
                  <a:avLst/>
                </a:prstGeom>
                <a:solidFill>
                  <a:srgbClr val="00CC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18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7200" name="Group 1672">
                <a:extLst>
                  <a:ext uri="{FF2B5EF4-FFF2-40B4-BE49-F238E27FC236}">
                    <a16:creationId xmlns:a16="http://schemas.microsoft.com/office/drawing/2014/main" id="{59E6473B-8F09-3CE8-8AB9-60D831C7932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08" y="1992"/>
                <a:ext cx="129" cy="104"/>
                <a:chOff x="2784" y="1584"/>
                <a:chExt cx="192" cy="204"/>
              </a:xfrm>
            </p:grpSpPr>
            <p:sp>
              <p:nvSpPr>
                <p:cNvPr id="7201" name="AutoShape 1673">
                  <a:extLst>
                    <a:ext uri="{FF2B5EF4-FFF2-40B4-BE49-F238E27FC236}">
                      <a16:creationId xmlns:a16="http://schemas.microsoft.com/office/drawing/2014/main" id="{CEBE963C-136E-423F-232A-FCAA30F3A5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84" y="1692"/>
                  <a:ext cx="192" cy="48"/>
                </a:xfrm>
                <a:prstGeom prst="can">
                  <a:avLst>
                    <a:gd name="adj" fmla="val 25000"/>
                  </a:avLst>
                </a:prstGeom>
                <a:solidFill>
                  <a:srgbClr val="00CC66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202" name="Oval 1674">
                  <a:extLst>
                    <a:ext uri="{FF2B5EF4-FFF2-40B4-BE49-F238E27FC236}">
                      <a16:creationId xmlns:a16="http://schemas.microsoft.com/office/drawing/2014/main" id="{0F123C67-ACEC-3987-C29D-41AD997400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56" y="1740"/>
                  <a:ext cx="48" cy="48"/>
                </a:xfrm>
                <a:prstGeom prst="ellipse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203" name="Oval 1675">
                  <a:extLst>
                    <a:ext uri="{FF2B5EF4-FFF2-40B4-BE49-F238E27FC236}">
                      <a16:creationId xmlns:a16="http://schemas.microsoft.com/office/drawing/2014/main" id="{3AD8C953-1014-3490-628F-C69E6884CD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856" y="1584"/>
                  <a:ext cx="47" cy="96"/>
                </a:xfrm>
                <a:prstGeom prst="ellipse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204" name="Oval 1676">
                  <a:extLst>
                    <a:ext uri="{FF2B5EF4-FFF2-40B4-BE49-F238E27FC236}">
                      <a16:creationId xmlns:a16="http://schemas.microsoft.com/office/drawing/2014/main" id="{085E0A08-2606-73FF-A613-BF99872962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44" y="1638"/>
                  <a:ext cx="72" cy="54"/>
                </a:xfrm>
                <a:prstGeom prst="ellipse">
                  <a:avLst/>
                </a:prstGeom>
                <a:solidFill>
                  <a:srgbClr val="00CC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1800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188" name="Group 1677">
              <a:extLst>
                <a:ext uri="{FF2B5EF4-FFF2-40B4-BE49-F238E27FC236}">
                  <a16:creationId xmlns:a16="http://schemas.microsoft.com/office/drawing/2014/main" id="{31B67ED4-0005-3F8E-C6A7-16712A084B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68" y="1680"/>
              <a:ext cx="129" cy="189"/>
              <a:chOff x="2208" y="1907"/>
              <a:chExt cx="129" cy="189"/>
            </a:xfrm>
          </p:grpSpPr>
          <p:grpSp>
            <p:nvGrpSpPr>
              <p:cNvPr id="7189" name="Group 1678">
                <a:extLst>
                  <a:ext uri="{FF2B5EF4-FFF2-40B4-BE49-F238E27FC236}">
                    <a16:creationId xmlns:a16="http://schemas.microsoft.com/office/drawing/2014/main" id="{00C2C558-02EC-CD27-3D22-8952982F64F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08" y="1907"/>
                <a:ext cx="129" cy="104"/>
                <a:chOff x="2784" y="1584"/>
                <a:chExt cx="192" cy="204"/>
              </a:xfrm>
            </p:grpSpPr>
            <p:sp>
              <p:nvSpPr>
                <p:cNvPr id="7195" name="AutoShape 1679">
                  <a:extLst>
                    <a:ext uri="{FF2B5EF4-FFF2-40B4-BE49-F238E27FC236}">
                      <a16:creationId xmlns:a16="http://schemas.microsoft.com/office/drawing/2014/main" id="{ACA6B7FB-D15B-9BC6-0131-CA559B1D3A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84" y="1692"/>
                  <a:ext cx="192" cy="48"/>
                </a:xfrm>
                <a:prstGeom prst="can">
                  <a:avLst>
                    <a:gd name="adj" fmla="val 25000"/>
                  </a:avLst>
                </a:prstGeom>
                <a:solidFill>
                  <a:srgbClr val="00CC66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196" name="Oval 1680">
                  <a:extLst>
                    <a:ext uri="{FF2B5EF4-FFF2-40B4-BE49-F238E27FC236}">
                      <a16:creationId xmlns:a16="http://schemas.microsoft.com/office/drawing/2014/main" id="{DF350FDD-3126-25F3-912B-3F93D44D9D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56" y="1740"/>
                  <a:ext cx="48" cy="48"/>
                </a:xfrm>
                <a:prstGeom prst="ellipse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197" name="Oval 1681">
                  <a:extLst>
                    <a:ext uri="{FF2B5EF4-FFF2-40B4-BE49-F238E27FC236}">
                      <a16:creationId xmlns:a16="http://schemas.microsoft.com/office/drawing/2014/main" id="{7D17794F-4B45-1BF6-3C4D-C6A153C6D0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856" y="1584"/>
                  <a:ext cx="47" cy="96"/>
                </a:xfrm>
                <a:prstGeom prst="ellipse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198" name="Oval 1682">
                  <a:extLst>
                    <a:ext uri="{FF2B5EF4-FFF2-40B4-BE49-F238E27FC236}">
                      <a16:creationId xmlns:a16="http://schemas.microsoft.com/office/drawing/2014/main" id="{02B7D0BA-3AC9-84C8-4848-131B7DA294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44" y="1638"/>
                  <a:ext cx="72" cy="54"/>
                </a:xfrm>
                <a:prstGeom prst="ellipse">
                  <a:avLst/>
                </a:prstGeom>
                <a:solidFill>
                  <a:srgbClr val="00CC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18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7190" name="Group 1683">
                <a:extLst>
                  <a:ext uri="{FF2B5EF4-FFF2-40B4-BE49-F238E27FC236}">
                    <a16:creationId xmlns:a16="http://schemas.microsoft.com/office/drawing/2014/main" id="{F701B891-0626-3183-7850-836CE22C23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08" y="1992"/>
                <a:ext cx="129" cy="104"/>
                <a:chOff x="2784" y="1584"/>
                <a:chExt cx="192" cy="204"/>
              </a:xfrm>
            </p:grpSpPr>
            <p:sp>
              <p:nvSpPr>
                <p:cNvPr id="7191" name="AutoShape 1684">
                  <a:extLst>
                    <a:ext uri="{FF2B5EF4-FFF2-40B4-BE49-F238E27FC236}">
                      <a16:creationId xmlns:a16="http://schemas.microsoft.com/office/drawing/2014/main" id="{A1E65F44-FB6B-AF8E-3245-643DB7C45A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84" y="1692"/>
                  <a:ext cx="192" cy="48"/>
                </a:xfrm>
                <a:prstGeom prst="can">
                  <a:avLst>
                    <a:gd name="adj" fmla="val 25000"/>
                  </a:avLst>
                </a:prstGeom>
                <a:solidFill>
                  <a:srgbClr val="00CC66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192" name="Oval 1685">
                  <a:extLst>
                    <a:ext uri="{FF2B5EF4-FFF2-40B4-BE49-F238E27FC236}">
                      <a16:creationId xmlns:a16="http://schemas.microsoft.com/office/drawing/2014/main" id="{301B116C-DD7B-70ED-0858-738F569FA2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56" y="1740"/>
                  <a:ext cx="48" cy="48"/>
                </a:xfrm>
                <a:prstGeom prst="ellipse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193" name="Oval 1686">
                  <a:extLst>
                    <a:ext uri="{FF2B5EF4-FFF2-40B4-BE49-F238E27FC236}">
                      <a16:creationId xmlns:a16="http://schemas.microsoft.com/office/drawing/2014/main" id="{C20B49C6-E595-355C-FEBA-2C07C53BE3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856" y="1584"/>
                  <a:ext cx="47" cy="96"/>
                </a:xfrm>
                <a:prstGeom prst="ellipse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194" name="Oval 1687">
                  <a:extLst>
                    <a:ext uri="{FF2B5EF4-FFF2-40B4-BE49-F238E27FC236}">
                      <a16:creationId xmlns:a16="http://schemas.microsoft.com/office/drawing/2014/main" id="{A741AEAF-AA95-BA8E-989E-5B8C2D3521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44" y="1638"/>
                  <a:ext cx="72" cy="54"/>
                </a:xfrm>
                <a:prstGeom prst="ellipse">
                  <a:avLst/>
                </a:prstGeom>
                <a:solidFill>
                  <a:srgbClr val="00CC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1800">
                    <a:latin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7179" name="Line 1688">
            <a:extLst>
              <a:ext uri="{FF2B5EF4-FFF2-40B4-BE49-F238E27FC236}">
                <a16:creationId xmlns:a16="http://schemas.microsoft.com/office/drawing/2014/main" id="{675EE9E9-C7F9-4EA8-05B9-CF45F5DC0F5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6019800"/>
            <a:ext cx="7239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180" name="Text Box 1689">
            <a:extLst>
              <a:ext uri="{FF2B5EF4-FFF2-40B4-BE49-F238E27FC236}">
                <a16:creationId xmlns:a16="http://schemas.microsoft.com/office/drawing/2014/main" id="{626301F6-405E-70DD-29A9-BFA39F096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105400"/>
            <a:ext cx="3505200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fr-FR" altLang="fr-FR" sz="2800">
                <a:solidFill>
                  <a:srgbClr val="FF3300"/>
                </a:solidFill>
                <a:latin typeface="Times New Roman" panose="02020603050405020304" pitchFamily="18" charset="0"/>
              </a:rPr>
              <a:t>plus c’est dangereux !</a:t>
            </a:r>
          </a:p>
        </p:txBody>
      </p:sp>
      <p:sp>
        <p:nvSpPr>
          <p:cNvPr id="7181" name="Text Box 1690">
            <a:extLst>
              <a:ext uri="{FF2B5EF4-FFF2-40B4-BE49-F238E27FC236}">
                <a16:creationId xmlns:a16="http://schemas.microsoft.com/office/drawing/2014/main" id="{A5B5236F-27FE-A2F3-2689-458E88612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4495800"/>
            <a:ext cx="7467600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fr-FR" altLang="fr-FR" sz="2800">
                <a:solidFill>
                  <a:srgbClr val="FF3300"/>
                </a:solidFill>
                <a:latin typeface="Times New Roman" panose="02020603050405020304" pitchFamily="18" charset="0"/>
              </a:rPr>
              <a:t>Plus les poteaux sont hauts, plus il y a d’isolateurs</a:t>
            </a:r>
          </a:p>
        </p:txBody>
      </p:sp>
      <p:sp>
        <p:nvSpPr>
          <p:cNvPr id="7182" name="Titre 8">
            <a:extLst>
              <a:ext uri="{FF2B5EF4-FFF2-40B4-BE49-F238E27FC236}">
                <a16:creationId xmlns:a16="http://schemas.microsoft.com/office/drawing/2014/main" id="{F5365077-C99A-6F23-9F9F-650541EACF9E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Chemins de l'électricité 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ce réservé du numéro de diapositive 5">
            <a:extLst>
              <a:ext uri="{FF2B5EF4-FFF2-40B4-BE49-F238E27FC236}">
                <a16:creationId xmlns:a16="http://schemas.microsoft.com/office/drawing/2014/main" id="{0AFB0621-4F18-D250-AF7C-88CB69AD0E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15FD7C5-1375-434F-87D2-1C8917E146FE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53251" name="Espace réservé du numéro de diapositive 1">
            <a:extLst>
              <a:ext uri="{FF2B5EF4-FFF2-40B4-BE49-F238E27FC236}">
                <a16:creationId xmlns:a16="http://schemas.microsoft.com/office/drawing/2014/main" id="{15E7BB42-A7E2-9391-A4D4-87AAC48426A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75CFA39-29C9-44A5-959E-AB47B77F2C5E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40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53252" name="Titre 8">
            <a:extLst>
              <a:ext uri="{FF2B5EF4-FFF2-40B4-BE49-F238E27FC236}">
                <a16:creationId xmlns:a16="http://schemas.microsoft.com/office/drawing/2014/main" id="{680B0CAB-B742-296D-F60F-127F60B4445C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Interventions avec risque électrique</a:t>
            </a:r>
          </a:p>
        </p:txBody>
      </p:sp>
      <p:sp>
        <p:nvSpPr>
          <p:cNvPr id="53253" name="Rectangle 2">
            <a:extLst>
              <a:ext uri="{FF2B5EF4-FFF2-40B4-BE49-F238E27FC236}">
                <a16:creationId xmlns:a16="http://schemas.microsoft.com/office/drawing/2014/main" id="{3A2E99F7-DDDB-23AC-E822-CCAAE295C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950" y="441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53254" name="Rectangle 3">
            <a:extLst>
              <a:ext uri="{FF2B5EF4-FFF2-40B4-BE49-F238E27FC236}">
                <a16:creationId xmlns:a16="http://schemas.microsoft.com/office/drawing/2014/main" id="{B222941A-91DF-DC15-ABC8-0C59C1DE7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416050"/>
            <a:ext cx="26495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Distances de sécurité : </a:t>
            </a:r>
            <a:endParaRPr lang="fr-FR" altLang="fr-FR" sz="2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255" name="Picture 7" descr="DOD - Réseaux - Energie - Electricité_Page_21">
            <a:extLst>
              <a:ext uri="{FF2B5EF4-FFF2-40B4-BE49-F238E27FC236}">
                <a16:creationId xmlns:a16="http://schemas.microsoft.com/office/drawing/2014/main" id="{A49E52FD-7537-7736-C9EF-113BAAB85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" t="47531" r="8124" b="13654"/>
          <a:stretch>
            <a:fillRect/>
          </a:stretch>
        </p:blipFill>
        <p:spPr bwMode="auto">
          <a:xfrm>
            <a:off x="1066800" y="1905000"/>
            <a:ext cx="6781800" cy="428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ce réservé du numéro de diapositive 5">
            <a:extLst>
              <a:ext uri="{FF2B5EF4-FFF2-40B4-BE49-F238E27FC236}">
                <a16:creationId xmlns:a16="http://schemas.microsoft.com/office/drawing/2014/main" id="{A9BCFA9D-7F40-DB56-E049-D0DC3AED87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F6B8D6A-2FEF-4BC6-BF7C-CA72A33B8E3C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41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54275" name="Espace réservé du numéro de diapositive 1">
            <a:extLst>
              <a:ext uri="{FF2B5EF4-FFF2-40B4-BE49-F238E27FC236}">
                <a16:creationId xmlns:a16="http://schemas.microsoft.com/office/drawing/2014/main" id="{3BABE8E5-7D7C-4FAC-A17A-66203AB9437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99C1CB6-2BEB-4E3E-B538-15B4253780DC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41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54276" name="Titre 8">
            <a:extLst>
              <a:ext uri="{FF2B5EF4-FFF2-40B4-BE49-F238E27FC236}">
                <a16:creationId xmlns:a16="http://schemas.microsoft.com/office/drawing/2014/main" id="{23D87AC9-2BDE-069A-4D72-C15B996E2E22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Interventions avec risque électrique</a:t>
            </a:r>
          </a:p>
        </p:txBody>
      </p:sp>
      <p:sp>
        <p:nvSpPr>
          <p:cNvPr id="54277" name="Rectangle 3">
            <a:extLst>
              <a:ext uri="{FF2B5EF4-FFF2-40B4-BE49-F238E27FC236}">
                <a16:creationId xmlns:a16="http://schemas.microsoft.com/office/drawing/2014/main" id="{3592BDE0-DB18-0048-C250-427EDDC1C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416050"/>
            <a:ext cx="533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Bâchage - Échelles à mains - Mâts d’éclairage : 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278" name="Rectangle 4">
            <a:extLst>
              <a:ext uri="{FF2B5EF4-FFF2-40B4-BE49-F238E27FC236}">
                <a16:creationId xmlns:a16="http://schemas.microsoft.com/office/drawing/2014/main" id="{E5B769B7-2D34-2DD4-864A-700793C89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863" y="2044700"/>
            <a:ext cx="828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Danger vient de la proximité des lignes aériennes : ENEDIS, Tram, SNCF, etc.</a:t>
            </a:r>
          </a:p>
        </p:txBody>
      </p:sp>
      <p:pic>
        <p:nvPicPr>
          <p:cNvPr id="54279" name="Picture 1" descr="img16">
            <a:extLst>
              <a:ext uri="{FF2B5EF4-FFF2-40B4-BE49-F238E27FC236}">
                <a16:creationId xmlns:a16="http://schemas.microsoft.com/office/drawing/2014/main" id="{E0314E44-305F-91DA-21C1-EF4648987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288" y="2484438"/>
            <a:ext cx="2855912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2">
            <a:extLst>
              <a:ext uri="{FF2B5EF4-FFF2-40B4-BE49-F238E27FC236}">
                <a16:creationId xmlns:a16="http://schemas.microsoft.com/office/drawing/2014/main" id="{3909DEF9-A69F-3C68-32A7-AA2ABB758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3" t="52415" r="5978" b="33981"/>
          <a:stretch>
            <a:fillRect/>
          </a:stretch>
        </p:blipFill>
        <p:spPr bwMode="auto">
          <a:xfrm>
            <a:off x="2773363" y="3790950"/>
            <a:ext cx="3111500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Picture 3">
            <a:extLst>
              <a:ext uri="{FF2B5EF4-FFF2-40B4-BE49-F238E27FC236}">
                <a16:creationId xmlns:a16="http://schemas.microsoft.com/office/drawing/2014/main" id="{8FCCE570-C29F-21C8-84AA-C7DC7DF69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4" t="26984" r="53563" b="50290"/>
          <a:stretch>
            <a:fillRect/>
          </a:stretch>
        </p:blipFill>
        <p:spPr bwMode="auto">
          <a:xfrm>
            <a:off x="304800" y="2590800"/>
            <a:ext cx="2319338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ce réservé du numéro de diapositive 5">
            <a:extLst>
              <a:ext uri="{FF2B5EF4-FFF2-40B4-BE49-F238E27FC236}">
                <a16:creationId xmlns:a16="http://schemas.microsoft.com/office/drawing/2014/main" id="{EB467CA1-0DDC-9A8E-C4F9-F044127258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18DEFAC-004D-4775-8BC5-54FBD6E6E0B6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55299" name="Espace réservé du numéro de diapositive 1">
            <a:extLst>
              <a:ext uri="{FF2B5EF4-FFF2-40B4-BE49-F238E27FC236}">
                <a16:creationId xmlns:a16="http://schemas.microsoft.com/office/drawing/2014/main" id="{B923D4F4-8F8B-E260-0CB8-747E5DAD798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BF2466F-613A-4D7B-86E1-D409212C9B3A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42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55300" name="Titre 8">
            <a:extLst>
              <a:ext uri="{FF2B5EF4-FFF2-40B4-BE49-F238E27FC236}">
                <a16:creationId xmlns:a16="http://schemas.microsoft.com/office/drawing/2014/main" id="{3565954D-C28F-AAC9-E8D2-D368CE7ACA16}"/>
              </a:ext>
            </a:extLst>
          </p:cNvPr>
          <p:cNvSpPr>
            <a:spLocks/>
          </p:cNvSpPr>
          <p:nvPr/>
        </p:nvSpPr>
        <p:spPr bwMode="auto">
          <a:xfrm>
            <a:off x="700088" y="2959100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Procédures opérationnelles</a:t>
            </a:r>
          </a:p>
        </p:txBody>
      </p:sp>
      <p:sp>
        <p:nvSpPr>
          <p:cNvPr id="55301" name="Rectangle 2">
            <a:extLst>
              <a:ext uri="{FF2B5EF4-FFF2-40B4-BE49-F238E27FC236}">
                <a16:creationId xmlns:a16="http://schemas.microsoft.com/office/drawing/2014/main" id="{0A5AD935-7B59-6987-1B07-8DD5C293F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ce réservé du numéro de diapositive 5">
            <a:extLst>
              <a:ext uri="{FF2B5EF4-FFF2-40B4-BE49-F238E27FC236}">
                <a16:creationId xmlns:a16="http://schemas.microsoft.com/office/drawing/2014/main" id="{1FE937F1-DADB-5243-144A-A1ACA50C0E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938C3C9-4CC8-4532-B1F8-706A9155916F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56323" name="Espace réservé du numéro de diapositive 1">
            <a:extLst>
              <a:ext uri="{FF2B5EF4-FFF2-40B4-BE49-F238E27FC236}">
                <a16:creationId xmlns:a16="http://schemas.microsoft.com/office/drawing/2014/main" id="{24616633-9A8D-3867-78C2-15911E1C7DD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1303D68-7A3F-4611-AD20-293BBA80C721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43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56324" name="Titre 8">
            <a:extLst>
              <a:ext uri="{FF2B5EF4-FFF2-40B4-BE49-F238E27FC236}">
                <a16:creationId xmlns:a16="http://schemas.microsoft.com/office/drawing/2014/main" id="{ABEA4635-97A0-4B60-B601-5BB38DC1E52F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Procédures opérationnelles</a:t>
            </a:r>
          </a:p>
        </p:txBody>
      </p:sp>
      <p:sp>
        <p:nvSpPr>
          <p:cNvPr id="56325" name="Rectangle 2">
            <a:extLst>
              <a:ext uri="{FF2B5EF4-FFF2-40B4-BE49-F238E27FC236}">
                <a16:creationId xmlns:a16="http://schemas.microsoft.com/office/drawing/2014/main" id="{59A5D1CB-770F-07B8-C5E7-E26515241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950" y="441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56326" name="Rectangle 3">
            <a:extLst>
              <a:ext uri="{FF2B5EF4-FFF2-40B4-BE49-F238E27FC236}">
                <a16:creationId xmlns:a16="http://schemas.microsoft.com/office/drawing/2014/main" id="{39745F95-B407-62D6-203A-3F3D7F3D9E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416050"/>
            <a:ext cx="74564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Niveau de protection de la tenue de feu face au risque électrique :</a:t>
            </a:r>
            <a:endParaRPr lang="fr-FR" altLang="fr-FR" sz="2000" b="1" u="sng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56327" name="Picture 7" descr="imagesCAB8TVLO">
            <a:extLst>
              <a:ext uri="{FF2B5EF4-FFF2-40B4-BE49-F238E27FC236}">
                <a16:creationId xmlns:a16="http://schemas.microsoft.com/office/drawing/2014/main" id="{4152C0A3-4EBF-4EBA-CE33-1A4CE99EA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574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8" name="Rectangle 8">
            <a:extLst>
              <a:ext uri="{FF2B5EF4-FFF2-40B4-BE49-F238E27FC236}">
                <a16:creationId xmlns:a16="http://schemas.microsoft.com/office/drawing/2014/main" id="{D2802466-6EEA-93D2-7D0C-73637AA17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438400"/>
            <a:ext cx="57912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Absence de spécification concernant les performances des gants face au risque d'électrocution.</a:t>
            </a:r>
            <a:r>
              <a:rPr lang="fr-FR" altLang="fr-FR" sz="200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56329" name="Picture 9" descr="DOD - Réseaux - Energie - Electricité_Page_28">
            <a:extLst>
              <a:ext uri="{FF2B5EF4-FFF2-40B4-BE49-F238E27FC236}">
                <a16:creationId xmlns:a16="http://schemas.microsoft.com/office/drawing/2014/main" id="{BCC7B80D-338A-2741-DDC8-C8EB817AF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1" t="51588" r="18588" b="42929"/>
          <a:stretch>
            <a:fillRect/>
          </a:stretch>
        </p:blipFill>
        <p:spPr bwMode="auto">
          <a:xfrm>
            <a:off x="725488" y="4365625"/>
            <a:ext cx="74676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ce réservé du numéro de diapositive 5">
            <a:extLst>
              <a:ext uri="{FF2B5EF4-FFF2-40B4-BE49-F238E27FC236}">
                <a16:creationId xmlns:a16="http://schemas.microsoft.com/office/drawing/2014/main" id="{1775E6D0-12E9-F18F-BCA0-A5AD85DA4D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7C2F7E3-38CE-45AD-8758-BC873573DE43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44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57347" name="Espace réservé du numéro de diapositive 1">
            <a:extLst>
              <a:ext uri="{FF2B5EF4-FFF2-40B4-BE49-F238E27FC236}">
                <a16:creationId xmlns:a16="http://schemas.microsoft.com/office/drawing/2014/main" id="{1063EEDC-34E6-94CC-6C02-958B6ED88C0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BE4E800-3DD0-4FD1-B317-5CACAE92C5D0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44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57348" name="Titre 8">
            <a:extLst>
              <a:ext uri="{FF2B5EF4-FFF2-40B4-BE49-F238E27FC236}">
                <a16:creationId xmlns:a16="http://schemas.microsoft.com/office/drawing/2014/main" id="{6D018742-0B28-09E3-C1EF-D6F946DAB1E5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Procédures opérationnelles</a:t>
            </a:r>
          </a:p>
        </p:txBody>
      </p:sp>
      <p:sp>
        <p:nvSpPr>
          <p:cNvPr id="57349" name="Rectangle 3">
            <a:extLst>
              <a:ext uri="{FF2B5EF4-FFF2-40B4-BE49-F238E27FC236}">
                <a16:creationId xmlns:a16="http://schemas.microsoft.com/office/drawing/2014/main" id="{DE3ED424-A5ED-BECA-9C12-F7412922F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416050"/>
            <a:ext cx="6899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Missions secours d'urgence aux personnes et secours routier : </a:t>
            </a:r>
          </a:p>
        </p:txBody>
      </p:sp>
      <p:sp>
        <p:nvSpPr>
          <p:cNvPr id="57350" name="Rectangle 7">
            <a:extLst>
              <a:ext uri="{FF2B5EF4-FFF2-40B4-BE49-F238E27FC236}">
                <a16:creationId xmlns:a16="http://schemas.microsoft.com/office/drawing/2014/main" id="{91BFD75C-0F09-BB10-EDE3-9FB0DFB2E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057400"/>
            <a:ext cx="8153400" cy="378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Moyens SR et les engins d'incendie (FPT, etc.) </a:t>
            </a:r>
            <a:r>
              <a:rPr lang="fr-FR" altLang="fr-FR" sz="1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gants 1 000 volts assurant protection électrique et protection mécanique.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Pour toutes actions sur des câbles ou installations basse tension, il est impératif de porter :</a:t>
            </a: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Gants 1 000 volts,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Casque F1 ou Rosenbauer avec les 2 visières baissées et regard opposé (cf. DOD IUV),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Utiliser la perche en fonction de l'analyse bénéfice/risque.</a:t>
            </a:r>
            <a:r>
              <a:rPr lang="fr-FR" altLang="fr-FR" sz="2000"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ce réservé du numéro de diapositive 5">
            <a:extLst>
              <a:ext uri="{FF2B5EF4-FFF2-40B4-BE49-F238E27FC236}">
                <a16:creationId xmlns:a16="http://schemas.microsoft.com/office/drawing/2014/main" id="{ACF11F43-281E-B423-F370-D02EE4EFBD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944AD79-67CE-495B-87F8-C221FD26F5EA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45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58371" name="Espace réservé du numéro de diapositive 1">
            <a:extLst>
              <a:ext uri="{FF2B5EF4-FFF2-40B4-BE49-F238E27FC236}">
                <a16:creationId xmlns:a16="http://schemas.microsoft.com/office/drawing/2014/main" id="{04152FA3-7C47-2BBB-5BD1-35D43F728B0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D9DFBE5-5BAF-462F-B46D-D47A697AD3A8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45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58372" name="Titre 8">
            <a:extLst>
              <a:ext uri="{FF2B5EF4-FFF2-40B4-BE49-F238E27FC236}">
                <a16:creationId xmlns:a16="http://schemas.microsoft.com/office/drawing/2014/main" id="{E4895AB6-07ED-86D5-DA16-794E16FA869D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Procédures opérationnelles</a:t>
            </a:r>
          </a:p>
        </p:txBody>
      </p:sp>
      <p:sp>
        <p:nvSpPr>
          <p:cNvPr id="58373" name="Rectangle 3">
            <a:extLst>
              <a:ext uri="{FF2B5EF4-FFF2-40B4-BE49-F238E27FC236}">
                <a16:creationId xmlns:a16="http://schemas.microsoft.com/office/drawing/2014/main" id="{FB0B6926-618D-CC97-CC95-72BD20809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447800"/>
            <a:ext cx="83486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Installations intérieures individuelles : </a:t>
            </a:r>
            <a:endParaRPr lang="fr-FR" altLang="fr-FR" sz="2000" b="1" u="sng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 la situation l'exige, les SP peuvent manœuvrer les organes de coupure des installations intérieures individuelles</a:t>
            </a: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58374" name="Picture 8" descr="DOD - Réseaux - Energie - Electricité_Page_44">
            <a:extLst>
              <a:ext uri="{FF2B5EF4-FFF2-40B4-BE49-F238E27FC236}">
                <a16:creationId xmlns:a16="http://schemas.microsoft.com/office/drawing/2014/main" id="{594F9B42-E85E-5DCC-1230-A86D0863C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9" t="68654" r="6651" b="13118"/>
          <a:stretch>
            <a:fillRect/>
          </a:stretch>
        </p:blipFill>
        <p:spPr bwMode="auto">
          <a:xfrm>
            <a:off x="533400" y="3048000"/>
            <a:ext cx="8229600" cy="279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ce réservé du numéro de diapositive 5">
            <a:extLst>
              <a:ext uri="{FF2B5EF4-FFF2-40B4-BE49-F238E27FC236}">
                <a16:creationId xmlns:a16="http://schemas.microsoft.com/office/drawing/2014/main" id="{003FF047-C5E2-EAE9-D6AE-59371BBC54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99E5370-92F6-4846-BD50-CD88B02B465C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46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59395" name="Espace réservé du numéro de diapositive 1">
            <a:extLst>
              <a:ext uri="{FF2B5EF4-FFF2-40B4-BE49-F238E27FC236}">
                <a16:creationId xmlns:a16="http://schemas.microsoft.com/office/drawing/2014/main" id="{4D898121-7DBD-AD20-8DD3-E6120603E03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021ECF0-C475-4EB0-A2E1-2274BBA65CDB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46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59396" name="Titre 8">
            <a:extLst>
              <a:ext uri="{FF2B5EF4-FFF2-40B4-BE49-F238E27FC236}">
                <a16:creationId xmlns:a16="http://schemas.microsoft.com/office/drawing/2014/main" id="{2A066CE9-5433-38EF-BF85-85F84FF341CA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Procédures opérationnelles</a:t>
            </a:r>
          </a:p>
        </p:txBody>
      </p:sp>
      <p:sp>
        <p:nvSpPr>
          <p:cNvPr id="59397" name="Rectangle 3">
            <a:extLst>
              <a:ext uri="{FF2B5EF4-FFF2-40B4-BE49-F238E27FC236}">
                <a16:creationId xmlns:a16="http://schemas.microsoft.com/office/drawing/2014/main" id="{4D3064DC-6E98-C554-84ED-B48DC4D48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95400"/>
            <a:ext cx="3938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Interventions sur transformateur :</a:t>
            </a:r>
          </a:p>
        </p:txBody>
      </p:sp>
      <p:sp>
        <p:nvSpPr>
          <p:cNvPr id="59398" name="Rectangle 2">
            <a:extLst>
              <a:ext uri="{FF2B5EF4-FFF2-40B4-BE49-F238E27FC236}">
                <a16:creationId xmlns:a16="http://schemas.microsoft.com/office/drawing/2014/main" id="{69BD8AD2-89D1-1D2C-5D6E-1DBF747BF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59399" name="Rectangle 7">
            <a:extLst>
              <a:ext uri="{FF2B5EF4-FFF2-40B4-BE49-F238E27FC236}">
                <a16:creationId xmlns:a16="http://schemas.microsoft.com/office/drawing/2014/main" id="{AD776491-2AA1-F6DC-3476-02F7570EE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981200"/>
            <a:ext cx="8007350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 demandera le type de transformateur et fera réaliser un périmètre de sécurité égal à 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Poste RTE : limite enceinte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Poste mixte RTE – ENESIS : limite enceinte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Poste ENESIS : 10 m </a:t>
            </a:r>
          </a:p>
        </p:txBody>
      </p:sp>
      <p:pic>
        <p:nvPicPr>
          <p:cNvPr id="59400" name="Picture 10" descr="gfor_formation_01">
            <a:extLst>
              <a:ext uri="{FF2B5EF4-FFF2-40B4-BE49-F238E27FC236}">
                <a16:creationId xmlns:a16="http://schemas.microsoft.com/office/drawing/2014/main" id="{A9E541AA-5FFB-1932-DC09-AF7E40497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1"/>
          <a:stretch>
            <a:fillRect/>
          </a:stretch>
        </p:blipFill>
        <p:spPr bwMode="auto">
          <a:xfrm>
            <a:off x="5710238" y="3284538"/>
            <a:ext cx="3090862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ce réservé du numéro de diapositive 5">
            <a:extLst>
              <a:ext uri="{FF2B5EF4-FFF2-40B4-BE49-F238E27FC236}">
                <a16:creationId xmlns:a16="http://schemas.microsoft.com/office/drawing/2014/main" id="{5FF0443A-AC3F-561C-3B0B-6DD414BE8D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9859FE4-C52A-4521-A861-29087D30623B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47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60419" name="Espace réservé du numéro de diapositive 1">
            <a:extLst>
              <a:ext uri="{FF2B5EF4-FFF2-40B4-BE49-F238E27FC236}">
                <a16:creationId xmlns:a16="http://schemas.microsoft.com/office/drawing/2014/main" id="{98408654-F3CE-7DB9-781E-CD6F5E0DDD2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D04F901-A6E8-4341-859C-87C6D360793F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47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60420" name="Titre 8">
            <a:extLst>
              <a:ext uri="{FF2B5EF4-FFF2-40B4-BE49-F238E27FC236}">
                <a16:creationId xmlns:a16="http://schemas.microsoft.com/office/drawing/2014/main" id="{8CA5B685-65B6-C385-564D-A5CE2FFD62F6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Procédures opérationnelles</a:t>
            </a:r>
          </a:p>
        </p:txBody>
      </p:sp>
      <p:sp>
        <p:nvSpPr>
          <p:cNvPr id="60421" name="Rectangle 3">
            <a:extLst>
              <a:ext uri="{FF2B5EF4-FFF2-40B4-BE49-F238E27FC236}">
                <a16:creationId xmlns:a16="http://schemas.microsoft.com/office/drawing/2014/main" id="{93CC1D84-8201-97D3-B684-0DE132572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416050"/>
            <a:ext cx="34512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Installations photovoltaïques :</a:t>
            </a:r>
            <a:endParaRPr lang="fr-FR" altLang="fr-FR" sz="2000" b="1" u="sng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422" name="Rectangle 7">
            <a:extLst>
              <a:ext uri="{FF2B5EF4-FFF2-40B4-BE49-F238E27FC236}">
                <a16:creationId xmlns:a16="http://schemas.microsoft.com/office/drawing/2014/main" id="{39E56DE8-D866-8299-418F-1D6092612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057400"/>
            <a:ext cx="8153400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Mettre à l'arrêt l'installation :</a:t>
            </a:r>
            <a:endParaRPr lang="fr-FR" altLang="fr-FR" sz="2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Compteur achat/revente et onduleur,</a:t>
            </a:r>
            <a:endParaRPr lang="fr-FR" altLang="fr-FR" sz="2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endParaRPr lang="fr-FR" altLang="fr-FR" sz="2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Coup de poing d'arrêt d'urgence identifié,</a:t>
            </a:r>
            <a:endParaRPr lang="fr-FR" altLang="fr-FR" sz="2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endParaRPr lang="fr-FR" altLang="fr-FR" sz="2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Demander l'intervention de l'installateur,</a:t>
            </a:r>
            <a:endParaRPr lang="fr-FR" altLang="fr-FR" sz="2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endParaRPr lang="fr-FR" altLang="fr-FR" sz="2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Préparer ou demander la LELEC.</a:t>
            </a:r>
            <a:endParaRPr lang="fr-FR" altLang="fr-FR" sz="20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423" name="Picture 9" descr="imagesCA0YJ2BK">
            <a:extLst>
              <a:ext uri="{FF2B5EF4-FFF2-40B4-BE49-F238E27FC236}">
                <a16:creationId xmlns:a16="http://schemas.microsoft.com/office/drawing/2014/main" id="{A69EDB34-B407-45A2-68E1-1DC808A37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429000"/>
            <a:ext cx="301307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ce réservé du numéro de diapositive 5">
            <a:extLst>
              <a:ext uri="{FF2B5EF4-FFF2-40B4-BE49-F238E27FC236}">
                <a16:creationId xmlns:a16="http://schemas.microsoft.com/office/drawing/2014/main" id="{454BA269-7EAE-A6DA-A2D4-20E5EA676F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788E336-9DED-4436-9D26-0C660FB2FBBB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48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61443" name="Espace réservé du numéro de diapositive 1">
            <a:extLst>
              <a:ext uri="{FF2B5EF4-FFF2-40B4-BE49-F238E27FC236}">
                <a16:creationId xmlns:a16="http://schemas.microsoft.com/office/drawing/2014/main" id="{26C0037A-4830-BFF7-5C90-056C11ED3B9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C6C4F6D-4A91-4564-A82D-5B4361FDAAE5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61444" name="Titre 8">
            <a:extLst>
              <a:ext uri="{FF2B5EF4-FFF2-40B4-BE49-F238E27FC236}">
                <a16:creationId xmlns:a16="http://schemas.microsoft.com/office/drawing/2014/main" id="{C38076C9-8171-DAB3-46CC-D0D65A95ACC3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Procédures opérationnelles</a:t>
            </a:r>
          </a:p>
        </p:txBody>
      </p:sp>
      <p:sp>
        <p:nvSpPr>
          <p:cNvPr id="61445" name="Rectangle 3">
            <a:extLst>
              <a:ext uri="{FF2B5EF4-FFF2-40B4-BE49-F238E27FC236}">
                <a16:creationId xmlns:a16="http://schemas.microsoft.com/office/drawing/2014/main" id="{0E99C19E-B676-0D11-8DF6-6015EC6E9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416050"/>
            <a:ext cx="34512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Installations photovoltaïques :</a:t>
            </a:r>
            <a:endParaRPr lang="fr-FR" altLang="fr-FR" sz="2000" b="1" u="sng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46" name="Rectangle 7">
            <a:extLst>
              <a:ext uri="{FF2B5EF4-FFF2-40B4-BE49-F238E27FC236}">
                <a16:creationId xmlns:a16="http://schemas.microsoft.com/office/drawing/2014/main" id="{7B70A318-0CB3-5EFF-E3F1-A7C42011FA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057400"/>
            <a:ext cx="8153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47" name="Picture 8" descr="DOD - Réseaux - Energie - Electricité_Page_59">
            <a:extLst>
              <a:ext uri="{FF2B5EF4-FFF2-40B4-BE49-F238E27FC236}">
                <a16:creationId xmlns:a16="http://schemas.microsoft.com/office/drawing/2014/main" id="{74D3595C-1D9A-74C4-EF9A-B71E0ACE5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7" t="30913" r="4666" b="42398"/>
          <a:stretch>
            <a:fillRect/>
          </a:stretch>
        </p:blipFill>
        <p:spPr bwMode="auto">
          <a:xfrm>
            <a:off x="381000" y="2057400"/>
            <a:ext cx="8382000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u numéro de diapositive 5">
            <a:extLst>
              <a:ext uri="{FF2B5EF4-FFF2-40B4-BE49-F238E27FC236}">
                <a16:creationId xmlns:a16="http://schemas.microsoft.com/office/drawing/2014/main" id="{9F1921F1-747E-B415-E568-F6ABE07E6F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AD33511-8CCB-49C7-A659-C61E8FD9F1C4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49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62467" name="Espace réservé du numéro de diapositive 1">
            <a:extLst>
              <a:ext uri="{FF2B5EF4-FFF2-40B4-BE49-F238E27FC236}">
                <a16:creationId xmlns:a16="http://schemas.microsoft.com/office/drawing/2014/main" id="{B15BB360-9A98-9DD0-7C1F-16DB5C6CBAF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38C25D5-8DFB-416D-A79C-51E38DBD9C36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49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62468" name="Titre 8">
            <a:extLst>
              <a:ext uri="{FF2B5EF4-FFF2-40B4-BE49-F238E27FC236}">
                <a16:creationId xmlns:a16="http://schemas.microsoft.com/office/drawing/2014/main" id="{1E3D4585-8C5B-8AF7-F7C1-62FDEE242B89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Procédures opérationnelles</a:t>
            </a:r>
          </a:p>
        </p:txBody>
      </p:sp>
      <p:sp>
        <p:nvSpPr>
          <p:cNvPr id="62469" name="Rectangle 3">
            <a:extLst>
              <a:ext uri="{FF2B5EF4-FFF2-40B4-BE49-F238E27FC236}">
                <a16:creationId xmlns:a16="http://schemas.microsoft.com/office/drawing/2014/main" id="{80B8EC98-8F7D-AE79-1547-124746641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416050"/>
            <a:ext cx="34512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Installations photovoltaïques :</a:t>
            </a:r>
            <a:endParaRPr lang="fr-FR" altLang="fr-FR" sz="2000" b="1" u="sng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70" name="Rectangle 2">
            <a:extLst>
              <a:ext uri="{FF2B5EF4-FFF2-40B4-BE49-F238E27FC236}">
                <a16:creationId xmlns:a16="http://schemas.microsoft.com/office/drawing/2014/main" id="{AA76432E-B4F9-AB9E-2055-CDE1E30E8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62471" name="Rectangle 7">
            <a:extLst>
              <a:ext uri="{FF2B5EF4-FFF2-40B4-BE49-F238E27FC236}">
                <a16:creationId xmlns:a16="http://schemas.microsoft.com/office/drawing/2014/main" id="{C45B6F25-48CB-A7C8-3200-6C8907ED6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057400"/>
            <a:ext cx="81534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Important : </a:t>
            </a:r>
            <a:endParaRPr lang="fr-FR" altLang="fr-FR" sz="2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Aucun contact direct avec les panneaux,</a:t>
            </a:r>
            <a:endParaRPr lang="fr-FR" altLang="fr-FR" sz="2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Aucune mise en appui d'échelle sur les panneaux (respecter la distance d’1 m entre le panneau et la nacelle),</a:t>
            </a:r>
            <a:endParaRPr lang="fr-FR" altLang="fr-FR" sz="2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Aucun démontage des panneaux sans personnel compétents sur les lieux,</a:t>
            </a:r>
            <a:endParaRPr lang="fr-FR" altLang="fr-FR" sz="2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Éviter la dégradation des panneaux lors de la phase de déblai.</a:t>
            </a:r>
            <a:endParaRPr lang="fr-FR" altLang="fr-FR" sz="2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D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éblai doit être réalisé avec des EPI adaptés (</a:t>
            </a: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gants, si besoin de contact avec les fils dégradés utiliser les gants 1 000 volts, visière de protection baissée, manches longues) protection respiratoire adaptée.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u numéro de diapositive 5">
            <a:extLst>
              <a:ext uri="{FF2B5EF4-FFF2-40B4-BE49-F238E27FC236}">
                <a16:creationId xmlns:a16="http://schemas.microsoft.com/office/drawing/2014/main" id="{DE587ABF-E691-CBAB-D407-150335C07B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B16B9C-3A91-4027-8090-6A35FAB4E08C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9219" name="Titre 8">
            <a:extLst>
              <a:ext uri="{FF2B5EF4-FFF2-40B4-BE49-F238E27FC236}">
                <a16:creationId xmlns:a16="http://schemas.microsoft.com/office/drawing/2014/main" id="{C928ACFC-73C4-BF76-7880-2A9558D78EBE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Installations photovoltaïque  </a:t>
            </a:r>
          </a:p>
        </p:txBody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E61B463E-3AA9-47C8-4EDF-B0483B87D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371600"/>
            <a:ext cx="807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signalétique : </a:t>
            </a:r>
            <a:endParaRPr lang="fr-FR" altLang="fr-FR" sz="2000" b="1" u="sng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221" name="Picture 1028" descr="DOD - Réseaux - Energie - Electricité_Page_57.2">
            <a:extLst>
              <a:ext uri="{FF2B5EF4-FFF2-40B4-BE49-F238E27FC236}">
                <a16:creationId xmlns:a16="http://schemas.microsoft.com/office/drawing/2014/main" id="{439158C7-BB93-032C-15E6-F09337FF5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3" t="9035" r="14594" b="32271"/>
          <a:stretch>
            <a:fillRect/>
          </a:stretch>
        </p:blipFill>
        <p:spPr bwMode="auto">
          <a:xfrm>
            <a:off x="533400" y="1828800"/>
            <a:ext cx="8153400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Espace réservé du numéro de diapositive 5">
            <a:extLst>
              <a:ext uri="{FF2B5EF4-FFF2-40B4-BE49-F238E27FC236}">
                <a16:creationId xmlns:a16="http://schemas.microsoft.com/office/drawing/2014/main" id="{F9709F59-02E2-506F-E16B-509C6137BC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BAB1342-A7B2-43E2-87F5-2181D48FE346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50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63491" name="Espace réservé du numéro de diapositive 1">
            <a:extLst>
              <a:ext uri="{FF2B5EF4-FFF2-40B4-BE49-F238E27FC236}">
                <a16:creationId xmlns:a16="http://schemas.microsoft.com/office/drawing/2014/main" id="{AD345498-FA29-967F-B51B-E3415B0F0EA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9FC70B4-150F-48DC-A593-4622FC69DE39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50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63492" name="Titre 8">
            <a:extLst>
              <a:ext uri="{FF2B5EF4-FFF2-40B4-BE49-F238E27FC236}">
                <a16:creationId xmlns:a16="http://schemas.microsoft.com/office/drawing/2014/main" id="{EF61CEE8-F5E7-8A2E-89E7-95DB41D95CE5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Interventions avec risque électrique</a:t>
            </a:r>
          </a:p>
        </p:txBody>
      </p:sp>
      <p:pic>
        <p:nvPicPr>
          <p:cNvPr id="63493" name="Image 3">
            <a:extLst>
              <a:ext uri="{FF2B5EF4-FFF2-40B4-BE49-F238E27FC236}">
                <a16:creationId xmlns:a16="http://schemas.microsoft.com/office/drawing/2014/main" id="{09F24F66-36AF-5D49-32E7-259BB9BAF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" t="51050" r="5478" b="31055"/>
          <a:stretch>
            <a:fillRect/>
          </a:stretch>
        </p:blipFill>
        <p:spPr bwMode="auto">
          <a:xfrm>
            <a:off x="384175" y="2451100"/>
            <a:ext cx="8375650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Espace réservé du numéro de diapositive 5">
            <a:extLst>
              <a:ext uri="{FF2B5EF4-FFF2-40B4-BE49-F238E27FC236}">
                <a16:creationId xmlns:a16="http://schemas.microsoft.com/office/drawing/2014/main" id="{1DA45931-ADFE-A25E-386B-8D775DCAD6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C88B513-7B20-46B5-818D-4DA38B2FB044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51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64515" name="Espace réservé du numéro de diapositive 1">
            <a:extLst>
              <a:ext uri="{FF2B5EF4-FFF2-40B4-BE49-F238E27FC236}">
                <a16:creationId xmlns:a16="http://schemas.microsoft.com/office/drawing/2014/main" id="{D8B1C7B3-1026-06BE-DD53-4F2C40F065E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7A07602-2E65-45D1-980E-C0C0B8A657CF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51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64516" name="Titre 8">
            <a:extLst>
              <a:ext uri="{FF2B5EF4-FFF2-40B4-BE49-F238E27FC236}">
                <a16:creationId xmlns:a16="http://schemas.microsoft.com/office/drawing/2014/main" id="{D08EB31B-2C1B-8639-7ADE-0F8DE8AE2BDF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Interventions avec risque électrique</a:t>
            </a:r>
          </a:p>
        </p:txBody>
      </p:sp>
      <p:sp>
        <p:nvSpPr>
          <p:cNvPr id="64517" name="Rectangle 3">
            <a:extLst>
              <a:ext uri="{FF2B5EF4-FFF2-40B4-BE49-F238E27FC236}">
                <a16:creationId xmlns:a16="http://schemas.microsoft.com/office/drawing/2014/main" id="{415B99BA-A6BE-0938-A8F0-5D54075C8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96988"/>
            <a:ext cx="3390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Tramway : risque électrique  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4518" name="Image 1">
            <a:extLst>
              <a:ext uri="{FF2B5EF4-FFF2-40B4-BE49-F238E27FC236}">
                <a16:creationId xmlns:a16="http://schemas.microsoft.com/office/drawing/2014/main" id="{C15D5F22-88DB-52A2-20D3-7CEE7FFFE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67025"/>
            <a:ext cx="396240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9" name="Rectangle 8">
            <a:extLst>
              <a:ext uri="{FF2B5EF4-FFF2-40B4-BE49-F238E27FC236}">
                <a16:creationId xmlns:a16="http://schemas.microsoft.com/office/drawing/2014/main" id="{95BD673F-AE64-E869-A599-9FA76FAFD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5" y="1338263"/>
            <a:ext cx="4800600" cy="163195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DLV = 3 mètres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Si inférieure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APPLICATION DE LA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CONSIGNE OPÉRATIONNELLE N°1</a:t>
            </a:r>
            <a:endParaRPr lang="fr-FR" altLang="fr-FR" sz="20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Espace réservé du numéro de diapositive 5">
            <a:extLst>
              <a:ext uri="{FF2B5EF4-FFF2-40B4-BE49-F238E27FC236}">
                <a16:creationId xmlns:a16="http://schemas.microsoft.com/office/drawing/2014/main" id="{58F55981-1E60-A4F1-ABAD-228FE0FB98B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CE13E09-9D93-4092-B715-055E68E8B679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52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65539" name="Espace réservé du numéro de diapositive 1">
            <a:extLst>
              <a:ext uri="{FF2B5EF4-FFF2-40B4-BE49-F238E27FC236}">
                <a16:creationId xmlns:a16="http://schemas.microsoft.com/office/drawing/2014/main" id="{3A9225EB-08E3-A064-4124-1A5B24797BD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680897B-2CB9-462F-AE8C-1698D5F293BF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52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65540" name="Titre 8">
            <a:extLst>
              <a:ext uri="{FF2B5EF4-FFF2-40B4-BE49-F238E27FC236}">
                <a16:creationId xmlns:a16="http://schemas.microsoft.com/office/drawing/2014/main" id="{52E15505-6A9E-39AB-99B3-EAE129F4E75D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Interventions avec risque électrique</a:t>
            </a:r>
          </a:p>
        </p:txBody>
      </p:sp>
      <p:sp>
        <p:nvSpPr>
          <p:cNvPr id="65541" name="Rectangle 3">
            <a:extLst>
              <a:ext uri="{FF2B5EF4-FFF2-40B4-BE49-F238E27FC236}">
                <a16:creationId xmlns:a16="http://schemas.microsoft.com/office/drawing/2014/main" id="{AF2A4C05-2393-2A2D-1015-166AACC1F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96988"/>
            <a:ext cx="3390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Tramway : risque électrique  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542" name="Rectangle 7">
            <a:extLst>
              <a:ext uri="{FF2B5EF4-FFF2-40B4-BE49-F238E27FC236}">
                <a16:creationId xmlns:a16="http://schemas.microsoft.com/office/drawing/2014/main" id="{63CEDF4D-6F21-9DE3-808D-FBEB4C1C5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438400"/>
            <a:ext cx="7924800" cy="2308225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 à part sur le tronçon tramway « Rhônexpress » exploité entre Meyzieu ZI et Aéroport Lyon-Saint-Exupéry, la pose du Vérificateur d’Absence de Tension (VAT) et du dispositif de mise à la terre (perches) lors des opérations de secours n’est jamais effectuée par l’exploitant.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MISSION RELEVANT TOUJOURS DU SDMIS</a:t>
            </a:r>
            <a:endParaRPr lang="fr-FR" altLang="fr-FR" sz="24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Espace réservé du numéro de diapositive 5">
            <a:extLst>
              <a:ext uri="{FF2B5EF4-FFF2-40B4-BE49-F238E27FC236}">
                <a16:creationId xmlns:a16="http://schemas.microsoft.com/office/drawing/2014/main" id="{452D03C1-3C7D-FD19-CAE1-9DC0A8B2AE1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679CEDE-EB61-4861-AB53-C249A8A49CF1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53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66563" name="Espace réservé du numéro de diapositive 1">
            <a:extLst>
              <a:ext uri="{FF2B5EF4-FFF2-40B4-BE49-F238E27FC236}">
                <a16:creationId xmlns:a16="http://schemas.microsoft.com/office/drawing/2014/main" id="{E714186D-1C23-EF6C-897E-ADA22DB2BD3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711AF80-5C7A-456A-9035-F772EE3F488B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53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66564" name="Titre 8">
            <a:extLst>
              <a:ext uri="{FF2B5EF4-FFF2-40B4-BE49-F238E27FC236}">
                <a16:creationId xmlns:a16="http://schemas.microsoft.com/office/drawing/2014/main" id="{5811673A-9019-EAE3-B435-CC416333DADF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Interventions avec risque électrique</a:t>
            </a:r>
          </a:p>
        </p:txBody>
      </p:sp>
      <p:sp>
        <p:nvSpPr>
          <p:cNvPr id="66565" name="Rectangle 3">
            <a:extLst>
              <a:ext uri="{FF2B5EF4-FFF2-40B4-BE49-F238E27FC236}">
                <a16:creationId xmlns:a16="http://schemas.microsoft.com/office/drawing/2014/main" id="{702FF475-5631-A6E5-4256-091EB962E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96988"/>
            <a:ext cx="3390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Tramway : risque électrique  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566" name="Rectangle 8">
            <a:extLst>
              <a:ext uri="{FF2B5EF4-FFF2-40B4-BE49-F238E27FC236}">
                <a16:creationId xmlns:a16="http://schemas.microsoft.com/office/drawing/2014/main" id="{049E8DBB-5341-7EFE-551C-A0A6A0261C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057400"/>
            <a:ext cx="7086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Lot de consignation électrique tramway (LOT TRAM) 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sp>
        <p:nvSpPr>
          <p:cNvPr id="66567" name="Rectangle 9">
            <a:extLst>
              <a:ext uri="{FF2B5EF4-FFF2-40B4-BE49-F238E27FC236}">
                <a16:creationId xmlns:a16="http://schemas.microsoft.com/office/drawing/2014/main" id="{DBFF6147-A9CD-11AE-A679-6447584F3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048000"/>
            <a:ext cx="82296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M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à disposition par le SYTRAL figure à l’inventaire de certains MEA des casernes de la métropole de Lyon qui défendent un secteur où sont implantées des installations de tramway. 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Espace réservé du numéro de diapositive 5">
            <a:extLst>
              <a:ext uri="{FF2B5EF4-FFF2-40B4-BE49-F238E27FC236}">
                <a16:creationId xmlns:a16="http://schemas.microsoft.com/office/drawing/2014/main" id="{46DABB6F-CF2F-BB5E-24B6-35B7AB0B7CB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BAD97E1-1BE3-4A42-90A1-B545B25E9138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54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67587" name="Espace réservé du numéro de diapositive 1">
            <a:extLst>
              <a:ext uri="{FF2B5EF4-FFF2-40B4-BE49-F238E27FC236}">
                <a16:creationId xmlns:a16="http://schemas.microsoft.com/office/drawing/2014/main" id="{7594526C-BBD8-879E-9E3C-967E9C796EC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DF858CD-F51C-4A1D-BC65-0BEC3EE16F7D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54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67588" name="Titre 8">
            <a:extLst>
              <a:ext uri="{FF2B5EF4-FFF2-40B4-BE49-F238E27FC236}">
                <a16:creationId xmlns:a16="http://schemas.microsoft.com/office/drawing/2014/main" id="{0CC3C579-AFE2-4398-9246-CA449A07F9BE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Interventions avec risque électrique</a:t>
            </a:r>
          </a:p>
        </p:txBody>
      </p:sp>
      <p:sp>
        <p:nvSpPr>
          <p:cNvPr id="67589" name="Rectangle 7">
            <a:extLst>
              <a:ext uri="{FF2B5EF4-FFF2-40B4-BE49-F238E27FC236}">
                <a16:creationId xmlns:a16="http://schemas.microsoft.com/office/drawing/2014/main" id="{69768067-4F7E-88F2-850A-87B315524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281113"/>
            <a:ext cx="7086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Lot de consignation électrique tramway (LOT TRAM) 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pic>
        <p:nvPicPr>
          <p:cNvPr id="67590" name="Image 1">
            <a:extLst>
              <a:ext uri="{FF2B5EF4-FFF2-40B4-BE49-F238E27FC236}">
                <a16:creationId xmlns:a16="http://schemas.microsoft.com/office/drawing/2014/main" id="{061CA29A-E789-9F01-F087-0CA392161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5" y="4467225"/>
            <a:ext cx="2820988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Image 1">
            <a:extLst>
              <a:ext uri="{FF2B5EF4-FFF2-40B4-BE49-F238E27FC236}">
                <a16:creationId xmlns:a16="http://schemas.microsoft.com/office/drawing/2014/main" id="{162A7E2B-75F7-0704-6EA4-BEA162C1F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16113"/>
            <a:ext cx="3243262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2" name="Image 1">
            <a:extLst>
              <a:ext uri="{FF2B5EF4-FFF2-40B4-BE49-F238E27FC236}">
                <a16:creationId xmlns:a16="http://schemas.microsoft.com/office/drawing/2014/main" id="{1E46FA7C-BDAE-667F-2D38-F5D94DE15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38" y="1908175"/>
            <a:ext cx="2619375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ce réservé du numéro de diapositive 5">
            <a:extLst>
              <a:ext uri="{FF2B5EF4-FFF2-40B4-BE49-F238E27FC236}">
                <a16:creationId xmlns:a16="http://schemas.microsoft.com/office/drawing/2014/main" id="{9493576D-CE74-2F4E-8C46-FD2C7A8DFFF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C901161-90FE-4D15-9044-D3EB1E11E7B1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55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68611" name="Espace réservé du numéro de diapositive 1">
            <a:extLst>
              <a:ext uri="{FF2B5EF4-FFF2-40B4-BE49-F238E27FC236}">
                <a16:creationId xmlns:a16="http://schemas.microsoft.com/office/drawing/2014/main" id="{462660DE-E030-9D11-203C-447D95E9AD0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D7ECF8B-98A4-4332-9576-487B1EB8C1C0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55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68612" name="Titre 8">
            <a:extLst>
              <a:ext uri="{FF2B5EF4-FFF2-40B4-BE49-F238E27FC236}">
                <a16:creationId xmlns:a16="http://schemas.microsoft.com/office/drawing/2014/main" id="{871A7AAC-EF49-A643-248B-50F77E0DD71D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Interventions avec risque électrique</a:t>
            </a:r>
          </a:p>
        </p:txBody>
      </p:sp>
      <p:sp>
        <p:nvSpPr>
          <p:cNvPr id="68613" name="Rectangle 3">
            <a:extLst>
              <a:ext uri="{FF2B5EF4-FFF2-40B4-BE49-F238E27FC236}">
                <a16:creationId xmlns:a16="http://schemas.microsoft.com/office/drawing/2014/main" id="{E81239FD-0522-B6A2-60D0-84B6FD529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96988"/>
            <a:ext cx="3390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Tramway : risque électrique  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7879" name="Rectangle 7">
            <a:extLst>
              <a:ext uri="{FF2B5EF4-FFF2-40B4-BE49-F238E27FC236}">
                <a16:creationId xmlns:a16="http://schemas.microsoft.com/office/drawing/2014/main" id="{AEA883E7-865B-EAA1-359D-4D447BE1DA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893888"/>
            <a:ext cx="8153400" cy="13239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altLang="fr-FR" sz="2000" b="1" cap="all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Consigne opérationnelle n° 1</a:t>
            </a:r>
            <a:r>
              <a:rPr lang="fr-FR" altLang="fr-FR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endParaRPr lang="fr-FR" altLang="fr-FR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fr-FR" altLang="fr-FR" sz="2000" b="1" cap="small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MISE EN SÉCURITÉ ÉLECTRIQUE PAR COUPURE DU COURANT DE TRACTION ET POSE DES PERCHES</a:t>
            </a:r>
          </a:p>
        </p:txBody>
      </p:sp>
      <p:sp>
        <p:nvSpPr>
          <p:cNvPr id="68615" name="Rectangle 9">
            <a:extLst>
              <a:ext uri="{FF2B5EF4-FFF2-40B4-BE49-F238E27FC236}">
                <a16:creationId xmlns:a16="http://schemas.microsoft.com/office/drawing/2014/main" id="{E484A2E5-E252-74FE-C1B9-53FC769D3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581400"/>
            <a:ext cx="77724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Champ d’application :</a:t>
            </a: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Accident de tramway si l’abaissement du pantographe n’est pas réalisable ou inefficace ;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Toutes les autres interventions.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ce réservé du numéro de diapositive 5">
            <a:extLst>
              <a:ext uri="{FF2B5EF4-FFF2-40B4-BE49-F238E27FC236}">
                <a16:creationId xmlns:a16="http://schemas.microsoft.com/office/drawing/2014/main" id="{977F41E0-3ED4-E87B-C058-C80A391E2E4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9EAC825-55E6-48D0-B920-1CDE6FE14821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56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69635" name="Espace réservé du numéro de diapositive 1">
            <a:extLst>
              <a:ext uri="{FF2B5EF4-FFF2-40B4-BE49-F238E27FC236}">
                <a16:creationId xmlns:a16="http://schemas.microsoft.com/office/drawing/2014/main" id="{B3B25D03-B978-A4F6-E873-5E17758ED69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DEF449D-2475-400D-87D3-EDD7FDD13ED9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56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69636" name="Titre 8">
            <a:extLst>
              <a:ext uri="{FF2B5EF4-FFF2-40B4-BE49-F238E27FC236}">
                <a16:creationId xmlns:a16="http://schemas.microsoft.com/office/drawing/2014/main" id="{47537731-1171-6A8B-C892-E5218C7C4ED6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Interventions avec risque électrique</a:t>
            </a:r>
          </a:p>
        </p:txBody>
      </p:sp>
      <p:sp>
        <p:nvSpPr>
          <p:cNvPr id="69637" name="Rectangle 3">
            <a:extLst>
              <a:ext uri="{FF2B5EF4-FFF2-40B4-BE49-F238E27FC236}">
                <a16:creationId xmlns:a16="http://schemas.microsoft.com/office/drawing/2014/main" id="{12DE0666-51B0-0958-638D-1D603F58D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96988"/>
            <a:ext cx="3390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Tramway : risque électrique  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638" name="Rectangle 8">
            <a:extLst>
              <a:ext uri="{FF2B5EF4-FFF2-40B4-BE49-F238E27FC236}">
                <a16:creationId xmlns:a16="http://schemas.microsoft.com/office/drawing/2014/main" id="{0CC15DD3-23AC-9E00-A0BA-1138880BD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057400"/>
            <a:ext cx="7924800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Sécurisation électrique de la zone de travail lors de laquelle le Vérificateur d’Absence de Tension (VAT) et la pince autobloquante sont utilisés est dénommée « téléconsignation ».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Téléconsignation comprend plusieurs actions :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Coupure du courant de traction : action Keolis Lyon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Condamnation : action Keolis Lyon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Mise à la terre : action SDMIS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Espace réservé du numéro de diapositive 5">
            <a:extLst>
              <a:ext uri="{FF2B5EF4-FFF2-40B4-BE49-F238E27FC236}">
                <a16:creationId xmlns:a16="http://schemas.microsoft.com/office/drawing/2014/main" id="{43841A6D-E41F-0453-F7BD-B9F019C44B0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9C8D6FE-0794-405E-869E-FE580BA52A6C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57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70659" name="Espace réservé du numéro de diapositive 1">
            <a:extLst>
              <a:ext uri="{FF2B5EF4-FFF2-40B4-BE49-F238E27FC236}">
                <a16:creationId xmlns:a16="http://schemas.microsoft.com/office/drawing/2014/main" id="{0173D10D-5793-D432-0E2F-FE92A846F43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5453572-5451-44A3-B5C8-14CB83E2D7DB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57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70660" name="Titre 8">
            <a:extLst>
              <a:ext uri="{FF2B5EF4-FFF2-40B4-BE49-F238E27FC236}">
                <a16:creationId xmlns:a16="http://schemas.microsoft.com/office/drawing/2014/main" id="{60595D31-6C9D-1A42-756E-1AED174BA7C7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Interventions avec risque électrique</a:t>
            </a:r>
          </a:p>
        </p:txBody>
      </p:sp>
      <p:sp>
        <p:nvSpPr>
          <p:cNvPr id="70661" name="Rectangle 3">
            <a:extLst>
              <a:ext uri="{FF2B5EF4-FFF2-40B4-BE49-F238E27FC236}">
                <a16:creationId xmlns:a16="http://schemas.microsoft.com/office/drawing/2014/main" id="{E52E76FC-3A32-4474-E2AC-4DA239ADEB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96988"/>
            <a:ext cx="3390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Tramway : risque électrique  </a:t>
            </a: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0662" name="Image 1">
            <a:extLst>
              <a:ext uri="{FF2B5EF4-FFF2-40B4-BE49-F238E27FC236}">
                <a16:creationId xmlns:a16="http://schemas.microsoft.com/office/drawing/2014/main" id="{E9CBE503-A4DC-50A2-F372-02670BC6D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00" y="1371600"/>
            <a:ext cx="37655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3" name="Rectangle 9">
            <a:extLst>
              <a:ext uri="{FF2B5EF4-FFF2-40B4-BE49-F238E27FC236}">
                <a16:creationId xmlns:a16="http://schemas.microsoft.com/office/drawing/2014/main" id="{CA876F37-ED2C-00F3-1F87-47F093A11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4191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Lors de la mise en œuvre du lot de sécurisation électrique, il est impératif de :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sp>
        <p:nvSpPr>
          <p:cNvPr id="70664" name="Rectangle 10">
            <a:extLst>
              <a:ext uri="{FF2B5EF4-FFF2-40B4-BE49-F238E27FC236}">
                <a16:creationId xmlns:a16="http://schemas.microsoft.com/office/drawing/2014/main" id="{32FD3F41-3F00-02E8-9E6F-240081A34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429000"/>
            <a:ext cx="39624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Porter les EPI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S’assurer de ne pas être en contact avec les rails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ce réservé du numéro de diapositive 5">
            <a:extLst>
              <a:ext uri="{FF2B5EF4-FFF2-40B4-BE49-F238E27FC236}">
                <a16:creationId xmlns:a16="http://schemas.microsoft.com/office/drawing/2014/main" id="{7CC9F090-0685-F759-5325-9EA81042B5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BF14A81-143C-45BC-8672-D0DD693B379E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58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71683" name="Espace réservé du numéro de diapositive 1">
            <a:extLst>
              <a:ext uri="{FF2B5EF4-FFF2-40B4-BE49-F238E27FC236}">
                <a16:creationId xmlns:a16="http://schemas.microsoft.com/office/drawing/2014/main" id="{ACC368F1-C1A4-3F13-3D20-E2740CEF622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F796D5B-CBC6-4B84-991F-11D1B0CB8261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58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71684" name="Titre 8">
            <a:extLst>
              <a:ext uri="{FF2B5EF4-FFF2-40B4-BE49-F238E27FC236}">
                <a16:creationId xmlns:a16="http://schemas.microsoft.com/office/drawing/2014/main" id="{93CD317E-2F18-A9EC-933B-C891F7E9D7C9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Interventions avec risque électrique</a:t>
            </a:r>
          </a:p>
        </p:txBody>
      </p:sp>
      <p:pic>
        <p:nvPicPr>
          <p:cNvPr id="71685" name="Image 6">
            <a:extLst>
              <a:ext uri="{FF2B5EF4-FFF2-40B4-BE49-F238E27FC236}">
                <a16:creationId xmlns:a16="http://schemas.microsoft.com/office/drawing/2014/main" id="{77214068-ADF4-B1C7-A78E-9A6DF1073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628775"/>
            <a:ext cx="6121400" cy="405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Espace réservé du numéro de diapositive 5">
            <a:extLst>
              <a:ext uri="{FF2B5EF4-FFF2-40B4-BE49-F238E27FC236}">
                <a16:creationId xmlns:a16="http://schemas.microsoft.com/office/drawing/2014/main" id="{2171C69F-9212-D411-78FD-D702432889F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958A4D8-83EE-46E3-95F8-B976CD2D9B08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59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72707" name="Espace réservé du numéro de diapositive 1">
            <a:extLst>
              <a:ext uri="{FF2B5EF4-FFF2-40B4-BE49-F238E27FC236}">
                <a16:creationId xmlns:a16="http://schemas.microsoft.com/office/drawing/2014/main" id="{69754990-242E-7E87-E692-B18103C8F22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269FD9D-A618-409C-A996-8C5A0F861928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59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72708" name="Titre 8">
            <a:extLst>
              <a:ext uri="{FF2B5EF4-FFF2-40B4-BE49-F238E27FC236}">
                <a16:creationId xmlns:a16="http://schemas.microsoft.com/office/drawing/2014/main" id="{13DE14F6-EC3B-E823-7270-CA56AF7E158C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Interventions avec risque électrique</a:t>
            </a:r>
          </a:p>
        </p:txBody>
      </p:sp>
      <p:sp>
        <p:nvSpPr>
          <p:cNvPr id="72709" name="Rectangle 4">
            <a:extLst>
              <a:ext uri="{FF2B5EF4-FFF2-40B4-BE49-F238E27FC236}">
                <a16:creationId xmlns:a16="http://schemas.microsoft.com/office/drawing/2014/main" id="{D9D68A43-CB33-3755-34E3-322BB2A96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416050"/>
            <a:ext cx="10747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Métro : </a:t>
            </a:r>
            <a:endParaRPr lang="fr-FR" altLang="fr-FR" sz="20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72710" name="Picture 3" descr="SKM_C284e16080714460_0005">
            <a:extLst>
              <a:ext uri="{FF2B5EF4-FFF2-40B4-BE49-F238E27FC236}">
                <a16:creationId xmlns:a16="http://schemas.microsoft.com/office/drawing/2014/main" id="{5877ADE2-89F5-377E-5B22-F8216F148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3" t="23051" r="8432" b="43918"/>
          <a:stretch>
            <a:fillRect/>
          </a:stretch>
        </p:blipFill>
        <p:spPr bwMode="auto">
          <a:xfrm>
            <a:off x="5280025" y="1211263"/>
            <a:ext cx="3540125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1" name="Picture 1" descr="SKM_C284e16080714460_0006">
            <a:extLst>
              <a:ext uri="{FF2B5EF4-FFF2-40B4-BE49-F238E27FC236}">
                <a16:creationId xmlns:a16="http://schemas.microsoft.com/office/drawing/2014/main" id="{8858515E-4D47-2639-2023-16C32F4E9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6" t="5386" r="5241" b="64601"/>
          <a:stretch>
            <a:fillRect/>
          </a:stretch>
        </p:blipFill>
        <p:spPr bwMode="auto">
          <a:xfrm>
            <a:off x="250825" y="3213100"/>
            <a:ext cx="5270500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u numéro de diapositive 5">
            <a:extLst>
              <a:ext uri="{FF2B5EF4-FFF2-40B4-BE49-F238E27FC236}">
                <a16:creationId xmlns:a16="http://schemas.microsoft.com/office/drawing/2014/main" id="{FA639D24-9796-9AD3-3B91-2792F5BF7A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82774D2-616B-442B-928A-29D8BB65E2C7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cxnSp>
        <p:nvCxnSpPr>
          <p:cNvPr id="157" name="Connecteur droit 156">
            <a:extLst>
              <a:ext uri="{FF2B5EF4-FFF2-40B4-BE49-F238E27FC236}">
                <a16:creationId xmlns:a16="http://schemas.microsoft.com/office/drawing/2014/main" id="{4813FA20-8BBD-7AA4-EC2D-D85B77C7EE61}"/>
              </a:ext>
            </a:extLst>
          </p:cNvPr>
          <p:cNvCxnSpPr/>
          <p:nvPr/>
        </p:nvCxnSpPr>
        <p:spPr>
          <a:xfrm>
            <a:off x="1142976" y="6524647"/>
            <a:ext cx="7858180" cy="1588"/>
          </a:xfrm>
          <a:prstGeom prst="line">
            <a:avLst/>
          </a:prstGeom>
          <a:ln w="38100"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4" name="Titre 8">
            <a:extLst>
              <a:ext uri="{FF2B5EF4-FFF2-40B4-BE49-F238E27FC236}">
                <a16:creationId xmlns:a16="http://schemas.microsoft.com/office/drawing/2014/main" id="{A5356742-836E-3DEE-FC4F-E498A5FD4082}"/>
              </a:ext>
            </a:extLst>
          </p:cNvPr>
          <p:cNvSpPr>
            <a:spLocks/>
          </p:cNvSpPr>
          <p:nvPr/>
        </p:nvSpPr>
        <p:spPr bwMode="auto">
          <a:xfrm>
            <a:off x="700088" y="2708275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Mécanisme des accidents   </a:t>
            </a:r>
          </a:p>
        </p:txBody>
      </p:sp>
    </p:spTree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Espace réservé du numéro de diapositive 5">
            <a:extLst>
              <a:ext uri="{FF2B5EF4-FFF2-40B4-BE49-F238E27FC236}">
                <a16:creationId xmlns:a16="http://schemas.microsoft.com/office/drawing/2014/main" id="{12596780-8E63-FF9C-9EAF-5C474BDBB1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2EEFAAB-DB54-434A-A21E-EBFD48518C8F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60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73731" name="Espace réservé du numéro de diapositive 1">
            <a:extLst>
              <a:ext uri="{FF2B5EF4-FFF2-40B4-BE49-F238E27FC236}">
                <a16:creationId xmlns:a16="http://schemas.microsoft.com/office/drawing/2014/main" id="{3234EB04-D805-75EF-94A7-CBE2964312D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C5BE4E9-9AFF-4F51-9A71-F64F74EF6485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60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73732" name="Titre 8">
            <a:extLst>
              <a:ext uri="{FF2B5EF4-FFF2-40B4-BE49-F238E27FC236}">
                <a16:creationId xmlns:a16="http://schemas.microsoft.com/office/drawing/2014/main" id="{CBD71AAE-844E-9101-5951-A94D97EB3A14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Interventions avec risque électrique</a:t>
            </a:r>
          </a:p>
        </p:txBody>
      </p:sp>
      <p:sp>
        <p:nvSpPr>
          <p:cNvPr id="73733" name="Rectangle 4">
            <a:extLst>
              <a:ext uri="{FF2B5EF4-FFF2-40B4-BE49-F238E27FC236}">
                <a16:creationId xmlns:a16="http://schemas.microsoft.com/office/drawing/2014/main" id="{1D9197D8-A319-0056-7000-2D6D93026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416050"/>
            <a:ext cx="10747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Métro : </a:t>
            </a:r>
            <a:endParaRPr lang="fr-FR" altLang="fr-FR" sz="20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73734" name="Picture 9" descr="SKM_C284e16080714460_0006">
            <a:extLst>
              <a:ext uri="{FF2B5EF4-FFF2-40B4-BE49-F238E27FC236}">
                <a16:creationId xmlns:a16="http://schemas.microsoft.com/office/drawing/2014/main" id="{E1745D81-F633-FD59-67FE-E7AD22F6F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9" t="39513" r="44449" b="38031"/>
          <a:stretch>
            <a:fillRect/>
          </a:stretch>
        </p:blipFill>
        <p:spPr bwMode="auto">
          <a:xfrm>
            <a:off x="457200" y="1828800"/>
            <a:ext cx="37338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Picture 11" descr="SKM_C284e16080714460_0006">
            <a:extLst>
              <a:ext uri="{FF2B5EF4-FFF2-40B4-BE49-F238E27FC236}">
                <a16:creationId xmlns:a16="http://schemas.microsoft.com/office/drawing/2014/main" id="{815BBB44-0B5C-0993-F5AF-AAE9F7E43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9" t="66129" r="44449" b="12247"/>
          <a:stretch>
            <a:fillRect/>
          </a:stretch>
        </p:blipFill>
        <p:spPr bwMode="auto">
          <a:xfrm>
            <a:off x="5029200" y="3316288"/>
            <a:ext cx="3733800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6" name="Text Box 12">
            <a:extLst>
              <a:ext uri="{FF2B5EF4-FFF2-40B4-BE49-F238E27FC236}">
                <a16:creationId xmlns:a16="http://schemas.microsoft.com/office/drawing/2014/main" id="{C896BB61-B1EA-B0BE-D080-3DF7E4D00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625975"/>
            <a:ext cx="3119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Mise en place boîte à lampes</a:t>
            </a:r>
          </a:p>
        </p:txBody>
      </p:sp>
      <p:sp>
        <p:nvSpPr>
          <p:cNvPr id="73737" name="Text Box 13">
            <a:extLst>
              <a:ext uri="{FF2B5EF4-FFF2-40B4-BE49-F238E27FC236}">
                <a16:creationId xmlns:a16="http://schemas.microsoft.com/office/drawing/2014/main" id="{1010A047-DE1F-735F-EE0E-EFD08F35E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9725" y="2971800"/>
            <a:ext cx="22812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Pose court circuiteur</a:t>
            </a:r>
          </a:p>
        </p:txBody>
      </p:sp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Espace réservé du numéro de diapositive 5">
            <a:extLst>
              <a:ext uri="{FF2B5EF4-FFF2-40B4-BE49-F238E27FC236}">
                <a16:creationId xmlns:a16="http://schemas.microsoft.com/office/drawing/2014/main" id="{BD4CB7C9-BCF8-9D64-8FB2-F560B66AC1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F7B801C-0E27-4789-AA59-8B3FB5C5886F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61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74755" name="Espace réservé du numéro de diapositive 1">
            <a:extLst>
              <a:ext uri="{FF2B5EF4-FFF2-40B4-BE49-F238E27FC236}">
                <a16:creationId xmlns:a16="http://schemas.microsoft.com/office/drawing/2014/main" id="{B44E7EEF-F3CA-530D-4A88-A72C2C7C69A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57754FE-9FE1-4A1C-84F0-21CD0F03969A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61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74756" name="Titre 8">
            <a:extLst>
              <a:ext uri="{FF2B5EF4-FFF2-40B4-BE49-F238E27FC236}">
                <a16:creationId xmlns:a16="http://schemas.microsoft.com/office/drawing/2014/main" id="{13AA5E14-C0F7-E252-3491-30024EAE9CFE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Matériel électrosecours</a:t>
            </a:r>
          </a:p>
        </p:txBody>
      </p:sp>
      <p:sp>
        <p:nvSpPr>
          <p:cNvPr id="74757" name="Rectangle 7">
            <a:extLst>
              <a:ext uri="{FF2B5EF4-FFF2-40B4-BE49-F238E27FC236}">
                <a16:creationId xmlns:a16="http://schemas.microsoft.com/office/drawing/2014/main" id="{80A9FCD5-7873-395E-4EC0-0F7978478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74758" name="Picture 6">
            <a:extLst>
              <a:ext uri="{FF2B5EF4-FFF2-40B4-BE49-F238E27FC236}">
                <a16:creationId xmlns:a16="http://schemas.microsoft.com/office/drawing/2014/main" id="{B20A91EC-3F2C-2963-FA9A-DDB46F69F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9" t="9082" r="23709" b="77209"/>
          <a:stretch>
            <a:fillRect/>
          </a:stretch>
        </p:blipFill>
        <p:spPr bwMode="auto">
          <a:xfrm>
            <a:off x="887413" y="2060575"/>
            <a:ext cx="7367587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Espace réservé du numéro de diapositive 5">
            <a:extLst>
              <a:ext uri="{FF2B5EF4-FFF2-40B4-BE49-F238E27FC236}">
                <a16:creationId xmlns:a16="http://schemas.microsoft.com/office/drawing/2014/main" id="{324AA359-4C83-B64A-F102-B4CCD14651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868E118-AC72-4EF2-B764-D78B1311296F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62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75779" name="Espace réservé du numéro de diapositive 1">
            <a:extLst>
              <a:ext uri="{FF2B5EF4-FFF2-40B4-BE49-F238E27FC236}">
                <a16:creationId xmlns:a16="http://schemas.microsoft.com/office/drawing/2014/main" id="{3CD7B63C-A925-D9C7-7271-A817A2715BA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134D670-5905-4A0F-A77A-3373755D4C0D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62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75780" name="Titre 8">
            <a:extLst>
              <a:ext uri="{FF2B5EF4-FFF2-40B4-BE49-F238E27FC236}">
                <a16:creationId xmlns:a16="http://schemas.microsoft.com/office/drawing/2014/main" id="{5991E28E-278E-77B8-12E8-F0CBEF3DB676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Matériel électrosecours</a:t>
            </a:r>
          </a:p>
        </p:txBody>
      </p:sp>
      <p:sp>
        <p:nvSpPr>
          <p:cNvPr id="75781" name="Rectangle 6">
            <a:extLst>
              <a:ext uri="{FF2B5EF4-FFF2-40B4-BE49-F238E27FC236}">
                <a16:creationId xmlns:a16="http://schemas.microsoft.com/office/drawing/2014/main" id="{2510BB26-9379-F8EC-31F9-011DD39E48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557338"/>
            <a:ext cx="8382000" cy="29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P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rincipe de protection repose sur :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Isolement entre la source électrique et le SP 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utilisant systématiquement les gants de protection de la LELEC et la perche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Isolement entre le SP et le sol 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utilisant le tabouret ou les bottes. 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endParaRPr lang="fr-FR" altLang="fr-FR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S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upprime la possibilité que le courant "entre" et traverse l'organisme du SP.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Espace réservé du numéro de diapositive 5">
            <a:extLst>
              <a:ext uri="{FF2B5EF4-FFF2-40B4-BE49-F238E27FC236}">
                <a16:creationId xmlns:a16="http://schemas.microsoft.com/office/drawing/2014/main" id="{D66EE52E-6348-FAE3-D412-DD70348D64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72D6E63-EF34-462A-A014-E1030819AAF2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63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76803" name="Espace réservé du numéro de diapositive 1">
            <a:extLst>
              <a:ext uri="{FF2B5EF4-FFF2-40B4-BE49-F238E27FC236}">
                <a16:creationId xmlns:a16="http://schemas.microsoft.com/office/drawing/2014/main" id="{82AED31A-560D-AACA-7A9D-968E9D56CD1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467D769-6DD9-408D-A2B1-8E65682F5F13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63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76804" name="Titre 8">
            <a:extLst>
              <a:ext uri="{FF2B5EF4-FFF2-40B4-BE49-F238E27FC236}">
                <a16:creationId xmlns:a16="http://schemas.microsoft.com/office/drawing/2014/main" id="{A86FD489-3431-48A1-60CE-FE43D3527D22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Matériel électrosecours</a:t>
            </a:r>
          </a:p>
        </p:txBody>
      </p:sp>
      <p:pic>
        <p:nvPicPr>
          <p:cNvPr id="76805" name="Picture 1">
            <a:extLst>
              <a:ext uri="{FF2B5EF4-FFF2-40B4-BE49-F238E27FC236}">
                <a16:creationId xmlns:a16="http://schemas.microsoft.com/office/drawing/2014/main" id="{1677CFDC-18AC-9FA4-1E83-F28952E61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1" t="27243" r="6436" b="22292"/>
          <a:stretch>
            <a:fillRect/>
          </a:stretch>
        </p:blipFill>
        <p:spPr bwMode="auto">
          <a:xfrm>
            <a:off x="571500" y="1455738"/>
            <a:ext cx="8115300" cy="471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A9AA5B-C9A4-47D9-E910-64E6FC0D56C8}"/>
              </a:ext>
            </a:extLst>
          </p:cNvPr>
          <p:cNvSpPr/>
          <p:nvPr/>
        </p:nvSpPr>
        <p:spPr>
          <a:xfrm>
            <a:off x="406400" y="1231900"/>
            <a:ext cx="455771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u="dbl" cap="all" dirty="0">
                <a:latin typeface="Times New Roman" panose="02020603050405020304" pitchFamily="18" charset="0"/>
                <a:ea typeface="Calibri" panose="020F0502020204030204" pitchFamily="34" charset="0"/>
              </a:rPr>
              <a:t>La valise électro-secours CATU: </a:t>
            </a:r>
            <a:endParaRPr lang="fr-FR" dirty="0"/>
          </a:p>
        </p:txBody>
      </p:sp>
      <p:sp>
        <p:nvSpPr>
          <p:cNvPr id="76807" name="Text Box 7">
            <a:extLst>
              <a:ext uri="{FF2B5EF4-FFF2-40B4-BE49-F238E27FC236}">
                <a16:creationId xmlns:a16="http://schemas.microsoft.com/office/drawing/2014/main" id="{F0E46B15-B67C-DA9E-5CC8-7ADD53B3B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752600"/>
            <a:ext cx="1524000" cy="539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76808" name="Text Box 8">
            <a:extLst>
              <a:ext uri="{FF2B5EF4-FFF2-40B4-BE49-F238E27FC236}">
                <a16:creationId xmlns:a16="http://schemas.microsoft.com/office/drawing/2014/main" id="{7A0FB9B6-132F-38DC-B746-A69B28DB6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2514600"/>
            <a:ext cx="1905000" cy="3667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76809" name="Text Box 9">
            <a:extLst>
              <a:ext uri="{FF2B5EF4-FFF2-40B4-BE49-F238E27FC236}">
                <a16:creationId xmlns:a16="http://schemas.microsoft.com/office/drawing/2014/main" id="{2D11DEF9-86D0-5AFC-9889-6FF07476B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757488"/>
            <a:ext cx="762000" cy="3667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Espace réservé du numéro de diapositive 5">
            <a:extLst>
              <a:ext uri="{FF2B5EF4-FFF2-40B4-BE49-F238E27FC236}">
                <a16:creationId xmlns:a16="http://schemas.microsoft.com/office/drawing/2014/main" id="{DB9ACC6E-03E5-9BC5-CEC4-581F55D634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0F83FF1-FE72-4B64-9D4F-2D04D791C35F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64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77827" name="Espace réservé du numéro de diapositive 1">
            <a:extLst>
              <a:ext uri="{FF2B5EF4-FFF2-40B4-BE49-F238E27FC236}">
                <a16:creationId xmlns:a16="http://schemas.microsoft.com/office/drawing/2014/main" id="{A332075B-7702-A281-7EE4-01F81DEF654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C5F562A-2380-478E-82E3-7ECC86A90371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64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pic>
        <p:nvPicPr>
          <p:cNvPr id="77828" name="Picture 1" descr="imagesCA3TA7OI">
            <a:extLst>
              <a:ext uri="{FF2B5EF4-FFF2-40B4-BE49-F238E27FC236}">
                <a16:creationId xmlns:a16="http://schemas.microsoft.com/office/drawing/2014/main" id="{F27E9FC1-06C2-15C1-6A53-683C4C15E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865313"/>
            <a:ext cx="5616575" cy="419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Titre 8">
            <a:extLst>
              <a:ext uri="{FF2B5EF4-FFF2-40B4-BE49-F238E27FC236}">
                <a16:creationId xmlns:a16="http://schemas.microsoft.com/office/drawing/2014/main" id="{403202FE-DBD6-5141-8285-57550E78E517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Matériel électrosecours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97E968-3114-1A04-1822-19F3D9D21F01}"/>
              </a:ext>
            </a:extLst>
          </p:cNvPr>
          <p:cNvSpPr/>
          <p:nvPr/>
        </p:nvSpPr>
        <p:spPr>
          <a:xfrm>
            <a:off x="414338" y="1277938"/>
            <a:ext cx="5741987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fr-FR" b="1" u="dbl" cap="all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valise électro secours – TC 106 SP</a:t>
            </a:r>
            <a:endParaRPr lang="fr-FR" dirty="0">
              <a:solidFill>
                <a:srgbClr val="000000"/>
              </a:solidFill>
              <a:latin typeface="Myriad Pro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31" name="Text Box 7">
            <a:extLst>
              <a:ext uri="{FF2B5EF4-FFF2-40B4-BE49-F238E27FC236}">
                <a16:creationId xmlns:a16="http://schemas.microsoft.com/office/drawing/2014/main" id="{DE00CF83-2FF8-C148-3F22-AA312B1C0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4038600"/>
            <a:ext cx="2209800" cy="576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Espace réservé du numéro de diapositive 5">
            <a:extLst>
              <a:ext uri="{FF2B5EF4-FFF2-40B4-BE49-F238E27FC236}">
                <a16:creationId xmlns:a16="http://schemas.microsoft.com/office/drawing/2014/main" id="{C51CECCA-2385-FC68-2466-4F035171AC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4C3DDD3-A26F-4BB8-8E28-984B0AD23CD8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65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78851" name="Espace réservé du numéro de diapositive 1">
            <a:extLst>
              <a:ext uri="{FF2B5EF4-FFF2-40B4-BE49-F238E27FC236}">
                <a16:creationId xmlns:a16="http://schemas.microsoft.com/office/drawing/2014/main" id="{A3B8FB02-29BC-FDA3-94B5-B6AAC14E3E7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83FCB7C-AF82-40BF-A304-110501CD6226}" type="slidenum">
              <a:rPr lang="fr-FR" altLang="fr-FR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65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78852" name="Titre 8">
            <a:extLst>
              <a:ext uri="{FF2B5EF4-FFF2-40B4-BE49-F238E27FC236}">
                <a16:creationId xmlns:a16="http://schemas.microsoft.com/office/drawing/2014/main" id="{635BE118-B15F-3571-A062-D5DC1FE4EA6B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Mise en pratique</a:t>
            </a:r>
          </a:p>
        </p:txBody>
      </p:sp>
      <p:pic>
        <p:nvPicPr>
          <p:cNvPr id="78853" name="Image 5">
            <a:extLst>
              <a:ext uri="{FF2B5EF4-FFF2-40B4-BE49-F238E27FC236}">
                <a16:creationId xmlns:a16="http://schemas.microsoft.com/office/drawing/2014/main" id="{4C7ADC82-D213-E88A-730D-6DC80A9F7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33513"/>
            <a:ext cx="35845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Image 6">
            <a:extLst>
              <a:ext uri="{FF2B5EF4-FFF2-40B4-BE49-F238E27FC236}">
                <a16:creationId xmlns:a16="http://schemas.microsoft.com/office/drawing/2014/main" id="{551D555E-AB4C-FA75-0294-989DC67DA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433513"/>
            <a:ext cx="3394075" cy="224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Image 7">
            <a:extLst>
              <a:ext uri="{FF2B5EF4-FFF2-40B4-BE49-F238E27FC236}">
                <a16:creationId xmlns:a16="http://schemas.microsoft.com/office/drawing/2014/main" id="{60BA8E82-1CB3-5BD0-FFE2-CC16945091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903663"/>
            <a:ext cx="3933825" cy="218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Image 8">
            <a:extLst>
              <a:ext uri="{FF2B5EF4-FFF2-40B4-BE49-F238E27FC236}">
                <a16:creationId xmlns:a16="http://schemas.microsoft.com/office/drawing/2014/main" id="{1FCC5706-24B8-958A-71E8-D1BB97238C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513" y="3921125"/>
            <a:ext cx="3252787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Espace réservé du numéro de diapositive 5">
            <a:extLst>
              <a:ext uri="{FF2B5EF4-FFF2-40B4-BE49-F238E27FC236}">
                <a16:creationId xmlns:a16="http://schemas.microsoft.com/office/drawing/2014/main" id="{A3AAB31F-5808-429F-C2E2-418C5E08C1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4D0C6CF-6745-41D2-B845-EBA815E5FFF0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66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79875" name="Titre 8">
            <a:extLst>
              <a:ext uri="{FF2B5EF4-FFF2-40B4-BE49-F238E27FC236}">
                <a16:creationId xmlns:a16="http://schemas.microsoft.com/office/drawing/2014/main" id="{0E627642-66A8-E040-50EF-DA137A59E4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Conclusion</a:t>
            </a:r>
          </a:p>
        </p:txBody>
      </p:sp>
      <p:sp>
        <p:nvSpPr>
          <p:cNvPr id="79876" name="Espace réservé du numéro de diapositive 4">
            <a:extLst>
              <a:ext uri="{FF2B5EF4-FFF2-40B4-BE49-F238E27FC236}">
                <a16:creationId xmlns:a16="http://schemas.microsoft.com/office/drawing/2014/main" id="{2D56E55B-27F3-11BF-6B18-3179B7EAF67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E4D7AF2-C744-4C69-ADAE-3E3753A7B60D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29871D3E-0F75-1103-253C-8C386C04E582}"/>
              </a:ext>
            </a:extLst>
          </p:cNvPr>
          <p:cNvCxnSpPr/>
          <p:nvPr/>
        </p:nvCxnSpPr>
        <p:spPr>
          <a:xfrm rot="5400000">
            <a:off x="2143125" y="3721100"/>
            <a:ext cx="4859338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878" name="ZoneTexte 12">
            <a:extLst>
              <a:ext uri="{FF2B5EF4-FFF2-40B4-BE49-F238E27FC236}">
                <a16:creationId xmlns:a16="http://schemas.microsoft.com/office/drawing/2014/main" id="{F4459917-DB92-714D-31FC-012889CFF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1700" y="2133600"/>
            <a:ext cx="4037013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  <a:cs typeface="Arial" panose="020B0604020202020204" pitchFamily="34" charset="0"/>
              </a:rPr>
              <a:t>Année : 2024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  <a:cs typeface="Arial" panose="020B0604020202020204" pitchFamily="34" charset="0"/>
              </a:rPr>
              <a:t>Contact : pour toute remarque concernant ce document, merci d’envoyer un mail sur l’adresse suivante :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18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Times New Roman" panose="02020603050405020304" pitchFamily="18" charset="0"/>
                <a:cs typeface="Arial" panose="020B0604020202020204" pitchFamily="34" charset="0"/>
              </a:rPr>
              <a:t>gfor_jsp@sdmis.fr</a:t>
            </a:r>
            <a:endParaRPr lang="fr-FR" altLang="fr-FR" sz="18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9879" name="ZoneTexte 15">
            <a:extLst>
              <a:ext uri="{FF2B5EF4-FFF2-40B4-BE49-F238E27FC236}">
                <a16:creationId xmlns:a16="http://schemas.microsoft.com/office/drawing/2014/main" id="{A3343A18-E719-3BB5-0607-7796CE952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676400"/>
            <a:ext cx="3429000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Mécanismes des accidents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Effets sur l'homme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Intervention avec risques électrique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Mise en pratique sur le terrain pédagogique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ce réservé du numéro de diapositive 5">
            <a:extLst>
              <a:ext uri="{FF2B5EF4-FFF2-40B4-BE49-F238E27FC236}">
                <a16:creationId xmlns:a16="http://schemas.microsoft.com/office/drawing/2014/main" id="{5219A18F-C988-394B-1909-9914FD8E07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ADB89BB-7EA1-48AE-B08C-62EFC6E106B3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cxnSp>
        <p:nvCxnSpPr>
          <p:cNvPr id="157" name="Connecteur droit 156">
            <a:extLst>
              <a:ext uri="{FF2B5EF4-FFF2-40B4-BE49-F238E27FC236}">
                <a16:creationId xmlns:a16="http://schemas.microsoft.com/office/drawing/2014/main" id="{1C609E7D-98C1-4919-FF6A-B7D4D8D399DC}"/>
              </a:ext>
            </a:extLst>
          </p:cNvPr>
          <p:cNvCxnSpPr/>
          <p:nvPr/>
        </p:nvCxnSpPr>
        <p:spPr>
          <a:xfrm>
            <a:off x="1142976" y="6524647"/>
            <a:ext cx="7858180" cy="1588"/>
          </a:xfrm>
          <a:prstGeom prst="line">
            <a:avLst/>
          </a:prstGeom>
          <a:ln w="38100"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2" name="Text Box 173">
            <a:extLst>
              <a:ext uri="{FF2B5EF4-FFF2-40B4-BE49-F238E27FC236}">
                <a16:creationId xmlns:a16="http://schemas.microsoft.com/office/drawing/2014/main" id="{7CEFC8E1-28A2-85FB-81B0-DED2D6555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466850"/>
            <a:ext cx="82343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800">
                <a:solidFill>
                  <a:schemeClr val="accent2"/>
                </a:solidFill>
              </a:rPr>
              <a:t>Quelle est la différence entre ces 2 réseaux ?</a:t>
            </a:r>
          </a:p>
        </p:txBody>
      </p:sp>
      <p:pic>
        <p:nvPicPr>
          <p:cNvPr id="12293" name="Picture 2">
            <a:extLst>
              <a:ext uri="{FF2B5EF4-FFF2-40B4-BE49-F238E27FC236}">
                <a16:creationId xmlns:a16="http://schemas.microsoft.com/office/drawing/2014/main" id="{FFDD6072-9CF8-F1E7-E902-425046F9B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2284413"/>
            <a:ext cx="4068763" cy="281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2">
            <a:extLst>
              <a:ext uri="{FF2B5EF4-FFF2-40B4-BE49-F238E27FC236}">
                <a16:creationId xmlns:a16="http://schemas.microsoft.com/office/drawing/2014/main" id="{37600745-D3B4-9EFF-107F-A05D0AEA0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8" y="2254250"/>
            <a:ext cx="4068762" cy="281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itre 8">
            <a:extLst>
              <a:ext uri="{FF2B5EF4-FFF2-40B4-BE49-F238E27FC236}">
                <a16:creationId xmlns:a16="http://schemas.microsoft.com/office/drawing/2014/main" id="{4395D806-236F-7FE4-DA66-29D6036DD786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Mécanisme des accidents   </a:t>
            </a:r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u numéro de diapositive 5">
            <a:extLst>
              <a:ext uri="{FF2B5EF4-FFF2-40B4-BE49-F238E27FC236}">
                <a16:creationId xmlns:a16="http://schemas.microsoft.com/office/drawing/2014/main" id="{C3141F1F-41E8-BBBE-FD77-CEE51CD961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E666818-85E1-4646-A9F7-97705231DC50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cxnSp>
        <p:nvCxnSpPr>
          <p:cNvPr id="157" name="Connecteur droit 156">
            <a:extLst>
              <a:ext uri="{FF2B5EF4-FFF2-40B4-BE49-F238E27FC236}">
                <a16:creationId xmlns:a16="http://schemas.microsoft.com/office/drawing/2014/main" id="{F337EAC5-960D-347E-648B-0FC36E501281}"/>
              </a:ext>
            </a:extLst>
          </p:cNvPr>
          <p:cNvCxnSpPr/>
          <p:nvPr/>
        </p:nvCxnSpPr>
        <p:spPr>
          <a:xfrm>
            <a:off x="1142976" y="6524647"/>
            <a:ext cx="7858180" cy="1588"/>
          </a:xfrm>
          <a:prstGeom prst="line">
            <a:avLst/>
          </a:prstGeom>
          <a:ln w="38100"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Rectangle 192">
            <a:extLst>
              <a:ext uri="{FF2B5EF4-FFF2-40B4-BE49-F238E27FC236}">
                <a16:creationId xmlns:a16="http://schemas.microsoft.com/office/drawing/2014/main" id="{C6D610DA-0474-7313-0492-9A124E965431}"/>
              </a:ext>
            </a:extLst>
          </p:cNvPr>
          <p:cNvSpPr/>
          <p:nvPr/>
        </p:nvSpPr>
        <p:spPr>
          <a:xfrm>
            <a:off x="422403" y="4846405"/>
            <a:ext cx="8234364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V</a:t>
            </a:r>
            <a:r>
              <a:rPr lang="fr-FR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ous n’avez pas </a:t>
            </a:r>
            <a:r>
              <a:rPr lang="fr-FR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certitude</a:t>
            </a:r>
            <a:r>
              <a:rPr lang="fr-FR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la coupure de la tension sur la ligne 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600" u="sng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sz="25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CONSIDÉRER QUE LA LIGNE EST SOUS TENSION</a:t>
            </a:r>
          </a:p>
        </p:txBody>
      </p:sp>
      <p:sp>
        <p:nvSpPr>
          <p:cNvPr id="14341" name="Text Box 173">
            <a:extLst>
              <a:ext uri="{FF2B5EF4-FFF2-40B4-BE49-F238E27FC236}">
                <a16:creationId xmlns:a16="http://schemas.microsoft.com/office/drawing/2014/main" id="{2E3462C6-060C-A0BD-7F52-19E80CB89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265238"/>
            <a:ext cx="82343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800">
                <a:solidFill>
                  <a:schemeClr val="accent2"/>
                </a:solidFill>
              </a:rPr>
              <a:t>Quelle est la différence entre ces 2 réseaux ?</a:t>
            </a:r>
          </a:p>
        </p:txBody>
      </p:sp>
      <p:pic>
        <p:nvPicPr>
          <p:cNvPr id="14342" name="Picture 2">
            <a:extLst>
              <a:ext uri="{FF2B5EF4-FFF2-40B4-BE49-F238E27FC236}">
                <a16:creationId xmlns:a16="http://schemas.microsoft.com/office/drawing/2014/main" id="{2CB4A526-4877-9FB8-5659-1453077E0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1798638"/>
            <a:ext cx="4068762" cy="281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2">
            <a:extLst>
              <a:ext uri="{FF2B5EF4-FFF2-40B4-BE49-F238E27FC236}">
                <a16:creationId xmlns:a16="http://schemas.microsoft.com/office/drawing/2014/main" id="{8D02919D-9715-84B3-2F52-1F029601D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8" y="1774825"/>
            <a:ext cx="4068762" cy="281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174">
            <a:extLst>
              <a:ext uri="{FF2B5EF4-FFF2-40B4-BE49-F238E27FC236}">
                <a16:creationId xmlns:a16="http://schemas.microsoft.com/office/drawing/2014/main" id="{2A6B74A6-9733-8B61-E83E-CA99F1063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0" y="4384675"/>
            <a:ext cx="344805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2000">
                <a:solidFill>
                  <a:srgbClr val="FF0000"/>
                </a:solidFill>
                <a:latin typeface="Times New Roman" panose="02020603050405020304" pitchFamily="18" charset="0"/>
              </a:rPr>
              <a:t>Cette ligne est sous tension</a:t>
            </a:r>
          </a:p>
        </p:txBody>
      </p:sp>
      <p:sp>
        <p:nvSpPr>
          <p:cNvPr id="21" name="Text Box 175">
            <a:extLst>
              <a:ext uri="{FF2B5EF4-FFF2-40B4-BE49-F238E27FC236}">
                <a16:creationId xmlns:a16="http://schemas.microsoft.com/office/drawing/2014/main" id="{F1253961-4C07-EFB5-6E7D-A2AD9C76D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7650" y="4362450"/>
            <a:ext cx="33655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2000">
                <a:solidFill>
                  <a:srgbClr val="009900"/>
                </a:solidFill>
                <a:latin typeface="Times New Roman" panose="02020603050405020304" pitchFamily="18" charset="0"/>
              </a:rPr>
              <a:t>Cette ligne est hors tension</a:t>
            </a:r>
          </a:p>
        </p:txBody>
      </p:sp>
      <p:sp>
        <p:nvSpPr>
          <p:cNvPr id="14346" name="Titre 8">
            <a:extLst>
              <a:ext uri="{FF2B5EF4-FFF2-40B4-BE49-F238E27FC236}">
                <a16:creationId xmlns:a16="http://schemas.microsoft.com/office/drawing/2014/main" id="{7181346B-6F98-EB86-F686-F2C8374DE956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Mécanisme des accidents  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 autoUpdateAnimBg="0"/>
      <p:bldP spid="21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ce réservé du numéro de diapositive 5">
            <a:extLst>
              <a:ext uri="{FF2B5EF4-FFF2-40B4-BE49-F238E27FC236}">
                <a16:creationId xmlns:a16="http://schemas.microsoft.com/office/drawing/2014/main" id="{B48C2424-6099-8374-DD40-FAE6EB5230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164C2B2-0B45-4D8F-83EC-AD7D784227E2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16387" name="Rectangle 4">
            <a:extLst>
              <a:ext uri="{FF2B5EF4-FFF2-40B4-BE49-F238E27FC236}">
                <a16:creationId xmlns:a16="http://schemas.microsoft.com/office/drawing/2014/main" id="{4A71FFC2-3985-C400-73C8-D5CE8B4753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3" y="1341438"/>
            <a:ext cx="8143875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endParaRPr lang="fr-FR" altLang="fr-FR" sz="2400" b="1">
              <a:solidFill>
                <a:srgbClr val="003872"/>
              </a:solidFill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fr-FR" altLang="fr-FR" sz="2200">
              <a:solidFill>
                <a:srgbClr val="00387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200">
              <a:solidFill>
                <a:srgbClr val="003872"/>
              </a:solidFill>
            </a:endParaRPr>
          </a:p>
        </p:txBody>
      </p:sp>
      <p:pic>
        <p:nvPicPr>
          <p:cNvPr id="16388" name="Picture 1028" descr="C:\CD ROM\Sapeurs Pompiers\Formation\Electricité\Electrocution1-(200px).gif">
            <a:extLst>
              <a:ext uri="{FF2B5EF4-FFF2-40B4-BE49-F238E27FC236}">
                <a16:creationId xmlns:a16="http://schemas.microsoft.com/office/drawing/2014/main" id="{FC29A908-D347-4FAE-423B-4A11DD8E2C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6477000" cy="47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itre 8">
            <a:extLst>
              <a:ext uri="{FF2B5EF4-FFF2-40B4-BE49-F238E27FC236}">
                <a16:creationId xmlns:a16="http://schemas.microsoft.com/office/drawing/2014/main" id="{C5919C30-B133-66B3-8108-C4C0A2C71CAC}"/>
              </a:ext>
            </a:extLst>
          </p:cNvPr>
          <p:cNvSpPr>
            <a:spLocks/>
          </p:cNvSpPr>
          <p:nvPr/>
        </p:nvSpPr>
        <p:spPr bwMode="auto">
          <a:xfrm>
            <a:off x="1116013" y="274638"/>
            <a:ext cx="774223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984807"/>
                </a:solidFill>
              </a:rPr>
              <a:t> Mécanisme des accidents  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CC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DIS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Aquatique</Template>
  <TotalTime>1575</TotalTime>
  <Words>2059</Words>
  <Application>Microsoft Office PowerPoint</Application>
  <PresentationFormat>Affichage à l'écran (4:3)</PresentationFormat>
  <Paragraphs>431</Paragraphs>
  <Slides>66</Slides>
  <Notes>10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66</vt:i4>
      </vt:variant>
    </vt:vector>
  </HeadingPairs>
  <TitlesOfParts>
    <vt:vector size="74" baseType="lpstr">
      <vt:lpstr>Arial</vt:lpstr>
      <vt:lpstr>Myriad Pro</vt:lpstr>
      <vt:lpstr>Calibri</vt:lpstr>
      <vt:lpstr>Times New Roman</vt:lpstr>
      <vt:lpstr>Wingdings</vt:lpstr>
      <vt:lpstr>GCCAR</vt:lpstr>
      <vt:lpstr>Graphique CorelDRAW 9.0</vt:lpstr>
      <vt:lpstr>Diapositive Microsoft PowerPoint</vt:lpstr>
      <vt:lpstr>Risques électriques</vt:lpstr>
      <vt:lpstr>Les risques électriques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Conclusion</vt:lpstr>
    </vt:vector>
  </TitlesOfParts>
  <Company>SDIS du Rhône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MUSSARD Vincent</dc:creator>
  <cp:lastModifiedBy>daniel rosique</cp:lastModifiedBy>
  <cp:revision>126</cp:revision>
  <cp:lastPrinted>2015-08-06T08:01:37Z</cp:lastPrinted>
  <dcterms:created xsi:type="dcterms:W3CDTF">2015-08-05T10:19:35Z</dcterms:created>
  <dcterms:modified xsi:type="dcterms:W3CDTF">2025-01-14T16:37:23Z</dcterms:modified>
</cp:coreProperties>
</file>