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0"/>
  </p:notesMasterIdLst>
  <p:sldIdLst>
    <p:sldId id="256" r:id="rId2"/>
    <p:sldId id="271" r:id="rId3"/>
    <p:sldId id="453" r:id="rId4"/>
    <p:sldId id="325" r:id="rId5"/>
    <p:sldId id="277" r:id="rId6"/>
    <p:sldId id="326" r:id="rId7"/>
    <p:sldId id="324" r:id="rId8"/>
    <p:sldId id="327" r:id="rId9"/>
    <p:sldId id="278" r:id="rId10"/>
    <p:sldId id="279" r:id="rId11"/>
    <p:sldId id="282" r:id="rId12"/>
    <p:sldId id="335" r:id="rId13"/>
    <p:sldId id="336" r:id="rId14"/>
    <p:sldId id="341" r:id="rId15"/>
    <p:sldId id="340" r:id="rId16"/>
    <p:sldId id="328" r:id="rId17"/>
    <p:sldId id="499" r:id="rId18"/>
    <p:sldId id="342" r:id="rId19"/>
    <p:sldId id="283" r:id="rId20"/>
    <p:sldId id="322" r:id="rId21"/>
    <p:sldId id="286" r:id="rId22"/>
    <p:sldId id="287" r:id="rId23"/>
    <p:sldId id="314" r:id="rId24"/>
    <p:sldId id="315" r:id="rId25"/>
    <p:sldId id="323" r:id="rId26"/>
    <p:sldId id="290" r:id="rId27"/>
    <p:sldId id="288" r:id="rId28"/>
    <p:sldId id="329" r:id="rId29"/>
    <p:sldId id="352" r:id="rId30"/>
    <p:sldId id="353" r:id="rId31"/>
    <p:sldId id="347" r:id="rId32"/>
    <p:sldId id="291" r:id="rId33"/>
    <p:sldId id="305" r:id="rId34"/>
    <p:sldId id="292" r:id="rId35"/>
    <p:sldId id="304" r:id="rId36"/>
    <p:sldId id="307" r:id="rId37"/>
    <p:sldId id="348" r:id="rId38"/>
    <p:sldId id="354" r:id="rId39"/>
    <p:sldId id="397" r:id="rId40"/>
    <p:sldId id="493" r:id="rId41"/>
    <p:sldId id="398" r:id="rId42"/>
    <p:sldId id="399" r:id="rId43"/>
    <p:sldId id="405" r:id="rId44"/>
    <p:sldId id="400" r:id="rId45"/>
    <p:sldId id="406" r:id="rId46"/>
    <p:sldId id="401" r:id="rId47"/>
    <p:sldId id="349" r:id="rId48"/>
    <p:sldId id="491" r:id="rId49"/>
    <p:sldId id="355" r:id="rId50"/>
    <p:sldId id="356" r:id="rId51"/>
    <p:sldId id="357" r:id="rId52"/>
    <p:sldId id="358" r:id="rId53"/>
    <p:sldId id="294" r:id="rId54"/>
    <p:sldId id="497" r:id="rId55"/>
    <p:sldId id="492" r:id="rId56"/>
    <p:sldId id="296" r:id="rId57"/>
    <p:sldId id="297" r:id="rId58"/>
    <p:sldId id="298" r:id="rId59"/>
    <p:sldId id="316" r:id="rId60"/>
    <p:sldId id="317" r:id="rId61"/>
    <p:sldId id="350" r:id="rId62"/>
    <p:sldId id="333" r:id="rId63"/>
    <p:sldId id="367" r:id="rId64"/>
    <p:sldId id="368" r:id="rId65"/>
    <p:sldId id="369" r:id="rId66"/>
    <p:sldId id="371" r:id="rId67"/>
    <p:sldId id="370" r:id="rId68"/>
    <p:sldId id="359" r:id="rId69"/>
    <p:sldId id="299" r:id="rId70"/>
    <p:sldId id="300" r:id="rId71"/>
    <p:sldId id="361" r:id="rId72"/>
    <p:sldId id="360" r:id="rId73"/>
    <p:sldId id="498" r:id="rId74"/>
    <p:sldId id="362" r:id="rId75"/>
    <p:sldId id="295" r:id="rId76"/>
    <p:sldId id="363" r:id="rId77"/>
    <p:sldId id="364" r:id="rId78"/>
    <p:sldId id="365" r:id="rId79"/>
    <p:sldId id="366" r:id="rId80"/>
    <p:sldId id="372" r:id="rId81"/>
    <p:sldId id="373" r:id="rId82"/>
    <p:sldId id="374" r:id="rId83"/>
    <p:sldId id="375" r:id="rId84"/>
    <p:sldId id="500" r:id="rId85"/>
    <p:sldId id="447" r:id="rId86"/>
    <p:sldId id="448" r:id="rId87"/>
    <p:sldId id="451" r:id="rId88"/>
    <p:sldId id="446" r:id="rId89"/>
    <p:sldId id="380" r:id="rId90"/>
    <p:sldId id="302" r:id="rId91"/>
    <p:sldId id="303" r:id="rId92"/>
    <p:sldId id="383" r:id="rId93"/>
    <p:sldId id="384" r:id="rId94"/>
    <p:sldId id="387" r:id="rId95"/>
    <p:sldId id="388" r:id="rId96"/>
    <p:sldId id="390" r:id="rId97"/>
    <p:sldId id="385" r:id="rId98"/>
    <p:sldId id="408" r:id="rId99"/>
    <p:sldId id="386" r:id="rId100"/>
    <p:sldId id="413" r:id="rId101"/>
    <p:sldId id="414" r:id="rId102"/>
    <p:sldId id="415" r:id="rId103"/>
    <p:sldId id="409" r:id="rId104"/>
    <p:sldId id="389" r:id="rId105"/>
    <p:sldId id="501" r:id="rId106"/>
    <p:sldId id="416" r:id="rId107"/>
    <p:sldId id="417" r:id="rId108"/>
    <p:sldId id="418" r:id="rId109"/>
    <p:sldId id="419" r:id="rId110"/>
    <p:sldId id="420" r:id="rId111"/>
    <p:sldId id="421" r:id="rId112"/>
    <p:sldId id="454" r:id="rId113"/>
    <p:sldId id="424" r:id="rId114"/>
    <p:sldId id="425" r:id="rId115"/>
    <p:sldId id="422" r:id="rId116"/>
    <p:sldId id="423" r:id="rId117"/>
    <p:sldId id="411" r:id="rId118"/>
    <p:sldId id="412" r:id="rId119"/>
    <p:sldId id="427" r:id="rId120"/>
    <p:sldId id="426" r:id="rId121"/>
    <p:sldId id="428" r:id="rId122"/>
    <p:sldId id="429" r:id="rId123"/>
    <p:sldId id="430" r:id="rId124"/>
    <p:sldId id="462" r:id="rId125"/>
    <p:sldId id="435" r:id="rId126"/>
    <p:sldId id="436" r:id="rId127"/>
    <p:sldId id="442" r:id="rId128"/>
    <p:sldId id="443" r:id="rId129"/>
    <p:sldId id="437" r:id="rId130"/>
    <p:sldId id="391" r:id="rId131"/>
    <p:sldId id="455" r:id="rId132"/>
    <p:sldId id="463" r:id="rId133"/>
    <p:sldId id="464" r:id="rId134"/>
    <p:sldId id="456" r:id="rId135"/>
    <p:sldId id="465" r:id="rId136"/>
    <p:sldId id="466" r:id="rId137"/>
    <p:sldId id="467" r:id="rId138"/>
    <p:sldId id="472" r:id="rId139"/>
    <p:sldId id="468" r:id="rId140"/>
    <p:sldId id="473" r:id="rId141"/>
    <p:sldId id="474" r:id="rId142"/>
    <p:sldId id="475" r:id="rId143"/>
    <p:sldId id="476" r:id="rId144"/>
    <p:sldId id="478" r:id="rId145"/>
    <p:sldId id="485" r:id="rId146"/>
    <p:sldId id="469" r:id="rId147"/>
    <p:sldId id="392" r:id="rId148"/>
    <p:sldId id="483" r:id="rId149"/>
    <p:sldId id="452" r:id="rId150"/>
    <p:sldId id="393" r:id="rId151"/>
    <p:sldId id="494" r:id="rId152"/>
    <p:sldId id="496" r:id="rId153"/>
    <p:sldId id="495" r:id="rId154"/>
    <p:sldId id="394" r:id="rId155"/>
    <p:sldId id="444" r:id="rId156"/>
    <p:sldId id="395" r:id="rId157"/>
    <p:sldId id="396" r:id="rId158"/>
    <p:sldId id="272" r:id="rId159"/>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3300"/>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5" autoAdjust="0"/>
    <p:restoredTop sz="94653" autoAdjust="0"/>
  </p:normalViewPr>
  <p:slideViewPr>
    <p:cSldViewPr>
      <p:cViewPr varScale="1">
        <p:scale>
          <a:sx n="81" d="100"/>
          <a:sy n="81" d="100"/>
        </p:scale>
        <p:origin x="154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14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0D82DAB-B477-9018-C279-BF69AA742596}"/>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60575CA9-DFDF-1C06-68A8-111B3EAE33CA}"/>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E64DA494-8B93-4FDB-8760-CF3ECA80E7E7}"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FA223BEE-2372-2727-C3EB-36ED9DBDAEB1}"/>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4ACA52DF-4FB7-8C15-B5BA-E74FE00B8976}"/>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6FDC1423-CD54-E94A-4D07-5B4850E9C367}"/>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67B57649-46FF-3415-8CD4-817B1A5F17A7}"/>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F0BDFB2-6C1D-437F-BC9F-35A803F3A07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E7C6DB25-D0D9-A8A6-549B-1CA958E06D7F}"/>
              </a:ext>
            </a:extLst>
          </p:cNvPr>
          <p:cNvSpPr txBox="1">
            <a:spLocks noGrp="1" noChangeArrowheads="1"/>
          </p:cNvSpPr>
          <p:nvPr/>
        </p:nvSpPr>
        <p:spPr bwMode="auto">
          <a:xfrm>
            <a:off x="3851275" y="9450388"/>
            <a:ext cx="29464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r"/>
            <a:fld id="{34070794-6B09-4D8E-91CF-DE6A5F25A85C}" type="slidenum">
              <a:rPr lang="fr-FR" altLang="fr-FR" sz="1000" i="1">
                <a:latin typeface="Times New Roman" panose="02020603050405020304" pitchFamily="18" charset="0"/>
              </a:rPr>
              <a:pPr algn="r"/>
              <a:t>3</a:t>
            </a:fld>
            <a:endParaRPr lang="fr-FR" altLang="fr-FR" sz="1000" i="1">
              <a:latin typeface="Times New Roman" panose="02020603050405020304" pitchFamily="18" charset="0"/>
            </a:endParaRPr>
          </a:p>
        </p:txBody>
      </p:sp>
      <p:sp>
        <p:nvSpPr>
          <p:cNvPr id="6147" name="Rectangle 2">
            <a:extLst>
              <a:ext uri="{FF2B5EF4-FFF2-40B4-BE49-F238E27FC236}">
                <a16:creationId xmlns:a16="http://schemas.microsoft.com/office/drawing/2014/main" id="{6F801A16-CFAB-2C6D-C60D-D9177F0E4C80}"/>
              </a:ext>
            </a:extLst>
          </p:cNvPr>
          <p:cNvSpPr>
            <a:spLocks noGrp="1" noChangeArrowheads="1"/>
          </p:cNvSpPr>
          <p:nvPr>
            <p:ph type="body" idx="1"/>
          </p:nvPr>
        </p:nvSpPr>
        <p:spPr bwMode="auto">
          <a:xfrm>
            <a:off x="906463" y="4729163"/>
            <a:ext cx="4984750" cy="448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numCol="1" anchor="t" anchorCtr="0" compatLnSpc="1">
            <a:prstTxWarp prst="textNoShape">
              <a:avLst/>
            </a:prstTxWarp>
          </a:bodyPr>
          <a:lstStyle/>
          <a:p>
            <a:pPr defTabSz="762000"/>
            <a:endParaRPr lang="fr-FR" altLang="fr-FR"/>
          </a:p>
        </p:txBody>
      </p:sp>
      <p:sp>
        <p:nvSpPr>
          <p:cNvPr id="6148" name="Rectangle 3">
            <a:extLst>
              <a:ext uri="{FF2B5EF4-FFF2-40B4-BE49-F238E27FC236}">
                <a16:creationId xmlns:a16="http://schemas.microsoft.com/office/drawing/2014/main" id="{8E41450A-845B-BAA5-A768-D1B2B6AEA94B}"/>
              </a:ext>
            </a:extLst>
          </p:cNvPr>
          <p:cNvSpPr>
            <a:spLocks noChangeArrowheads="1" noTextEdit="1"/>
          </p:cNvSpPr>
          <p:nvPr>
            <p:ph type="sldImg"/>
          </p:nvPr>
        </p:nvSpPr>
        <p:spPr bwMode="auto">
          <a:xfrm>
            <a:off x="1085850" y="865188"/>
            <a:ext cx="4627563" cy="3470275"/>
          </a:xfrm>
          <a:solidFill>
            <a:srgbClr val="FFFFFF"/>
          </a:solidFill>
          <a:ln cap="flat">
            <a:solidFill>
              <a:srgbClr val="000000"/>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4183EB0-E3CB-FE22-FB77-3F299E81C252}"/>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32771" name="Rectangle 3">
            <a:extLst>
              <a:ext uri="{FF2B5EF4-FFF2-40B4-BE49-F238E27FC236}">
                <a16:creationId xmlns:a16="http://schemas.microsoft.com/office/drawing/2014/main" id="{B67E4A75-14BE-55F2-9E1B-397F34DB0674}"/>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Un schéma synthétique vaut mieux qu ’un long discours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a:extLst>
              <a:ext uri="{FF2B5EF4-FFF2-40B4-BE49-F238E27FC236}">
                <a16:creationId xmlns:a16="http://schemas.microsoft.com/office/drawing/2014/main" id="{5E791A1C-B5A8-E3EF-D8A6-7ACEB874C8EF}"/>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a:extLst>
              <a:ext uri="{FF2B5EF4-FFF2-40B4-BE49-F238E27FC236}">
                <a16:creationId xmlns:a16="http://schemas.microsoft.com/office/drawing/2014/main" id="{24136CCC-7B28-2044-6D78-95FF664B2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34820" name="Espace réservé du numéro de diapositive 3">
            <a:extLst>
              <a:ext uri="{FF2B5EF4-FFF2-40B4-BE49-F238E27FC236}">
                <a16:creationId xmlns:a16="http://schemas.microsoft.com/office/drawing/2014/main" id="{F3486A44-8F31-C070-90DE-C9B2FD0468E4}"/>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FD70A69-5B62-47B0-BD75-758A385C895B}" type="slidenum">
              <a:rPr lang="fr-FR" altLang="fr-FR" sz="1200">
                <a:latin typeface="Calibri" panose="020F0502020204030204" pitchFamily="34" charset="0"/>
              </a:rPr>
              <a:pPr algn="r" eaLnBrk="1" hangingPunct="1"/>
              <a:t>21</a:t>
            </a:fld>
            <a:endParaRPr lang="fr-FR" altLang="fr-FR"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452ABD08-FE87-027B-642B-F6F6935328A6}"/>
              </a:ext>
            </a:extLst>
          </p:cNvPr>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3DE0145-B105-454D-AE1F-8BD87F638E4D}"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
        <p:nvSpPr>
          <p:cNvPr id="36867" name="Rectangle 2">
            <a:extLst>
              <a:ext uri="{FF2B5EF4-FFF2-40B4-BE49-F238E27FC236}">
                <a16:creationId xmlns:a16="http://schemas.microsoft.com/office/drawing/2014/main" id="{5FD4758D-27FA-EE90-85FB-6B9BA7F9B8BA}"/>
              </a:ext>
            </a:extLst>
          </p:cNvPr>
          <p:cNvSpPr>
            <a:spLocks noGrp="1" noRot="1" noChangeAspect="1" noChangeArrowheads="1" noTextEdit="1"/>
          </p:cNvSpPr>
          <p:nvPr>
            <p:ph type="sldImg"/>
          </p:nvPr>
        </p:nvSpPr>
        <p:spPr bwMode="auto">
          <a:xfrm>
            <a:off x="1817688" y="577850"/>
            <a:ext cx="3090862" cy="231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B3448278-C0F5-E388-088F-5F18B8443A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050">
            <a:extLst>
              <a:ext uri="{FF2B5EF4-FFF2-40B4-BE49-F238E27FC236}">
                <a16:creationId xmlns:a16="http://schemas.microsoft.com/office/drawing/2014/main" id="{2DA9CFAD-601C-BF73-4101-FA5D8086FD33}"/>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38915" name="Rectangle 2051">
            <a:extLst>
              <a:ext uri="{FF2B5EF4-FFF2-40B4-BE49-F238E27FC236}">
                <a16:creationId xmlns:a16="http://schemas.microsoft.com/office/drawing/2014/main" id="{AEB15404-387E-2B32-3A05-5AB154DCE088}"/>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De quoi est il constitué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FF8728C-F888-AEA3-297B-E26566ACE776}"/>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40963" name="Rectangle 3">
            <a:extLst>
              <a:ext uri="{FF2B5EF4-FFF2-40B4-BE49-F238E27FC236}">
                <a16:creationId xmlns:a16="http://schemas.microsoft.com/office/drawing/2014/main" id="{BDC64EC5-73B3-0E0C-EE56-C99D7CCA5E97}"/>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Conducteur en aluminium ( almélec )</a:t>
            </a:r>
          </a:p>
          <a:p>
            <a:r>
              <a:rPr lang="fr-FR" altLang="fr-FR"/>
              <a:t>isolateur en verre trempé ( comme les pare brises )</a:t>
            </a:r>
          </a:p>
          <a:p>
            <a:r>
              <a:rPr lang="fr-FR" altLang="fr-FR"/>
              <a:t>isolation l ’air </a:t>
            </a:r>
          </a:p>
          <a:p>
            <a:r>
              <a:rPr lang="fr-FR" altLang="fr-FR"/>
              <a:t>2 cm suffise en régime sec ! ( sans foudre ni givre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5334A58-5AD7-2B2E-0525-75180C2E394A}"/>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5764FED7-E196-4EC0-3038-867072503614}"/>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Un truc pour s ’en souvenir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2E7B94D8-8F85-B9B0-E1A7-5AEB6654E088}"/>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a:extLst>
              <a:ext uri="{FF2B5EF4-FFF2-40B4-BE49-F238E27FC236}">
                <a16:creationId xmlns:a16="http://schemas.microsoft.com/office/drawing/2014/main" id="{7BF3BB93-3B06-6981-331C-D9E8B0B7C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marL="261938" indent="-261938" eaLnBrk="1" hangingPunct="1">
              <a:spcBef>
                <a:spcPct val="50000"/>
              </a:spcBef>
              <a:buFont typeface="Wingdings" panose="05000000000000000000" pitchFamily="2" charset="2"/>
              <a:buChar char="§"/>
            </a:pPr>
            <a:r>
              <a:rPr kumimoji="1" lang="fr-FR" altLang="fr-FR" u="sng"/>
              <a:t>Certains coffrets et postes peuvent être « habillés » de sorte qu’ils se  marient mieux esthétiquement avec l’environnement et sont donc dissimulés et difficilement repérable.</a:t>
            </a:r>
          </a:p>
          <a:p>
            <a:pPr marL="261938" indent="-261938" eaLnBrk="1" hangingPunct="1">
              <a:spcBef>
                <a:spcPts val="600"/>
              </a:spcBef>
              <a:buFont typeface="Wingdings" panose="05000000000000000000" pitchFamily="2" charset="2"/>
              <a:buChar char="§"/>
            </a:pPr>
            <a:r>
              <a:rPr kumimoji="1" lang="fr-FR" altLang="fr-FR" sz="1900" u="sng"/>
              <a:t>Identifier rapidement le matériau du coffret :</a:t>
            </a:r>
          </a:p>
          <a:p>
            <a:pPr marL="719138" lvl="1" indent="-261938" eaLnBrk="1" hangingPunct="1">
              <a:spcBef>
                <a:spcPts val="600"/>
              </a:spcBef>
              <a:buFont typeface="Wingdings" panose="05000000000000000000" pitchFamily="2" charset="2"/>
              <a:buChar char="Ü"/>
            </a:pPr>
            <a:r>
              <a:rPr kumimoji="1" lang="fr-FR" altLang="fr-FR" sz="1900">
                <a:sym typeface="Wingdings" panose="05000000000000000000" pitchFamily="2" charset="2"/>
              </a:rPr>
              <a:t>Si plastique, encastré ou non</a:t>
            </a:r>
            <a:endParaRPr kumimoji="1" lang="fr-FR" altLang="fr-FR" sz="1900" b="1"/>
          </a:p>
          <a:p>
            <a:pPr marL="719138" lvl="1" indent="-261938" eaLnBrk="1" hangingPunct="1">
              <a:spcBef>
                <a:spcPts val="600"/>
              </a:spcBef>
              <a:buFont typeface="Wingdings" panose="05000000000000000000" pitchFamily="2" charset="2"/>
              <a:buChar char="Ü"/>
            </a:pPr>
            <a:r>
              <a:rPr kumimoji="1" lang="fr-FR" altLang="fr-FR" sz="1900"/>
              <a:t>Si fonte</a:t>
            </a:r>
          </a:p>
          <a:p>
            <a:pPr marL="719138" lvl="1" indent="-261938" eaLnBrk="1" hangingPunct="1">
              <a:spcBef>
                <a:spcPts val="600"/>
              </a:spcBef>
            </a:pPr>
            <a:r>
              <a:rPr kumimoji="1" lang="fr-FR" altLang="fr-FR" sz="1900"/>
              <a:t>Selon le matériau, l’intervention n’est pas forcément la même.</a:t>
            </a:r>
          </a:p>
          <a:p>
            <a:pPr marL="261938" indent="-261938" eaLnBrk="1" hangingPunct="1">
              <a:spcBef>
                <a:spcPct val="50000"/>
              </a:spcBef>
              <a:buFont typeface="Wingdings" panose="05000000000000000000" pitchFamily="2" charset="2"/>
              <a:buChar char="§"/>
            </a:pPr>
            <a:r>
              <a:rPr lang="fr-FR" altLang="fr-FR"/>
              <a:t>Ce n’est pas parce qu’on ne voit pas de coffret qu’il n’y en a pas ! Il peut être dans le couloir des communs à l’intérieur …</a:t>
            </a:r>
          </a:p>
          <a:p>
            <a:pPr marL="261938" indent="-261938" eaLnBrk="1" hangingPunct="1">
              <a:spcBef>
                <a:spcPct val="50000"/>
              </a:spcBef>
              <a:buFont typeface="Wingdings" panose="05000000000000000000" pitchFamily="2" charset="2"/>
              <a:buNone/>
            </a:pPr>
            <a:endParaRPr kumimoji="1" lang="fr-FR" altLang="fr-FR" b="1"/>
          </a:p>
        </p:txBody>
      </p:sp>
      <p:sp>
        <p:nvSpPr>
          <p:cNvPr id="45060" name="Espace réservé du numéro de diapositive 3">
            <a:extLst>
              <a:ext uri="{FF2B5EF4-FFF2-40B4-BE49-F238E27FC236}">
                <a16:creationId xmlns:a16="http://schemas.microsoft.com/office/drawing/2014/main" id="{3BE09318-BF20-B3F0-E4F0-C6E8671948BF}"/>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BF46BE0-E378-48F1-A4B7-8B381D624C80}" type="slidenum">
              <a:rPr lang="fr-FR" altLang="fr-FR" sz="1200">
                <a:latin typeface="Calibri" panose="020F0502020204030204" pitchFamily="34" charset="0"/>
              </a:rPr>
              <a:pPr algn="r" eaLnBrk="1" hangingPunct="1"/>
              <a:t>26</a:t>
            </a:fld>
            <a:endParaRPr lang="fr-FR" altLang="fr-FR"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a:extLst>
              <a:ext uri="{FF2B5EF4-FFF2-40B4-BE49-F238E27FC236}">
                <a16:creationId xmlns:a16="http://schemas.microsoft.com/office/drawing/2014/main" id="{DA58176A-BD9A-2513-141A-666C16CD3264}"/>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a:extLst>
              <a:ext uri="{FF2B5EF4-FFF2-40B4-BE49-F238E27FC236}">
                <a16:creationId xmlns:a16="http://schemas.microsoft.com/office/drawing/2014/main" id="{74DFE6C9-D888-EBBF-53C8-10F715A54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52228" name="Espace réservé du numéro de diapositive 3">
            <a:extLst>
              <a:ext uri="{FF2B5EF4-FFF2-40B4-BE49-F238E27FC236}">
                <a16:creationId xmlns:a16="http://schemas.microsoft.com/office/drawing/2014/main" id="{274F62C9-6263-6FEE-7C3B-34CC3DB78F5A}"/>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689C0B0-6C89-47FF-A551-28E7D7DDA407}" type="slidenum">
              <a:rPr lang="fr-FR" altLang="fr-FR" sz="1200">
                <a:latin typeface="Calibri" panose="020F0502020204030204" pitchFamily="34" charset="0"/>
              </a:rPr>
              <a:pPr algn="r" eaLnBrk="1" hangingPunct="1"/>
              <a:t>32</a:t>
            </a:fld>
            <a:endParaRPr lang="fr-FR" altLang="fr-FR"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0190E2FD-09D0-2328-8586-29D28F3D082F}"/>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a:extLst>
              <a:ext uri="{FF2B5EF4-FFF2-40B4-BE49-F238E27FC236}">
                <a16:creationId xmlns:a16="http://schemas.microsoft.com/office/drawing/2014/main" id="{64BBF106-382E-4498-4870-BEEB4B630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54276" name="Espace réservé du numéro de diapositive 3">
            <a:extLst>
              <a:ext uri="{FF2B5EF4-FFF2-40B4-BE49-F238E27FC236}">
                <a16:creationId xmlns:a16="http://schemas.microsoft.com/office/drawing/2014/main" id="{1F935C72-C2B3-B625-F822-96F5474DB55F}"/>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3C8F230-B096-4C21-8061-515DF7424E9E}" type="slidenum">
              <a:rPr lang="fr-FR" altLang="fr-FR" sz="1200">
                <a:latin typeface="Calibri" panose="020F0502020204030204" pitchFamily="34" charset="0"/>
              </a:rPr>
              <a:pPr algn="r" eaLnBrk="1" hangingPunct="1"/>
              <a:t>33</a:t>
            </a:fld>
            <a:endParaRPr lang="fr-FR" altLang="fr-FR"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86D5F7F4-6A35-04EB-15DD-FBBD4938A45E}"/>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a:extLst>
              <a:ext uri="{FF2B5EF4-FFF2-40B4-BE49-F238E27FC236}">
                <a16:creationId xmlns:a16="http://schemas.microsoft.com/office/drawing/2014/main" id="{61A3C6BC-A20C-A0D8-3450-1D9B3E7465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56324" name="Espace réservé du numéro de diapositive 3">
            <a:extLst>
              <a:ext uri="{FF2B5EF4-FFF2-40B4-BE49-F238E27FC236}">
                <a16:creationId xmlns:a16="http://schemas.microsoft.com/office/drawing/2014/main" id="{F3CB4747-D66A-7EA1-F4FC-2E9E2ACE059D}"/>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F12DA83-7152-4104-A269-181DD78EDA87}" type="slidenum">
              <a:rPr lang="fr-FR" altLang="fr-FR" sz="1200">
                <a:latin typeface="Calibri" panose="020F0502020204030204" pitchFamily="34" charset="0"/>
              </a:rPr>
              <a:pPr algn="r" eaLnBrk="1" hangingPunct="1"/>
              <a:t>34</a:t>
            </a:fld>
            <a:endParaRPr lang="fr-FR" altLang="fr-FR"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a:extLst>
              <a:ext uri="{FF2B5EF4-FFF2-40B4-BE49-F238E27FC236}">
                <a16:creationId xmlns:a16="http://schemas.microsoft.com/office/drawing/2014/main" id="{BD60F473-497C-653B-7448-3386CBFE544B}"/>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ce réservé des commentaires 2">
            <a:extLst>
              <a:ext uri="{FF2B5EF4-FFF2-40B4-BE49-F238E27FC236}">
                <a16:creationId xmlns:a16="http://schemas.microsoft.com/office/drawing/2014/main" id="{0CEA2392-325D-FC28-13B0-12E836E10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8196" name="Espace réservé du numéro de diapositive 3">
            <a:extLst>
              <a:ext uri="{FF2B5EF4-FFF2-40B4-BE49-F238E27FC236}">
                <a16:creationId xmlns:a16="http://schemas.microsoft.com/office/drawing/2014/main" id="{C172C658-0B14-DC1C-479B-8A81C24BBDC0}"/>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9480B6-C04B-4433-86BB-43E0825452BC}"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a:extLst>
              <a:ext uri="{FF2B5EF4-FFF2-40B4-BE49-F238E27FC236}">
                <a16:creationId xmlns:a16="http://schemas.microsoft.com/office/drawing/2014/main" id="{1AF008A9-476C-3233-7D2A-D6E6AB2E3E50}"/>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a:extLst>
              <a:ext uri="{FF2B5EF4-FFF2-40B4-BE49-F238E27FC236}">
                <a16:creationId xmlns:a16="http://schemas.microsoft.com/office/drawing/2014/main" id="{0663BF51-91EC-C664-C323-AC27C99887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58372" name="Espace réservé du numéro de diapositive 3">
            <a:extLst>
              <a:ext uri="{FF2B5EF4-FFF2-40B4-BE49-F238E27FC236}">
                <a16:creationId xmlns:a16="http://schemas.microsoft.com/office/drawing/2014/main" id="{80AFCE7F-C8D8-F3A8-DD91-CBCF7F309AB9}"/>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6B9E12C-B44B-4BD6-AC84-9D36AEC74919}" type="slidenum">
              <a:rPr lang="fr-FR" altLang="fr-FR" sz="1200">
                <a:latin typeface="Calibri" panose="020F0502020204030204" pitchFamily="34" charset="0"/>
              </a:rPr>
              <a:pPr algn="r" eaLnBrk="1" hangingPunct="1"/>
              <a:t>35</a:t>
            </a:fld>
            <a:endParaRPr lang="fr-FR" altLang="fr-FR"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8318C131-06C8-50E5-3739-223B5F47ED35}"/>
              </a:ext>
            </a:extLst>
          </p:cNvPr>
          <p:cNvSpPr txBox="1">
            <a:spLocks noGrp="1" noChangeArrowheads="1"/>
          </p:cNvSpPr>
          <p:nvPr/>
        </p:nvSpPr>
        <p:spPr bwMode="auto">
          <a:xfrm>
            <a:off x="3851275" y="9450388"/>
            <a:ext cx="29464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pPr algn="r"/>
            <a:fld id="{8FF69EA0-321E-4F45-AD02-BDC3CF09F80E}" type="slidenum">
              <a:rPr lang="fr-FR" altLang="fr-FR" sz="1000" i="1">
                <a:latin typeface="Times New Roman" panose="02020603050405020304" pitchFamily="18" charset="0"/>
              </a:rPr>
              <a:pPr algn="r"/>
              <a:t>36</a:t>
            </a:fld>
            <a:endParaRPr lang="fr-FR" altLang="fr-FR" sz="1000" i="1">
              <a:latin typeface="Times New Roman" panose="02020603050405020304" pitchFamily="18" charset="0"/>
            </a:endParaRPr>
          </a:p>
        </p:txBody>
      </p:sp>
      <p:sp>
        <p:nvSpPr>
          <p:cNvPr id="60419" name="Rectangle 2">
            <a:extLst>
              <a:ext uri="{FF2B5EF4-FFF2-40B4-BE49-F238E27FC236}">
                <a16:creationId xmlns:a16="http://schemas.microsoft.com/office/drawing/2014/main" id="{0D0C12B1-BE18-AAA1-6C1F-F0BD8AA95DDD}"/>
              </a:ext>
            </a:extLst>
          </p:cNvPr>
          <p:cNvSpPr>
            <a:spLocks noGrp="1" noChangeArrowheads="1"/>
          </p:cNvSpPr>
          <p:nvPr>
            <p:ph type="body" idx="1"/>
          </p:nvPr>
        </p:nvSpPr>
        <p:spPr bwMode="auto">
          <a:xfrm>
            <a:off x="906463" y="4729163"/>
            <a:ext cx="4984750" cy="448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numCol="1" anchor="t" anchorCtr="0" compatLnSpc="1">
            <a:prstTxWarp prst="textNoShape">
              <a:avLst/>
            </a:prstTxWarp>
          </a:bodyPr>
          <a:lstStyle/>
          <a:p>
            <a:pPr defTabSz="762000"/>
            <a:endParaRPr lang="fr-FR" altLang="fr-FR"/>
          </a:p>
        </p:txBody>
      </p:sp>
      <p:sp>
        <p:nvSpPr>
          <p:cNvPr id="60420" name="Rectangle 3">
            <a:extLst>
              <a:ext uri="{FF2B5EF4-FFF2-40B4-BE49-F238E27FC236}">
                <a16:creationId xmlns:a16="http://schemas.microsoft.com/office/drawing/2014/main" id="{91391B33-EE03-2D81-5197-B7C8A3CCD472}"/>
              </a:ext>
            </a:extLst>
          </p:cNvPr>
          <p:cNvSpPr>
            <a:spLocks noChangeArrowheads="1" noTextEdit="1"/>
          </p:cNvSpPr>
          <p:nvPr>
            <p:ph type="sldImg"/>
          </p:nvPr>
        </p:nvSpPr>
        <p:spPr bwMode="auto">
          <a:xfrm>
            <a:off x="1085850" y="865188"/>
            <a:ext cx="4627563" cy="3470275"/>
          </a:xfrm>
          <a:solidFill>
            <a:srgbClr val="FFFFFF"/>
          </a:solidFill>
          <a:ln cap="flat">
            <a:solidFill>
              <a:srgbClr val="000000"/>
            </a:solidFill>
            <a:miter lim="800000"/>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6C65BA52-9B57-F245-7967-002985B79D27}"/>
              </a:ext>
            </a:extLst>
          </p:cNvPr>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CA08894-E30C-4586-93F3-701B623A8F26}" type="slidenum">
              <a:rPr lang="fr-FR" altLang="fr-FR" sz="1200">
                <a:latin typeface="Calibri" panose="020F0502020204030204" pitchFamily="34" charset="0"/>
              </a:rPr>
              <a:pPr algn="r" eaLnBrk="1" hangingPunct="1"/>
              <a:t>53</a:t>
            </a:fld>
            <a:endParaRPr lang="fr-FR" altLang="fr-FR" sz="1200">
              <a:latin typeface="Calibri" panose="020F0502020204030204" pitchFamily="34" charset="0"/>
            </a:endParaRPr>
          </a:p>
        </p:txBody>
      </p:sp>
      <p:sp>
        <p:nvSpPr>
          <p:cNvPr id="78851" name="Rectangle 2">
            <a:extLst>
              <a:ext uri="{FF2B5EF4-FFF2-40B4-BE49-F238E27FC236}">
                <a16:creationId xmlns:a16="http://schemas.microsoft.com/office/drawing/2014/main" id="{54013B6E-224D-A3B8-D7AB-C287DA624695}"/>
              </a:ext>
            </a:extLst>
          </p:cNvPr>
          <p:cNvSpPr>
            <a:spLocks noGrp="1" noRot="1" noChangeAspect="1" noChangeArrowheads="1" noTextEdit="1"/>
          </p:cNvSpPr>
          <p:nvPr>
            <p:ph type="sldImg"/>
          </p:nvPr>
        </p:nvSpPr>
        <p:spPr bwMode="auto">
          <a:xfrm>
            <a:off x="1817688" y="577850"/>
            <a:ext cx="3090862" cy="231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a:extLst>
              <a:ext uri="{FF2B5EF4-FFF2-40B4-BE49-F238E27FC236}">
                <a16:creationId xmlns:a16="http://schemas.microsoft.com/office/drawing/2014/main" id="{FD09B2F0-3931-8838-98E1-A1890BB301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C9D16F1-56CC-B026-58B0-4B3F2908149C}"/>
              </a:ext>
            </a:extLst>
          </p:cNvPr>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563B42A-7971-459D-B258-639A36347EAE}" type="slidenum">
              <a:rPr lang="fr-FR" altLang="fr-FR" sz="1200">
                <a:latin typeface="Calibri" panose="020F0502020204030204" pitchFamily="34" charset="0"/>
              </a:rPr>
              <a:pPr algn="r" eaLnBrk="1" hangingPunct="1"/>
              <a:t>54</a:t>
            </a:fld>
            <a:endParaRPr lang="fr-FR" altLang="fr-FR" sz="1200">
              <a:latin typeface="Calibri" panose="020F0502020204030204" pitchFamily="34" charset="0"/>
            </a:endParaRPr>
          </a:p>
        </p:txBody>
      </p:sp>
      <p:sp>
        <p:nvSpPr>
          <p:cNvPr id="80899" name="Rectangle 2">
            <a:extLst>
              <a:ext uri="{FF2B5EF4-FFF2-40B4-BE49-F238E27FC236}">
                <a16:creationId xmlns:a16="http://schemas.microsoft.com/office/drawing/2014/main" id="{1A46D0AB-5420-33AC-ADA2-30A13C84DC5F}"/>
              </a:ext>
            </a:extLst>
          </p:cNvPr>
          <p:cNvSpPr>
            <a:spLocks noGrp="1" noRot="1" noChangeAspect="1" noChangeArrowheads="1" noTextEdit="1"/>
          </p:cNvSpPr>
          <p:nvPr>
            <p:ph type="sldImg"/>
          </p:nvPr>
        </p:nvSpPr>
        <p:spPr bwMode="auto">
          <a:xfrm>
            <a:off x="1817688" y="577850"/>
            <a:ext cx="3090862" cy="231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0F21FF92-1398-0704-8433-0CB9830AF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91BF7F8-9893-FE9E-7C49-AB43C4441CDC}"/>
              </a:ext>
            </a:extLst>
          </p:cNvPr>
          <p:cNvSpPr txBox="1">
            <a:spLocks noGrp="1" noChangeArrowheads="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AE52A52-B4B6-40CA-9EBF-460949184FB2}" type="slidenum">
              <a:rPr lang="fr-FR" altLang="fr-FR" sz="1200">
                <a:latin typeface="Calibri" panose="020F0502020204030204" pitchFamily="34" charset="0"/>
              </a:rPr>
              <a:pPr algn="r" eaLnBrk="1" hangingPunct="1"/>
              <a:t>55</a:t>
            </a:fld>
            <a:endParaRPr lang="fr-FR" altLang="fr-FR" sz="1200">
              <a:latin typeface="Calibri" panose="020F0502020204030204" pitchFamily="34" charset="0"/>
            </a:endParaRPr>
          </a:p>
        </p:txBody>
      </p:sp>
      <p:sp>
        <p:nvSpPr>
          <p:cNvPr id="82947" name="Rectangle 2">
            <a:extLst>
              <a:ext uri="{FF2B5EF4-FFF2-40B4-BE49-F238E27FC236}">
                <a16:creationId xmlns:a16="http://schemas.microsoft.com/office/drawing/2014/main" id="{91412F15-49B8-6507-BD2B-1DB6740F2F96}"/>
              </a:ext>
            </a:extLst>
          </p:cNvPr>
          <p:cNvSpPr>
            <a:spLocks noGrp="1" noRot="1" noChangeAspect="1" noChangeArrowheads="1" noTextEdit="1"/>
          </p:cNvSpPr>
          <p:nvPr>
            <p:ph type="sldImg"/>
          </p:nvPr>
        </p:nvSpPr>
        <p:spPr bwMode="auto">
          <a:xfrm>
            <a:off x="1817688" y="577850"/>
            <a:ext cx="3090862" cy="2317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a:extLst>
              <a:ext uri="{FF2B5EF4-FFF2-40B4-BE49-F238E27FC236}">
                <a16:creationId xmlns:a16="http://schemas.microsoft.com/office/drawing/2014/main" id="{F7B78C9E-5D8D-921F-189A-F19B29D983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a:extLst>
              <a:ext uri="{FF2B5EF4-FFF2-40B4-BE49-F238E27FC236}">
                <a16:creationId xmlns:a16="http://schemas.microsoft.com/office/drawing/2014/main" id="{1BF8D1F6-5387-0F1B-95C5-B3362A376443}"/>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ce réservé des commentaires 2">
            <a:extLst>
              <a:ext uri="{FF2B5EF4-FFF2-40B4-BE49-F238E27FC236}">
                <a16:creationId xmlns:a16="http://schemas.microsoft.com/office/drawing/2014/main" id="{8C0A4D59-2887-1C58-5955-5CFE3500CD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sz="1900"/>
          </a:p>
        </p:txBody>
      </p:sp>
      <p:sp>
        <p:nvSpPr>
          <p:cNvPr id="84996" name="Espace réservé du numéro de diapositive 3">
            <a:extLst>
              <a:ext uri="{FF2B5EF4-FFF2-40B4-BE49-F238E27FC236}">
                <a16:creationId xmlns:a16="http://schemas.microsoft.com/office/drawing/2014/main" id="{31803B49-AD33-E8C7-EEC2-DB5623431C0B}"/>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25B35E6-345B-4732-AB34-CDE3F43B918E}" type="slidenum">
              <a:rPr lang="fr-FR" altLang="fr-FR" sz="1200">
                <a:latin typeface="Calibri" panose="020F0502020204030204" pitchFamily="34" charset="0"/>
              </a:rPr>
              <a:pPr algn="r" eaLnBrk="1" hangingPunct="1"/>
              <a:t>56</a:t>
            </a:fld>
            <a:endParaRPr lang="fr-FR" altLang="fr-FR" sz="1200">
              <a:latin typeface="Calibri" panose="020F0502020204030204" pitchFamily="34" charset="0"/>
            </a:endParaRPr>
          </a:p>
        </p:txBody>
      </p:sp>
      <p:sp>
        <p:nvSpPr>
          <p:cNvPr id="84997" name="Espace réservé du pied de page 4">
            <a:extLst>
              <a:ext uri="{FF2B5EF4-FFF2-40B4-BE49-F238E27FC236}">
                <a16:creationId xmlns:a16="http://schemas.microsoft.com/office/drawing/2014/main" id="{FEF311AE-D123-C7CD-A6C9-10962B44F923}"/>
              </a:ext>
            </a:extLst>
          </p:cNvPr>
          <p:cNvSpPr txBox="1">
            <a:spLocks noGrp="1"/>
          </p:cNvSpPr>
          <p:nvPr/>
        </p:nvSpPr>
        <p:spPr bwMode="auto">
          <a:xfrm>
            <a:off x="0"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1200">
                <a:latin typeface="Calibri" panose="020F0502020204030204" pitchFamily="34" charset="0"/>
              </a:rPr>
              <a:t>BLA BLA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id="{C1769240-CABD-8E36-7D05-EC3474C95AB8}"/>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a:extLst>
              <a:ext uri="{FF2B5EF4-FFF2-40B4-BE49-F238E27FC236}">
                <a16:creationId xmlns:a16="http://schemas.microsoft.com/office/drawing/2014/main" id="{7B53B93C-4BC3-B848-6198-C7B626F145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sz="1900"/>
          </a:p>
        </p:txBody>
      </p:sp>
      <p:sp>
        <p:nvSpPr>
          <p:cNvPr id="87044" name="Espace réservé du numéro de diapositive 3">
            <a:extLst>
              <a:ext uri="{FF2B5EF4-FFF2-40B4-BE49-F238E27FC236}">
                <a16:creationId xmlns:a16="http://schemas.microsoft.com/office/drawing/2014/main" id="{4C4158ED-519E-4584-F073-5627E991775C}"/>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0B29308-6FAE-407A-B821-ABC122D81C25}" type="slidenum">
              <a:rPr lang="fr-FR" altLang="fr-FR" sz="1200">
                <a:latin typeface="Calibri" panose="020F0502020204030204" pitchFamily="34" charset="0"/>
              </a:rPr>
              <a:pPr algn="r" eaLnBrk="1" hangingPunct="1"/>
              <a:t>57</a:t>
            </a:fld>
            <a:endParaRPr lang="fr-FR" altLang="fr-FR" sz="1200">
              <a:latin typeface="Calibri" panose="020F0502020204030204" pitchFamily="34" charset="0"/>
            </a:endParaRPr>
          </a:p>
        </p:txBody>
      </p:sp>
      <p:sp>
        <p:nvSpPr>
          <p:cNvPr id="87045" name="Espace réservé du pied de page 4">
            <a:extLst>
              <a:ext uri="{FF2B5EF4-FFF2-40B4-BE49-F238E27FC236}">
                <a16:creationId xmlns:a16="http://schemas.microsoft.com/office/drawing/2014/main" id="{E251C743-B793-5C0B-3E9D-17853BEC9A7D}"/>
              </a:ext>
            </a:extLst>
          </p:cNvPr>
          <p:cNvSpPr txBox="1">
            <a:spLocks noGrp="1"/>
          </p:cNvSpPr>
          <p:nvPr/>
        </p:nvSpPr>
        <p:spPr bwMode="auto">
          <a:xfrm>
            <a:off x="0"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1200">
                <a:latin typeface="Calibri" panose="020F0502020204030204" pitchFamily="34" charset="0"/>
              </a:rPr>
              <a:t>BLA BLA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a:extLst>
              <a:ext uri="{FF2B5EF4-FFF2-40B4-BE49-F238E27FC236}">
                <a16:creationId xmlns:a16="http://schemas.microsoft.com/office/drawing/2014/main" id="{92B3817C-4705-0D3F-0990-2FE48BA3CC49}"/>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ce réservé des commentaires 2">
            <a:extLst>
              <a:ext uri="{FF2B5EF4-FFF2-40B4-BE49-F238E27FC236}">
                <a16:creationId xmlns:a16="http://schemas.microsoft.com/office/drawing/2014/main" id="{5201DE5C-020A-AA43-76E6-5BDD27F708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sz="1900"/>
          </a:p>
        </p:txBody>
      </p:sp>
      <p:sp>
        <p:nvSpPr>
          <p:cNvPr id="89092" name="Espace réservé du numéro de diapositive 3">
            <a:extLst>
              <a:ext uri="{FF2B5EF4-FFF2-40B4-BE49-F238E27FC236}">
                <a16:creationId xmlns:a16="http://schemas.microsoft.com/office/drawing/2014/main" id="{46C0D968-7CE6-FA7F-4303-19C3255FEBBF}"/>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B43DA25-7FF2-4DC8-856F-8A6BE77864B4}" type="slidenum">
              <a:rPr lang="fr-FR" altLang="fr-FR" sz="1200">
                <a:latin typeface="Calibri" panose="020F0502020204030204" pitchFamily="34" charset="0"/>
              </a:rPr>
              <a:pPr algn="r" eaLnBrk="1" hangingPunct="1"/>
              <a:t>58</a:t>
            </a:fld>
            <a:endParaRPr lang="fr-FR" altLang="fr-FR" sz="1200">
              <a:latin typeface="Calibri" panose="020F0502020204030204" pitchFamily="34" charset="0"/>
            </a:endParaRPr>
          </a:p>
        </p:txBody>
      </p:sp>
      <p:sp>
        <p:nvSpPr>
          <p:cNvPr id="89093" name="Espace réservé du pied de page 4">
            <a:extLst>
              <a:ext uri="{FF2B5EF4-FFF2-40B4-BE49-F238E27FC236}">
                <a16:creationId xmlns:a16="http://schemas.microsoft.com/office/drawing/2014/main" id="{7BCA655C-2710-83D0-6BB4-502CE3ADF69B}"/>
              </a:ext>
            </a:extLst>
          </p:cNvPr>
          <p:cNvSpPr txBox="1">
            <a:spLocks noGrp="1"/>
          </p:cNvSpPr>
          <p:nvPr/>
        </p:nvSpPr>
        <p:spPr bwMode="auto">
          <a:xfrm>
            <a:off x="0"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sz="1200">
                <a:latin typeface="Calibri" panose="020F0502020204030204" pitchFamily="34" charset="0"/>
              </a:rPr>
              <a:t>BLA BLA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C225FC7D-1D1C-B87F-8DC6-4FB180F941B7}"/>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91139" name="Rectangle 3">
            <a:extLst>
              <a:ext uri="{FF2B5EF4-FFF2-40B4-BE49-F238E27FC236}">
                <a16:creationId xmlns:a16="http://schemas.microsoft.com/office/drawing/2014/main" id="{14F0B530-17F8-B89D-82A7-9350FE5BAD44}"/>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Suit à un coup de foudre sur la portée précédente il y a eu rupture de conducteur par exemple </a:t>
            </a:r>
          </a:p>
          <a:p>
            <a:r>
              <a:rPr lang="fr-FR" altLang="fr-FR"/>
              <a:t>le fil traîne au sol </a:t>
            </a:r>
          </a:p>
          <a:p>
            <a:r>
              <a:rPr lang="fr-FR" altLang="fr-FR"/>
              <a:t>que se passe t il si un tiers touche le conducteur ?</a:t>
            </a:r>
          </a:p>
          <a:p>
            <a:r>
              <a:rPr lang="fr-FR" altLang="fr-FR"/>
              <a:t>Je vous rappelle qu ’il n ’est pas isolé !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8167A47-C218-79B7-8741-282114283018}"/>
              </a:ext>
            </a:extLst>
          </p:cNvPr>
          <p:cNvSpPr>
            <a:spLocks noChangeArrowheads="1" noTextEdit="1"/>
          </p:cNvSpPr>
          <p:nvPr>
            <p:ph type="sldImg"/>
          </p:nvPr>
        </p:nvSpPr>
        <p:spPr bwMode="auto">
          <a:xfrm>
            <a:off x="1817688" y="579438"/>
            <a:ext cx="3087687" cy="2316162"/>
          </a:xfrm>
          <a:solidFill>
            <a:srgbClr val="FFFFFF"/>
          </a:solidFill>
          <a:ln>
            <a:solidFill>
              <a:srgbClr val="000000"/>
            </a:solidFill>
            <a:miter lim="800000"/>
            <a:headEnd/>
            <a:tailEnd/>
          </a:ln>
        </p:spPr>
      </p:sp>
      <p:sp>
        <p:nvSpPr>
          <p:cNvPr id="93187" name="Rectangle 3">
            <a:extLst>
              <a:ext uri="{FF2B5EF4-FFF2-40B4-BE49-F238E27FC236}">
                <a16:creationId xmlns:a16="http://schemas.microsoft.com/office/drawing/2014/main" id="{79AD84CD-5230-C309-246E-7A8BFBF71896}"/>
              </a:ext>
            </a:extLst>
          </p:cNvPr>
          <p:cNvSpPr>
            <a:spLocks noChangeArrowheads="1"/>
          </p:cNvSpPr>
          <p:nvPr>
            <p:ph type="body" idx="1"/>
          </p:nvPr>
        </p:nvSpPr>
        <p:spPr bwMode="auto">
          <a:xfrm>
            <a:off x="452438" y="3308350"/>
            <a:ext cx="5967412" cy="587375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fr-FR" altLang="fr-FR"/>
              <a:t>Il se retrouve dans le rôle de l ’oiseau de tout à l ’heure !</a:t>
            </a:r>
          </a:p>
          <a:p>
            <a:r>
              <a:rPr lang="fr-FR" altLang="fr-FR"/>
              <a:t>Le fil est toujours à 20 000 volts et ses pieds à 0 volt ( au sol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D118B41C-6B9B-DFF3-0364-292A2AF85432}"/>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commentaires 2">
            <a:extLst>
              <a:ext uri="{FF2B5EF4-FFF2-40B4-BE49-F238E27FC236}">
                <a16:creationId xmlns:a16="http://schemas.microsoft.com/office/drawing/2014/main" id="{2F7373CD-EBBC-72D3-7661-E309129838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0244" name="Espace réservé du numéro de diapositive 3">
            <a:extLst>
              <a:ext uri="{FF2B5EF4-FFF2-40B4-BE49-F238E27FC236}">
                <a16:creationId xmlns:a16="http://schemas.microsoft.com/office/drawing/2014/main" id="{47D1B617-0247-074C-5F06-2FE8B14ACB90}"/>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4AE0FF4-4D57-484D-A5A8-78DD66243557}" type="slidenum">
              <a:rPr lang="fr-FR" altLang="fr-FR" sz="1200">
                <a:latin typeface="Calibri" panose="020F0502020204030204" pitchFamily="34" charset="0"/>
              </a:rPr>
              <a:pPr algn="r" eaLnBrk="1" hangingPunct="1"/>
              <a:t>5</a:t>
            </a:fld>
            <a:endParaRPr lang="fr-FR" altLang="fr-FR"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a:extLst>
              <a:ext uri="{FF2B5EF4-FFF2-40B4-BE49-F238E27FC236}">
                <a16:creationId xmlns:a16="http://schemas.microsoft.com/office/drawing/2014/main" id="{F625989C-05EF-0452-DAD5-0FD8835A48E6}"/>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a:extLst>
              <a:ext uri="{FF2B5EF4-FFF2-40B4-BE49-F238E27FC236}">
                <a16:creationId xmlns:a16="http://schemas.microsoft.com/office/drawing/2014/main" id="{D9FE9E6F-FF40-0203-F69F-6C8B34382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03428" name="Espace réservé du numéro de diapositive 3">
            <a:extLst>
              <a:ext uri="{FF2B5EF4-FFF2-40B4-BE49-F238E27FC236}">
                <a16:creationId xmlns:a16="http://schemas.microsoft.com/office/drawing/2014/main" id="{51159290-0866-59C3-C2F9-3B5F19D32E67}"/>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AF65861-06BE-4375-984A-A65FFA8EEFF1}" type="slidenum">
              <a:rPr lang="fr-FR" altLang="fr-FR" sz="1200">
                <a:latin typeface="Calibri" panose="020F0502020204030204" pitchFamily="34" charset="0"/>
              </a:rPr>
              <a:pPr algn="r" eaLnBrk="1" hangingPunct="1"/>
              <a:t>69</a:t>
            </a:fld>
            <a:endParaRPr lang="fr-FR" altLang="fr-FR"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a:extLst>
              <a:ext uri="{FF2B5EF4-FFF2-40B4-BE49-F238E27FC236}">
                <a16:creationId xmlns:a16="http://schemas.microsoft.com/office/drawing/2014/main" id="{8614121F-D4BC-BA3D-42D7-B4D41737CFC1}"/>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Espace réservé des commentaires 2">
            <a:extLst>
              <a:ext uri="{FF2B5EF4-FFF2-40B4-BE49-F238E27FC236}">
                <a16:creationId xmlns:a16="http://schemas.microsoft.com/office/drawing/2014/main" id="{98D7F5C0-C5AD-C235-BDC5-589BE9EAB1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05476" name="Espace réservé du numéro de diapositive 3">
            <a:extLst>
              <a:ext uri="{FF2B5EF4-FFF2-40B4-BE49-F238E27FC236}">
                <a16:creationId xmlns:a16="http://schemas.microsoft.com/office/drawing/2014/main" id="{A7CA42BF-2E27-0264-D401-56F1D7C8E3FC}"/>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924ABDF-2E37-41ED-866B-7A9782A26658}" type="slidenum">
              <a:rPr lang="fr-FR" altLang="fr-FR" sz="1200">
                <a:latin typeface="Calibri" panose="020F0502020204030204" pitchFamily="34" charset="0"/>
              </a:rPr>
              <a:pPr algn="r" eaLnBrk="1" hangingPunct="1"/>
              <a:t>70</a:t>
            </a:fld>
            <a:endParaRPr lang="fr-FR" altLang="fr-FR"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a:extLst>
              <a:ext uri="{FF2B5EF4-FFF2-40B4-BE49-F238E27FC236}">
                <a16:creationId xmlns:a16="http://schemas.microsoft.com/office/drawing/2014/main" id="{8D60C7C1-8617-FEE3-810B-1CD5DD8D5BC4}"/>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Espace réservé des commentaires 2">
            <a:extLst>
              <a:ext uri="{FF2B5EF4-FFF2-40B4-BE49-F238E27FC236}">
                <a16:creationId xmlns:a16="http://schemas.microsoft.com/office/drawing/2014/main" id="{0DE6E77F-2180-2D49-0C48-31212803B1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11620" name="Espace réservé du numéro de diapositive 3">
            <a:extLst>
              <a:ext uri="{FF2B5EF4-FFF2-40B4-BE49-F238E27FC236}">
                <a16:creationId xmlns:a16="http://schemas.microsoft.com/office/drawing/2014/main" id="{CD9659C0-6BC4-0F30-5C71-0307C38BF0BE}"/>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D1A0385-2296-412A-AD8E-8906B8CF9C04}" type="slidenum">
              <a:rPr lang="fr-FR" altLang="fr-FR" sz="1200">
                <a:latin typeface="Calibri" panose="020F0502020204030204" pitchFamily="34" charset="0"/>
              </a:rPr>
              <a:pPr algn="r" eaLnBrk="1" hangingPunct="1"/>
              <a:t>75</a:t>
            </a:fld>
            <a:endParaRPr lang="fr-FR" altLang="fr-FR"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a:extLst>
              <a:ext uri="{FF2B5EF4-FFF2-40B4-BE49-F238E27FC236}">
                <a16:creationId xmlns:a16="http://schemas.microsoft.com/office/drawing/2014/main" id="{E495490E-2FCE-7911-46B4-A08EC1567B7C}"/>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Espace réservé des commentaires 2">
            <a:extLst>
              <a:ext uri="{FF2B5EF4-FFF2-40B4-BE49-F238E27FC236}">
                <a16:creationId xmlns:a16="http://schemas.microsoft.com/office/drawing/2014/main" id="{53CAA34C-B642-5447-50E3-987E2FF1FE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29028" name="Espace réservé du numéro de diapositive 3">
            <a:extLst>
              <a:ext uri="{FF2B5EF4-FFF2-40B4-BE49-F238E27FC236}">
                <a16:creationId xmlns:a16="http://schemas.microsoft.com/office/drawing/2014/main" id="{00563E0A-1207-F546-978A-14570810A6CD}"/>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D976CC7-8254-4B0F-BD9B-43EC4B3B5027}" type="slidenum">
              <a:rPr lang="fr-FR" altLang="fr-FR" sz="1200">
                <a:latin typeface="Calibri" panose="020F0502020204030204" pitchFamily="34" charset="0"/>
              </a:rPr>
              <a:pPr algn="r" eaLnBrk="1" hangingPunct="1"/>
              <a:t>91</a:t>
            </a:fld>
            <a:endParaRPr lang="fr-FR" altLang="fr-FR"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a:extLst>
              <a:ext uri="{FF2B5EF4-FFF2-40B4-BE49-F238E27FC236}">
                <a16:creationId xmlns:a16="http://schemas.microsoft.com/office/drawing/2014/main" id="{AF6D7211-1CD7-DC59-2091-F864BB27EC0A}"/>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commentaires 2">
            <a:extLst>
              <a:ext uri="{FF2B5EF4-FFF2-40B4-BE49-F238E27FC236}">
                <a16:creationId xmlns:a16="http://schemas.microsoft.com/office/drawing/2014/main" id="{D31DF2AB-0DA0-7C05-E4A2-5B5608306E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2292" name="Espace réservé du numéro de diapositive 3">
            <a:extLst>
              <a:ext uri="{FF2B5EF4-FFF2-40B4-BE49-F238E27FC236}">
                <a16:creationId xmlns:a16="http://schemas.microsoft.com/office/drawing/2014/main" id="{D4B026F1-CF49-8A21-0E42-EFB31CD2C48B}"/>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5DA5AB4-8CDC-4690-96C8-2845937FB3C8}" type="slidenum">
              <a:rPr lang="fr-FR" altLang="fr-FR" sz="1200">
                <a:latin typeface="Calibri" panose="020F0502020204030204" pitchFamily="34" charset="0"/>
              </a:rPr>
              <a:pPr algn="r" eaLnBrk="1" hangingPunct="1"/>
              <a:t>6</a:t>
            </a:fld>
            <a:endParaRPr lang="fr-FR" altLang="fr-FR"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a:extLst>
              <a:ext uri="{FF2B5EF4-FFF2-40B4-BE49-F238E27FC236}">
                <a16:creationId xmlns:a16="http://schemas.microsoft.com/office/drawing/2014/main" id="{C0CA9E4F-595A-D82C-8D67-D74DFAA8F809}"/>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ce réservé des commentaires 2">
            <a:extLst>
              <a:ext uri="{FF2B5EF4-FFF2-40B4-BE49-F238E27FC236}">
                <a16:creationId xmlns:a16="http://schemas.microsoft.com/office/drawing/2014/main" id="{FF20B5BF-D23A-9EF1-CDDE-AF191C049D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4340" name="Espace réservé du numéro de diapositive 3">
            <a:extLst>
              <a:ext uri="{FF2B5EF4-FFF2-40B4-BE49-F238E27FC236}">
                <a16:creationId xmlns:a16="http://schemas.microsoft.com/office/drawing/2014/main" id="{FD72A5BC-C0F8-87C4-C91A-FD20041B3CE0}"/>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A495D79-9231-41EE-BDD7-192593B2029A}" type="slidenum">
              <a:rPr lang="fr-FR" altLang="fr-FR" sz="1200">
                <a:latin typeface="Calibri" panose="020F0502020204030204" pitchFamily="34" charset="0"/>
              </a:rPr>
              <a:pPr algn="r" eaLnBrk="1" hangingPunct="1"/>
              <a:t>7</a:t>
            </a:fld>
            <a:endParaRPr lang="fr-FR" altLang="fr-FR"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a:extLst>
              <a:ext uri="{FF2B5EF4-FFF2-40B4-BE49-F238E27FC236}">
                <a16:creationId xmlns:a16="http://schemas.microsoft.com/office/drawing/2014/main" id="{AA5F14C7-AF58-58A1-81C0-150FE959392C}"/>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a:extLst>
              <a:ext uri="{FF2B5EF4-FFF2-40B4-BE49-F238E27FC236}">
                <a16:creationId xmlns:a16="http://schemas.microsoft.com/office/drawing/2014/main" id="{C232A3CF-76E8-891C-50C5-EEDADDCD53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6388" name="Espace réservé du numéro de diapositive 3">
            <a:extLst>
              <a:ext uri="{FF2B5EF4-FFF2-40B4-BE49-F238E27FC236}">
                <a16:creationId xmlns:a16="http://schemas.microsoft.com/office/drawing/2014/main" id="{15D7C327-B7F6-FDCC-88FB-3162B412D3CB}"/>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5A4D412-0C2A-4D03-8659-5573CF19921E}" type="slidenum">
              <a:rPr lang="fr-FR" altLang="fr-FR" sz="1200">
                <a:latin typeface="Calibri" panose="020F0502020204030204" pitchFamily="34" charset="0"/>
              </a:rPr>
              <a:pPr algn="r" eaLnBrk="1" hangingPunct="1"/>
              <a:t>8</a:t>
            </a:fld>
            <a:endParaRPr lang="fr-FR" altLang="fr-FR"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a:extLst>
              <a:ext uri="{FF2B5EF4-FFF2-40B4-BE49-F238E27FC236}">
                <a16:creationId xmlns:a16="http://schemas.microsoft.com/office/drawing/2014/main" id="{CE26B053-FDA4-334D-20C7-36F31122A9AF}"/>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ce réservé des commentaires 2">
            <a:extLst>
              <a:ext uri="{FF2B5EF4-FFF2-40B4-BE49-F238E27FC236}">
                <a16:creationId xmlns:a16="http://schemas.microsoft.com/office/drawing/2014/main" id="{6B0CA691-129E-776E-2887-D0AD09F42F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18436" name="Espace réservé du numéro de diapositive 3">
            <a:extLst>
              <a:ext uri="{FF2B5EF4-FFF2-40B4-BE49-F238E27FC236}">
                <a16:creationId xmlns:a16="http://schemas.microsoft.com/office/drawing/2014/main" id="{C9C961AF-DAC4-8A46-D573-D853108EEDFE}"/>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D83BF9A-2B99-4E32-8FCA-E54260F5EE24}" type="slidenum">
              <a:rPr lang="fr-FR" altLang="fr-FR" sz="1200">
                <a:latin typeface="Calibri" panose="020F0502020204030204" pitchFamily="34" charset="0"/>
              </a:rPr>
              <a:pPr algn="r" eaLnBrk="1" hangingPunct="1"/>
              <a:t>9</a:t>
            </a:fld>
            <a:endParaRPr lang="fr-FR" altLang="fr-FR"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a:extLst>
              <a:ext uri="{FF2B5EF4-FFF2-40B4-BE49-F238E27FC236}">
                <a16:creationId xmlns:a16="http://schemas.microsoft.com/office/drawing/2014/main" id="{461B045D-9F71-B6D9-6862-97162EFA6876}"/>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ce réservé des commentaires 2">
            <a:extLst>
              <a:ext uri="{FF2B5EF4-FFF2-40B4-BE49-F238E27FC236}">
                <a16:creationId xmlns:a16="http://schemas.microsoft.com/office/drawing/2014/main" id="{66AC07AF-EDD0-3874-029C-44F3F78102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20484" name="Espace réservé du numéro de diapositive 3">
            <a:extLst>
              <a:ext uri="{FF2B5EF4-FFF2-40B4-BE49-F238E27FC236}">
                <a16:creationId xmlns:a16="http://schemas.microsoft.com/office/drawing/2014/main" id="{F690482A-DD58-81DC-8246-6D7B43CC2400}"/>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E60F06F-89DE-4EC9-97C3-2C122F586AEA}" type="slidenum">
              <a:rPr lang="fr-FR" altLang="fr-FR" sz="1200">
                <a:latin typeface="Calibri" panose="020F0502020204030204" pitchFamily="34" charset="0"/>
              </a:rPr>
              <a:pPr algn="r" eaLnBrk="1" hangingPunct="1"/>
              <a:t>10</a:t>
            </a:fld>
            <a:endParaRPr lang="fr-FR" altLang="fr-FR"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a:extLst>
              <a:ext uri="{FF2B5EF4-FFF2-40B4-BE49-F238E27FC236}">
                <a16:creationId xmlns:a16="http://schemas.microsoft.com/office/drawing/2014/main" id="{3DA8BC6E-0078-5FD2-1C6F-F9CDD776D1B1}"/>
              </a:ext>
            </a:extLst>
          </p:cNvPr>
          <p:cNvSpPr>
            <a:spLocks noGrp="1" noRot="1" noChangeAspect="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ce réservé des commentaires 2">
            <a:extLst>
              <a:ext uri="{FF2B5EF4-FFF2-40B4-BE49-F238E27FC236}">
                <a16:creationId xmlns:a16="http://schemas.microsoft.com/office/drawing/2014/main" id="{DE1DE631-BD67-0E87-0CC0-9BEF0CD510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3" tIns="45707" rIns="91413" bIns="45707" numCol="1" anchor="t" anchorCtr="0" compatLnSpc="1">
            <a:prstTxWarp prst="textNoShape">
              <a:avLst/>
            </a:prstTxWarp>
          </a:bodyPr>
          <a:lstStyle/>
          <a:p>
            <a:pPr eaLnBrk="1" hangingPunct="1">
              <a:spcBef>
                <a:spcPct val="0"/>
              </a:spcBef>
            </a:pPr>
            <a:endParaRPr lang="fr-FR" altLang="fr-FR"/>
          </a:p>
        </p:txBody>
      </p:sp>
      <p:sp>
        <p:nvSpPr>
          <p:cNvPr id="30724" name="Espace réservé du numéro de diapositive 3">
            <a:extLst>
              <a:ext uri="{FF2B5EF4-FFF2-40B4-BE49-F238E27FC236}">
                <a16:creationId xmlns:a16="http://schemas.microsoft.com/office/drawing/2014/main" id="{7CFF5215-81CA-4132-595D-D54C675D21E6}"/>
              </a:ext>
            </a:extLst>
          </p:cNvPr>
          <p:cNvSpPr txBox="1">
            <a:spLocks noGrp="1"/>
          </p:cNvSpPr>
          <p:nvPr/>
        </p:nvSpPr>
        <p:spPr bwMode="auto">
          <a:xfrm>
            <a:off x="3849688" y="94297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7" rIns="91413" bIns="45707" anchor="b"/>
          <a:lstStyle>
            <a:lvl1pPr defTabSz="882650">
              <a:defRPr>
                <a:solidFill>
                  <a:schemeClr val="tx1"/>
                </a:solidFill>
                <a:latin typeface="Arial" panose="020B0604020202020204" pitchFamily="34" charset="0"/>
              </a:defRPr>
            </a:lvl1pPr>
            <a:lvl2pPr marL="715963" indent="-274638" defTabSz="882650">
              <a:defRPr>
                <a:solidFill>
                  <a:schemeClr val="tx1"/>
                </a:solidFill>
                <a:latin typeface="Arial" panose="020B0604020202020204" pitchFamily="34" charset="0"/>
              </a:defRPr>
            </a:lvl2pPr>
            <a:lvl3pPr marL="1103313" indent="-220663" defTabSz="882650">
              <a:defRPr>
                <a:solidFill>
                  <a:schemeClr val="tx1"/>
                </a:solidFill>
                <a:latin typeface="Arial" panose="020B0604020202020204" pitchFamily="34" charset="0"/>
              </a:defRPr>
            </a:lvl3pPr>
            <a:lvl4pPr marL="1543050" indent="-220663" defTabSz="882650">
              <a:defRPr>
                <a:solidFill>
                  <a:schemeClr val="tx1"/>
                </a:solidFill>
                <a:latin typeface="Arial" panose="020B0604020202020204" pitchFamily="34" charset="0"/>
              </a:defRPr>
            </a:lvl4pPr>
            <a:lvl5pPr marL="1984375" indent="-220663" defTabSz="882650">
              <a:defRPr>
                <a:solidFill>
                  <a:schemeClr val="tx1"/>
                </a:solidFill>
                <a:latin typeface="Arial" panose="020B0604020202020204" pitchFamily="34" charset="0"/>
              </a:defRPr>
            </a:lvl5pPr>
            <a:lvl6pPr marL="2441575" indent="-220663" defTabSz="882650" eaLnBrk="0" fontAlgn="base" hangingPunct="0">
              <a:spcBef>
                <a:spcPct val="0"/>
              </a:spcBef>
              <a:spcAft>
                <a:spcPct val="0"/>
              </a:spcAft>
              <a:defRPr>
                <a:solidFill>
                  <a:schemeClr val="tx1"/>
                </a:solidFill>
                <a:latin typeface="Arial" panose="020B0604020202020204" pitchFamily="34" charset="0"/>
              </a:defRPr>
            </a:lvl6pPr>
            <a:lvl7pPr marL="2898775" indent="-220663" defTabSz="882650" eaLnBrk="0" fontAlgn="base" hangingPunct="0">
              <a:spcBef>
                <a:spcPct val="0"/>
              </a:spcBef>
              <a:spcAft>
                <a:spcPct val="0"/>
              </a:spcAft>
              <a:defRPr>
                <a:solidFill>
                  <a:schemeClr val="tx1"/>
                </a:solidFill>
                <a:latin typeface="Arial" panose="020B0604020202020204" pitchFamily="34" charset="0"/>
              </a:defRPr>
            </a:lvl7pPr>
            <a:lvl8pPr marL="3355975" indent="-220663" defTabSz="882650" eaLnBrk="0" fontAlgn="base" hangingPunct="0">
              <a:spcBef>
                <a:spcPct val="0"/>
              </a:spcBef>
              <a:spcAft>
                <a:spcPct val="0"/>
              </a:spcAft>
              <a:defRPr>
                <a:solidFill>
                  <a:schemeClr val="tx1"/>
                </a:solidFill>
                <a:latin typeface="Arial" panose="020B0604020202020204" pitchFamily="34" charset="0"/>
              </a:defRPr>
            </a:lvl8pPr>
            <a:lvl9pPr marL="3813175" indent="-220663" defTabSz="8826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CBB3A25-D0F4-44C5-B8F6-DFD5610DF8D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DFD7852-DB44-6FE2-E850-0C6A14945A1D}"/>
              </a:ext>
            </a:extLst>
          </p:cNvPr>
          <p:cNvSpPr>
            <a:spLocks noGrp="1"/>
          </p:cNvSpPr>
          <p:nvPr>
            <p:ph type="dt" sz="half" idx="10"/>
          </p:nvPr>
        </p:nvSpPr>
        <p:spPr/>
        <p:txBody>
          <a:bodyPr/>
          <a:lstStyle>
            <a:lvl1pPr>
              <a:defRPr/>
            </a:lvl1pPr>
          </a:lstStyle>
          <a:p>
            <a:pPr>
              <a:defRPr/>
            </a:pPr>
            <a:fld id="{1A2ADCFA-52CF-468A-96FB-B40E55A8B3F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9F1A7A0-0BDC-F91E-C370-0D37811DCAD0}"/>
              </a:ext>
            </a:extLst>
          </p:cNvPr>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162648F5-9B1E-EE30-691C-663C6CAC1F9F}"/>
              </a:ext>
            </a:extLst>
          </p:cNvPr>
          <p:cNvSpPr>
            <a:spLocks noGrp="1"/>
          </p:cNvSpPr>
          <p:nvPr>
            <p:ph type="sldNum" sz="quarter" idx="12"/>
          </p:nvPr>
        </p:nvSpPr>
        <p:spPr/>
        <p:txBody>
          <a:bodyPr/>
          <a:lstStyle>
            <a:lvl1pPr>
              <a:defRPr/>
            </a:lvl1pPr>
          </a:lstStyle>
          <a:p>
            <a:pPr>
              <a:defRPr/>
            </a:pPr>
            <a:fld id="{B76A9269-1B69-4D8E-9A75-14A41FF76574}" type="slidenum">
              <a:rPr lang="fr-FR" altLang="fr-FR"/>
              <a:pPr>
                <a:defRPr/>
              </a:pPr>
              <a:t>‹N°›</a:t>
            </a:fld>
            <a:endParaRPr lang="fr-FR" altLang="fr-FR"/>
          </a:p>
        </p:txBody>
      </p:sp>
    </p:spTree>
    <p:extLst>
      <p:ext uri="{BB962C8B-B14F-4D97-AF65-F5344CB8AC3E}">
        <p14:creationId xmlns:p14="http://schemas.microsoft.com/office/powerpoint/2010/main" val="170616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548C95-B576-51AC-6275-0EE021D49CCA}"/>
              </a:ext>
            </a:extLst>
          </p:cNvPr>
          <p:cNvSpPr>
            <a:spLocks noGrp="1"/>
          </p:cNvSpPr>
          <p:nvPr>
            <p:ph type="dt" sz="half" idx="10"/>
          </p:nvPr>
        </p:nvSpPr>
        <p:spPr/>
        <p:txBody>
          <a:bodyPr/>
          <a:lstStyle>
            <a:lvl1pPr>
              <a:defRPr/>
            </a:lvl1pPr>
          </a:lstStyle>
          <a:p>
            <a:pPr>
              <a:defRPr/>
            </a:pPr>
            <a:fld id="{31A6A960-B5AD-4340-A33B-9780D34207C9}"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891B75D-A7A2-8E71-BA07-D871C1BD0551}"/>
              </a:ext>
            </a:extLst>
          </p:cNvPr>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0D73FB6F-074F-5626-BAF6-AA130C847076}"/>
              </a:ext>
            </a:extLst>
          </p:cNvPr>
          <p:cNvSpPr>
            <a:spLocks noGrp="1"/>
          </p:cNvSpPr>
          <p:nvPr>
            <p:ph type="sldNum" sz="quarter" idx="12"/>
          </p:nvPr>
        </p:nvSpPr>
        <p:spPr/>
        <p:txBody>
          <a:bodyPr/>
          <a:lstStyle>
            <a:lvl1pPr>
              <a:defRPr/>
            </a:lvl1pPr>
          </a:lstStyle>
          <a:p>
            <a:pPr>
              <a:defRPr/>
            </a:pPr>
            <a:fld id="{C58461E5-5C5A-4B75-B82C-0C1707ED93A3}" type="slidenum">
              <a:rPr lang="fr-FR" altLang="fr-FR"/>
              <a:pPr>
                <a:defRPr/>
              </a:pPr>
              <a:t>‹N°›</a:t>
            </a:fld>
            <a:endParaRPr lang="fr-FR" altLang="fr-FR"/>
          </a:p>
        </p:txBody>
      </p:sp>
    </p:spTree>
    <p:extLst>
      <p:ext uri="{BB962C8B-B14F-4D97-AF65-F5344CB8AC3E}">
        <p14:creationId xmlns:p14="http://schemas.microsoft.com/office/powerpoint/2010/main" val="367752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EF6113-BED8-E486-C15C-5CA45538BCAD}"/>
              </a:ext>
            </a:extLst>
          </p:cNvPr>
          <p:cNvSpPr>
            <a:spLocks noGrp="1"/>
          </p:cNvSpPr>
          <p:nvPr>
            <p:ph type="dt" sz="half" idx="10"/>
          </p:nvPr>
        </p:nvSpPr>
        <p:spPr/>
        <p:txBody>
          <a:bodyPr/>
          <a:lstStyle>
            <a:lvl1pPr>
              <a:defRPr/>
            </a:lvl1pPr>
          </a:lstStyle>
          <a:p>
            <a:pPr>
              <a:defRPr/>
            </a:pPr>
            <a:fld id="{DBB802F2-AC46-40D8-B31B-5C7719E10A0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E4E42E40-4172-ED89-47A1-F65D2370F29D}"/>
              </a:ext>
            </a:extLst>
          </p:cNvPr>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34641BA8-73EE-F2B3-C14B-EAFD4AAD103D}"/>
              </a:ext>
            </a:extLst>
          </p:cNvPr>
          <p:cNvSpPr>
            <a:spLocks noGrp="1"/>
          </p:cNvSpPr>
          <p:nvPr>
            <p:ph type="sldNum" sz="quarter" idx="12"/>
          </p:nvPr>
        </p:nvSpPr>
        <p:spPr/>
        <p:txBody>
          <a:bodyPr/>
          <a:lstStyle>
            <a:lvl1pPr>
              <a:defRPr/>
            </a:lvl1pPr>
          </a:lstStyle>
          <a:p>
            <a:pPr>
              <a:defRPr/>
            </a:pPr>
            <a:fld id="{90D97300-03BA-48E1-9846-04C48939A9CC}" type="slidenum">
              <a:rPr lang="fr-FR" altLang="fr-FR"/>
              <a:pPr>
                <a:defRPr/>
              </a:pPr>
              <a:t>‹N°›</a:t>
            </a:fld>
            <a:endParaRPr lang="fr-FR" altLang="fr-FR"/>
          </a:p>
        </p:txBody>
      </p:sp>
    </p:spTree>
    <p:extLst>
      <p:ext uri="{BB962C8B-B14F-4D97-AF65-F5344CB8AC3E}">
        <p14:creationId xmlns:p14="http://schemas.microsoft.com/office/powerpoint/2010/main" val="143928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FDD800-B872-DA85-A4A2-7B991332947B}"/>
              </a:ext>
            </a:extLst>
          </p:cNvPr>
          <p:cNvSpPr>
            <a:spLocks noGrp="1"/>
          </p:cNvSpPr>
          <p:nvPr>
            <p:ph type="dt" sz="half" idx="10"/>
          </p:nvPr>
        </p:nvSpPr>
        <p:spPr/>
        <p:txBody>
          <a:bodyPr/>
          <a:lstStyle>
            <a:lvl1pPr>
              <a:defRPr/>
            </a:lvl1pPr>
          </a:lstStyle>
          <a:p>
            <a:pPr>
              <a:defRPr/>
            </a:pPr>
            <a:fld id="{E0D5C968-0E18-4228-8D45-D0F2456BF3C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37B0ED6-E778-61B1-E8F6-FB2DE5E8D2C2}"/>
              </a:ext>
            </a:extLst>
          </p:cNvPr>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26521E65-492F-862D-4ADB-5D5415640D78}"/>
              </a:ext>
            </a:extLst>
          </p:cNvPr>
          <p:cNvSpPr>
            <a:spLocks noGrp="1"/>
          </p:cNvSpPr>
          <p:nvPr>
            <p:ph type="sldNum" sz="quarter" idx="12"/>
          </p:nvPr>
        </p:nvSpPr>
        <p:spPr/>
        <p:txBody>
          <a:bodyPr/>
          <a:lstStyle>
            <a:lvl1pPr>
              <a:defRPr/>
            </a:lvl1pPr>
          </a:lstStyle>
          <a:p>
            <a:pPr>
              <a:defRPr/>
            </a:pPr>
            <a:fld id="{6427E0F7-3C37-438C-B7C9-09CB1B0A041C}" type="slidenum">
              <a:rPr lang="fr-FR" altLang="fr-FR"/>
              <a:pPr>
                <a:defRPr/>
              </a:pPr>
              <a:t>‹N°›</a:t>
            </a:fld>
            <a:endParaRPr lang="fr-FR" altLang="fr-FR"/>
          </a:p>
        </p:txBody>
      </p:sp>
    </p:spTree>
    <p:extLst>
      <p:ext uri="{BB962C8B-B14F-4D97-AF65-F5344CB8AC3E}">
        <p14:creationId xmlns:p14="http://schemas.microsoft.com/office/powerpoint/2010/main" val="393807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C390A1FE-DA18-8151-493F-C9803F6E1374}"/>
              </a:ext>
            </a:extLst>
          </p:cNvPr>
          <p:cNvSpPr>
            <a:spLocks noGrp="1"/>
          </p:cNvSpPr>
          <p:nvPr>
            <p:ph type="dt" sz="half" idx="10"/>
          </p:nvPr>
        </p:nvSpPr>
        <p:spPr/>
        <p:txBody>
          <a:bodyPr/>
          <a:lstStyle>
            <a:lvl1pPr>
              <a:defRPr/>
            </a:lvl1pPr>
          </a:lstStyle>
          <a:p>
            <a:pPr>
              <a:defRPr/>
            </a:pPr>
            <a:fld id="{710BAB97-D94C-4B65-9B3F-D8035E6801CA}"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D2375B79-5BAC-DE70-4917-EE34F6939CAB}"/>
              </a:ext>
            </a:extLst>
          </p:cNvPr>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5CC40935-10BB-5E40-D087-380FA96478F4}"/>
              </a:ext>
            </a:extLst>
          </p:cNvPr>
          <p:cNvSpPr>
            <a:spLocks noGrp="1"/>
          </p:cNvSpPr>
          <p:nvPr>
            <p:ph type="sldNum" sz="quarter" idx="12"/>
          </p:nvPr>
        </p:nvSpPr>
        <p:spPr/>
        <p:txBody>
          <a:bodyPr/>
          <a:lstStyle>
            <a:lvl1pPr>
              <a:defRPr/>
            </a:lvl1pPr>
          </a:lstStyle>
          <a:p>
            <a:pPr>
              <a:defRPr/>
            </a:pPr>
            <a:fld id="{66308B5A-3E8A-4DFA-BA6E-285AE709E768}" type="slidenum">
              <a:rPr lang="fr-FR" altLang="fr-FR"/>
              <a:pPr>
                <a:defRPr/>
              </a:pPr>
              <a:t>‹N°›</a:t>
            </a:fld>
            <a:endParaRPr lang="fr-FR" altLang="fr-FR"/>
          </a:p>
        </p:txBody>
      </p:sp>
    </p:spTree>
    <p:extLst>
      <p:ext uri="{BB962C8B-B14F-4D97-AF65-F5344CB8AC3E}">
        <p14:creationId xmlns:p14="http://schemas.microsoft.com/office/powerpoint/2010/main" val="291617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BDF140E-5517-BB68-4F16-881650731228}"/>
              </a:ext>
            </a:extLst>
          </p:cNvPr>
          <p:cNvSpPr>
            <a:spLocks noGrp="1"/>
          </p:cNvSpPr>
          <p:nvPr>
            <p:ph type="dt" sz="half" idx="10"/>
          </p:nvPr>
        </p:nvSpPr>
        <p:spPr/>
        <p:txBody>
          <a:bodyPr/>
          <a:lstStyle>
            <a:lvl1pPr>
              <a:defRPr/>
            </a:lvl1pPr>
          </a:lstStyle>
          <a:p>
            <a:pPr>
              <a:defRPr/>
            </a:pPr>
            <a:fld id="{D9D5B30C-950F-4E31-BE1C-3D4F70C5D75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B3095992-9F96-9B09-CE4B-F919CA797CA3}"/>
              </a:ext>
            </a:extLst>
          </p:cNvPr>
          <p:cNvSpPr>
            <a:spLocks noGrp="1"/>
          </p:cNvSpPr>
          <p:nvPr>
            <p:ph type="ftr" sz="quarter" idx="11"/>
          </p:nvPr>
        </p:nvSpPr>
        <p:spPr/>
        <p:txBody>
          <a:bodyPr/>
          <a:lstStyle>
            <a:lvl1pPr>
              <a:defRPr/>
            </a:lvl1pPr>
          </a:lstStyle>
          <a:p>
            <a:pPr>
              <a:defRPr/>
            </a:pPr>
            <a:endParaRPr lang="fr-FR" altLang="fr-FR"/>
          </a:p>
        </p:txBody>
      </p:sp>
      <p:sp>
        <p:nvSpPr>
          <p:cNvPr id="7" name="Espace réservé du numéro de diapositive 5">
            <a:extLst>
              <a:ext uri="{FF2B5EF4-FFF2-40B4-BE49-F238E27FC236}">
                <a16:creationId xmlns:a16="http://schemas.microsoft.com/office/drawing/2014/main" id="{295ED1BC-D871-4FA4-C79A-9551DCECF2A7}"/>
              </a:ext>
            </a:extLst>
          </p:cNvPr>
          <p:cNvSpPr>
            <a:spLocks noGrp="1"/>
          </p:cNvSpPr>
          <p:nvPr>
            <p:ph type="sldNum" sz="quarter" idx="12"/>
          </p:nvPr>
        </p:nvSpPr>
        <p:spPr/>
        <p:txBody>
          <a:bodyPr/>
          <a:lstStyle>
            <a:lvl1pPr>
              <a:defRPr/>
            </a:lvl1pPr>
          </a:lstStyle>
          <a:p>
            <a:pPr>
              <a:defRPr/>
            </a:pPr>
            <a:fld id="{5150DFF9-5D8F-4DA4-962C-30E5030BE885}" type="slidenum">
              <a:rPr lang="fr-FR" altLang="fr-FR"/>
              <a:pPr>
                <a:defRPr/>
              </a:pPr>
              <a:t>‹N°›</a:t>
            </a:fld>
            <a:endParaRPr lang="fr-FR" altLang="fr-FR"/>
          </a:p>
        </p:txBody>
      </p:sp>
    </p:spTree>
    <p:extLst>
      <p:ext uri="{BB962C8B-B14F-4D97-AF65-F5344CB8AC3E}">
        <p14:creationId xmlns:p14="http://schemas.microsoft.com/office/powerpoint/2010/main" val="150535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172A792C-2875-B3DC-880E-DE266C3336A6}"/>
              </a:ext>
            </a:extLst>
          </p:cNvPr>
          <p:cNvSpPr>
            <a:spLocks noGrp="1"/>
          </p:cNvSpPr>
          <p:nvPr>
            <p:ph type="dt" sz="half" idx="10"/>
          </p:nvPr>
        </p:nvSpPr>
        <p:spPr/>
        <p:txBody>
          <a:bodyPr/>
          <a:lstStyle>
            <a:lvl1pPr>
              <a:defRPr/>
            </a:lvl1pPr>
          </a:lstStyle>
          <a:p>
            <a:pPr>
              <a:defRPr/>
            </a:pPr>
            <a:fld id="{9A487340-AAD6-47C7-8908-3BB8B0225E81}"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A80165C9-DDF9-77F2-B363-A2C053949C7C}"/>
              </a:ext>
            </a:extLst>
          </p:cNvPr>
          <p:cNvSpPr>
            <a:spLocks noGrp="1"/>
          </p:cNvSpPr>
          <p:nvPr>
            <p:ph type="ftr" sz="quarter" idx="11"/>
          </p:nvPr>
        </p:nvSpPr>
        <p:spPr/>
        <p:txBody>
          <a:bodyPr/>
          <a:lstStyle>
            <a:lvl1pPr>
              <a:defRPr/>
            </a:lvl1pPr>
          </a:lstStyle>
          <a:p>
            <a:pPr>
              <a:defRPr/>
            </a:pPr>
            <a:endParaRPr lang="fr-FR" altLang="fr-FR"/>
          </a:p>
        </p:txBody>
      </p:sp>
      <p:sp>
        <p:nvSpPr>
          <p:cNvPr id="9" name="Espace réservé du numéro de diapositive 5">
            <a:extLst>
              <a:ext uri="{FF2B5EF4-FFF2-40B4-BE49-F238E27FC236}">
                <a16:creationId xmlns:a16="http://schemas.microsoft.com/office/drawing/2014/main" id="{1A4AD008-0A8D-8158-C763-E18453E45795}"/>
              </a:ext>
            </a:extLst>
          </p:cNvPr>
          <p:cNvSpPr>
            <a:spLocks noGrp="1"/>
          </p:cNvSpPr>
          <p:nvPr>
            <p:ph type="sldNum" sz="quarter" idx="12"/>
          </p:nvPr>
        </p:nvSpPr>
        <p:spPr/>
        <p:txBody>
          <a:bodyPr/>
          <a:lstStyle>
            <a:lvl1pPr>
              <a:defRPr/>
            </a:lvl1pPr>
          </a:lstStyle>
          <a:p>
            <a:pPr>
              <a:defRPr/>
            </a:pPr>
            <a:fld id="{84BAABE0-7AF4-4855-866F-11409286B574}" type="slidenum">
              <a:rPr lang="fr-FR" altLang="fr-FR"/>
              <a:pPr>
                <a:defRPr/>
              </a:pPr>
              <a:t>‹N°›</a:t>
            </a:fld>
            <a:endParaRPr lang="fr-FR" altLang="fr-FR"/>
          </a:p>
        </p:txBody>
      </p:sp>
    </p:spTree>
    <p:extLst>
      <p:ext uri="{BB962C8B-B14F-4D97-AF65-F5344CB8AC3E}">
        <p14:creationId xmlns:p14="http://schemas.microsoft.com/office/powerpoint/2010/main" val="370256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6329E0BE-0B4A-99F6-2A33-7CC19238B47D}"/>
              </a:ext>
            </a:extLst>
          </p:cNvPr>
          <p:cNvSpPr>
            <a:spLocks noGrp="1"/>
          </p:cNvSpPr>
          <p:nvPr>
            <p:ph type="dt" sz="half" idx="10"/>
          </p:nvPr>
        </p:nvSpPr>
        <p:spPr/>
        <p:txBody>
          <a:bodyPr/>
          <a:lstStyle>
            <a:lvl1pPr>
              <a:defRPr/>
            </a:lvl1pPr>
          </a:lstStyle>
          <a:p>
            <a:pPr>
              <a:defRPr/>
            </a:pPr>
            <a:fld id="{D47D1455-D3B5-4639-AB09-4DCE58117505}"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4C47B7D5-68D8-72E8-357C-FB9F239829DE}"/>
              </a:ext>
            </a:extLst>
          </p:cNvPr>
          <p:cNvSpPr>
            <a:spLocks noGrp="1"/>
          </p:cNvSpPr>
          <p:nvPr>
            <p:ph type="ftr" sz="quarter" idx="11"/>
          </p:nvPr>
        </p:nvSpPr>
        <p:spPr/>
        <p:txBody>
          <a:bodyPr/>
          <a:lstStyle>
            <a:lvl1pPr>
              <a:defRPr/>
            </a:lvl1pPr>
          </a:lstStyle>
          <a:p>
            <a:pPr>
              <a:defRPr/>
            </a:pPr>
            <a:endParaRPr lang="fr-FR" altLang="fr-FR"/>
          </a:p>
        </p:txBody>
      </p:sp>
      <p:sp>
        <p:nvSpPr>
          <p:cNvPr id="5" name="Espace réservé du numéro de diapositive 5">
            <a:extLst>
              <a:ext uri="{FF2B5EF4-FFF2-40B4-BE49-F238E27FC236}">
                <a16:creationId xmlns:a16="http://schemas.microsoft.com/office/drawing/2014/main" id="{65B4C314-1A5C-5305-40B9-4DD66FED2B84}"/>
              </a:ext>
            </a:extLst>
          </p:cNvPr>
          <p:cNvSpPr>
            <a:spLocks noGrp="1"/>
          </p:cNvSpPr>
          <p:nvPr>
            <p:ph type="sldNum" sz="quarter" idx="12"/>
          </p:nvPr>
        </p:nvSpPr>
        <p:spPr/>
        <p:txBody>
          <a:bodyPr/>
          <a:lstStyle>
            <a:lvl1pPr>
              <a:defRPr/>
            </a:lvl1pPr>
          </a:lstStyle>
          <a:p>
            <a:pPr>
              <a:defRPr/>
            </a:pPr>
            <a:fld id="{0ED6B769-822C-4A26-8879-E2F3E7CC9F33}" type="slidenum">
              <a:rPr lang="fr-FR" altLang="fr-FR"/>
              <a:pPr>
                <a:defRPr/>
              </a:pPr>
              <a:t>‹N°›</a:t>
            </a:fld>
            <a:endParaRPr lang="fr-FR" altLang="fr-FR"/>
          </a:p>
        </p:txBody>
      </p:sp>
    </p:spTree>
    <p:extLst>
      <p:ext uri="{BB962C8B-B14F-4D97-AF65-F5344CB8AC3E}">
        <p14:creationId xmlns:p14="http://schemas.microsoft.com/office/powerpoint/2010/main" val="2103498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15D25CFF-C517-96E7-7C33-9510450D5AD7}"/>
              </a:ext>
            </a:extLst>
          </p:cNvPr>
          <p:cNvSpPr>
            <a:spLocks noGrp="1"/>
          </p:cNvSpPr>
          <p:nvPr>
            <p:ph type="dt" sz="half" idx="10"/>
          </p:nvPr>
        </p:nvSpPr>
        <p:spPr/>
        <p:txBody>
          <a:bodyPr/>
          <a:lstStyle>
            <a:lvl1pPr>
              <a:defRPr/>
            </a:lvl1pPr>
          </a:lstStyle>
          <a:p>
            <a:pPr>
              <a:defRPr/>
            </a:pPr>
            <a:fld id="{3D830BEF-4C3C-4D9C-BAE0-DEB71FF2C095}"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9D15A5C1-1E3C-93C9-8A75-8E3C63761D85}"/>
              </a:ext>
            </a:extLst>
          </p:cNvPr>
          <p:cNvSpPr>
            <a:spLocks noGrp="1"/>
          </p:cNvSpPr>
          <p:nvPr>
            <p:ph type="ftr" sz="quarter" idx="11"/>
          </p:nvPr>
        </p:nvSpPr>
        <p:spPr/>
        <p:txBody>
          <a:bodyPr/>
          <a:lstStyle>
            <a:lvl1pPr>
              <a:defRPr/>
            </a:lvl1pPr>
          </a:lstStyle>
          <a:p>
            <a:pPr>
              <a:defRPr/>
            </a:pPr>
            <a:endParaRPr lang="fr-FR" altLang="fr-FR"/>
          </a:p>
        </p:txBody>
      </p:sp>
      <p:sp>
        <p:nvSpPr>
          <p:cNvPr id="4" name="Espace réservé du numéro de diapositive 5">
            <a:extLst>
              <a:ext uri="{FF2B5EF4-FFF2-40B4-BE49-F238E27FC236}">
                <a16:creationId xmlns:a16="http://schemas.microsoft.com/office/drawing/2014/main" id="{E3D98B75-C51D-8CF1-4A3F-A0F91586C4AB}"/>
              </a:ext>
            </a:extLst>
          </p:cNvPr>
          <p:cNvSpPr>
            <a:spLocks noGrp="1"/>
          </p:cNvSpPr>
          <p:nvPr>
            <p:ph type="sldNum" sz="quarter" idx="12"/>
          </p:nvPr>
        </p:nvSpPr>
        <p:spPr/>
        <p:txBody>
          <a:bodyPr/>
          <a:lstStyle>
            <a:lvl1pPr>
              <a:defRPr/>
            </a:lvl1pPr>
          </a:lstStyle>
          <a:p>
            <a:pPr>
              <a:defRPr/>
            </a:pPr>
            <a:fld id="{A61E6D30-91D3-4D0C-ADB2-009FF73B63DF}" type="slidenum">
              <a:rPr lang="fr-FR" altLang="fr-FR"/>
              <a:pPr>
                <a:defRPr/>
              </a:pPr>
              <a:t>‹N°›</a:t>
            </a:fld>
            <a:endParaRPr lang="fr-FR" altLang="fr-FR"/>
          </a:p>
        </p:txBody>
      </p:sp>
    </p:spTree>
    <p:extLst>
      <p:ext uri="{BB962C8B-B14F-4D97-AF65-F5344CB8AC3E}">
        <p14:creationId xmlns:p14="http://schemas.microsoft.com/office/powerpoint/2010/main" val="209363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61BDBA4F-D516-F16E-6B8F-608B6AE3A7EF}"/>
              </a:ext>
            </a:extLst>
          </p:cNvPr>
          <p:cNvSpPr>
            <a:spLocks noGrp="1"/>
          </p:cNvSpPr>
          <p:nvPr>
            <p:ph type="dt" sz="half" idx="10"/>
          </p:nvPr>
        </p:nvSpPr>
        <p:spPr/>
        <p:txBody>
          <a:bodyPr/>
          <a:lstStyle>
            <a:lvl1pPr>
              <a:defRPr/>
            </a:lvl1pPr>
          </a:lstStyle>
          <a:p>
            <a:pPr>
              <a:defRPr/>
            </a:pPr>
            <a:fld id="{679C3468-A02E-49CF-9386-2A739E7876FA}"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ECFDDF55-BC8D-A168-45BB-84AECA57DCE6}"/>
              </a:ext>
            </a:extLst>
          </p:cNvPr>
          <p:cNvSpPr>
            <a:spLocks noGrp="1"/>
          </p:cNvSpPr>
          <p:nvPr>
            <p:ph type="ftr" sz="quarter" idx="11"/>
          </p:nvPr>
        </p:nvSpPr>
        <p:spPr/>
        <p:txBody>
          <a:bodyPr/>
          <a:lstStyle>
            <a:lvl1pPr>
              <a:defRPr/>
            </a:lvl1pPr>
          </a:lstStyle>
          <a:p>
            <a:pPr>
              <a:defRPr/>
            </a:pPr>
            <a:endParaRPr lang="fr-FR" altLang="fr-FR"/>
          </a:p>
        </p:txBody>
      </p:sp>
      <p:sp>
        <p:nvSpPr>
          <p:cNvPr id="7" name="Espace réservé du numéro de diapositive 5">
            <a:extLst>
              <a:ext uri="{FF2B5EF4-FFF2-40B4-BE49-F238E27FC236}">
                <a16:creationId xmlns:a16="http://schemas.microsoft.com/office/drawing/2014/main" id="{86280EDE-7AE0-E16F-6FB1-56FFA3C2A711}"/>
              </a:ext>
            </a:extLst>
          </p:cNvPr>
          <p:cNvSpPr>
            <a:spLocks noGrp="1"/>
          </p:cNvSpPr>
          <p:nvPr>
            <p:ph type="sldNum" sz="quarter" idx="12"/>
          </p:nvPr>
        </p:nvSpPr>
        <p:spPr/>
        <p:txBody>
          <a:bodyPr/>
          <a:lstStyle>
            <a:lvl1pPr>
              <a:defRPr/>
            </a:lvl1pPr>
          </a:lstStyle>
          <a:p>
            <a:pPr>
              <a:defRPr/>
            </a:pPr>
            <a:fld id="{22CE0A50-1902-4E88-B719-B40BB05C9548}" type="slidenum">
              <a:rPr lang="fr-FR" altLang="fr-FR"/>
              <a:pPr>
                <a:defRPr/>
              </a:pPr>
              <a:t>‹N°›</a:t>
            </a:fld>
            <a:endParaRPr lang="fr-FR" altLang="fr-FR"/>
          </a:p>
        </p:txBody>
      </p:sp>
    </p:spTree>
    <p:extLst>
      <p:ext uri="{BB962C8B-B14F-4D97-AF65-F5344CB8AC3E}">
        <p14:creationId xmlns:p14="http://schemas.microsoft.com/office/powerpoint/2010/main" val="8358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0CE869B0-56B3-0EEA-AFDA-FE54D4FC2ABF}"/>
              </a:ext>
            </a:extLst>
          </p:cNvPr>
          <p:cNvSpPr>
            <a:spLocks noGrp="1"/>
          </p:cNvSpPr>
          <p:nvPr>
            <p:ph type="dt" sz="half" idx="10"/>
          </p:nvPr>
        </p:nvSpPr>
        <p:spPr/>
        <p:txBody>
          <a:bodyPr/>
          <a:lstStyle>
            <a:lvl1pPr>
              <a:defRPr/>
            </a:lvl1pPr>
          </a:lstStyle>
          <a:p>
            <a:pPr>
              <a:defRPr/>
            </a:pPr>
            <a:fld id="{F945D230-660B-4526-8CE5-F03982549A10}"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C1E96E7C-DAFC-1510-0A6B-7D73F09DF9B6}"/>
              </a:ext>
            </a:extLst>
          </p:cNvPr>
          <p:cNvSpPr>
            <a:spLocks noGrp="1"/>
          </p:cNvSpPr>
          <p:nvPr>
            <p:ph type="ftr" sz="quarter" idx="11"/>
          </p:nvPr>
        </p:nvSpPr>
        <p:spPr/>
        <p:txBody>
          <a:bodyPr/>
          <a:lstStyle>
            <a:lvl1pPr>
              <a:defRPr/>
            </a:lvl1pPr>
          </a:lstStyle>
          <a:p>
            <a:pPr>
              <a:defRPr/>
            </a:pPr>
            <a:endParaRPr lang="fr-FR" altLang="fr-FR"/>
          </a:p>
        </p:txBody>
      </p:sp>
      <p:sp>
        <p:nvSpPr>
          <p:cNvPr id="7" name="Espace réservé du numéro de diapositive 5">
            <a:extLst>
              <a:ext uri="{FF2B5EF4-FFF2-40B4-BE49-F238E27FC236}">
                <a16:creationId xmlns:a16="http://schemas.microsoft.com/office/drawing/2014/main" id="{72904C6D-A91A-14A0-0179-A95466C529EA}"/>
              </a:ext>
            </a:extLst>
          </p:cNvPr>
          <p:cNvSpPr>
            <a:spLocks noGrp="1"/>
          </p:cNvSpPr>
          <p:nvPr>
            <p:ph type="sldNum" sz="quarter" idx="12"/>
          </p:nvPr>
        </p:nvSpPr>
        <p:spPr/>
        <p:txBody>
          <a:bodyPr/>
          <a:lstStyle>
            <a:lvl1pPr>
              <a:defRPr/>
            </a:lvl1pPr>
          </a:lstStyle>
          <a:p>
            <a:pPr>
              <a:defRPr/>
            </a:pPr>
            <a:fld id="{9D4CDA51-23EA-475B-B608-62B3B1C94DE6}" type="slidenum">
              <a:rPr lang="fr-FR" altLang="fr-FR"/>
              <a:pPr>
                <a:defRPr/>
              </a:pPr>
              <a:t>‹N°›</a:t>
            </a:fld>
            <a:endParaRPr lang="fr-FR" altLang="fr-FR"/>
          </a:p>
        </p:txBody>
      </p:sp>
    </p:spTree>
    <p:extLst>
      <p:ext uri="{BB962C8B-B14F-4D97-AF65-F5344CB8AC3E}">
        <p14:creationId xmlns:p14="http://schemas.microsoft.com/office/powerpoint/2010/main" val="5841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730553C0-E135-67C1-C17C-DAB9B7DDCCA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87BDE7E7-2F98-71D2-CDD2-CD6CE26B8CD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1E9D4FB3-50B7-799C-F5BB-69E8CA9FA3F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6BAD412-B2A1-4064-9A58-A1AB8D523B77}"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4D9951A-7150-40E1-9B89-E3EDB97604DB}"/>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yriad Pro" charset="0"/>
              </a:defRPr>
            </a:lvl1pPr>
          </a:lstStyle>
          <a:p>
            <a:pPr>
              <a:defRPr/>
            </a:pPr>
            <a:endParaRPr lang="fr-FR" altLang="fr-FR"/>
          </a:p>
        </p:txBody>
      </p:sp>
      <p:sp>
        <p:nvSpPr>
          <p:cNvPr id="6" name="Espace réservé du numéro de diapositive 5">
            <a:extLst>
              <a:ext uri="{FF2B5EF4-FFF2-40B4-BE49-F238E27FC236}">
                <a16:creationId xmlns:a16="http://schemas.microsoft.com/office/drawing/2014/main" id="{E79A286F-AB94-AF2D-A877-0907DDBEFEF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44D19990-0B1A-4762-B2EC-D43125BFCBD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slide" Target="slide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http://www.cap-recifal.com/ccs_files/articles/electricite1_jpn/21.png"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Espace réservé du numéro de diapositive 5">
            <a:extLst>
              <a:ext uri="{FF2B5EF4-FFF2-40B4-BE49-F238E27FC236}">
                <a16:creationId xmlns:a16="http://schemas.microsoft.com/office/drawing/2014/main" id="{0416EAEB-C776-A564-D8FA-7C90221F3B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A0DE572-06C6-40D3-85DB-F1520CC1DD44}" type="slidenum">
              <a:rPr lang="fr-FR" altLang="fr-FR" sz="1200" smtClean="0">
                <a:solidFill>
                  <a:srgbClr val="898989"/>
                </a:solidFill>
              </a:rPr>
              <a:pPr>
                <a:spcBef>
                  <a:spcPct val="0"/>
                </a:spcBef>
                <a:buFontTx/>
                <a:buNone/>
              </a:pPr>
              <a:t>1</a:t>
            </a:fld>
            <a:endParaRPr lang="fr-FR" altLang="fr-FR" sz="1200">
              <a:solidFill>
                <a:srgbClr val="898989"/>
              </a:solidFill>
            </a:endParaRPr>
          </a:p>
        </p:txBody>
      </p:sp>
      <p:sp>
        <p:nvSpPr>
          <p:cNvPr id="9" name="Titre 8">
            <a:extLst>
              <a:ext uri="{FF2B5EF4-FFF2-40B4-BE49-F238E27FC236}">
                <a16:creationId xmlns:a16="http://schemas.microsoft.com/office/drawing/2014/main" id="{FC8FABC7-6164-F9F1-78D4-6E83C70772F0}"/>
              </a:ext>
            </a:extLst>
          </p:cNvPr>
          <p:cNvSpPr>
            <a:spLocks noGrp="1"/>
          </p:cNvSpPr>
          <p:nvPr>
            <p:ph type="title"/>
          </p:nvPr>
        </p:nvSpPr>
        <p:spPr>
          <a:xfrm>
            <a:off x="1187450" y="4445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Risques électriques</a:t>
            </a:r>
          </a:p>
        </p:txBody>
      </p:sp>
      <p:sp>
        <p:nvSpPr>
          <p:cNvPr id="3076" name="ZoneTexte 5">
            <a:extLst>
              <a:ext uri="{FF2B5EF4-FFF2-40B4-BE49-F238E27FC236}">
                <a16:creationId xmlns:a16="http://schemas.microsoft.com/office/drawing/2014/main" id="{209B637D-0748-8FD4-3946-3DA86E0D16C4}"/>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2022 -  Version 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5">
            <a:extLst>
              <a:ext uri="{FF2B5EF4-FFF2-40B4-BE49-F238E27FC236}">
                <a16:creationId xmlns:a16="http://schemas.microsoft.com/office/drawing/2014/main" id="{D920F98A-FCB6-3808-4F8F-7130FF5D59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9AFDA2B-2A26-4975-838D-C67D5323BC11}" type="slidenum">
              <a:rPr lang="fr-FR" altLang="fr-FR" sz="1200" smtClean="0">
                <a:solidFill>
                  <a:srgbClr val="898989"/>
                </a:solidFill>
              </a:rPr>
              <a:pPr>
                <a:spcBef>
                  <a:spcPct val="0"/>
                </a:spcBef>
                <a:buFontTx/>
                <a:buNone/>
              </a:pPr>
              <a:t>10</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C14C3917-97AF-7FDB-07C1-11BE9D2AB0E9}"/>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9460" name="Picture 2">
            <a:extLst>
              <a:ext uri="{FF2B5EF4-FFF2-40B4-BE49-F238E27FC236}">
                <a16:creationId xmlns:a16="http://schemas.microsoft.com/office/drawing/2014/main" id="{F5A9E09D-A2F7-AF75-22CA-D513D4A1A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62"/>
          <a:stretch>
            <a:fillRect/>
          </a:stretch>
        </p:blipFill>
        <p:spPr bwMode="auto">
          <a:xfrm>
            <a:off x="228600" y="1295400"/>
            <a:ext cx="868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itre 8">
            <a:extLst>
              <a:ext uri="{FF2B5EF4-FFF2-40B4-BE49-F238E27FC236}">
                <a16:creationId xmlns:a16="http://schemas.microsoft.com/office/drawing/2014/main" id="{65E2FE7D-CFD2-ED99-163B-FF2BE827855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Espace réservé du numéro de diapositive 5">
            <a:extLst>
              <a:ext uri="{FF2B5EF4-FFF2-40B4-BE49-F238E27FC236}">
                <a16:creationId xmlns:a16="http://schemas.microsoft.com/office/drawing/2014/main" id="{AD0DCA1A-261B-7671-8679-2283AA05EE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988B14B-590F-481D-B14F-7287BF5091E7}" type="slidenum">
              <a:rPr lang="fr-FR" altLang="fr-FR" sz="1200" smtClean="0">
                <a:solidFill>
                  <a:srgbClr val="898989"/>
                </a:solidFill>
              </a:rPr>
              <a:pPr>
                <a:spcBef>
                  <a:spcPct val="0"/>
                </a:spcBef>
                <a:buFontTx/>
                <a:buNone/>
              </a:pPr>
              <a:t>100</a:t>
            </a:fld>
            <a:endParaRPr lang="fr-FR" altLang="fr-FR" sz="1200">
              <a:solidFill>
                <a:srgbClr val="898989"/>
              </a:solidFill>
            </a:endParaRPr>
          </a:p>
        </p:txBody>
      </p:sp>
      <p:sp>
        <p:nvSpPr>
          <p:cNvPr id="138243" name="Espace réservé du numéro de diapositive 1">
            <a:extLst>
              <a:ext uri="{FF2B5EF4-FFF2-40B4-BE49-F238E27FC236}">
                <a16:creationId xmlns:a16="http://schemas.microsoft.com/office/drawing/2014/main" id="{F69661E2-7A08-22B0-77D4-4BF41B5E772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192A63C-1DA3-4EF5-AA1D-5F2BF946A571}" type="slidenum">
              <a:rPr lang="fr-FR" altLang="fr-FR" sz="1200">
                <a:solidFill>
                  <a:srgbClr val="898989"/>
                </a:solidFill>
              </a:rPr>
              <a:pPr algn="r" eaLnBrk="1" hangingPunct="1">
                <a:spcBef>
                  <a:spcPct val="0"/>
                </a:spcBef>
                <a:buFontTx/>
                <a:buNone/>
              </a:pPr>
              <a:t>100</a:t>
            </a:fld>
            <a:endParaRPr lang="fr-FR" altLang="fr-FR" sz="1200">
              <a:solidFill>
                <a:srgbClr val="898989"/>
              </a:solidFill>
            </a:endParaRPr>
          </a:p>
        </p:txBody>
      </p:sp>
      <p:sp>
        <p:nvSpPr>
          <p:cNvPr id="138244" name="Titre 8">
            <a:extLst>
              <a:ext uri="{FF2B5EF4-FFF2-40B4-BE49-F238E27FC236}">
                <a16:creationId xmlns:a16="http://schemas.microsoft.com/office/drawing/2014/main" id="{20867F1A-6AE2-29B6-615A-9000158E88C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8245" name="Rectangle 3">
            <a:extLst>
              <a:ext uri="{FF2B5EF4-FFF2-40B4-BE49-F238E27FC236}">
                <a16:creationId xmlns:a16="http://schemas.microsoft.com/office/drawing/2014/main" id="{AEAFB194-1F6D-CD04-707F-E38F873A09C8}"/>
              </a:ext>
            </a:extLst>
          </p:cNvPr>
          <p:cNvSpPr>
            <a:spLocks noChangeArrowheads="1"/>
          </p:cNvSpPr>
          <p:nvPr/>
        </p:nvSpPr>
        <p:spPr bwMode="auto">
          <a:xfrm>
            <a:off x="414338" y="1416050"/>
            <a:ext cx="2649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Distances de sécurité : </a:t>
            </a:r>
            <a:endParaRPr lang="fr-FR" altLang="fr-FR" sz="2000" b="1" u="sng">
              <a:latin typeface="Times New Roman" panose="02020603050405020304" pitchFamily="18" charset="0"/>
              <a:cs typeface="Times New Roman" panose="02020603050405020304" pitchFamily="18" charset="0"/>
            </a:endParaRPr>
          </a:p>
        </p:txBody>
      </p:sp>
      <p:sp>
        <p:nvSpPr>
          <p:cNvPr id="138246" name="Rectangle 2">
            <a:extLst>
              <a:ext uri="{FF2B5EF4-FFF2-40B4-BE49-F238E27FC236}">
                <a16:creationId xmlns:a16="http://schemas.microsoft.com/office/drawing/2014/main" id="{B8C67638-FE86-B8B0-DE1C-A5E8C9FF1D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8247" name="Picture 7" descr="DOD - Réseaux - Energie - Electricité_Page_23">
            <a:extLst>
              <a:ext uri="{FF2B5EF4-FFF2-40B4-BE49-F238E27FC236}">
                <a16:creationId xmlns:a16="http://schemas.microsoft.com/office/drawing/2014/main" id="{0EF5F243-8786-1545-BE5E-9400BB1EB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68" t="34059" r="13914" b="43727"/>
          <a:stretch>
            <a:fillRect/>
          </a:stretch>
        </p:blipFill>
        <p:spPr bwMode="auto">
          <a:xfrm>
            <a:off x="414338" y="1987550"/>
            <a:ext cx="820102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u numéro de diapositive 5">
            <a:extLst>
              <a:ext uri="{FF2B5EF4-FFF2-40B4-BE49-F238E27FC236}">
                <a16:creationId xmlns:a16="http://schemas.microsoft.com/office/drawing/2014/main" id="{B2525C9D-459A-EED1-464E-D671E47BB04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6EA8D18-29B3-4BA4-A59F-3B06B9DB33C7}" type="slidenum">
              <a:rPr lang="fr-FR" altLang="fr-FR" sz="1200" smtClean="0">
                <a:solidFill>
                  <a:srgbClr val="898989"/>
                </a:solidFill>
              </a:rPr>
              <a:pPr>
                <a:spcBef>
                  <a:spcPct val="0"/>
                </a:spcBef>
                <a:buFontTx/>
                <a:buNone/>
              </a:pPr>
              <a:t>101</a:t>
            </a:fld>
            <a:endParaRPr lang="fr-FR" altLang="fr-FR" sz="1200">
              <a:solidFill>
                <a:srgbClr val="898989"/>
              </a:solidFill>
            </a:endParaRPr>
          </a:p>
        </p:txBody>
      </p:sp>
      <p:sp>
        <p:nvSpPr>
          <p:cNvPr id="139267" name="Espace réservé du numéro de diapositive 1">
            <a:extLst>
              <a:ext uri="{FF2B5EF4-FFF2-40B4-BE49-F238E27FC236}">
                <a16:creationId xmlns:a16="http://schemas.microsoft.com/office/drawing/2014/main" id="{7E4FA16B-5A2D-B390-BE2A-029B5560206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4C6E78D-A2FE-4EA2-BBFC-980F133F39A4}" type="slidenum">
              <a:rPr lang="fr-FR" altLang="fr-FR" sz="1200">
                <a:solidFill>
                  <a:srgbClr val="898989"/>
                </a:solidFill>
              </a:rPr>
              <a:pPr algn="r" eaLnBrk="1" hangingPunct="1">
                <a:spcBef>
                  <a:spcPct val="0"/>
                </a:spcBef>
                <a:buFontTx/>
                <a:buNone/>
              </a:pPr>
              <a:t>101</a:t>
            </a:fld>
            <a:endParaRPr lang="fr-FR" altLang="fr-FR" sz="1200">
              <a:solidFill>
                <a:srgbClr val="898989"/>
              </a:solidFill>
            </a:endParaRPr>
          </a:p>
        </p:txBody>
      </p:sp>
      <p:sp>
        <p:nvSpPr>
          <p:cNvPr id="139268" name="Titre 8">
            <a:extLst>
              <a:ext uri="{FF2B5EF4-FFF2-40B4-BE49-F238E27FC236}">
                <a16:creationId xmlns:a16="http://schemas.microsoft.com/office/drawing/2014/main" id="{D827E695-515B-F0A8-A511-9DAF1B1CDB9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9269" name="Rectangle 3">
            <a:extLst>
              <a:ext uri="{FF2B5EF4-FFF2-40B4-BE49-F238E27FC236}">
                <a16:creationId xmlns:a16="http://schemas.microsoft.com/office/drawing/2014/main" id="{FA58DCF8-6910-CC68-814B-C7C731BEFF64}"/>
              </a:ext>
            </a:extLst>
          </p:cNvPr>
          <p:cNvSpPr>
            <a:spLocks noChangeArrowheads="1"/>
          </p:cNvSpPr>
          <p:nvPr/>
        </p:nvSpPr>
        <p:spPr bwMode="auto">
          <a:xfrm>
            <a:off x="414338" y="1416050"/>
            <a:ext cx="2649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Distances de sécurité : </a:t>
            </a:r>
            <a:endParaRPr lang="fr-FR" altLang="fr-FR" sz="2000" b="1" u="sng">
              <a:latin typeface="Times New Roman" panose="02020603050405020304" pitchFamily="18" charset="0"/>
              <a:cs typeface="Times New Roman" panose="02020603050405020304" pitchFamily="18" charset="0"/>
            </a:endParaRPr>
          </a:p>
        </p:txBody>
      </p:sp>
      <p:sp>
        <p:nvSpPr>
          <p:cNvPr id="139270" name="Rectangle 2">
            <a:extLst>
              <a:ext uri="{FF2B5EF4-FFF2-40B4-BE49-F238E27FC236}">
                <a16:creationId xmlns:a16="http://schemas.microsoft.com/office/drawing/2014/main" id="{104867C8-A2C9-4E6D-37CE-D6685B190B5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9271" name="Picture 7" descr="DOD - Réseaux - Energie - Electricité_Page_23">
            <a:extLst>
              <a:ext uri="{FF2B5EF4-FFF2-40B4-BE49-F238E27FC236}">
                <a16:creationId xmlns:a16="http://schemas.microsoft.com/office/drawing/2014/main" id="{9751F184-8664-64FA-E33F-99CD59D67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44" t="55557" r="13795" b="11124"/>
          <a:stretch>
            <a:fillRect/>
          </a:stretch>
        </p:blipFill>
        <p:spPr bwMode="auto">
          <a:xfrm>
            <a:off x="1371600" y="1905000"/>
            <a:ext cx="61722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Espace réservé du numéro de diapositive 5">
            <a:extLst>
              <a:ext uri="{FF2B5EF4-FFF2-40B4-BE49-F238E27FC236}">
                <a16:creationId xmlns:a16="http://schemas.microsoft.com/office/drawing/2014/main" id="{F18B6CB0-70F2-CEF3-7537-9A8EB2CA19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82F8402-5600-4012-BC5C-AE04D19FD69D}" type="slidenum">
              <a:rPr lang="fr-FR" altLang="fr-FR" sz="1200" smtClean="0">
                <a:solidFill>
                  <a:srgbClr val="898989"/>
                </a:solidFill>
              </a:rPr>
              <a:pPr>
                <a:spcBef>
                  <a:spcPct val="0"/>
                </a:spcBef>
                <a:buFontTx/>
                <a:buNone/>
              </a:pPr>
              <a:t>102</a:t>
            </a:fld>
            <a:endParaRPr lang="fr-FR" altLang="fr-FR" sz="1200">
              <a:solidFill>
                <a:srgbClr val="898989"/>
              </a:solidFill>
            </a:endParaRPr>
          </a:p>
        </p:txBody>
      </p:sp>
      <p:sp>
        <p:nvSpPr>
          <p:cNvPr id="140291" name="Espace réservé du numéro de diapositive 1">
            <a:extLst>
              <a:ext uri="{FF2B5EF4-FFF2-40B4-BE49-F238E27FC236}">
                <a16:creationId xmlns:a16="http://schemas.microsoft.com/office/drawing/2014/main" id="{C5E1AD86-92BC-6253-E90F-9889352ABC8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973D1D-7BF1-4215-89B7-C6C1DFF13C36}" type="slidenum">
              <a:rPr lang="fr-FR" altLang="fr-FR" sz="1200">
                <a:solidFill>
                  <a:srgbClr val="898989"/>
                </a:solidFill>
              </a:rPr>
              <a:pPr algn="r" eaLnBrk="1" hangingPunct="1">
                <a:spcBef>
                  <a:spcPct val="0"/>
                </a:spcBef>
                <a:buFontTx/>
                <a:buNone/>
              </a:pPr>
              <a:t>102</a:t>
            </a:fld>
            <a:endParaRPr lang="fr-FR" altLang="fr-FR" sz="1200">
              <a:solidFill>
                <a:srgbClr val="898989"/>
              </a:solidFill>
            </a:endParaRPr>
          </a:p>
        </p:txBody>
      </p:sp>
      <p:sp>
        <p:nvSpPr>
          <p:cNvPr id="140292" name="Titre 8">
            <a:extLst>
              <a:ext uri="{FF2B5EF4-FFF2-40B4-BE49-F238E27FC236}">
                <a16:creationId xmlns:a16="http://schemas.microsoft.com/office/drawing/2014/main" id="{D2D970B8-BD46-C31C-2F9A-89B3E118A26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40293" name="Rectangle 3">
            <a:extLst>
              <a:ext uri="{FF2B5EF4-FFF2-40B4-BE49-F238E27FC236}">
                <a16:creationId xmlns:a16="http://schemas.microsoft.com/office/drawing/2014/main" id="{B5355B3A-1F5E-A4A3-EF52-7B9FC4664259}"/>
              </a:ext>
            </a:extLst>
          </p:cNvPr>
          <p:cNvSpPr>
            <a:spLocks noChangeArrowheads="1"/>
          </p:cNvSpPr>
          <p:nvPr/>
        </p:nvSpPr>
        <p:spPr bwMode="auto">
          <a:xfrm>
            <a:off x="414338" y="1416050"/>
            <a:ext cx="2649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Distances de sécurité : </a:t>
            </a:r>
            <a:endParaRPr lang="fr-FR" altLang="fr-FR" sz="2000" b="1" u="sng">
              <a:latin typeface="Times New Roman" panose="02020603050405020304" pitchFamily="18" charset="0"/>
              <a:cs typeface="Times New Roman" panose="02020603050405020304" pitchFamily="18" charset="0"/>
            </a:endParaRPr>
          </a:p>
        </p:txBody>
      </p:sp>
      <p:pic>
        <p:nvPicPr>
          <p:cNvPr id="140294" name="Picture 8" descr="DOD - Réseaux - Energie - Electricité_Page_24">
            <a:extLst>
              <a:ext uri="{FF2B5EF4-FFF2-40B4-BE49-F238E27FC236}">
                <a16:creationId xmlns:a16="http://schemas.microsoft.com/office/drawing/2014/main" id="{44266E74-96AC-B1CD-D800-D16391D07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91" t="48712" r="7816" b="12062"/>
          <a:stretch>
            <a:fillRect/>
          </a:stretch>
        </p:blipFill>
        <p:spPr bwMode="auto">
          <a:xfrm>
            <a:off x="1600200" y="1828800"/>
            <a:ext cx="66294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Espace réservé du numéro de diapositive 5">
            <a:extLst>
              <a:ext uri="{FF2B5EF4-FFF2-40B4-BE49-F238E27FC236}">
                <a16:creationId xmlns:a16="http://schemas.microsoft.com/office/drawing/2014/main" id="{52A4CC8B-4135-7BEC-71FF-0E00CDB482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1355C10-6CB9-481C-83C8-ED26D18054D5}" type="slidenum">
              <a:rPr lang="fr-FR" altLang="fr-FR" sz="1200" smtClean="0">
                <a:solidFill>
                  <a:srgbClr val="898989"/>
                </a:solidFill>
              </a:rPr>
              <a:pPr>
                <a:spcBef>
                  <a:spcPct val="0"/>
                </a:spcBef>
                <a:buFontTx/>
                <a:buNone/>
              </a:pPr>
              <a:t>103</a:t>
            </a:fld>
            <a:endParaRPr lang="fr-FR" altLang="fr-FR" sz="1200">
              <a:solidFill>
                <a:srgbClr val="898989"/>
              </a:solidFill>
            </a:endParaRPr>
          </a:p>
        </p:txBody>
      </p:sp>
      <p:sp>
        <p:nvSpPr>
          <p:cNvPr id="141315" name="Espace réservé du numéro de diapositive 1">
            <a:extLst>
              <a:ext uri="{FF2B5EF4-FFF2-40B4-BE49-F238E27FC236}">
                <a16:creationId xmlns:a16="http://schemas.microsoft.com/office/drawing/2014/main" id="{E6F8D42B-2185-087A-2620-5AB13491CC8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09E788-AA36-416B-B4F5-02D1226B0288}" type="slidenum">
              <a:rPr lang="fr-FR" altLang="fr-FR" sz="1200">
                <a:solidFill>
                  <a:srgbClr val="898989"/>
                </a:solidFill>
              </a:rPr>
              <a:pPr algn="r" eaLnBrk="1" hangingPunct="1">
                <a:spcBef>
                  <a:spcPct val="0"/>
                </a:spcBef>
                <a:buFontTx/>
                <a:buNone/>
              </a:pPr>
              <a:t>103</a:t>
            </a:fld>
            <a:endParaRPr lang="fr-FR" altLang="fr-FR" sz="1200">
              <a:solidFill>
                <a:srgbClr val="898989"/>
              </a:solidFill>
            </a:endParaRPr>
          </a:p>
        </p:txBody>
      </p:sp>
      <p:sp>
        <p:nvSpPr>
          <p:cNvPr id="141316" name="Titre 8">
            <a:extLst>
              <a:ext uri="{FF2B5EF4-FFF2-40B4-BE49-F238E27FC236}">
                <a16:creationId xmlns:a16="http://schemas.microsoft.com/office/drawing/2014/main" id="{B6E74C6B-B34E-5EB6-E7EF-ECEB1D334BF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41317" name="Rectangle 2">
            <a:extLst>
              <a:ext uri="{FF2B5EF4-FFF2-40B4-BE49-F238E27FC236}">
                <a16:creationId xmlns:a16="http://schemas.microsoft.com/office/drawing/2014/main" id="{564349C8-BB83-F00B-749D-94FB8F534C33}"/>
              </a:ext>
            </a:extLst>
          </p:cNvPr>
          <p:cNvSpPr>
            <a:spLocks noChangeArrowheads="1"/>
          </p:cNvSpPr>
          <p:nvPr/>
        </p:nvSpPr>
        <p:spPr bwMode="auto">
          <a:xfrm>
            <a:off x="742950" y="44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1318" name="Rectangle 3">
            <a:extLst>
              <a:ext uri="{FF2B5EF4-FFF2-40B4-BE49-F238E27FC236}">
                <a16:creationId xmlns:a16="http://schemas.microsoft.com/office/drawing/2014/main" id="{66EF3A37-FAFA-83F7-CED3-388C7AE7D00F}"/>
              </a:ext>
            </a:extLst>
          </p:cNvPr>
          <p:cNvSpPr>
            <a:spLocks noChangeArrowheads="1"/>
          </p:cNvSpPr>
          <p:nvPr/>
        </p:nvSpPr>
        <p:spPr bwMode="auto">
          <a:xfrm>
            <a:off x="414338" y="1416050"/>
            <a:ext cx="2649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Distances de sécurité : </a:t>
            </a:r>
            <a:endParaRPr lang="fr-FR" altLang="fr-FR" sz="2000" b="1" u="sng">
              <a:latin typeface="Times New Roman" panose="02020603050405020304" pitchFamily="18" charset="0"/>
              <a:cs typeface="Times New Roman" panose="02020603050405020304" pitchFamily="18" charset="0"/>
            </a:endParaRPr>
          </a:p>
        </p:txBody>
      </p:sp>
      <p:pic>
        <p:nvPicPr>
          <p:cNvPr id="141319" name="Picture 7" descr="DOD - Réseaux - Energie - Electricité_Page_21">
            <a:extLst>
              <a:ext uri="{FF2B5EF4-FFF2-40B4-BE49-F238E27FC236}">
                <a16:creationId xmlns:a16="http://schemas.microsoft.com/office/drawing/2014/main" id="{C7DFA070-95B3-47B5-A41C-3E9A16BDE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98" t="47531" r="8124" b="13654"/>
          <a:stretch>
            <a:fillRect/>
          </a:stretch>
        </p:blipFill>
        <p:spPr bwMode="auto">
          <a:xfrm>
            <a:off x="1066800" y="1905000"/>
            <a:ext cx="67818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u numéro de diapositive 5">
            <a:extLst>
              <a:ext uri="{FF2B5EF4-FFF2-40B4-BE49-F238E27FC236}">
                <a16:creationId xmlns:a16="http://schemas.microsoft.com/office/drawing/2014/main" id="{90594F79-83C1-BD4B-BD16-09C533A543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49FC28E-DF1B-4ABE-AD2F-19EF5596480A}" type="slidenum">
              <a:rPr lang="fr-FR" altLang="fr-FR" sz="1200" smtClean="0">
                <a:solidFill>
                  <a:srgbClr val="898989"/>
                </a:solidFill>
              </a:rPr>
              <a:pPr>
                <a:spcBef>
                  <a:spcPct val="0"/>
                </a:spcBef>
                <a:buFontTx/>
                <a:buNone/>
              </a:pPr>
              <a:t>104</a:t>
            </a:fld>
            <a:endParaRPr lang="fr-FR" altLang="fr-FR" sz="1200">
              <a:solidFill>
                <a:srgbClr val="898989"/>
              </a:solidFill>
            </a:endParaRPr>
          </a:p>
        </p:txBody>
      </p:sp>
      <p:sp>
        <p:nvSpPr>
          <p:cNvPr id="142339" name="Espace réservé du numéro de diapositive 1">
            <a:extLst>
              <a:ext uri="{FF2B5EF4-FFF2-40B4-BE49-F238E27FC236}">
                <a16:creationId xmlns:a16="http://schemas.microsoft.com/office/drawing/2014/main" id="{E33076E9-D651-6103-3D01-1CFC84AA750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8068AC-68D0-43BD-954B-573196187D49}" type="slidenum">
              <a:rPr lang="fr-FR" altLang="fr-FR" sz="1200">
                <a:solidFill>
                  <a:srgbClr val="898989"/>
                </a:solidFill>
              </a:rPr>
              <a:pPr algn="r" eaLnBrk="1" hangingPunct="1">
                <a:spcBef>
                  <a:spcPct val="0"/>
                </a:spcBef>
                <a:buFontTx/>
                <a:buNone/>
              </a:pPr>
              <a:t>104</a:t>
            </a:fld>
            <a:endParaRPr lang="fr-FR" altLang="fr-FR" sz="1200">
              <a:solidFill>
                <a:srgbClr val="898989"/>
              </a:solidFill>
            </a:endParaRPr>
          </a:p>
        </p:txBody>
      </p:sp>
      <p:sp>
        <p:nvSpPr>
          <p:cNvPr id="142340" name="Titre 8">
            <a:extLst>
              <a:ext uri="{FF2B5EF4-FFF2-40B4-BE49-F238E27FC236}">
                <a16:creationId xmlns:a16="http://schemas.microsoft.com/office/drawing/2014/main" id="{B3F45AE0-62E2-26F2-9B0B-A2DCBAC78A5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42341" name="Rectangle 3">
            <a:extLst>
              <a:ext uri="{FF2B5EF4-FFF2-40B4-BE49-F238E27FC236}">
                <a16:creationId xmlns:a16="http://schemas.microsoft.com/office/drawing/2014/main" id="{7EE4F09F-DD77-D2DA-23CB-7AAFE58747E7}"/>
              </a:ext>
            </a:extLst>
          </p:cNvPr>
          <p:cNvSpPr>
            <a:spLocks noChangeArrowheads="1"/>
          </p:cNvSpPr>
          <p:nvPr/>
        </p:nvSpPr>
        <p:spPr bwMode="auto">
          <a:xfrm>
            <a:off x="414338" y="1416050"/>
            <a:ext cx="533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Bâchage - Échelles à mains - Mâts d’éclairage : </a:t>
            </a:r>
            <a:endParaRPr lang="fr-FR" altLang="fr-FR" sz="2000">
              <a:latin typeface="Times New Roman" panose="02020603050405020304" pitchFamily="18" charset="0"/>
              <a:cs typeface="Times New Roman" panose="02020603050405020304" pitchFamily="18" charset="0"/>
            </a:endParaRPr>
          </a:p>
        </p:txBody>
      </p:sp>
      <p:sp>
        <p:nvSpPr>
          <p:cNvPr id="142342" name="Rectangle 4">
            <a:extLst>
              <a:ext uri="{FF2B5EF4-FFF2-40B4-BE49-F238E27FC236}">
                <a16:creationId xmlns:a16="http://schemas.microsoft.com/office/drawing/2014/main" id="{19D34D87-1C22-7047-6049-816019FB5709}"/>
              </a:ext>
            </a:extLst>
          </p:cNvPr>
          <p:cNvSpPr>
            <a:spLocks noChangeArrowheads="1"/>
          </p:cNvSpPr>
          <p:nvPr/>
        </p:nvSpPr>
        <p:spPr bwMode="auto">
          <a:xfrm>
            <a:off x="423863" y="2044700"/>
            <a:ext cx="828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Danger vient de la proximité des lignes aériennes : ENEDIS, Tram, SNCF, etc.</a:t>
            </a:r>
          </a:p>
        </p:txBody>
      </p:sp>
      <p:pic>
        <p:nvPicPr>
          <p:cNvPr id="142343" name="Picture 1" descr="img16">
            <a:extLst>
              <a:ext uri="{FF2B5EF4-FFF2-40B4-BE49-F238E27FC236}">
                <a16:creationId xmlns:a16="http://schemas.microsoft.com/office/drawing/2014/main" id="{22476639-FEFC-2C3F-22F4-6C1B92E1F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288" y="2484438"/>
            <a:ext cx="28559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2">
            <a:extLst>
              <a:ext uri="{FF2B5EF4-FFF2-40B4-BE49-F238E27FC236}">
                <a16:creationId xmlns:a16="http://schemas.microsoft.com/office/drawing/2014/main" id="{C76E6041-D243-55DE-1AEC-6044A9B61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393" t="52415" r="5978" b="33981"/>
          <a:stretch>
            <a:fillRect/>
          </a:stretch>
        </p:blipFill>
        <p:spPr bwMode="auto">
          <a:xfrm>
            <a:off x="2773363" y="3790950"/>
            <a:ext cx="31115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3">
            <a:extLst>
              <a:ext uri="{FF2B5EF4-FFF2-40B4-BE49-F238E27FC236}">
                <a16:creationId xmlns:a16="http://schemas.microsoft.com/office/drawing/2014/main" id="{5810D1C2-4707-A4DC-8C36-BF6403E2D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34" t="26984" r="53563" b="50290"/>
          <a:stretch>
            <a:fillRect/>
          </a:stretch>
        </p:blipFill>
        <p:spPr bwMode="auto">
          <a:xfrm>
            <a:off x="304800" y="2590800"/>
            <a:ext cx="23193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u numéro de diapositive 5">
            <a:extLst>
              <a:ext uri="{FF2B5EF4-FFF2-40B4-BE49-F238E27FC236}">
                <a16:creationId xmlns:a16="http://schemas.microsoft.com/office/drawing/2014/main" id="{A60C6708-7179-D76C-A57F-60C050E446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230271C-7694-47F4-83B4-FC5AABD0D1FA}" type="slidenum">
              <a:rPr lang="fr-FR" altLang="fr-FR" sz="1200" smtClean="0">
                <a:solidFill>
                  <a:srgbClr val="898989"/>
                </a:solidFill>
              </a:rPr>
              <a:pPr>
                <a:spcBef>
                  <a:spcPct val="0"/>
                </a:spcBef>
                <a:buFontTx/>
                <a:buNone/>
              </a:pPr>
              <a:t>105</a:t>
            </a:fld>
            <a:endParaRPr lang="fr-FR" altLang="fr-FR" sz="1200">
              <a:solidFill>
                <a:srgbClr val="898989"/>
              </a:solidFill>
            </a:endParaRPr>
          </a:p>
        </p:txBody>
      </p:sp>
      <p:sp>
        <p:nvSpPr>
          <p:cNvPr id="143363" name="Espace réservé du numéro de diapositive 1">
            <a:extLst>
              <a:ext uri="{FF2B5EF4-FFF2-40B4-BE49-F238E27FC236}">
                <a16:creationId xmlns:a16="http://schemas.microsoft.com/office/drawing/2014/main" id="{83CCF33A-337C-AE64-8A9B-15F4E223335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96A1B5-EE5D-415C-A288-E9DA23B8938D}" type="slidenum">
              <a:rPr lang="fr-FR" altLang="fr-FR" sz="1200">
                <a:solidFill>
                  <a:srgbClr val="898989"/>
                </a:solidFill>
              </a:rPr>
              <a:pPr algn="r" eaLnBrk="1" hangingPunct="1">
                <a:spcBef>
                  <a:spcPct val="0"/>
                </a:spcBef>
                <a:buFontTx/>
                <a:buNone/>
              </a:pPr>
              <a:t>105</a:t>
            </a:fld>
            <a:endParaRPr lang="fr-FR" altLang="fr-FR" sz="1200">
              <a:solidFill>
                <a:srgbClr val="898989"/>
              </a:solidFill>
            </a:endParaRPr>
          </a:p>
        </p:txBody>
      </p:sp>
      <p:sp>
        <p:nvSpPr>
          <p:cNvPr id="143364" name="Titre 8">
            <a:extLst>
              <a:ext uri="{FF2B5EF4-FFF2-40B4-BE49-F238E27FC236}">
                <a16:creationId xmlns:a16="http://schemas.microsoft.com/office/drawing/2014/main" id="{F49BE295-E537-DA96-CEA5-B8B079914EAF}"/>
              </a:ext>
            </a:extLst>
          </p:cNvPr>
          <p:cNvSpPr>
            <a:spLocks/>
          </p:cNvSpPr>
          <p:nvPr/>
        </p:nvSpPr>
        <p:spPr bwMode="auto">
          <a:xfrm>
            <a:off x="700088" y="28527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3365" name="Rectangle 2">
            <a:extLst>
              <a:ext uri="{FF2B5EF4-FFF2-40B4-BE49-F238E27FC236}">
                <a16:creationId xmlns:a16="http://schemas.microsoft.com/office/drawing/2014/main" id="{68202365-0E43-F6EA-773B-195B8FB6464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u numéro de diapositive 5">
            <a:extLst>
              <a:ext uri="{FF2B5EF4-FFF2-40B4-BE49-F238E27FC236}">
                <a16:creationId xmlns:a16="http://schemas.microsoft.com/office/drawing/2014/main" id="{2E011B69-E69C-F45F-40CA-E1AC1AC27B7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65C4F20-CA07-4157-8DE3-3AA862F96A37}" type="slidenum">
              <a:rPr lang="fr-FR" altLang="fr-FR" sz="1200" smtClean="0">
                <a:solidFill>
                  <a:srgbClr val="898989"/>
                </a:solidFill>
              </a:rPr>
              <a:pPr>
                <a:spcBef>
                  <a:spcPct val="0"/>
                </a:spcBef>
                <a:buFontTx/>
                <a:buNone/>
              </a:pPr>
              <a:t>106</a:t>
            </a:fld>
            <a:endParaRPr lang="fr-FR" altLang="fr-FR" sz="1200">
              <a:solidFill>
                <a:srgbClr val="898989"/>
              </a:solidFill>
            </a:endParaRPr>
          </a:p>
        </p:txBody>
      </p:sp>
      <p:sp>
        <p:nvSpPr>
          <p:cNvPr id="144387" name="Espace réservé du numéro de diapositive 1">
            <a:extLst>
              <a:ext uri="{FF2B5EF4-FFF2-40B4-BE49-F238E27FC236}">
                <a16:creationId xmlns:a16="http://schemas.microsoft.com/office/drawing/2014/main" id="{CCDD7C0B-CB89-169A-620F-FC25684321A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C8CFA23-EC64-4925-A23A-B6840A8AA25F}" type="slidenum">
              <a:rPr lang="fr-FR" altLang="fr-FR" sz="1200">
                <a:solidFill>
                  <a:srgbClr val="898989"/>
                </a:solidFill>
              </a:rPr>
              <a:pPr algn="r" eaLnBrk="1" hangingPunct="1">
                <a:spcBef>
                  <a:spcPct val="0"/>
                </a:spcBef>
                <a:buFontTx/>
                <a:buNone/>
              </a:pPr>
              <a:t>106</a:t>
            </a:fld>
            <a:endParaRPr lang="fr-FR" altLang="fr-FR" sz="1200">
              <a:solidFill>
                <a:srgbClr val="898989"/>
              </a:solidFill>
            </a:endParaRPr>
          </a:p>
        </p:txBody>
      </p:sp>
      <p:sp>
        <p:nvSpPr>
          <p:cNvPr id="144388" name="Titre 8">
            <a:extLst>
              <a:ext uri="{FF2B5EF4-FFF2-40B4-BE49-F238E27FC236}">
                <a16:creationId xmlns:a16="http://schemas.microsoft.com/office/drawing/2014/main" id="{F833FE88-A881-8535-DDE5-ADEE0B39289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4389" name="Rectangle 3">
            <a:extLst>
              <a:ext uri="{FF2B5EF4-FFF2-40B4-BE49-F238E27FC236}">
                <a16:creationId xmlns:a16="http://schemas.microsoft.com/office/drawing/2014/main" id="{AFE1E6A9-BC5E-CE11-5321-516A4B3E2F8B}"/>
              </a:ext>
            </a:extLst>
          </p:cNvPr>
          <p:cNvSpPr>
            <a:spLocks noChangeArrowheads="1"/>
          </p:cNvSpPr>
          <p:nvPr/>
        </p:nvSpPr>
        <p:spPr bwMode="auto">
          <a:xfrm>
            <a:off x="414338" y="1416050"/>
            <a:ext cx="745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Niveau de protection de la tenue de feu face au risque électrique :</a:t>
            </a:r>
            <a:endParaRPr lang="fr-FR" altLang="fr-FR" sz="2000" b="1" u="sng">
              <a:solidFill>
                <a:srgbClr val="000000"/>
              </a:solidFill>
              <a:latin typeface="Times New Roman" panose="02020603050405020304" pitchFamily="18" charset="0"/>
              <a:cs typeface="Calibri" panose="020F0502020204030204" pitchFamily="34" charset="0"/>
            </a:endParaRPr>
          </a:p>
        </p:txBody>
      </p:sp>
      <p:sp>
        <p:nvSpPr>
          <p:cNvPr id="144390" name="Rectangle 2">
            <a:extLst>
              <a:ext uri="{FF2B5EF4-FFF2-40B4-BE49-F238E27FC236}">
                <a16:creationId xmlns:a16="http://schemas.microsoft.com/office/drawing/2014/main" id="{6593591D-B0CC-C582-9689-9D034E2660F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4391" name="Rectangle 7">
            <a:extLst>
              <a:ext uri="{FF2B5EF4-FFF2-40B4-BE49-F238E27FC236}">
                <a16:creationId xmlns:a16="http://schemas.microsoft.com/office/drawing/2014/main" id="{1DD95BE0-9F02-D4FC-0E7D-09B90C1FD884}"/>
              </a:ext>
            </a:extLst>
          </p:cNvPr>
          <p:cNvSpPr>
            <a:spLocks noChangeArrowheads="1"/>
          </p:cNvSpPr>
          <p:nvPr/>
        </p:nvSpPr>
        <p:spPr bwMode="auto">
          <a:xfrm>
            <a:off x="3205163" y="2333625"/>
            <a:ext cx="54737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Casque SPF "doit présenter des caractéristiques isolantes afin de protéger le porteur contre le risque d'électrocution".</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Ecran facial en complément de l'écran oculaire offre une protection adaptée en cas d'arc électrique (UV et projection de métal en fusion).</a:t>
            </a:r>
            <a:r>
              <a:rPr lang="fr-FR" altLang="fr-FR" sz="2000">
                <a:latin typeface="Times New Roman" panose="02020603050405020304" pitchFamily="18" charset="0"/>
              </a:rPr>
              <a:t> </a:t>
            </a:r>
          </a:p>
        </p:txBody>
      </p:sp>
      <p:pic>
        <p:nvPicPr>
          <p:cNvPr id="144392" name="Picture 9">
            <a:extLst>
              <a:ext uri="{FF2B5EF4-FFF2-40B4-BE49-F238E27FC236}">
                <a16:creationId xmlns:a16="http://schemas.microsoft.com/office/drawing/2014/main" id="{C3934F5E-117C-04B7-03F7-806591768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205038"/>
            <a:ext cx="23399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u numéro de diapositive 5">
            <a:extLst>
              <a:ext uri="{FF2B5EF4-FFF2-40B4-BE49-F238E27FC236}">
                <a16:creationId xmlns:a16="http://schemas.microsoft.com/office/drawing/2014/main" id="{21881C59-FD23-EC36-2477-2F5A423EA51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0572FE6-6B3C-4992-A160-B1278AAE1FB7}" type="slidenum">
              <a:rPr lang="fr-FR" altLang="fr-FR" sz="1200" smtClean="0">
                <a:solidFill>
                  <a:srgbClr val="898989"/>
                </a:solidFill>
              </a:rPr>
              <a:pPr>
                <a:spcBef>
                  <a:spcPct val="0"/>
                </a:spcBef>
                <a:buFontTx/>
                <a:buNone/>
              </a:pPr>
              <a:t>107</a:t>
            </a:fld>
            <a:endParaRPr lang="fr-FR" altLang="fr-FR" sz="1200">
              <a:solidFill>
                <a:srgbClr val="898989"/>
              </a:solidFill>
            </a:endParaRPr>
          </a:p>
        </p:txBody>
      </p:sp>
      <p:sp>
        <p:nvSpPr>
          <p:cNvPr id="145411" name="Espace réservé du numéro de diapositive 1">
            <a:extLst>
              <a:ext uri="{FF2B5EF4-FFF2-40B4-BE49-F238E27FC236}">
                <a16:creationId xmlns:a16="http://schemas.microsoft.com/office/drawing/2014/main" id="{9C4B16FB-BC2B-8252-1549-85A70955FD7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A3F9E7-07D3-4E69-8F29-FD6935C8D9D4}" type="slidenum">
              <a:rPr lang="fr-FR" altLang="fr-FR" sz="1200">
                <a:solidFill>
                  <a:srgbClr val="898989"/>
                </a:solidFill>
              </a:rPr>
              <a:pPr algn="r" eaLnBrk="1" hangingPunct="1">
                <a:spcBef>
                  <a:spcPct val="0"/>
                </a:spcBef>
                <a:buFontTx/>
                <a:buNone/>
              </a:pPr>
              <a:t>107</a:t>
            </a:fld>
            <a:endParaRPr lang="fr-FR" altLang="fr-FR" sz="1200">
              <a:solidFill>
                <a:srgbClr val="898989"/>
              </a:solidFill>
            </a:endParaRPr>
          </a:p>
        </p:txBody>
      </p:sp>
      <p:sp>
        <p:nvSpPr>
          <p:cNvPr id="145412" name="Titre 8">
            <a:extLst>
              <a:ext uri="{FF2B5EF4-FFF2-40B4-BE49-F238E27FC236}">
                <a16:creationId xmlns:a16="http://schemas.microsoft.com/office/drawing/2014/main" id="{258983AC-15E1-25E7-BF4C-39D16A1EFA6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5413" name="Rectangle 3">
            <a:extLst>
              <a:ext uri="{FF2B5EF4-FFF2-40B4-BE49-F238E27FC236}">
                <a16:creationId xmlns:a16="http://schemas.microsoft.com/office/drawing/2014/main" id="{38A4C60E-C39F-8E26-BF23-9225E6FA0395}"/>
              </a:ext>
            </a:extLst>
          </p:cNvPr>
          <p:cNvSpPr>
            <a:spLocks noChangeArrowheads="1"/>
          </p:cNvSpPr>
          <p:nvPr/>
        </p:nvSpPr>
        <p:spPr bwMode="auto">
          <a:xfrm>
            <a:off x="414338" y="1416050"/>
            <a:ext cx="745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Niveau de protection de la tenue de feu face au risque électrique :</a:t>
            </a:r>
            <a:endParaRPr lang="fr-FR" altLang="fr-FR" sz="2000" b="1" u="sng">
              <a:solidFill>
                <a:srgbClr val="000000"/>
              </a:solidFill>
              <a:latin typeface="Times New Roman" panose="02020603050405020304" pitchFamily="18" charset="0"/>
              <a:cs typeface="Calibri" panose="020F0502020204030204" pitchFamily="34" charset="0"/>
            </a:endParaRPr>
          </a:p>
        </p:txBody>
      </p:sp>
      <p:pic>
        <p:nvPicPr>
          <p:cNvPr id="145414" name="Picture 7" descr="DOD - Réseaux - Energie - Electricité_Page_28">
            <a:extLst>
              <a:ext uri="{FF2B5EF4-FFF2-40B4-BE49-F238E27FC236}">
                <a16:creationId xmlns:a16="http://schemas.microsoft.com/office/drawing/2014/main" id="{C00D48A2-A45B-2E0B-F0C2-EA82ACE83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39" t="36336" r="81062" b="54066"/>
          <a:stretch>
            <a:fillRect/>
          </a:stretch>
        </p:blipFill>
        <p:spPr bwMode="auto">
          <a:xfrm>
            <a:off x="323850" y="1916113"/>
            <a:ext cx="3481388"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Rectangle 9">
            <a:extLst>
              <a:ext uri="{FF2B5EF4-FFF2-40B4-BE49-F238E27FC236}">
                <a16:creationId xmlns:a16="http://schemas.microsoft.com/office/drawing/2014/main" id="{D1C5F350-60FC-8C38-D46C-41875BCE5B4D}"/>
              </a:ext>
            </a:extLst>
          </p:cNvPr>
          <p:cNvSpPr>
            <a:spLocks noChangeArrowheads="1"/>
          </p:cNvSpPr>
          <p:nvPr/>
        </p:nvSpPr>
        <p:spPr bwMode="auto">
          <a:xfrm>
            <a:off x="4427538" y="2824163"/>
            <a:ext cx="367347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Tenue textile "doit présenter des caractéristiques isolantes afin de protéger le porteur contre le risque d'électrocution".</a:t>
            </a:r>
            <a:r>
              <a:rPr lang="fr-FR" altLang="fr-FR" sz="2000">
                <a:latin typeface="Times New Roman" panose="02020603050405020304" pitchFamily="18" charset="0"/>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ce réservé du numéro de diapositive 5">
            <a:extLst>
              <a:ext uri="{FF2B5EF4-FFF2-40B4-BE49-F238E27FC236}">
                <a16:creationId xmlns:a16="http://schemas.microsoft.com/office/drawing/2014/main" id="{F06062BD-FA17-77B1-15CA-496D9F90607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1530605-E8F3-4989-A8A2-E63837373D30}" type="slidenum">
              <a:rPr lang="fr-FR" altLang="fr-FR" sz="1200" smtClean="0">
                <a:solidFill>
                  <a:srgbClr val="898989"/>
                </a:solidFill>
              </a:rPr>
              <a:pPr>
                <a:spcBef>
                  <a:spcPct val="0"/>
                </a:spcBef>
                <a:buFontTx/>
                <a:buNone/>
              </a:pPr>
              <a:t>108</a:t>
            </a:fld>
            <a:endParaRPr lang="fr-FR" altLang="fr-FR" sz="1200">
              <a:solidFill>
                <a:srgbClr val="898989"/>
              </a:solidFill>
            </a:endParaRPr>
          </a:p>
        </p:txBody>
      </p:sp>
      <p:sp>
        <p:nvSpPr>
          <p:cNvPr id="146435" name="Espace réservé du numéro de diapositive 1">
            <a:extLst>
              <a:ext uri="{FF2B5EF4-FFF2-40B4-BE49-F238E27FC236}">
                <a16:creationId xmlns:a16="http://schemas.microsoft.com/office/drawing/2014/main" id="{C424ABEC-642A-AB87-A10A-48A8E4631E2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B356330-9C7D-4678-AE1D-77176553287E}" type="slidenum">
              <a:rPr lang="fr-FR" altLang="fr-FR" sz="1200">
                <a:solidFill>
                  <a:srgbClr val="898989"/>
                </a:solidFill>
              </a:rPr>
              <a:pPr algn="r" eaLnBrk="1" hangingPunct="1">
                <a:spcBef>
                  <a:spcPct val="0"/>
                </a:spcBef>
                <a:buFontTx/>
                <a:buNone/>
              </a:pPr>
              <a:t>108</a:t>
            </a:fld>
            <a:endParaRPr lang="fr-FR" altLang="fr-FR" sz="1200">
              <a:solidFill>
                <a:srgbClr val="898989"/>
              </a:solidFill>
            </a:endParaRPr>
          </a:p>
        </p:txBody>
      </p:sp>
      <p:sp>
        <p:nvSpPr>
          <p:cNvPr id="146436" name="Titre 8">
            <a:extLst>
              <a:ext uri="{FF2B5EF4-FFF2-40B4-BE49-F238E27FC236}">
                <a16:creationId xmlns:a16="http://schemas.microsoft.com/office/drawing/2014/main" id="{881CE8AE-3366-4822-628B-114221A3CCB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6437" name="Rectangle 2">
            <a:extLst>
              <a:ext uri="{FF2B5EF4-FFF2-40B4-BE49-F238E27FC236}">
                <a16:creationId xmlns:a16="http://schemas.microsoft.com/office/drawing/2014/main" id="{6A716DF8-502D-7CE9-64B2-A70599FEED8B}"/>
              </a:ext>
            </a:extLst>
          </p:cNvPr>
          <p:cNvSpPr>
            <a:spLocks noChangeArrowheads="1"/>
          </p:cNvSpPr>
          <p:nvPr/>
        </p:nvSpPr>
        <p:spPr bwMode="auto">
          <a:xfrm>
            <a:off x="742950" y="44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6438" name="Rectangle 3">
            <a:extLst>
              <a:ext uri="{FF2B5EF4-FFF2-40B4-BE49-F238E27FC236}">
                <a16:creationId xmlns:a16="http://schemas.microsoft.com/office/drawing/2014/main" id="{471594D4-76A4-C945-2406-9648A2E234CC}"/>
              </a:ext>
            </a:extLst>
          </p:cNvPr>
          <p:cNvSpPr>
            <a:spLocks noChangeArrowheads="1"/>
          </p:cNvSpPr>
          <p:nvPr/>
        </p:nvSpPr>
        <p:spPr bwMode="auto">
          <a:xfrm>
            <a:off x="414338" y="1416050"/>
            <a:ext cx="745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Niveau de protection de la tenue de feu face au risque électrique :</a:t>
            </a:r>
            <a:endParaRPr lang="fr-FR" altLang="fr-FR" sz="2000" b="1" u="sng">
              <a:solidFill>
                <a:srgbClr val="000000"/>
              </a:solidFill>
              <a:latin typeface="Times New Roman" panose="02020603050405020304" pitchFamily="18" charset="0"/>
              <a:cs typeface="Calibri" panose="020F0502020204030204" pitchFamily="34" charset="0"/>
            </a:endParaRPr>
          </a:p>
        </p:txBody>
      </p:sp>
      <p:pic>
        <p:nvPicPr>
          <p:cNvPr id="146439" name="Picture 7" descr="imagesCAB8TVLO">
            <a:extLst>
              <a:ext uri="{FF2B5EF4-FFF2-40B4-BE49-F238E27FC236}">
                <a16:creationId xmlns:a16="http://schemas.microsoft.com/office/drawing/2014/main" id="{49AB01E6-A2A9-74BF-4E9F-7B31387E9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0" name="Rectangle 8">
            <a:extLst>
              <a:ext uri="{FF2B5EF4-FFF2-40B4-BE49-F238E27FC236}">
                <a16:creationId xmlns:a16="http://schemas.microsoft.com/office/drawing/2014/main" id="{1D7DE22E-A8C5-CEFD-B55D-49F49DC65870}"/>
              </a:ext>
            </a:extLst>
          </p:cNvPr>
          <p:cNvSpPr>
            <a:spLocks noChangeArrowheads="1"/>
          </p:cNvSpPr>
          <p:nvPr/>
        </p:nvSpPr>
        <p:spPr bwMode="auto">
          <a:xfrm>
            <a:off x="2667000" y="2438400"/>
            <a:ext cx="57912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Absence de spécification concernant les performances des gants d’attaque ou de travail face au risque d'électrocution.</a:t>
            </a:r>
            <a:r>
              <a:rPr lang="fr-FR" altLang="fr-FR" sz="2000">
                <a:latin typeface="Times New Roman" panose="02020603050405020304" pitchFamily="18" charset="0"/>
              </a:rPr>
              <a:t> </a:t>
            </a:r>
          </a:p>
        </p:txBody>
      </p:sp>
      <p:pic>
        <p:nvPicPr>
          <p:cNvPr id="146441" name="Picture 9" descr="DOD - Réseaux - Energie - Electricité_Page_28">
            <a:extLst>
              <a:ext uri="{FF2B5EF4-FFF2-40B4-BE49-F238E27FC236}">
                <a16:creationId xmlns:a16="http://schemas.microsoft.com/office/drawing/2014/main" id="{EDAFD561-5EFE-BB36-D301-2F1EE0106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41" t="51588" r="18588" b="42929"/>
          <a:stretch>
            <a:fillRect/>
          </a:stretch>
        </p:blipFill>
        <p:spPr bwMode="auto">
          <a:xfrm>
            <a:off x="685800" y="4343400"/>
            <a:ext cx="746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numéro de diapositive 5">
            <a:extLst>
              <a:ext uri="{FF2B5EF4-FFF2-40B4-BE49-F238E27FC236}">
                <a16:creationId xmlns:a16="http://schemas.microsoft.com/office/drawing/2014/main" id="{F59D07B1-58E6-BDD2-DA76-62EEE39988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4A93D52-C6E3-49CF-9A5D-26B33832E9EF}" type="slidenum">
              <a:rPr lang="fr-FR" altLang="fr-FR" sz="1200" smtClean="0">
                <a:solidFill>
                  <a:srgbClr val="898989"/>
                </a:solidFill>
              </a:rPr>
              <a:pPr>
                <a:spcBef>
                  <a:spcPct val="0"/>
                </a:spcBef>
                <a:buFontTx/>
                <a:buNone/>
              </a:pPr>
              <a:t>109</a:t>
            </a:fld>
            <a:endParaRPr lang="fr-FR" altLang="fr-FR" sz="1200">
              <a:solidFill>
                <a:srgbClr val="898989"/>
              </a:solidFill>
            </a:endParaRPr>
          </a:p>
        </p:txBody>
      </p:sp>
      <p:sp>
        <p:nvSpPr>
          <p:cNvPr id="147459" name="Espace réservé du numéro de diapositive 1">
            <a:extLst>
              <a:ext uri="{FF2B5EF4-FFF2-40B4-BE49-F238E27FC236}">
                <a16:creationId xmlns:a16="http://schemas.microsoft.com/office/drawing/2014/main" id="{293051C6-90CE-D9D3-4AC8-2FACD8D76BF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3EA98D1-B1CC-4451-BE3E-FF0D459FB23D}" type="slidenum">
              <a:rPr lang="fr-FR" altLang="fr-FR" sz="1200">
                <a:solidFill>
                  <a:srgbClr val="898989"/>
                </a:solidFill>
              </a:rPr>
              <a:pPr algn="r" eaLnBrk="1" hangingPunct="1">
                <a:spcBef>
                  <a:spcPct val="0"/>
                </a:spcBef>
                <a:buFontTx/>
                <a:buNone/>
              </a:pPr>
              <a:t>109</a:t>
            </a:fld>
            <a:endParaRPr lang="fr-FR" altLang="fr-FR" sz="1200">
              <a:solidFill>
                <a:srgbClr val="898989"/>
              </a:solidFill>
            </a:endParaRPr>
          </a:p>
        </p:txBody>
      </p:sp>
      <p:sp>
        <p:nvSpPr>
          <p:cNvPr id="147460" name="Titre 8">
            <a:extLst>
              <a:ext uri="{FF2B5EF4-FFF2-40B4-BE49-F238E27FC236}">
                <a16:creationId xmlns:a16="http://schemas.microsoft.com/office/drawing/2014/main" id="{755387D4-810A-8441-FCE5-0D3C627F9E6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7461" name="Rectangle 3">
            <a:extLst>
              <a:ext uri="{FF2B5EF4-FFF2-40B4-BE49-F238E27FC236}">
                <a16:creationId xmlns:a16="http://schemas.microsoft.com/office/drawing/2014/main" id="{BDD2C210-DB6B-96D7-4B26-0A462BA14275}"/>
              </a:ext>
            </a:extLst>
          </p:cNvPr>
          <p:cNvSpPr>
            <a:spLocks noChangeArrowheads="1"/>
          </p:cNvSpPr>
          <p:nvPr/>
        </p:nvSpPr>
        <p:spPr bwMode="auto">
          <a:xfrm>
            <a:off x="414338" y="1416050"/>
            <a:ext cx="7308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Niveau de protection de la tenue de feu face au risque électrique :</a:t>
            </a:r>
            <a:endParaRPr lang="fr-FR" altLang="fr-FR" sz="2000" b="1" u="sng">
              <a:solidFill>
                <a:srgbClr val="000000"/>
              </a:solidFill>
              <a:latin typeface="Times New Roman" panose="02020603050405020304" pitchFamily="18" charset="0"/>
              <a:cs typeface="Calibri" panose="020F0502020204030204" pitchFamily="34" charset="0"/>
            </a:endParaRPr>
          </a:p>
        </p:txBody>
      </p:sp>
      <p:pic>
        <p:nvPicPr>
          <p:cNvPr id="147462" name="Image 53">
            <a:extLst>
              <a:ext uri="{FF2B5EF4-FFF2-40B4-BE49-F238E27FC236}">
                <a16:creationId xmlns:a16="http://schemas.microsoft.com/office/drawing/2014/main" id="{3D27B59D-4695-2657-95B7-D22226DEC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34" t="28040" r="33981"/>
          <a:stretch>
            <a:fillRect/>
          </a:stretch>
        </p:blipFill>
        <p:spPr bwMode="auto">
          <a:xfrm>
            <a:off x="381000" y="2286000"/>
            <a:ext cx="23399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Rectangle 10">
            <a:extLst>
              <a:ext uri="{FF2B5EF4-FFF2-40B4-BE49-F238E27FC236}">
                <a16:creationId xmlns:a16="http://schemas.microsoft.com/office/drawing/2014/main" id="{2B8A30C0-93CD-AE71-5102-424C770996A8}"/>
              </a:ext>
            </a:extLst>
          </p:cNvPr>
          <p:cNvSpPr>
            <a:spLocks noChangeArrowheads="1"/>
          </p:cNvSpPr>
          <p:nvPr/>
        </p:nvSpPr>
        <p:spPr bwMode="auto">
          <a:xfrm>
            <a:off x="2995613" y="2824163"/>
            <a:ext cx="58674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Conductivité permet de décharger l'électricité statique produite par le corps afin de réduire la possibilité de production d'étincelle dans les atmosphères inflammables et explosives (ATEX).</a:t>
            </a:r>
            <a:r>
              <a:rPr lang="fr-FR" altLang="fr-FR" sz="2000">
                <a:latin typeface="Times New Roman" panose="02020603050405020304" pitchFamily="18"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5">
            <a:extLst>
              <a:ext uri="{FF2B5EF4-FFF2-40B4-BE49-F238E27FC236}">
                <a16:creationId xmlns:a16="http://schemas.microsoft.com/office/drawing/2014/main" id="{F486E5A2-53AC-B906-D23D-1CA3F08982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2CE8551-BDE6-46CD-8F0A-B15985DA8410}"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sp>
        <p:nvSpPr>
          <p:cNvPr id="21507" name="Titre 8">
            <a:extLst>
              <a:ext uri="{FF2B5EF4-FFF2-40B4-BE49-F238E27FC236}">
                <a16:creationId xmlns:a16="http://schemas.microsoft.com/office/drawing/2014/main" id="{6D5D307F-EA82-E499-569B-57BC51930C9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21508" name="Rectangle 22">
            <a:extLst>
              <a:ext uri="{FF2B5EF4-FFF2-40B4-BE49-F238E27FC236}">
                <a16:creationId xmlns:a16="http://schemas.microsoft.com/office/drawing/2014/main" id="{57373D22-02AA-DD40-DA13-9D0ECEFDC7F1}"/>
              </a:ext>
            </a:extLst>
          </p:cNvPr>
          <p:cNvSpPr>
            <a:spLocks noChangeArrowheads="1"/>
          </p:cNvSpPr>
          <p:nvPr/>
        </p:nvSpPr>
        <p:spPr bwMode="auto">
          <a:xfrm>
            <a:off x="457200" y="1371600"/>
            <a:ext cx="80772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Puissance :</a:t>
            </a:r>
            <a:r>
              <a:rPr lang="fr-FR" altLang="fr-FR" sz="2000" b="1">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Observons une locomotive tirant des wagons. Pour faire une distance donnée, elle met un certain temps.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Imaginons que nous remplacions la locomotive par une voiture.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Pour parcourir la même distance la voiture mettra un temps plus long.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 homme n’aura pas assez de "puissance" pour effectuer ce travail.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 </a:t>
            </a:r>
            <a:r>
              <a:rPr lang="fr-FR" altLang="fr-FR" sz="2000" b="1">
                <a:solidFill>
                  <a:srgbClr val="000000"/>
                </a:solidFill>
                <a:latin typeface="Times New Roman" panose="02020603050405020304" pitchFamily="18" charset="0"/>
                <a:cs typeface="Times New Roman" panose="02020603050405020304" pitchFamily="18" charset="0"/>
              </a:rPr>
              <a:t>puissance</a:t>
            </a:r>
            <a:r>
              <a:rPr lang="fr-FR" altLang="fr-FR" sz="2000">
                <a:solidFill>
                  <a:srgbClr val="000000"/>
                </a:solidFill>
                <a:latin typeface="Times New Roman" panose="02020603050405020304" pitchFamily="18" charset="0"/>
                <a:cs typeface="Times New Roman" panose="02020603050405020304" pitchFamily="18" charset="0"/>
              </a:rPr>
              <a:t> mesure la rapidité avec laquelle un travail peut être effectué ou la consommation d’énergie d’un système.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L’unité de puissance est le </a:t>
            </a:r>
            <a:r>
              <a:rPr lang="fr-FR" altLang="fr-FR" sz="2000" b="1">
                <a:solidFill>
                  <a:srgbClr val="000000"/>
                </a:solidFill>
                <a:latin typeface="Times New Roman" panose="02020603050405020304" pitchFamily="18" charset="0"/>
                <a:cs typeface="Calibri" panose="020F0502020204030204" pitchFamily="34" charset="0"/>
              </a:rPr>
              <a:t>Watt (W)</a:t>
            </a:r>
            <a:r>
              <a:rPr lang="fr-FR" altLang="fr-FR" sz="2000">
                <a:solidFill>
                  <a:srgbClr val="000000"/>
                </a:solidFill>
                <a:latin typeface="Times New Roman" panose="02020603050405020304" pitchFamily="18" charset="0"/>
                <a:cs typeface="Calibri" panose="020F0502020204030204" pitchFamily="34" charset="0"/>
              </a:rPr>
              <a:t>. </a:t>
            </a:r>
          </a:p>
        </p:txBody>
      </p:sp>
    </p:spTree>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u numéro de diapositive 5">
            <a:extLst>
              <a:ext uri="{FF2B5EF4-FFF2-40B4-BE49-F238E27FC236}">
                <a16:creationId xmlns:a16="http://schemas.microsoft.com/office/drawing/2014/main" id="{CB0F585A-454C-F397-05C9-B224066234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3A681E1-CC2D-4D14-BFDC-D1E032E4A368}" type="slidenum">
              <a:rPr lang="fr-FR" altLang="fr-FR" sz="1200" smtClean="0">
                <a:solidFill>
                  <a:srgbClr val="898989"/>
                </a:solidFill>
              </a:rPr>
              <a:pPr>
                <a:spcBef>
                  <a:spcPct val="0"/>
                </a:spcBef>
                <a:buFontTx/>
                <a:buNone/>
              </a:pPr>
              <a:t>110</a:t>
            </a:fld>
            <a:endParaRPr lang="fr-FR" altLang="fr-FR" sz="1200">
              <a:solidFill>
                <a:srgbClr val="898989"/>
              </a:solidFill>
            </a:endParaRPr>
          </a:p>
        </p:txBody>
      </p:sp>
      <p:sp>
        <p:nvSpPr>
          <p:cNvPr id="148483" name="Espace réservé du numéro de diapositive 1">
            <a:extLst>
              <a:ext uri="{FF2B5EF4-FFF2-40B4-BE49-F238E27FC236}">
                <a16:creationId xmlns:a16="http://schemas.microsoft.com/office/drawing/2014/main" id="{C3CCBB55-94BF-CB82-D7FA-1529ED8FCD1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EEA9C4-F5D1-449E-AD4D-35F4F04D52B7}" type="slidenum">
              <a:rPr lang="fr-FR" altLang="fr-FR" sz="1200">
                <a:solidFill>
                  <a:srgbClr val="898989"/>
                </a:solidFill>
              </a:rPr>
              <a:pPr algn="r" eaLnBrk="1" hangingPunct="1">
                <a:spcBef>
                  <a:spcPct val="0"/>
                </a:spcBef>
                <a:buFontTx/>
                <a:buNone/>
              </a:pPr>
              <a:t>110</a:t>
            </a:fld>
            <a:endParaRPr lang="fr-FR" altLang="fr-FR" sz="1200">
              <a:solidFill>
                <a:srgbClr val="898989"/>
              </a:solidFill>
            </a:endParaRPr>
          </a:p>
        </p:txBody>
      </p:sp>
      <p:sp>
        <p:nvSpPr>
          <p:cNvPr id="148484" name="Titre 8">
            <a:extLst>
              <a:ext uri="{FF2B5EF4-FFF2-40B4-BE49-F238E27FC236}">
                <a16:creationId xmlns:a16="http://schemas.microsoft.com/office/drawing/2014/main" id="{6EE5F175-F60E-E0D1-FB19-3F26F853A7A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8485" name="Rectangle 3">
            <a:extLst>
              <a:ext uri="{FF2B5EF4-FFF2-40B4-BE49-F238E27FC236}">
                <a16:creationId xmlns:a16="http://schemas.microsoft.com/office/drawing/2014/main" id="{B286C333-E82A-E798-0664-1BF372084CD6}"/>
              </a:ext>
            </a:extLst>
          </p:cNvPr>
          <p:cNvSpPr>
            <a:spLocks noChangeArrowheads="1"/>
          </p:cNvSpPr>
          <p:nvPr/>
        </p:nvSpPr>
        <p:spPr bwMode="auto">
          <a:xfrm>
            <a:off x="414338" y="1416050"/>
            <a:ext cx="6899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Missions secours d'urgence aux personnes et secours routier : </a:t>
            </a:r>
          </a:p>
        </p:txBody>
      </p:sp>
      <p:sp>
        <p:nvSpPr>
          <p:cNvPr id="148486" name="Rectangle 7">
            <a:extLst>
              <a:ext uri="{FF2B5EF4-FFF2-40B4-BE49-F238E27FC236}">
                <a16:creationId xmlns:a16="http://schemas.microsoft.com/office/drawing/2014/main" id="{CD3044C8-F1AC-D3FE-D775-41D8400EB24F}"/>
              </a:ext>
            </a:extLst>
          </p:cNvPr>
          <p:cNvSpPr>
            <a:spLocks noChangeArrowheads="1"/>
          </p:cNvSpPr>
          <p:nvPr/>
        </p:nvSpPr>
        <p:spPr bwMode="auto">
          <a:xfrm>
            <a:off x="457200" y="2057400"/>
            <a:ext cx="829151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Moyens SR et engins d'incendie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cs typeface="Times New Roman" panose="02020603050405020304" pitchFamily="18" charset="0"/>
              </a:rPr>
              <a:t>gants dits "gants 1 000 volts" assurant la protection électrique des SP et une protection mécanique.</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b="1">
                <a:solidFill>
                  <a:srgbClr val="FF0000"/>
                </a:solidFill>
                <a:latin typeface="Times New Roman" panose="02020603050405020304" pitchFamily="18" charset="0"/>
                <a:cs typeface="Times New Roman" panose="02020603050405020304" pitchFamily="18" charset="0"/>
              </a:rPr>
              <a:t>Pour toutes actions sur des câbles ou installations basse tension, il est impératif de porter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b="1">
                <a:solidFill>
                  <a:srgbClr val="FF0000"/>
                </a:solidFill>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b="1">
                <a:solidFill>
                  <a:srgbClr val="FF0000"/>
                </a:solidFill>
                <a:latin typeface="Times New Roman" panose="02020603050405020304" pitchFamily="18" charset="0"/>
                <a:cs typeface="Times New Roman" panose="02020603050405020304" pitchFamily="18" charset="0"/>
              </a:rPr>
              <a:t> Les gants 1 000 volts,</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b="1">
                <a:solidFill>
                  <a:srgbClr val="FF0000"/>
                </a:solidFill>
                <a:latin typeface="Times New Roman" panose="02020603050405020304" pitchFamily="18" charset="0"/>
                <a:cs typeface="Times New Roman" panose="02020603050405020304" pitchFamily="18" charset="0"/>
              </a:rPr>
              <a:t> Le casque F 1 ou Rosenbauer avec les 2 visières baissées et regard opposé (cf. DOD IUV),</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b="1">
                <a:solidFill>
                  <a:srgbClr val="FF0000"/>
                </a:solidFill>
                <a:latin typeface="Times New Roman" panose="02020603050405020304" pitchFamily="18" charset="0"/>
                <a:cs typeface="Times New Roman" panose="02020603050405020304" pitchFamily="18" charset="0"/>
              </a:rPr>
              <a:t> Utiliser la perche en fonction de l'analyse bénéfice/risque.</a:t>
            </a:r>
            <a:r>
              <a:rPr lang="fr-FR" altLang="fr-FR" sz="2000">
                <a:latin typeface="Times New Roman" panose="02020603050405020304" pitchFamily="18" charset="0"/>
              </a:rPr>
              <a:t>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u numéro de diapositive 5">
            <a:extLst>
              <a:ext uri="{FF2B5EF4-FFF2-40B4-BE49-F238E27FC236}">
                <a16:creationId xmlns:a16="http://schemas.microsoft.com/office/drawing/2014/main" id="{56A05532-7617-22F9-1429-A6D94BB5A08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E530B90-82F0-4C11-A45F-BDC36B2B7BE0}" type="slidenum">
              <a:rPr lang="fr-FR" altLang="fr-FR" sz="1200" smtClean="0">
                <a:solidFill>
                  <a:srgbClr val="898989"/>
                </a:solidFill>
              </a:rPr>
              <a:pPr>
                <a:spcBef>
                  <a:spcPct val="0"/>
                </a:spcBef>
                <a:buFontTx/>
                <a:buNone/>
              </a:pPr>
              <a:t>111</a:t>
            </a:fld>
            <a:endParaRPr lang="fr-FR" altLang="fr-FR" sz="1200">
              <a:solidFill>
                <a:srgbClr val="898989"/>
              </a:solidFill>
            </a:endParaRPr>
          </a:p>
        </p:txBody>
      </p:sp>
      <p:sp>
        <p:nvSpPr>
          <p:cNvPr id="149507" name="Espace réservé du numéro de diapositive 1">
            <a:extLst>
              <a:ext uri="{FF2B5EF4-FFF2-40B4-BE49-F238E27FC236}">
                <a16:creationId xmlns:a16="http://schemas.microsoft.com/office/drawing/2014/main" id="{CB530361-C45C-A05A-69B3-02543EA5AE4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372534-B7AA-4C70-B109-4F8C45A6A5BA}" type="slidenum">
              <a:rPr lang="fr-FR" altLang="fr-FR" sz="1200">
                <a:solidFill>
                  <a:srgbClr val="898989"/>
                </a:solidFill>
              </a:rPr>
              <a:pPr algn="r" eaLnBrk="1" hangingPunct="1">
                <a:spcBef>
                  <a:spcPct val="0"/>
                </a:spcBef>
                <a:buFontTx/>
                <a:buNone/>
              </a:pPr>
              <a:t>111</a:t>
            </a:fld>
            <a:endParaRPr lang="fr-FR" altLang="fr-FR" sz="1200">
              <a:solidFill>
                <a:srgbClr val="898989"/>
              </a:solidFill>
            </a:endParaRPr>
          </a:p>
        </p:txBody>
      </p:sp>
      <p:sp>
        <p:nvSpPr>
          <p:cNvPr id="149508" name="Titre 8">
            <a:extLst>
              <a:ext uri="{FF2B5EF4-FFF2-40B4-BE49-F238E27FC236}">
                <a16:creationId xmlns:a16="http://schemas.microsoft.com/office/drawing/2014/main" id="{8FF8D980-3E1A-D212-5EA3-8FD16B5AFC4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49509" name="Rectangle 2">
            <a:extLst>
              <a:ext uri="{FF2B5EF4-FFF2-40B4-BE49-F238E27FC236}">
                <a16:creationId xmlns:a16="http://schemas.microsoft.com/office/drawing/2014/main" id="{A8959F5D-9462-142D-2E5A-21B0F02F2401}"/>
              </a:ext>
            </a:extLst>
          </p:cNvPr>
          <p:cNvSpPr>
            <a:spLocks noChangeArrowheads="1"/>
          </p:cNvSpPr>
          <p:nvPr/>
        </p:nvSpPr>
        <p:spPr bwMode="auto">
          <a:xfrm>
            <a:off x="742950" y="44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9510" name="Rectangle 9">
            <a:extLst>
              <a:ext uri="{FF2B5EF4-FFF2-40B4-BE49-F238E27FC236}">
                <a16:creationId xmlns:a16="http://schemas.microsoft.com/office/drawing/2014/main" id="{A9327F20-A9E0-2881-4801-E799B64C1515}"/>
              </a:ext>
            </a:extLst>
          </p:cNvPr>
          <p:cNvSpPr>
            <a:spLocks noChangeArrowheads="1"/>
          </p:cNvSpPr>
          <p:nvPr/>
        </p:nvSpPr>
        <p:spPr bwMode="auto">
          <a:xfrm>
            <a:off x="838200" y="5791200"/>
            <a:ext cx="3048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 name="Rectangle 8">
            <a:extLst>
              <a:ext uri="{FF2B5EF4-FFF2-40B4-BE49-F238E27FC236}">
                <a16:creationId xmlns:a16="http://schemas.microsoft.com/office/drawing/2014/main" id="{9E8E0563-A897-BADE-7DBD-918DD2EE89DA}"/>
              </a:ext>
            </a:extLst>
          </p:cNvPr>
          <p:cNvSpPr/>
          <p:nvPr/>
        </p:nvSpPr>
        <p:spPr>
          <a:xfrm>
            <a:off x="468313" y="1700213"/>
            <a:ext cx="7940675" cy="3443287"/>
          </a:xfrm>
          <a:prstGeom prst="rect">
            <a:avLst/>
          </a:prstGeom>
          <a:solidFill>
            <a:srgbClr val="FFC000"/>
          </a:solidFill>
        </p:spPr>
        <p:txBody>
          <a:bodyPr>
            <a:spAutoFit/>
          </a:bodyPr>
          <a:lstStyle/>
          <a:p>
            <a:pPr algn="just">
              <a:spcAft>
                <a:spcPts val="0"/>
              </a:spcAft>
              <a:defRPr/>
            </a:pPr>
            <a:r>
              <a:rPr lang="fr-FR" sz="2400" b="1" kern="14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Domaine de compétence des SP:</a:t>
            </a:r>
            <a:endParaRPr lang="fr-FR" sz="2400" kern="1400" spc="-5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defRPr/>
            </a:pPr>
            <a:r>
              <a:rPr lang="fr-FR" sz="2400" kern="14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Il est expressément défendu aux SP et gradés de toucher aux appareils électriques autres que ceux qui sont d’un usage commun dans les maisons, aux transformateurs et aux conducteurs…»</a:t>
            </a:r>
          </a:p>
          <a:p>
            <a:pPr algn="just">
              <a:spcAft>
                <a:spcPts val="0"/>
              </a:spcAft>
              <a:defRPr/>
            </a:pPr>
            <a:endParaRPr lang="fr-FR" sz="2400" kern="1400" spc="-5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defRPr/>
            </a:pPr>
            <a:r>
              <a:rPr lang="fr-FR" sz="2400" kern="1400" spc="-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Faire couper le courant par les agents du secteur électrique ou par une personne dûment qualifiée avant de procéder aux opérations d’extinction… » </a:t>
            </a:r>
            <a:endParaRPr lang="fr-FR" sz="2400" kern="1400" spc="-5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u numéro de diapositive 5">
            <a:extLst>
              <a:ext uri="{FF2B5EF4-FFF2-40B4-BE49-F238E27FC236}">
                <a16:creationId xmlns:a16="http://schemas.microsoft.com/office/drawing/2014/main" id="{6A106015-A662-6B0D-8520-224254AF9B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72C7353-A1E8-4EC2-86D3-FD8324823767}" type="slidenum">
              <a:rPr lang="fr-FR" altLang="fr-FR" sz="1200" smtClean="0">
                <a:solidFill>
                  <a:srgbClr val="898989"/>
                </a:solidFill>
              </a:rPr>
              <a:pPr>
                <a:spcBef>
                  <a:spcPct val="0"/>
                </a:spcBef>
                <a:buFontTx/>
                <a:buNone/>
              </a:pPr>
              <a:t>112</a:t>
            </a:fld>
            <a:endParaRPr lang="fr-FR" altLang="fr-FR" sz="1200">
              <a:solidFill>
                <a:srgbClr val="898989"/>
              </a:solidFill>
            </a:endParaRPr>
          </a:p>
        </p:txBody>
      </p:sp>
      <p:pic>
        <p:nvPicPr>
          <p:cNvPr id="150531" name="Picture 7" descr="DOD - Réseaux - Energie - Electricité_Page_43">
            <a:extLst>
              <a:ext uri="{FF2B5EF4-FFF2-40B4-BE49-F238E27FC236}">
                <a16:creationId xmlns:a16="http://schemas.microsoft.com/office/drawing/2014/main" id="{56C4230F-F83F-F2C5-C8B3-7997D4096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94" t="33229" r="8505" b="31078"/>
          <a:stretch>
            <a:fillRect/>
          </a:stretch>
        </p:blipFill>
        <p:spPr bwMode="auto">
          <a:xfrm>
            <a:off x="990600" y="1905000"/>
            <a:ext cx="73152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Espace réservé du numéro de diapositive 1">
            <a:extLst>
              <a:ext uri="{FF2B5EF4-FFF2-40B4-BE49-F238E27FC236}">
                <a16:creationId xmlns:a16="http://schemas.microsoft.com/office/drawing/2014/main" id="{B7A661B2-5021-38DF-6BBA-F48E0227DA7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260B208-D360-48B2-9F7F-80AD8DB7F2E9}" type="slidenum">
              <a:rPr lang="fr-FR" altLang="fr-FR" sz="1200">
                <a:solidFill>
                  <a:srgbClr val="898989"/>
                </a:solidFill>
              </a:rPr>
              <a:pPr algn="r" eaLnBrk="1" hangingPunct="1">
                <a:spcBef>
                  <a:spcPct val="0"/>
                </a:spcBef>
                <a:buFontTx/>
                <a:buNone/>
              </a:pPr>
              <a:t>112</a:t>
            </a:fld>
            <a:endParaRPr lang="fr-FR" altLang="fr-FR" sz="1200">
              <a:solidFill>
                <a:srgbClr val="898989"/>
              </a:solidFill>
            </a:endParaRPr>
          </a:p>
        </p:txBody>
      </p:sp>
      <p:sp>
        <p:nvSpPr>
          <p:cNvPr id="150533" name="Titre 8">
            <a:extLst>
              <a:ext uri="{FF2B5EF4-FFF2-40B4-BE49-F238E27FC236}">
                <a16:creationId xmlns:a16="http://schemas.microsoft.com/office/drawing/2014/main" id="{D2D8A26A-4359-3EFD-14ED-BFF44EAC5A8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0534" name="Rectangle 2">
            <a:extLst>
              <a:ext uri="{FF2B5EF4-FFF2-40B4-BE49-F238E27FC236}">
                <a16:creationId xmlns:a16="http://schemas.microsoft.com/office/drawing/2014/main" id="{9B0AB69B-82A9-F792-4BE6-6BE783EA43D1}"/>
              </a:ext>
            </a:extLst>
          </p:cNvPr>
          <p:cNvSpPr>
            <a:spLocks noChangeArrowheads="1"/>
          </p:cNvSpPr>
          <p:nvPr/>
        </p:nvSpPr>
        <p:spPr bwMode="auto">
          <a:xfrm>
            <a:off x="742950" y="44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50535" name="Rectangle 3">
            <a:extLst>
              <a:ext uri="{FF2B5EF4-FFF2-40B4-BE49-F238E27FC236}">
                <a16:creationId xmlns:a16="http://schemas.microsoft.com/office/drawing/2014/main" id="{C9D01324-1D8C-FA91-7A0D-5B40AD4B88C0}"/>
              </a:ext>
            </a:extLst>
          </p:cNvPr>
          <p:cNvSpPr>
            <a:spLocks noChangeArrowheads="1"/>
          </p:cNvSpPr>
          <p:nvPr/>
        </p:nvSpPr>
        <p:spPr bwMode="auto">
          <a:xfrm>
            <a:off x="414338" y="1416050"/>
            <a:ext cx="4354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FF0000"/>
                </a:solidFill>
                <a:latin typeface="Times New Roman" panose="02020603050405020304" pitchFamily="18" charset="0"/>
                <a:cs typeface="Calibri" panose="020F0502020204030204" pitchFamily="34" charset="0"/>
              </a:rPr>
              <a:t>Manipulations interdites pour les SP : </a:t>
            </a:r>
            <a:endParaRPr lang="fr-FR" altLang="fr-FR" sz="2000" b="1" u="sng">
              <a:solidFill>
                <a:srgbClr val="FF0000"/>
              </a:solidFill>
              <a:latin typeface="Times New Roman" panose="02020603050405020304" pitchFamily="18" charset="0"/>
              <a:cs typeface="Times New Roman" panose="02020603050405020304" pitchFamily="18" charset="0"/>
            </a:endParaRPr>
          </a:p>
        </p:txBody>
      </p:sp>
      <p:sp>
        <p:nvSpPr>
          <p:cNvPr id="150536" name="Rectangle 9">
            <a:extLst>
              <a:ext uri="{FF2B5EF4-FFF2-40B4-BE49-F238E27FC236}">
                <a16:creationId xmlns:a16="http://schemas.microsoft.com/office/drawing/2014/main" id="{17321743-2583-43FF-B07C-C03BEDEAB556}"/>
              </a:ext>
            </a:extLst>
          </p:cNvPr>
          <p:cNvSpPr>
            <a:spLocks noChangeArrowheads="1"/>
          </p:cNvSpPr>
          <p:nvPr/>
        </p:nvSpPr>
        <p:spPr bwMode="auto">
          <a:xfrm>
            <a:off x="838200" y="5791200"/>
            <a:ext cx="3048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u numéro de diapositive 5">
            <a:extLst>
              <a:ext uri="{FF2B5EF4-FFF2-40B4-BE49-F238E27FC236}">
                <a16:creationId xmlns:a16="http://schemas.microsoft.com/office/drawing/2014/main" id="{5C320080-841B-B881-809F-2241F4221B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4DB2A78-D82D-4EB3-BA14-F8E3DCDA8733}" type="slidenum">
              <a:rPr lang="fr-FR" altLang="fr-FR" sz="1200" smtClean="0">
                <a:solidFill>
                  <a:srgbClr val="898989"/>
                </a:solidFill>
              </a:rPr>
              <a:pPr>
                <a:spcBef>
                  <a:spcPct val="0"/>
                </a:spcBef>
                <a:buFontTx/>
                <a:buNone/>
              </a:pPr>
              <a:t>113</a:t>
            </a:fld>
            <a:endParaRPr lang="fr-FR" altLang="fr-FR" sz="1200">
              <a:solidFill>
                <a:srgbClr val="898989"/>
              </a:solidFill>
            </a:endParaRPr>
          </a:p>
        </p:txBody>
      </p:sp>
      <p:pic>
        <p:nvPicPr>
          <p:cNvPr id="151555" name="Picture 2" descr="DOD - Réseaux - Energie - Electricité_Page_43">
            <a:extLst>
              <a:ext uri="{FF2B5EF4-FFF2-40B4-BE49-F238E27FC236}">
                <a16:creationId xmlns:a16="http://schemas.microsoft.com/office/drawing/2014/main" id="{C7EB432F-1CAD-A82A-458B-11018212C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39" t="69220" r="53415" b="10115"/>
          <a:stretch>
            <a:fillRect/>
          </a:stretch>
        </p:blipFill>
        <p:spPr bwMode="auto">
          <a:xfrm>
            <a:off x="533400" y="1981200"/>
            <a:ext cx="42672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Espace réservé du numéro de diapositive 1">
            <a:extLst>
              <a:ext uri="{FF2B5EF4-FFF2-40B4-BE49-F238E27FC236}">
                <a16:creationId xmlns:a16="http://schemas.microsoft.com/office/drawing/2014/main" id="{E88C5AEE-8CCC-3DB3-5CC3-27FA24B1812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9EC09E-C0ED-460A-8CA4-4AB9071F0834}" type="slidenum">
              <a:rPr lang="fr-FR" altLang="fr-FR" sz="1200">
                <a:solidFill>
                  <a:srgbClr val="898989"/>
                </a:solidFill>
              </a:rPr>
              <a:pPr algn="r" eaLnBrk="1" hangingPunct="1">
                <a:spcBef>
                  <a:spcPct val="0"/>
                </a:spcBef>
                <a:buFontTx/>
                <a:buNone/>
              </a:pPr>
              <a:t>113</a:t>
            </a:fld>
            <a:endParaRPr lang="fr-FR" altLang="fr-FR" sz="1200">
              <a:solidFill>
                <a:srgbClr val="898989"/>
              </a:solidFill>
            </a:endParaRPr>
          </a:p>
        </p:txBody>
      </p:sp>
      <p:sp>
        <p:nvSpPr>
          <p:cNvPr id="151557" name="Titre 8">
            <a:extLst>
              <a:ext uri="{FF2B5EF4-FFF2-40B4-BE49-F238E27FC236}">
                <a16:creationId xmlns:a16="http://schemas.microsoft.com/office/drawing/2014/main" id="{D10DD714-7A6D-CD42-E467-DEB6C22E968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1558" name="Rectangle 2">
            <a:extLst>
              <a:ext uri="{FF2B5EF4-FFF2-40B4-BE49-F238E27FC236}">
                <a16:creationId xmlns:a16="http://schemas.microsoft.com/office/drawing/2014/main" id="{460D6295-6C81-264D-A440-9FC1F0534E32}"/>
              </a:ext>
            </a:extLst>
          </p:cNvPr>
          <p:cNvSpPr>
            <a:spLocks noChangeArrowheads="1"/>
          </p:cNvSpPr>
          <p:nvPr/>
        </p:nvSpPr>
        <p:spPr bwMode="auto">
          <a:xfrm>
            <a:off x="742950" y="44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51559" name="Rectangle 3">
            <a:extLst>
              <a:ext uri="{FF2B5EF4-FFF2-40B4-BE49-F238E27FC236}">
                <a16:creationId xmlns:a16="http://schemas.microsoft.com/office/drawing/2014/main" id="{DEFD2203-A086-A6E0-B8B9-4960B91F68C2}"/>
              </a:ext>
            </a:extLst>
          </p:cNvPr>
          <p:cNvSpPr>
            <a:spLocks noChangeArrowheads="1"/>
          </p:cNvSpPr>
          <p:nvPr/>
        </p:nvSpPr>
        <p:spPr bwMode="auto">
          <a:xfrm>
            <a:off x="414338" y="1416050"/>
            <a:ext cx="4354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FF0000"/>
                </a:solidFill>
                <a:latin typeface="Times New Roman" panose="02020603050405020304" pitchFamily="18" charset="0"/>
                <a:cs typeface="Calibri" panose="020F0502020204030204" pitchFamily="34" charset="0"/>
              </a:rPr>
              <a:t>Manipulations interdites pour les SP : </a:t>
            </a:r>
            <a:endParaRPr lang="fr-FR" altLang="fr-FR" sz="2000" b="1" u="sng">
              <a:solidFill>
                <a:srgbClr val="FF0000"/>
              </a:solidFill>
              <a:latin typeface="Times New Roman" panose="02020603050405020304" pitchFamily="18" charset="0"/>
              <a:cs typeface="Times New Roman" panose="02020603050405020304" pitchFamily="18" charset="0"/>
            </a:endParaRPr>
          </a:p>
        </p:txBody>
      </p:sp>
      <p:pic>
        <p:nvPicPr>
          <p:cNvPr id="151560" name="Picture 10" descr="DOD - Réseaux - Energie - Electricité_Page_43">
            <a:extLst>
              <a:ext uri="{FF2B5EF4-FFF2-40B4-BE49-F238E27FC236}">
                <a16:creationId xmlns:a16="http://schemas.microsoft.com/office/drawing/2014/main" id="{91E9E31E-FC28-87CC-CA3C-539C42226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858" t="75963" r="11960" b="10115"/>
          <a:stretch>
            <a:fillRect/>
          </a:stretch>
        </p:blipFill>
        <p:spPr bwMode="auto">
          <a:xfrm>
            <a:off x="5334000" y="2362200"/>
            <a:ext cx="32004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u numéro de diapositive 5">
            <a:extLst>
              <a:ext uri="{FF2B5EF4-FFF2-40B4-BE49-F238E27FC236}">
                <a16:creationId xmlns:a16="http://schemas.microsoft.com/office/drawing/2014/main" id="{56EF995F-F2AF-7741-C67F-03118EF443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2FB32DC-1937-4114-878D-74481A578851}" type="slidenum">
              <a:rPr lang="fr-FR" altLang="fr-FR" sz="1200" smtClean="0">
                <a:solidFill>
                  <a:srgbClr val="898989"/>
                </a:solidFill>
              </a:rPr>
              <a:pPr>
                <a:spcBef>
                  <a:spcPct val="0"/>
                </a:spcBef>
                <a:buFontTx/>
                <a:buNone/>
              </a:pPr>
              <a:t>114</a:t>
            </a:fld>
            <a:endParaRPr lang="fr-FR" altLang="fr-FR" sz="1200">
              <a:solidFill>
                <a:srgbClr val="898989"/>
              </a:solidFill>
            </a:endParaRPr>
          </a:p>
        </p:txBody>
      </p:sp>
      <p:sp>
        <p:nvSpPr>
          <p:cNvPr id="152579" name="Espace réservé du numéro de diapositive 1">
            <a:extLst>
              <a:ext uri="{FF2B5EF4-FFF2-40B4-BE49-F238E27FC236}">
                <a16:creationId xmlns:a16="http://schemas.microsoft.com/office/drawing/2014/main" id="{9C358AD4-B49A-16E7-C2A2-93212BBAA24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DC7162-B598-4220-8740-E3D79FA070D8}" type="slidenum">
              <a:rPr lang="fr-FR" altLang="fr-FR" sz="1200">
                <a:solidFill>
                  <a:srgbClr val="898989"/>
                </a:solidFill>
              </a:rPr>
              <a:pPr algn="r" eaLnBrk="1" hangingPunct="1">
                <a:spcBef>
                  <a:spcPct val="0"/>
                </a:spcBef>
                <a:buFontTx/>
                <a:buNone/>
              </a:pPr>
              <a:t>114</a:t>
            </a:fld>
            <a:endParaRPr lang="fr-FR" altLang="fr-FR" sz="1200">
              <a:solidFill>
                <a:srgbClr val="898989"/>
              </a:solidFill>
            </a:endParaRPr>
          </a:p>
        </p:txBody>
      </p:sp>
      <p:sp>
        <p:nvSpPr>
          <p:cNvPr id="152580" name="Titre 8">
            <a:extLst>
              <a:ext uri="{FF2B5EF4-FFF2-40B4-BE49-F238E27FC236}">
                <a16:creationId xmlns:a16="http://schemas.microsoft.com/office/drawing/2014/main" id="{3CEFEC86-4098-6568-E5CB-0890838807C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2581" name="Rectangle 3">
            <a:extLst>
              <a:ext uri="{FF2B5EF4-FFF2-40B4-BE49-F238E27FC236}">
                <a16:creationId xmlns:a16="http://schemas.microsoft.com/office/drawing/2014/main" id="{E5AF6CE6-D293-28AA-F0D7-6BD7496C2DEA}"/>
              </a:ext>
            </a:extLst>
          </p:cNvPr>
          <p:cNvSpPr>
            <a:spLocks noChangeArrowheads="1"/>
          </p:cNvSpPr>
          <p:nvPr/>
        </p:nvSpPr>
        <p:spPr bwMode="auto">
          <a:xfrm>
            <a:off x="414338" y="1416050"/>
            <a:ext cx="4354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FF0000"/>
                </a:solidFill>
                <a:latin typeface="Times New Roman" panose="02020603050405020304" pitchFamily="18" charset="0"/>
                <a:cs typeface="Calibri" panose="020F0502020204030204" pitchFamily="34" charset="0"/>
              </a:rPr>
              <a:t>Manipulations interdites pour les SP : </a:t>
            </a:r>
            <a:endParaRPr lang="fr-FR" altLang="fr-FR" sz="2000" b="1" u="sng">
              <a:solidFill>
                <a:srgbClr val="FF0000"/>
              </a:solidFill>
              <a:latin typeface="Times New Roman" panose="02020603050405020304" pitchFamily="18" charset="0"/>
              <a:cs typeface="Times New Roman" panose="02020603050405020304" pitchFamily="18" charset="0"/>
            </a:endParaRPr>
          </a:p>
        </p:txBody>
      </p:sp>
      <p:pic>
        <p:nvPicPr>
          <p:cNvPr id="152582" name="Picture 10" descr="DOD - Réseaux - Energie - Electricité_Page_44">
            <a:extLst>
              <a:ext uri="{FF2B5EF4-FFF2-40B4-BE49-F238E27FC236}">
                <a16:creationId xmlns:a16="http://schemas.microsoft.com/office/drawing/2014/main" id="{A7DCF668-2023-4C71-DA3C-852CCD4E8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29" t="26672" r="9996" b="54999"/>
          <a:stretch>
            <a:fillRect/>
          </a:stretch>
        </p:blipFill>
        <p:spPr bwMode="auto">
          <a:xfrm>
            <a:off x="533400" y="2438400"/>
            <a:ext cx="80772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u numéro de diapositive 5">
            <a:extLst>
              <a:ext uri="{FF2B5EF4-FFF2-40B4-BE49-F238E27FC236}">
                <a16:creationId xmlns:a16="http://schemas.microsoft.com/office/drawing/2014/main" id="{68963AA2-3411-6404-FE7B-AEFFAC1273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B559D8C-58C2-4059-B859-6CC3E8C236A1}" type="slidenum">
              <a:rPr lang="fr-FR" altLang="fr-FR" sz="1200" smtClean="0">
                <a:solidFill>
                  <a:srgbClr val="898989"/>
                </a:solidFill>
              </a:rPr>
              <a:pPr>
                <a:spcBef>
                  <a:spcPct val="0"/>
                </a:spcBef>
                <a:buFontTx/>
                <a:buNone/>
              </a:pPr>
              <a:t>115</a:t>
            </a:fld>
            <a:endParaRPr lang="fr-FR" altLang="fr-FR" sz="1200">
              <a:solidFill>
                <a:srgbClr val="898989"/>
              </a:solidFill>
            </a:endParaRPr>
          </a:p>
        </p:txBody>
      </p:sp>
      <p:sp>
        <p:nvSpPr>
          <p:cNvPr id="153603" name="Espace réservé du numéro de diapositive 1">
            <a:extLst>
              <a:ext uri="{FF2B5EF4-FFF2-40B4-BE49-F238E27FC236}">
                <a16:creationId xmlns:a16="http://schemas.microsoft.com/office/drawing/2014/main" id="{C9240813-2712-A3FE-7533-40857F8E695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1D4D6B-4EC0-41DA-9D99-272E35348F38}" type="slidenum">
              <a:rPr lang="fr-FR" altLang="fr-FR" sz="1200">
                <a:solidFill>
                  <a:srgbClr val="898989"/>
                </a:solidFill>
              </a:rPr>
              <a:pPr algn="r" eaLnBrk="1" hangingPunct="1">
                <a:spcBef>
                  <a:spcPct val="0"/>
                </a:spcBef>
                <a:buFontTx/>
                <a:buNone/>
              </a:pPr>
              <a:t>115</a:t>
            </a:fld>
            <a:endParaRPr lang="fr-FR" altLang="fr-FR" sz="1200">
              <a:solidFill>
                <a:srgbClr val="898989"/>
              </a:solidFill>
            </a:endParaRPr>
          </a:p>
        </p:txBody>
      </p:sp>
      <p:sp>
        <p:nvSpPr>
          <p:cNvPr id="153604" name="Titre 8">
            <a:extLst>
              <a:ext uri="{FF2B5EF4-FFF2-40B4-BE49-F238E27FC236}">
                <a16:creationId xmlns:a16="http://schemas.microsoft.com/office/drawing/2014/main" id="{77AD4C4E-473E-E178-244B-8010746EA8C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3605" name="Rectangle 3">
            <a:extLst>
              <a:ext uri="{FF2B5EF4-FFF2-40B4-BE49-F238E27FC236}">
                <a16:creationId xmlns:a16="http://schemas.microsoft.com/office/drawing/2014/main" id="{F06C3FC3-9216-6091-6B30-B7E7867C8B72}"/>
              </a:ext>
            </a:extLst>
          </p:cNvPr>
          <p:cNvSpPr>
            <a:spLocks noChangeArrowheads="1"/>
          </p:cNvSpPr>
          <p:nvPr/>
        </p:nvSpPr>
        <p:spPr bwMode="auto">
          <a:xfrm>
            <a:off x="323850" y="1562100"/>
            <a:ext cx="8534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FF0000"/>
                </a:solidFill>
                <a:latin typeface="Times New Roman" panose="02020603050405020304" pitchFamily="18" charset="0"/>
                <a:cs typeface="Calibri" panose="020F0502020204030204" pitchFamily="34" charset="0"/>
              </a:rPr>
              <a:t>Formellement interdit de pénétrer dans une enceinte électrique (poste de transformation, etc.) sans l'accord et la surveillance d'un technicien habilité. </a:t>
            </a:r>
          </a:p>
        </p:txBody>
      </p:sp>
      <p:pic>
        <p:nvPicPr>
          <p:cNvPr id="153606" name="Image 25" descr="poste préfabriqué.jpg">
            <a:extLst>
              <a:ext uri="{FF2B5EF4-FFF2-40B4-BE49-F238E27FC236}">
                <a16:creationId xmlns:a16="http://schemas.microsoft.com/office/drawing/2014/main" id="{E4579E4B-6D8C-6873-4420-7A1923380B4C}"/>
              </a:ext>
            </a:extLst>
          </p:cNvPr>
          <p:cNvPicPr>
            <a:picLocks noChangeAspect="1"/>
          </p:cNvPicPr>
          <p:nvPr/>
        </p:nvPicPr>
        <p:blipFill>
          <a:blip r:embed="rId2">
            <a:extLst>
              <a:ext uri="{28A0092B-C50C-407E-A947-70E740481C1C}">
                <a14:useLocalDpi xmlns:a14="http://schemas.microsoft.com/office/drawing/2010/main" val="0"/>
              </a:ext>
            </a:extLst>
          </a:blip>
          <a:srcRect l="4155" r="60878" b="42667"/>
          <a:stretch>
            <a:fillRect/>
          </a:stretch>
        </p:blipFill>
        <p:spPr bwMode="auto">
          <a:xfrm>
            <a:off x="2667000" y="2743200"/>
            <a:ext cx="3346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u numéro de diapositive 5">
            <a:extLst>
              <a:ext uri="{FF2B5EF4-FFF2-40B4-BE49-F238E27FC236}">
                <a16:creationId xmlns:a16="http://schemas.microsoft.com/office/drawing/2014/main" id="{C5EFF554-28C1-2E73-4E8E-404A6EB686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701A824-40D0-4EEE-87C3-5C20FF50C1CF}" type="slidenum">
              <a:rPr lang="fr-FR" altLang="fr-FR" sz="1200" smtClean="0">
                <a:solidFill>
                  <a:srgbClr val="898989"/>
                </a:solidFill>
              </a:rPr>
              <a:pPr>
                <a:spcBef>
                  <a:spcPct val="0"/>
                </a:spcBef>
                <a:buFontTx/>
                <a:buNone/>
              </a:pPr>
              <a:t>116</a:t>
            </a:fld>
            <a:endParaRPr lang="fr-FR" altLang="fr-FR" sz="1200">
              <a:solidFill>
                <a:srgbClr val="898989"/>
              </a:solidFill>
            </a:endParaRPr>
          </a:p>
        </p:txBody>
      </p:sp>
      <p:sp>
        <p:nvSpPr>
          <p:cNvPr id="154627" name="Espace réservé du numéro de diapositive 1">
            <a:extLst>
              <a:ext uri="{FF2B5EF4-FFF2-40B4-BE49-F238E27FC236}">
                <a16:creationId xmlns:a16="http://schemas.microsoft.com/office/drawing/2014/main" id="{5E815311-D328-9437-4648-159E217C98B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7DE101-6BDF-461A-B400-8E6150AC47A8}" type="slidenum">
              <a:rPr lang="fr-FR" altLang="fr-FR" sz="1200">
                <a:solidFill>
                  <a:srgbClr val="898989"/>
                </a:solidFill>
              </a:rPr>
              <a:pPr algn="r" eaLnBrk="1" hangingPunct="1">
                <a:spcBef>
                  <a:spcPct val="0"/>
                </a:spcBef>
                <a:buFontTx/>
                <a:buNone/>
              </a:pPr>
              <a:t>116</a:t>
            </a:fld>
            <a:endParaRPr lang="fr-FR" altLang="fr-FR" sz="1200">
              <a:solidFill>
                <a:srgbClr val="898989"/>
              </a:solidFill>
            </a:endParaRPr>
          </a:p>
        </p:txBody>
      </p:sp>
      <p:sp>
        <p:nvSpPr>
          <p:cNvPr id="154628" name="Titre 8">
            <a:extLst>
              <a:ext uri="{FF2B5EF4-FFF2-40B4-BE49-F238E27FC236}">
                <a16:creationId xmlns:a16="http://schemas.microsoft.com/office/drawing/2014/main" id="{831F75E4-21BC-5B6B-6AB7-A43B9E080AE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4629" name="Rectangle 3">
            <a:extLst>
              <a:ext uri="{FF2B5EF4-FFF2-40B4-BE49-F238E27FC236}">
                <a16:creationId xmlns:a16="http://schemas.microsoft.com/office/drawing/2014/main" id="{391E82B0-23D4-12B3-B95B-CA6AC91E018D}"/>
              </a:ext>
            </a:extLst>
          </p:cNvPr>
          <p:cNvSpPr>
            <a:spLocks noChangeArrowheads="1"/>
          </p:cNvSpPr>
          <p:nvPr/>
        </p:nvSpPr>
        <p:spPr bwMode="auto">
          <a:xfrm>
            <a:off x="381000" y="1447800"/>
            <a:ext cx="83486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Installations intérieures individuelles : </a:t>
            </a:r>
            <a:endParaRPr lang="fr-FR" altLang="fr-FR" sz="2000" b="1" u="sng">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la situation l'exige, les SP peuvent manœuvrer les organes de coupure des installations intérieures individuelles :</a:t>
            </a:r>
            <a:endParaRPr lang="fr-FR" altLang="fr-FR" sz="2000">
              <a:solidFill>
                <a:srgbClr val="000000"/>
              </a:solidFill>
              <a:latin typeface="Times New Roman" panose="02020603050405020304" pitchFamily="18" charset="0"/>
              <a:cs typeface="Calibri" panose="020F0502020204030204" pitchFamily="34" charset="0"/>
            </a:endParaRPr>
          </a:p>
        </p:txBody>
      </p:sp>
      <p:pic>
        <p:nvPicPr>
          <p:cNvPr id="154630" name="Picture 8" descr="DOD - Réseaux - Energie - Electricité_Page_44">
            <a:extLst>
              <a:ext uri="{FF2B5EF4-FFF2-40B4-BE49-F238E27FC236}">
                <a16:creationId xmlns:a16="http://schemas.microsoft.com/office/drawing/2014/main" id="{1A670514-7C81-3FF2-D86B-3B8286200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99" t="68654" r="6651" b="13118"/>
          <a:stretch>
            <a:fillRect/>
          </a:stretch>
        </p:blipFill>
        <p:spPr bwMode="auto">
          <a:xfrm>
            <a:off x="533400" y="3048000"/>
            <a:ext cx="82296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u numéro de diapositive 5">
            <a:extLst>
              <a:ext uri="{FF2B5EF4-FFF2-40B4-BE49-F238E27FC236}">
                <a16:creationId xmlns:a16="http://schemas.microsoft.com/office/drawing/2014/main" id="{59A2DF7C-C8B6-FEA3-534A-BBB45503A0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DBBB41F-50A0-45C4-9115-BE3EBC850CD8}" type="slidenum">
              <a:rPr lang="fr-FR" altLang="fr-FR" sz="1200" smtClean="0">
                <a:solidFill>
                  <a:srgbClr val="898989"/>
                </a:solidFill>
              </a:rPr>
              <a:pPr>
                <a:spcBef>
                  <a:spcPct val="0"/>
                </a:spcBef>
                <a:buFontTx/>
                <a:buNone/>
              </a:pPr>
              <a:t>117</a:t>
            </a:fld>
            <a:endParaRPr lang="fr-FR" altLang="fr-FR" sz="1200">
              <a:solidFill>
                <a:srgbClr val="898989"/>
              </a:solidFill>
            </a:endParaRPr>
          </a:p>
        </p:txBody>
      </p:sp>
      <p:sp>
        <p:nvSpPr>
          <p:cNvPr id="155651" name="Espace réservé du numéro de diapositive 1">
            <a:extLst>
              <a:ext uri="{FF2B5EF4-FFF2-40B4-BE49-F238E27FC236}">
                <a16:creationId xmlns:a16="http://schemas.microsoft.com/office/drawing/2014/main" id="{F991C635-6D73-0196-59FE-5F4471D6127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BD04CE-A5E9-4B60-B9DD-96CE3D5D3227}" type="slidenum">
              <a:rPr lang="fr-FR" altLang="fr-FR" sz="1200">
                <a:solidFill>
                  <a:srgbClr val="898989"/>
                </a:solidFill>
              </a:rPr>
              <a:pPr algn="r" eaLnBrk="1" hangingPunct="1">
                <a:spcBef>
                  <a:spcPct val="0"/>
                </a:spcBef>
                <a:buFontTx/>
                <a:buNone/>
              </a:pPr>
              <a:t>117</a:t>
            </a:fld>
            <a:endParaRPr lang="fr-FR" altLang="fr-FR" sz="1200">
              <a:solidFill>
                <a:srgbClr val="898989"/>
              </a:solidFill>
            </a:endParaRPr>
          </a:p>
        </p:txBody>
      </p:sp>
      <p:sp>
        <p:nvSpPr>
          <p:cNvPr id="155652" name="Titre 8">
            <a:extLst>
              <a:ext uri="{FF2B5EF4-FFF2-40B4-BE49-F238E27FC236}">
                <a16:creationId xmlns:a16="http://schemas.microsoft.com/office/drawing/2014/main" id="{B2D6766A-D0DF-9D08-8F1A-0A3519F53FD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Procédures opérationnelles</a:t>
            </a:r>
          </a:p>
        </p:txBody>
      </p:sp>
      <p:sp>
        <p:nvSpPr>
          <p:cNvPr id="155653" name="Rectangle 3">
            <a:extLst>
              <a:ext uri="{FF2B5EF4-FFF2-40B4-BE49-F238E27FC236}">
                <a16:creationId xmlns:a16="http://schemas.microsoft.com/office/drawing/2014/main" id="{CC983BEF-489A-A9F5-15B5-15D90CFF3C9C}"/>
              </a:ext>
            </a:extLst>
          </p:cNvPr>
          <p:cNvSpPr>
            <a:spLocks noChangeArrowheads="1"/>
          </p:cNvSpPr>
          <p:nvPr/>
        </p:nvSpPr>
        <p:spPr bwMode="auto">
          <a:xfrm>
            <a:off x="381000" y="1295400"/>
            <a:ext cx="4667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Interventions SUAP sur transformateur :</a:t>
            </a:r>
          </a:p>
        </p:txBody>
      </p:sp>
      <p:sp>
        <p:nvSpPr>
          <p:cNvPr id="155654" name="Rectangle 2">
            <a:extLst>
              <a:ext uri="{FF2B5EF4-FFF2-40B4-BE49-F238E27FC236}">
                <a16:creationId xmlns:a16="http://schemas.microsoft.com/office/drawing/2014/main" id="{566D2D68-1C8D-B07C-60CB-579B5F0A97C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55655" name="Rectangle 7">
            <a:extLst>
              <a:ext uri="{FF2B5EF4-FFF2-40B4-BE49-F238E27FC236}">
                <a16:creationId xmlns:a16="http://schemas.microsoft.com/office/drawing/2014/main" id="{0BFB0477-3C99-1998-D2E8-12DB280ED45B}"/>
              </a:ext>
            </a:extLst>
          </p:cNvPr>
          <p:cNvSpPr>
            <a:spLocks noChangeArrowheads="1"/>
          </p:cNvSpPr>
          <p:nvPr/>
        </p:nvSpPr>
        <p:spPr bwMode="auto">
          <a:xfrm>
            <a:off x="381000" y="1981200"/>
            <a:ext cx="8367713"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COS demandera le type de transformateur et fera réaliser un périmètre de sécurité égal à :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RTE : limite enceinte</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mixte RTE – ENESIS : limite enceinte</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ENESIS : 10 m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latin typeface="Times New Roman" panose="02020603050405020304" pitchFamily="18" charset="0"/>
                <a:cs typeface="Times New Roman" panose="02020603050405020304" pitchFamily="18" charset="0"/>
              </a:rPr>
              <a:t>Dès la confirmation de la mise hors tension par les techniciens réaliser l'intervention en respectant les consignes des techniciens.</a:t>
            </a:r>
            <a:r>
              <a:rPr lang="fr-FR" altLang="fr-FR" sz="2000">
                <a:latin typeface="Times New Roman" panose="02020603050405020304" pitchFamily="18" charset="0"/>
              </a:rPr>
              <a: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u numéro de diapositive 5">
            <a:extLst>
              <a:ext uri="{FF2B5EF4-FFF2-40B4-BE49-F238E27FC236}">
                <a16:creationId xmlns:a16="http://schemas.microsoft.com/office/drawing/2014/main" id="{2F42AB5A-482B-2112-CAE6-C1B96056F5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6C027C6-FAA0-457B-97B8-A4867629AA54}" type="slidenum">
              <a:rPr lang="fr-FR" altLang="fr-FR" sz="1200" smtClean="0">
                <a:solidFill>
                  <a:srgbClr val="898989"/>
                </a:solidFill>
              </a:rPr>
              <a:pPr>
                <a:spcBef>
                  <a:spcPct val="0"/>
                </a:spcBef>
                <a:buFontTx/>
                <a:buNone/>
              </a:pPr>
              <a:t>118</a:t>
            </a:fld>
            <a:endParaRPr lang="fr-FR" altLang="fr-FR" sz="1200">
              <a:solidFill>
                <a:srgbClr val="898989"/>
              </a:solidFill>
            </a:endParaRPr>
          </a:p>
        </p:txBody>
      </p:sp>
      <p:sp>
        <p:nvSpPr>
          <p:cNvPr id="156675" name="Espace réservé du numéro de diapositive 1">
            <a:extLst>
              <a:ext uri="{FF2B5EF4-FFF2-40B4-BE49-F238E27FC236}">
                <a16:creationId xmlns:a16="http://schemas.microsoft.com/office/drawing/2014/main" id="{2C50AA7E-A137-8B2E-F75E-AD6E5B07756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60124D5-B85E-4C93-A24D-F8B201EA99A0}" type="slidenum">
              <a:rPr lang="fr-FR" altLang="fr-FR" sz="1200">
                <a:solidFill>
                  <a:srgbClr val="898989"/>
                </a:solidFill>
              </a:rPr>
              <a:pPr algn="r" eaLnBrk="1" hangingPunct="1">
                <a:spcBef>
                  <a:spcPct val="0"/>
                </a:spcBef>
                <a:buFontTx/>
                <a:buNone/>
              </a:pPr>
              <a:t>118</a:t>
            </a:fld>
            <a:endParaRPr lang="fr-FR" altLang="fr-FR" sz="1200">
              <a:solidFill>
                <a:srgbClr val="898989"/>
              </a:solidFill>
            </a:endParaRPr>
          </a:p>
        </p:txBody>
      </p:sp>
      <p:sp>
        <p:nvSpPr>
          <p:cNvPr id="156676" name="Titre 8">
            <a:extLst>
              <a:ext uri="{FF2B5EF4-FFF2-40B4-BE49-F238E27FC236}">
                <a16:creationId xmlns:a16="http://schemas.microsoft.com/office/drawing/2014/main" id="{0C0D0346-25C5-68F8-D98D-F9DD84E7CC4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6677" name="Rectangle 3">
            <a:extLst>
              <a:ext uri="{FF2B5EF4-FFF2-40B4-BE49-F238E27FC236}">
                <a16:creationId xmlns:a16="http://schemas.microsoft.com/office/drawing/2014/main" id="{7B43549B-AA00-EA93-5F22-54414A12AFA2}"/>
              </a:ext>
            </a:extLst>
          </p:cNvPr>
          <p:cNvSpPr>
            <a:spLocks noChangeArrowheads="1"/>
          </p:cNvSpPr>
          <p:nvPr/>
        </p:nvSpPr>
        <p:spPr bwMode="auto">
          <a:xfrm>
            <a:off x="414338" y="1416050"/>
            <a:ext cx="4370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Intervention INC sur transformateur :</a:t>
            </a:r>
          </a:p>
        </p:txBody>
      </p:sp>
      <p:sp>
        <p:nvSpPr>
          <p:cNvPr id="156678" name="Rectangle 8">
            <a:extLst>
              <a:ext uri="{FF2B5EF4-FFF2-40B4-BE49-F238E27FC236}">
                <a16:creationId xmlns:a16="http://schemas.microsoft.com/office/drawing/2014/main" id="{B6097359-82DA-3478-D255-BECCED671EFE}"/>
              </a:ext>
            </a:extLst>
          </p:cNvPr>
          <p:cNvSpPr>
            <a:spLocks noChangeArrowheads="1"/>
          </p:cNvSpPr>
          <p:nvPr/>
        </p:nvSpPr>
        <p:spPr bwMode="auto">
          <a:xfrm>
            <a:off x="533400" y="2057400"/>
            <a:ext cx="8153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COS demandera le type de transformateur et fera réaliser un périmètre de sécurité égal à :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RTE : limite enceinte,</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mixte RTE – ENESIS : limite enceinte,</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Poste ENESIS : 10 m,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Port des EPI complets avec ARI encliquetés.</a:t>
            </a:r>
          </a:p>
        </p:txBody>
      </p:sp>
      <p:pic>
        <p:nvPicPr>
          <p:cNvPr id="156679" name="Picture 10" descr="gfor_formation_01">
            <a:extLst>
              <a:ext uri="{FF2B5EF4-FFF2-40B4-BE49-F238E27FC236}">
                <a16:creationId xmlns:a16="http://schemas.microsoft.com/office/drawing/2014/main" id="{3571923E-009B-4467-6FF5-0F41B8182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411"/>
          <a:stretch>
            <a:fillRect/>
          </a:stretch>
        </p:blipFill>
        <p:spPr bwMode="auto">
          <a:xfrm>
            <a:off x="5710238" y="3213100"/>
            <a:ext cx="3087687"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u numéro de diapositive 5">
            <a:extLst>
              <a:ext uri="{FF2B5EF4-FFF2-40B4-BE49-F238E27FC236}">
                <a16:creationId xmlns:a16="http://schemas.microsoft.com/office/drawing/2014/main" id="{88DA6698-915C-6E2D-A831-0385C3EDAD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DCF88E6-02AF-45C0-9C48-32B2198919AD}" type="slidenum">
              <a:rPr lang="fr-FR" altLang="fr-FR" sz="1200" smtClean="0">
                <a:solidFill>
                  <a:srgbClr val="898989"/>
                </a:solidFill>
              </a:rPr>
              <a:pPr>
                <a:spcBef>
                  <a:spcPct val="0"/>
                </a:spcBef>
                <a:buFontTx/>
                <a:buNone/>
              </a:pPr>
              <a:t>119</a:t>
            </a:fld>
            <a:endParaRPr lang="fr-FR" altLang="fr-FR" sz="1200">
              <a:solidFill>
                <a:srgbClr val="898989"/>
              </a:solidFill>
            </a:endParaRPr>
          </a:p>
        </p:txBody>
      </p:sp>
      <p:sp>
        <p:nvSpPr>
          <p:cNvPr id="157699" name="Espace réservé du numéro de diapositive 1">
            <a:extLst>
              <a:ext uri="{FF2B5EF4-FFF2-40B4-BE49-F238E27FC236}">
                <a16:creationId xmlns:a16="http://schemas.microsoft.com/office/drawing/2014/main" id="{A4057341-048A-4DF5-1193-D066EBD1380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2821EB8-C184-4B95-8099-895783A0B46C}" type="slidenum">
              <a:rPr lang="fr-FR" altLang="fr-FR" sz="1200">
                <a:solidFill>
                  <a:srgbClr val="898989"/>
                </a:solidFill>
              </a:rPr>
              <a:pPr algn="r" eaLnBrk="1" hangingPunct="1">
                <a:spcBef>
                  <a:spcPct val="0"/>
                </a:spcBef>
                <a:buFontTx/>
                <a:buNone/>
              </a:pPr>
              <a:t>119</a:t>
            </a:fld>
            <a:endParaRPr lang="fr-FR" altLang="fr-FR" sz="1200">
              <a:solidFill>
                <a:srgbClr val="898989"/>
              </a:solidFill>
            </a:endParaRPr>
          </a:p>
        </p:txBody>
      </p:sp>
      <p:sp>
        <p:nvSpPr>
          <p:cNvPr id="157700" name="Titre 8">
            <a:extLst>
              <a:ext uri="{FF2B5EF4-FFF2-40B4-BE49-F238E27FC236}">
                <a16:creationId xmlns:a16="http://schemas.microsoft.com/office/drawing/2014/main" id="{65A460DC-C519-6F73-6015-71E4AE67F7E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7701" name="Rectangle 3">
            <a:extLst>
              <a:ext uri="{FF2B5EF4-FFF2-40B4-BE49-F238E27FC236}">
                <a16:creationId xmlns:a16="http://schemas.microsoft.com/office/drawing/2014/main" id="{E2C67B27-91E0-4D78-B7F1-4E7311D4FE5F}"/>
              </a:ext>
            </a:extLst>
          </p:cNvPr>
          <p:cNvSpPr>
            <a:spLocks noChangeArrowheads="1"/>
          </p:cNvSpPr>
          <p:nvPr/>
        </p:nvSpPr>
        <p:spPr bwMode="auto">
          <a:xfrm>
            <a:off x="414338" y="1416050"/>
            <a:ext cx="4370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Intervention INC sur transformateur :</a:t>
            </a:r>
          </a:p>
        </p:txBody>
      </p:sp>
      <p:sp>
        <p:nvSpPr>
          <p:cNvPr id="157702" name="Rectangle 7">
            <a:extLst>
              <a:ext uri="{FF2B5EF4-FFF2-40B4-BE49-F238E27FC236}">
                <a16:creationId xmlns:a16="http://schemas.microsoft.com/office/drawing/2014/main" id="{379F6BD9-1C2B-E878-4209-683FEFE000DF}"/>
              </a:ext>
            </a:extLst>
          </p:cNvPr>
          <p:cNvSpPr>
            <a:spLocks noChangeArrowheads="1"/>
          </p:cNvSpPr>
          <p:nvPr/>
        </p:nvSpPr>
        <p:spPr bwMode="auto">
          <a:xfrm>
            <a:off x="533400" y="20574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Avant sécurisation électrique :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Limiter la propagation autour du site,</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Respecter les distances de sécurité pour les LDV et ne pas diriger les jets en direction des installations sous tension  (réglage du jet à l'opposé et à l'écart des installations),</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Jet diffusé d'attaque  : 5 m si poste source, 3 m si transformateur ENESIS.</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Dès que les installations sont sécurisées, le COS et le technicien procèdent à une analyse conjointe et définissent les actions à mener. </a:t>
            </a:r>
            <a:endParaRPr lang="fr-FR" altLang="fr-FR" sz="2000">
              <a:solidFill>
                <a:srgbClr val="000000"/>
              </a:solidFill>
              <a:cs typeface="Times New Roman" panose="02020603050405020304" pitchFamily="18" charset="0"/>
            </a:endParaRPr>
          </a:p>
          <a:p>
            <a:pPr>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5">
            <a:extLst>
              <a:ext uri="{FF2B5EF4-FFF2-40B4-BE49-F238E27FC236}">
                <a16:creationId xmlns:a16="http://schemas.microsoft.com/office/drawing/2014/main" id="{657EBB5D-BE11-6040-4F60-DC13F078F4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5FF07DB-261C-4AA7-A2B9-6357D13E349F}" type="slidenum">
              <a:rPr lang="fr-FR" altLang="fr-FR" sz="1200" smtClean="0">
                <a:solidFill>
                  <a:srgbClr val="898989"/>
                </a:solidFill>
              </a:rPr>
              <a:pPr>
                <a:spcBef>
                  <a:spcPct val="0"/>
                </a:spcBef>
                <a:buFontTx/>
                <a:buNone/>
              </a:pPr>
              <a:t>12</a:t>
            </a:fld>
            <a:endParaRPr lang="fr-FR" altLang="fr-FR" sz="1200">
              <a:solidFill>
                <a:srgbClr val="898989"/>
              </a:solidFill>
            </a:endParaRPr>
          </a:p>
        </p:txBody>
      </p:sp>
      <p:sp>
        <p:nvSpPr>
          <p:cNvPr id="22531" name="Titre 8">
            <a:extLst>
              <a:ext uri="{FF2B5EF4-FFF2-40B4-BE49-F238E27FC236}">
                <a16:creationId xmlns:a16="http://schemas.microsoft.com/office/drawing/2014/main" id="{BB23F420-00F1-7A81-1BE1-CA611DB588E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22532" name="Rectangle 1027">
            <a:extLst>
              <a:ext uri="{FF2B5EF4-FFF2-40B4-BE49-F238E27FC236}">
                <a16:creationId xmlns:a16="http://schemas.microsoft.com/office/drawing/2014/main" id="{A35E2D68-B4AB-CFEA-89C3-2718431BD0F9}"/>
              </a:ext>
            </a:extLst>
          </p:cNvPr>
          <p:cNvSpPr>
            <a:spLocks noChangeArrowheads="1"/>
          </p:cNvSpPr>
          <p:nvPr/>
        </p:nvSpPr>
        <p:spPr bwMode="auto">
          <a:xfrm>
            <a:off x="457200" y="1371600"/>
            <a:ext cx="80772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La terre ou mise à la terre :</a:t>
            </a:r>
            <a:r>
              <a:rPr lang="fr-FR" altLang="fr-FR" sz="2000" b="1">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Tout contact accidentel avec un conducteur ou un appareil sous tension aura pour effet le passage du courant électrique à travers le corps de la personne, courant qui rejoindra le poste transformateur le plus proche par le sol.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a:t>
            </a:r>
            <a:r>
              <a:rPr lang="fr-FR" altLang="fr-FR" sz="2000">
                <a:solidFill>
                  <a:srgbClr val="000000"/>
                </a:solidFill>
                <a:latin typeface="Times New Roman" panose="02020603050405020304" pitchFamily="18" charset="0"/>
                <a:cs typeface="Times New Roman" panose="02020603050405020304" pitchFamily="18" charset="0"/>
              </a:rPr>
              <a:t>ermet d'écouler les courants de fuite sans danger pour l'utilisateur.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Un fil de terre limite la tension ou le courant à la terre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durant un fonctionnement normal et prévient aussi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les surtensions provoquées par des éclairs.</a:t>
            </a:r>
            <a:r>
              <a:rPr lang="fr-FR" altLang="fr-FR" sz="2000">
                <a:latin typeface="Times New Roman" panose="02020603050405020304" pitchFamily="18" charset="0"/>
              </a:rPr>
              <a:t> </a:t>
            </a:r>
          </a:p>
        </p:txBody>
      </p:sp>
      <p:pic>
        <p:nvPicPr>
          <p:cNvPr id="22533" name="Picture 1028" descr="imagesCA0ALUFH">
            <a:extLst>
              <a:ext uri="{FF2B5EF4-FFF2-40B4-BE49-F238E27FC236}">
                <a16:creationId xmlns:a16="http://schemas.microsoft.com/office/drawing/2014/main" id="{848CD9FD-34C4-118A-80DD-CA3597F37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988" y="3657600"/>
            <a:ext cx="25130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Espace réservé du numéro de diapositive 5">
            <a:extLst>
              <a:ext uri="{FF2B5EF4-FFF2-40B4-BE49-F238E27FC236}">
                <a16:creationId xmlns:a16="http://schemas.microsoft.com/office/drawing/2014/main" id="{0CE662D2-C616-33FE-33ED-988544A13D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D31A8C6-1DC6-464C-B6B0-F195407CEBC4}" type="slidenum">
              <a:rPr lang="fr-FR" altLang="fr-FR" sz="1200" smtClean="0">
                <a:solidFill>
                  <a:srgbClr val="898989"/>
                </a:solidFill>
              </a:rPr>
              <a:pPr>
                <a:spcBef>
                  <a:spcPct val="0"/>
                </a:spcBef>
                <a:buFontTx/>
                <a:buNone/>
              </a:pPr>
              <a:t>120</a:t>
            </a:fld>
            <a:endParaRPr lang="fr-FR" altLang="fr-FR" sz="1200">
              <a:solidFill>
                <a:srgbClr val="898989"/>
              </a:solidFill>
            </a:endParaRPr>
          </a:p>
        </p:txBody>
      </p:sp>
      <p:sp>
        <p:nvSpPr>
          <p:cNvPr id="158723" name="Espace réservé du numéro de diapositive 1">
            <a:extLst>
              <a:ext uri="{FF2B5EF4-FFF2-40B4-BE49-F238E27FC236}">
                <a16:creationId xmlns:a16="http://schemas.microsoft.com/office/drawing/2014/main" id="{07EBB07A-2A4E-F3A9-9278-782B309C121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DA139C-813D-42F0-9B20-598602584754}" type="slidenum">
              <a:rPr lang="fr-FR" altLang="fr-FR" sz="1200">
                <a:solidFill>
                  <a:srgbClr val="898989"/>
                </a:solidFill>
              </a:rPr>
              <a:pPr algn="r" eaLnBrk="1" hangingPunct="1">
                <a:spcBef>
                  <a:spcPct val="0"/>
                </a:spcBef>
                <a:buFontTx/>
                <a:buNone/>
              </a:pPr>
              <a:t>120</a:t>
            </a:fld>
            <a:endParaRPr lang="fr-FR" altLang="fr-FR" sz="1200">
              <a:solidFill>
                <a:srgbClr val="898989"/>
              </a:solidFill>
            </a:endParaRPr>
          </a:p>
        </p:txBody>
      </p:sp>
      <p:sp>
        <p:nvSpPr>
          <p:cNvPr id="158724" name="Titre 8">
            <a:extLst>
              <a:ext uri="{FF2B5EF4-FFF2-40B4-BE49-F238E27FC236}">
                <a16:creationId xmlns:a16="http://schemas.microsoft.com/office/drawing/2014/main" id="{9016756C-88D4-5D69-8211-749A4A94DF5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8725" name="Rectangle 3">
            <a:extLst>
              <a:ext uri="{FF2B5EF4-FFF2-40B4-BE49-F238E27FC236}">
                <a16:creationId xmlns:a16="http://schemas.microsoft.com/office/drawing/2014/main" id="{62014DF1-97DD-6B38-A4BF-E3CB903513DF}"/>
              </a:ext>
            </a:extLst>
          </p:cNvPr>
          <p:cNvSpPr>
            <a:spLocks noChangeArrowheads="1"/>
          </p:cNvSpPr>
          <p:nvPr/>
        </p:nvSpPr>
        <p:spPr bwMode="auto">
          <a:xfrm>
            <a:off x="414338" y="1416050"/>
            <a:ext cx="3451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Installations photovoltaïques :</a:t>
            </a:r>
            <a:endParaRPr lang="fr-FR" altLang="fr-FR" sz="2000" b="1" u="sng">
              <a:solidFill>
                <a:srgbClr val="000000"/>
              </a:solidFill>
              <a:latin typeface="Times New Roman" panose="02020603050405020304" pitchFamily="18" charset="0"/>
              <a:cs typeface="Times New Roman" panose="02020603050405020304" pitchFamily="18" charset="0"/>
            </a:endParaRPr>
          </a:p>
        </p:txBody>
      </p:sp>
      <p:sp>
        <p:nvSpPr>
          <p:cNvPr id="158726" name="Rectangle 7">
            <a:extLst>
              <a:ext uri="{FF2B5EF4-FFF2-40B4-BE49-F238E27FC236}">
                <a16:creationId xmlns:a16="http://schemas.microsoft.com/office/drawing/2014/main" id="{B9EC4F82-52AF-A7ED-E159-E52AC45CA67E}"/>
              </a:ext>
            </a:extLst>
          </p:cNvPr>
          <p:cNvSpPr>
            <a:spLocks noChangeArrowheads="1"/>
          </p:cNvSpPr>
          <p:nvPr/>
        </p:nvSpPr>
        <p:spPr bwMode="auto">
          <a:xfrm>
            <a:off x="533400" y="2057400"/>
            <a:ext cx="8153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Mettre à l'arrêt l'installation :</a:t>
            </a:r>
            <a:endParaRPr lang="fr-FR" altLang="fr-FR" sz="2000">
              <a:solidFill>
                <a:srgbClr val="000000"/>
              </a:solidFill>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Compteur achat/revente et onduleur,</a:t>
            </a:r>
            <a:endParaRPr lang="fr-FR" altLang="fr-FR" sz="2000">
              <a:solidFill>
                <a:srgbClr val="000000"/>
              </a:solidFill>
              <a:cs typeface="Times New Roman" panose="02020603050405020304" pitchFamily="18" charset="0"/>
            </a:endParaRP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Coup de poing d'arrêt d'urgence identifié,</a:t>
            </a:r>
            <a:endParaRPr lang="fr-FR" altLang="fr-FR" sz="2000">
              <a:solidFill>
                <a:srgbClr val="000000"/>
              </a:solidFill>
              <a:cs typeface="Times New Roman" panose="02020603050405020304" pitchFamily="18" charset="0"/>
            </a:endParaRP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Demander l'intervention de l'installateur,</a:t>
            </a:r>
            <a:endParaRPr lang="fr-FR" altLang="fr-FR" sz="2000">
              <a:solidFill>
                <a:srgbClr val="000000"/>
              </a:solidFill>
              <a:cs typeface="Times New Roman" panose="02020603050405020304" pitchFamily="18" charset="0"/>
            </a:endParaRP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Préparer ou demander la LELEC.</a:t>
            </a:r>
            <a:endParaRPr lang="fr-FR" altLang="fr-FR" sz="2000" b="1">
              <a:solidFill>
                <a:srgbClr val="000000"/>
              </a:solidFill>
              <a:latin typeface="Times New Roman" panose="02020603050405020304" pitchFamily="18" charset="0"/>
              <a:cs typeface="Times New Roman" panose="02020603050405020304" pitchFamily="18" charset="0"/>
            </a:endParaRPr>
          </a:p>
        </p:txBody>
      </p:sp>
      <p:pic>
        <p:nvPicPr>
          <p:cNvPr id="158727" name="Picture 9" descr="imagesCA0YJ2BK">
            <a:extLst>
              <a:ext uri="{FF2B5EF4-FFF2-40B4-BE49-F238E27FC236}">
                <a16:creationId xmlns:a16="http://schemas.microsoft.com/office/drawing/2014/main" id="{FBC8EAB5-56E6-769A-362D-5581D0A76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30130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u numéro de diapositive 5">
            <a:extLst>
              <a:ext uri="{FF2B5EF4-FFF2-40B4-BE49-F238E27FC236}">
                <a16:creationId xmlns:a16="http://schemas.microsoft.com/office/drawing/2014/main" id="{2D184E3D-8D0E-D5B0-CC34-6A3B9D0A87D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3556AE9-A18E-452F-AB34-8DF23CF78206}" type="slidenum">
              <a:rPr lang="fr-FR" altLang="fr-FR" sz="1200" smtClean="0">
                <a:solidFill>
                  <a:srgbClr val="898989"/>
                </a:solidFill>
              </a:rPr>
              <a:pPr>
                <a:spcBef>
                  <a:spcPct val="0"/>
                </a:spcBef>
                <a:buFontTx/>
                <a:buNone/>
              </a:pPr>
              <a:t>121</a:t>
            </a:fld>
            <a:endParaRPr lang="fr-FR" altLang="fr-FR" sz="1200">
              <a:solidFill>
                <a:srgbClr val="898989"/>
              </a:solidFill>
            </a:endParaRPr>
          </a:p>
        </p:txBody>
      </p:sp>
      <p:sp>
        <p:nvSpPr>
          <p:cNvPr id="159747" name="Espace réservé du numéro de diapositive 1">
            <a:extLst>
              <a:ext uri="{FF2B5EF4-FFF2-40B4-BE49-F238E27FC236}">
                <a16:creationId xmlns:a16="http://schemas.microsoft.com/office/drawing/2014/main" id="{ED33F3D9-86A9-A4C0-7141-2EDC255B598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6FF1BF7-C084-4717-85A2-19CB96E8EF42}" type="slidenum">
              <a:rPr lang="fr-FR" altLang="fr-FR" sz="1200">
                <a:solidFill>
                  <a:srgbClr val="898989"/>
                </a:solidFill>
              </a:rPr>
              <a:pPr algn="r" eaLnBrk="1" hangingPunct="1">
                <a:spcBef>
                  <a:spcPct val="0"/>
                </a:spcBef>
                <a:buFontTx/>
                <a:buNone/>
              </a:pPr>
              <a:t>121</a:t>
            </a:fld>
            <a:endParaRPr lang="fr-FR" altLang="fr-FR" sz="1200">
              <a:solidFill>
                <a:srgbClr val="898989"/>
              </a:solidFill>
            </a:endParaRPr>
          </a:p>
        </p:txBody>
      </p:sp>
      <p:sp>
        <p:nvSpPr>
          <p:cNvPr id="159748" name="Titre 8">
            <a:extLst>
              <a:ext uri="{FF2B5EF4-FFF2-40B4-BE49-F238E27FC236}">
                <a16:creationId xmlns:a16="http://schemas.microsoft.com/office/drawing/2014/main" id="{2A12496C-FA36-6822-4E49-C2966AB5347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59749" name="Rectangle 3">
            <a:extLst>
              <a:ext uri="{FF2B5EF4-FFF2-40B4-BE49-F238E27FC236}">
                <a16:creationId xmlns:a16="http://schemas.microsoft.com/office/drawing/2014/main" id="{AE22AC20-C148-3658-66FF-B0828D2618F1}"/>
              </a:ext>
            </a:extLst>
          </p:cNvPr>
          <p:cNvSpPr>
            <a:spLocks noChangeArrowheads="1"/>
          </p:cNvSpPr>
          <p:nvPr/>
        </p:nvSpPr>
        <p:spPr bwMode="auto">
          <a:xfrm>
            <a:off x="414338" y="1416050"/>
            <a:ext cx="3451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Installations photovoltaïques :</a:t>
            </a:r>
            <a:endParaRPr lang="fr-FR" altLang="fr-FR" sz="2000" b="1" u="sng">
              <a:solidFill>
                <a:srgbClr val="000000"/>
              </a:solidFill>
              <a:latin typeface="Times New Roman" panose="02020603050405020304" pitchFamily="18" charset="0"/>
              <a:cs typeface="Times New Roman" panose="02020603050405020304" pitchFamily="18" charset="0"/>
            </a:endParaRPr>
          </a:p>
        </p:txBody>
      </p:sp>
      <p:sp>
        <p:nvSpPr>
          <p:cNvPr id="159750" name="Rectangle 7">
            <a:extLst>
              <a:ext uri="{FF2B5EF4-FFF2-40B4-BE49-F238E27FC236}">
                <a16:creationId xmlns:a16="http://schemas.microsoft.com/office/drawing/2014/main" id="{6482A582-AD6F-A594-2852-692D3E39830B}"/>
              </a:ext>
            </a:extLst>
          </p:cNvPr>
          <p:cNvSpPr>
            <a:spLocks noChangeArrowheads="1"/>
          </p:cNvSpPr>
          <p:nvPr/>
        </p:nvSpPr>
        <p:spPr bwMode="auto">
          <a:xfrm>
            <a:off x="533400" y="20574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p:txBody>
      </p:sp>
      <p:pic>
        <p:nvPicPr>
          <p:cNvPr id="159751" name="Picture 8" descr="DOD - Réseaux - Energie - Electricité_Page_59">
            <a:extLst>
              <a:ext uri="{FF2B5EF4-FFF2-40B4-BE49-F238E27FC236}">
                <a16:creationId xmlns:a16="http://schemas.microsoft.com/office/drawing/2014/main" id="{4F6A17E2-60CC-C6A3-71BE-32044591D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77" t="30913" r="4666" b="42398"/>
          <a:stretch>
            <a:fillRect/>
          </a:stretch>
        </p:blipFill>
        <p:spPr bwMode="auto">
          <a:xfrm>
            <a:off x="381000" y="2057400"/>
            <a:ext cx="83820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u numéro de diapositive 5">
            <a:extLst>
              <a:ext uri="{FF2B5EF4-FFF2-40B4-BE49-F238E27FC236}">
                <a16:creationId xmlns:a16="http://schemas.microsoft.com/office/drawing/2014/main" id="{86038319-C0F2-64E3-15C1-6834201EC8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1CE9AE2-5B0F-4816-9F29-DC9DFC81503C}" type="slidenum">
              <a:rPr lang="fr-FR" altLang="fr-FR" sz="1200" smtClean="0">
                <a:solidFill>
                  <a:srgbClr val="898989"/>
                </a:solidFill>
              </a:rPr>
              <a:pPr>
                <a:spcBef>
                  <a:spcPct val="0"/>
                </a:spcBef>
                <a:buFontTx/>
                <a:buNone/>
              </a:pPr>
              <a:t>122</a:t>
            </a:fld>
            <a:endParaRPr lang="fr-FR" altLang="fr-FR" sz="1200">
              <a:solidFill>
                <a:srgbClr val="898989"/>
              </a:solidFill>
            </a:endParaRPr>
          </a:p>
        </p:txBody>
      </p:sp>
      <p:sp>
        <p:nvSpPr>
          <p:cNvPr id="160771" name="Espace réservé du numéro de diapositive 1">
            <a:extLst>
              <a:ext uri="{FF2B5EF4-FFF2-40B4-BE49-F238E27FC236}">
                <a16:creationId xmlns:a16="http://schemas.microsoft.com/office/drawing/2014/main" id="{1A3D216C-C723-99A4-D55C-66469E67536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2F608C-3929-463B-8715-54B6AD54D7E7}" type="slidenum">
              <a:rPr lang="fr-FR" altLang="fr-FR" sz="1200">
                <a:solidFill>
                  <a:srgbClr val="898989"/>
                </a:solidFill>
              </a:rPr>
              <a:pPr algn="r" eaLnBrk="1" hangingPunct="1">
                <a:spcBef>
                  <a:spcPct val="0"/>
                </a:spcBef>
                <a:buFontTx/>
                <a:buNone/>
              </a:pPr>
              <a:t>122</a:t>
            </a:fld>
            <a:endParaRPr lang="fr-FR" altLang="fr-FR" sz="1200">
              <a:solidFill>
                <a:srgbClr val="898989"/>
              </a:solidFill>
            </a:endParaRPr>
          </a:p>
        </p:txBody>
      </p:sp>
      <p:sp>
        <p:nvSpPr>
          <p:cNvPr id="160772" name="Titre 8">
            <a:extLst>
              <a:ext uri="{FF2B5EF4-FFF2-40B4-BE49-F238E27FC236}">
                <a16:creationId xmlns:a16="http://schemas.microsoft.com/office/drawing/2014/main" id="{C486A8CF-9B47-0868-2A45-1E7534AF58C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0773" name="Rectangle 3">
            <a:extLst>
              <a:ext uri="{FF2B5EF4-FFF2-40B4-BE49-F238E27FC236}">
                <a16:creationId xmlns:a16="http://schemas.microsoft.com/office/drawing/2014/main" id="{848154AA-C9E2-9D35-4CA2-DD6C21B26A04}"/>
              </a:ext>
            </a:extLst>
          </p:cNvPr>
          <p:cNvSpPr>
            <a:spLocks noChangeArrowheads="1"/>
          </p:cNvSpPr>
          <p:nvPr/>
        </p:nvSpPr>
        <p:spPr bwMode="auto">
          <a:xfrm>
            <a:off x="414338" y="1416050"/>
            <a:ext cx="3451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Installations photovoltaïques :</a:t>
            </a:r>
            <a:endParaRPr lang="fr-FR" altLang="fr-FR" sz="2000" b="1" u="sng">
              <a:solidFill>
                <a:srgbClr val="000000"/>
              </a:solidFill>
              <a:latin typeface="Times New Roman" panose="02020603050405020304" pitchFamily="18" charset="0"/>
              <a:cs typeface="Times New Roman" panose="02020603050405020304" pitchFamily="18" charset="0"/>
            </a:endParaRPr>
          </a:p>
        </p:txBody>
      </p:sp>
      <p:sp>
        <p:nvSpPr>
          <p:cNvPr id="160774" name="Rectangle 2">
            <a:extLst>
              <a:ext uri="{FF2B5EF4-FFF2-40B4-BE49-F238E27FC236}">
                <a16:creationId xmlns:a16="http://schemas.microsoft.com/office/drawing/2014/main" id="{107ECB6B-5CE6-0042-970F-DF97EF0E73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60775" name="Rectangle 7">
            <a:extLst>
              <a:ext uri="{FF2B5EF4-FFF2-40B4-BE49-F238E27FC236}">
                <a16:creationId xmlns:a16="http://schemas.microsoft.com/office/drawing/2014/main" id="{DF080689-9502-1396-65CC-9A26A3CEF10D}"/>
              </a:ext>
            </a:extLst>
          </p:cNvPr>
          <p:cNvSpPr>
            <a:spLocks noChangeArrowheads="1"/>
          </p:cNvSpPr>
          <p:nvPr/>
        </p:nvSpPr>
        <p:spPr bwMode="auto">
          <a:xfrm>
            <a:off x="533400" y="20574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Important :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Aucun contact direct avec les panneaux,</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Aucune mise en appui d'échelle sur les panneaux (1 m entre le panneau et la nacelle),</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Aucun démontage des panneaux sans personnel compétents sur les lieux,</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Éviter la dégradation des panneaux lors de la phase de déblai.</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a:t>
            </a:r>
            <a:r>
              <a:rPr lang="fr-FR" altLang="fr-FR" sz="2000">
                <a:solidFill>
                  <a:srgbClr val="000000"/>
                </a:solidFill>
                <a:latin typeface="Times New Roman" panose="02020603050405020304" pitchFamily="18" charset="0"/>
                <a:cs typeface="Times New Roman" panose="02020603050405020304" pitchFamily="18" charset="0"/>
              </a:rPr>
              <a:t>éblai doit être réalisé avec des EPI adaptés (</a:t>
            </a:r>
            <a:r>
              <a:rPr lang="fr-FR" altLang="fr-FR" sz="2000" b="1">
                <a:solidFill>
                  <a:srgbClr val="000000"/>
                </a:solidFill>
                <a:latin typeface="Times New Roman" panose="02020603050405020304" pitchFamily="18" charset="0"/>
                <a:cs typeface="Times New Roman" panose="02020603050405020304" pitchFamily="18" charset="0"/>
              </a:rPr>
              <a:t>gants, si besoin de contact avec les fils dégradés utiliser les gants 1 000 volts, visière de protection baissée, manches longues) protection respiratoire adaptée.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u numéro de diapositive 5">
            <a:extLst>
              <a:ext uri="{FF2B5EF4-FFF2-40B4-BE49-F238E27FC236}">
                <a16:creationId xmlns:a16="http://schemas.microsoft.com/office/drawing/2014/main" id="{580BA2E2-E696-E889-2926-66D1CF1BB44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8649D6C-6AE0-46B3-8A22-553B82CDAD13}" type="slidenum">
              <a:rPr lang="fr-FR" altLang="fr-FR" sz="1200" smtClean="0">
                <a:solidFill>
                  <a:srgbClr val="898989"/>
                </a:solidFill>
              </a:rPr>
              <a:pPr>
                <a:spcBef>
                  <a:spcPct val="0"/>
                </a:spcBef>
                <a:buFontTx/>
                <a:buNone/>
              </a:pPr>
              <a:t>123</a:t>
            </a:fld>
            <a:endParaRPr lang="fr-FR" altLang="fr-FR" sz="1200">
              <a:solidFill>
                <a:srgbClr val="898989"/>
              </a:solidFill>
            </a:endParaRPr>
          </a:p>
        </p:txBody>
      </p:sp>
      <p:sp>
        <p:nvSpPr>
          <p:cNvPr id="161795" name="Espace réservé du numéro de diapositive 1">
            <a:extLst>
              <a:ext uri="{FF2B5EF4-FFF2-40B4-BE49-F238E27FC236}">
                <a16:creationId xmlns:a16="http://schemas.microsoft.com/office/drawing/2014/main" id="{D96F4903-8652-EB69-A373-183FD335FB3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897AC2E-BC53-490F-902F-037DAE2C5CD1}" type="slidenum">
              <a:rPr lang="fr-FR" altLang="fr-FR" sz="1200">
                <a:solidFill>
                  <a:srgbClr val="898989"/>
                </a:solidFill>
              </a:rPr>
              <a:pPr algn="r" eaLnBrk="1" hangingPunct="1">
                <a:spcBef>
                  <a:spcPct val="0"/>
                </a:spcBef>
                <a:buFontTx/>
                <a:buNone/>
              </a:pPr>
              <a:t>123</a:t>
            </a:fld>
            <a:endParaRPr lang="fr-FR" altLang="fr-FR" sz="1200">
              <a:solidFill>
                <a:srgbClr val="898989"/>
              </a:solidFill>
            </a:endParaRPr>
          </a:p>
        </p:txBody>
      </p:sp>
      <p:sp>
        <p:nvSpPr>
          <p:cNvPr id="161796" name="Titre 8">
            <a:extLst>
              <a:ext uri="{FF2B5EF4-FFF2-40B4-BE49-F238E27FC236}">
                <a16:creationId xmlns:a16="http://schemas.microsoft.com/office/drawing/2014/main" id="{960E8025-1262-AFFB-FDE7-59F52BFD2E3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pic>
        <p:nvPicPr>
          <p:cNvPr id="161797" name="Image 3">
            <a:extLst>
              <a:ext uri="{FF2B5EF4-FFF2-40B4-BE49-F238E27FC236}">
                <a16:creationId xmlns:a16="http://schemas.microsoft.com/office/drawing/2014/main" id="{8D89B68C-BE2D-B3E1-E3B4-7B57DE054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90650"/>
            <a:ext cx="4176712"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8" name="Image 5">
            <a:extLst>
              <a:ext uri="{FF2B5EF4-FFF2-40B4-BE49-F238E27FC236}">
                <a16:creationId xmlns:a16="http://schemas.microsoft.com/office/drawing/2014/main" id="{961049B9-C161-82B8-4FDD-8D24940A3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492500"/>
            <a:ext cx="401796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u numéro de diapositive 5">
            <a:extLst>
              <a:ext uri="{FF2B5EF4-FFF2-40B4-BE49-F238E27FC236}">
                <a16:creationId xmlns:a16="http://schemas.microsoft.com/office/drawing/2014/main" id="{C90A7FD0-C93E-AAA5-7677-F93007B7991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141823-37CE-4A8D-A756-2B2C179C2E03}" type="slidenum">
              <a:rPr lang="fr-FR" altLang="fr-FR" sz="1200">
                <a:solidFill>
                  <a:srgbClr val="898989"/>
                </a:solidFill>
              </a:rPr>
              <a:pPr algn="r" eaLnBrk="1" hangingPunct="1">
                <a:spcBef>
                  <a:spcPct val="0"/>
                </a:spcBef>
                <a:buFontTx/>
                <a:buNone/>
              </a:pPr>
              <a:t>124</a:t>
            </a:fld>
            <a:endParaRPr lang="fr-FR" altLang="fr-FR" sz="1200">
              <a:solidFill>
                <a:srgbClr val="898989"/>
              </a:solidFill>
            </a:endParaRPr>
          </a:p>
        </p:txBody>
      </p:sp>
      <p:sp>
        <p:nvSpPr>
          <p:cNvPr id="162819" name="Espace réservé du numéro de diapositive 1">
            <a:extLst>
              <a:ext uri="{FF2B5EF4-FFF2-40B4-BE49-F238E27FC236}">
                <a16:creationId xmlns:a16="http://schemas.microsoft.com/office/drawing/2014/main" id="{F8BFADF8-65AD-9610-BDF0-B45E6E65791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41C2B9C-CC04-4A8A-A224-9376D8827AF5}" type="slidenum">
              <a:rPr lang="fr-FR" altLang="fr-FR" sz="1200">
                <a:solidFill>
                  <a:srgbClr val="898989"/>
                </a:solidFill>
              </a:rPr>
              <a:pPr algn="r" eaLnBrk="1" hangingPunct="1">
                <a:spcBef>
                  <a:spcPct val="0"/>
                </a:spcBef>
                <a:buFontTx/>
                <a:buNone/>
              </a:pPr>
              <a:t>124</a:t>
            </a:fld>
            <a:endParaRPr lang="fr-FR" altLang="fr-FR" sz="1200">
              <a:solidFill>
                <a:srgbClr val="898989"/>
              </a:solidFill>
            </a:endParaRPr>
          </a:p>
        </p:txBody>
      </p:sp>
      <p:sp>
        <p:nvSpPr>
          <p:cNvPr id="162820" name="Titre 8">
            <a:extLst>
              <a:ext uri="{FF2B5EF4-FFF2-40B4-BE49-F238E27FC236}">
                <a16:creationId xmlns:a16="http://schemas.microsoft.com/office/drawing/2014/main" id="{0F6B200A-4F04-9CF5-1D27-45E654AB15F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2821" name="Rectangle 3">
            <a:extLst>
              <a:ext uri="{FF2B5EF4-FFF2-40B4-BE49-F238E27FC236}">
                <a16:creationId xmlns:a16="http://schemas.microsoft.com/office/drawing/2014/main" id="{F949E18A-CBF6-BCAA-CB67-609D6DD62235}"/>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2822" name="Rectangle 7">
            <a:extLst>
              <a:ext uri="{FF2B5EF4-FFF2-40B4-BE49-F238E27FC236}">
                <a16:creationId xmlns:a16="http://schemas.microsoft.com/office/drawing/2014/main" id="{7ACF3810-436B-EBEE-BD5B-85E9A40905C9}"/>
              </a:ext>
            </a:extLst>
          </p:cNvPr>
          <p:cNvSpPr>
            <a:spLocks noChangeArrowheads="1"/>
          </p:cNvSpPr>
          <p:nvPr/>
        </p:nvSpPr>
        <p:spPr bwMode="auto">
          <a:xfrm>
            <a:off x="533400" y="2057400"/>
            <a:ext cx="81534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Source : </a:t>
            </a:r>
            <a:endParaRPr lang="fr-FR" altLang="fr-FR" sz="2000">
              <a:solidFill>
                <a:srgbClr val="000000"/>
              </a:solidFill>
              <a:cs typeface="Times New Roman" panose="02020603050405020304" pitchFamily="18" charset="0"/>
            </a:endParaRPr>
          </a:p>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Caténaires : 	1 500 volts continu, </a:t>
            </a:r>
          </a:p>
          <a:p>
            <a:pPr lvl="3">
              <a:spcBef>
                <a:spcPct val="0"/>
              </a:spcBef>
              <a:buFont typeface="Arial" panose="020B0604020202020204" pitchFamily="34" charset="0"/>
              <a:buNone/>
            </a:pPr>
            <a:r>
              <a:rPr lang="fr-FR" altLang="fr-FR">
                <a:solidFill>
                  <a:srgbClr val="000000"/>
                </a:solidFill>
                <a:latin typeface="Times New Roman" panose="02020603050405020304" pitchFamily="18" charset="0"/>
                <a:cs typeface="Times New Roman" panose="02020603050405020304" pitchFamily="18" charset="0"/>
              </a:rPr>
              <a:t>	25 000 volts alternatif (TGV et grandes lignes notamment).</a:t>
            </a: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Nappes de câbles enfouies dans le sol ou en caniveaux,</a:t>
            </a:r>
            <a:endParaRPr lang="fr-FR" altLang="fr-FR" sz="2000">
              <a:solidFill>
                <a:srgbClr val="000000"/>
              </a:solidFill>
              <a:cs typeface="Times New Roman" panose="02020603050405020304" pitchFamily="18" charset="0"/>
            </a:endParaRP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Canalisations métalliques pouvant être le siège de courants induits dans un rayon de 50 m.</a:t>
            </a:r>
            <a:endParaRPr lang="fr-FR" altLang="fr-FR" sz="2000" b="1">
              <a:solidFill>
                <a:srgbClr val="000000"/>
              </a:solidFill>
              <a:latin typeface="Times New Roman" panose="02020603050405020304" pitchFamily="18" charset="0"/>
              <a:cs typeface="Times New Roman" panose="02020603050405020304" pitchFamily="18" charset="0"/>
            </a:endParaRPr>
          </a:p>
        </p:txBody>
      </p:sp>
      <p:pic>
        <p:nvPicPr>
          <p:cNvPr id="162823" name="Picture 8" descr="SKM_C284e16080715050_0001">
            <a:extLst>
              <a:ext uri="{FF2B5EF4-FFF2-40B4-BE49-F238E27FC236}">
                <a16:creationId xmlns:a16="http://schemas.microsoft.com/office/drawing/2014/main" id="{D3256B8F-9D14-1D73-903E-2BD99A050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01" t="57426" r="29166" b="15149"/>
          <a:stretch>
            <a:fillRect/>
          </a:stretch>
        </p:blipFill>
        <p:spPr bwMode="auto">
          <a:xfrm>
            <a:off x="7239000" y="1447800"/>
            <a:ext cx="150336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u numéro de diapositive 5">
            <a:extLst>
              <a:ext uri="{FF2B5EF4-FFF2-40B4-BE49-F238E27FC236}">
                <a16:creationId xmlns:a16="http://schemas.microsoft.com/office/drawing/2014/main" id="{69620E63-8167-50B6-D311-7140D242D0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0C52717-C684-4B26-B790-B3852A219FA4}" type="slidenum">
              <a:rPr lang="fr-FR" altLang="fr-FR" sz="1200" smtClean="0">
                <a:solidFill>
                  <a:srgbClr val="898989"/>
                </a:solidFill>
              </a:rPr>
              <a:pPr>
                <a:spcBef>
                  <a:spcPct val="0"/>
                </a:spcBef>
                <a:buFontTx/>
                <a:buNone/>
              </a:pPr>
              <a:t>125</a:t>
            </a:fld>
            <a:endParaRPr lang="fr-FR" altLang="fr-FR" sz="1200">
              <a:solidFill>
                <a:srgbClr val="898989"/>
              </a:solidFill>
            </a:endParaRPr>
          </a:p>
        </p:txBody>
      </p:sp>
      <p:sp>
        <p:nvSpPr>
          <p:cNvPr id="163843" name="Espace réservé du numéro de diapositive 1">
            <a:extLst>
              <a:ext uri="{FF2B5EF4-FFF2-40B4-BE49-F238E27FC236}">
                <a16:creationId xmlns:a16="http://schemas.microsoft.com/office/drawing/2014/main" id="{7ABE7F90-5F2B-5191-502E-AF3EAB2FDAF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983F4A7-D7D0-4A28-A26A-47CE16686628}" type="slidenum">
              <a:rPr lang="fr-FR" altLang="fr-FR" sz="1200">
                <a:solidFill>
                  <a:srgbClr val="898989"/>
                </a:solidFill>
              </a:rPr>
              <a:pPr algn="r" eaLnBrk="1" hangingPunct="1">
                <a:spcBef>
                  <a:spcPct val="0"/>
                </a:spcBef>
                <a:buFontTx/>
                <a:buNone/>
              </a:pPr>
              <a:t>125</a:t>
            </a:fld>
            <a:endParaRPr lang="fr-FR" altLang="fr-FR" sz="1200">
              <a:solidFill>
                <a:srgbClr val="898989"/>
              </a:solidFill>
            </a:endParaRPr>
          </a:p>
        </p:txBody>
      </p:sp>
      <p:sp>
        <p:nvSpPr>
          <p:cNvPr id="163844" name="Titre 8">
            <a:extLst>
              <a:ext uri="{FF2B5EF4-FFF2-40B4-BE49-F238E27FC236}">
                <a16:creationId xmlns:a16="http://schemas.microsoft.com/office/drawing/2014/main" id="{B8D1F06A-1F85-9833-6470-EE261C5ADA7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3845" name="Rectangle 3">
            <a:extLst>
              <a:ext uri="{FF2B5EF4-FFF2-40B4-BE49-F238E27FC236}">
                <a16:creationId xmlns:a16="http://schemas.microsoft.com/office/drawing/2014/main" id="{A6F75335-0241-7D52-8110-80EBAEC6B1ED}"/>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3846" name="Rectangle 7">
            <a:extLst>
              <a:ext uri="{FF2B5EF4-FFF2-40B4-BE49-F238E27FC236}">
                <a16:creationId xmlns:a16="http://schemas.microsoft.com/office/drawing/2014/main" id="{2CE38C67-31D4-29CA-975D-E42CA7F527EC}"/>
              </a:ext>
            </a:extLst>
          </p:cNvPr>
          <p:cNvSpPr>
            <a:spLocks noChangeArrowheads="1"/>
          </p:cNvSpPr>
          <p:nvPr/>
        </p:nvSpPr>
        <p:spPr bwMode="auto">
          <a:xfrm>
            <a:off x="533400" y="2057400"/>
            <a:ext cx="8153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Distance de sécurité :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Personnel et matériels = 3 m,</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Tenir compte : des mouvements possibles des pièces conductrices ainsi que des mouvements, fouettements, chutes d'engins utilisés pour l'intervention.</a:t>
            </a:r>
            <a:endParaRPr lang="fr-FR" altLang="fr-FR" sz="2000" b="1">
              <a:solidFill>
                <a:srgbClr val="000000"/>
              </a:solidFill>
              <a:latin typeface="Times New Roman" panose="02020603050405020304" pitchFamily="18" charset="0"/>
              <a:cs typeface="Times New Roman" panose="02020603050405020304" pitchFamily="18" charset="0"/>
            </a:endParaRPr>
          </a:p>
        </p:txBody>
      </p:sp>
      <p:pic>
        <p:nvPicPr>
          <p:cNvPr id="163847" name="Picture 9" descr="DOD - Réseaux - Energie - Electricité_Page_21">
            <a:extLst>
              <a:ext uri="{FF2B5EF4-FFF2-40B4-BE49-F238E27FC236}">
                <a16:creationId xmlns:a16="http://schemas.microsoft.com/office/drawing/2014/main" id="{9078F1E7-57FA-D4A2-EFC1-ED377B901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8" t="48666" r="48766" b="30960"/>
          <a:stretch>
            <a:fillRect/>
          </a:stretch>
        </p:blipFill>
        <p:spPr bwMode="auto">
          <a:xfrm>
            <a:off x="2286000" y="373380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u numéro de diapositive 5">
            <a:extLst>
              <a:ext uri="{FF2B5EF4-FFF2-40B4-BE49-F238E27FC236}">
                <a16:creationId xmlns:a16="http://schemas.microsoft.com/office/drawing/2014/main" id="{02FA5636-6668-41BF-D3E4-6FD9BC76EE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BACB527-FD65-435A-A309-4BCD7321F09A}" type="slidenum">
              <a:rPr lang="fr-FR" altLang="fr-FR" sz="1200" smtClean="0">
                <a:solidFill>
                  <a:srgbClr val="898989"/>
                </a:solidFill>
              </a:rPr>
              <a:pPr>
                <a:spcBef>
                  <a:spcPct val="0"/>
                </a:spcBef>
                <a:buFontTx/>
                <a:buNone/>
              </a:pPr>
              <a:t>126</a:t>
            </a:fld>
            <a:endParaRPr lang="fr-FR" altLang="fr-FR" sz="1200">
              <a:solidFill>
                <a:srgbClr val="898989"/>
              </a:solidFill>
            </a:endParaRPr>
          </a:p>
        </p:txBody>
      </p:sp>
      <p:sp>
        <p:nvSpPr>
          <p:cNvPr id="164867" name="Espace réservé du numéro de diapositive 1">
            <a:extLst>
              <a:ext uri="{FF2B5EF4-FFF2-40B4-BE49-F238E27FC236}">
                <a16:creationId xmlns:a16="http://schemas.microsoft.com/office/drawing/2014/main" id="{C7EE4EE3-6C91-7CC2-8245-833730BECDB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CFFF60-0C47-4006-9194-F2978B31315A}" type="slidenum">
              <a:rPr lang="fr-FR" altLang="fr-FR" sz="1200">
                <a:solidFill>
                  <a:srgbClr val="898989"/>
                </a:solidFill>
              </a:rPr>
              <a:pPr algn="r" eaLnBrk="1" hangingPunct="1">
                <a:spcBef>
                  <a:spcPct val="0"/>
                </a:spcBef>
                <a:buFontTx/>
                <a:buNone/>
              </a:pPr>
              <a:t>126</a:t>
            </a:fld>
            <a:endParaRPr lang="fr-FR" altLang="fr-FR" sz="1200">
              <a:solidFill>
                <a:srgbClr val="898989"/>
              </a:solidFill>
            </a:endParaRPr>
          </a:p>
        </p:txBody>
      </p:sp>
      <p:sp>
        <p:nvSpPr>
          <p:cNvPr id="164868" name="Titre 8">
            <a:extLst>
              <a:ext uri="{FF2B5EF4-FFF2-40B4-BE49-F238E27FC236}">
                <a16:creationId xmlns:a16="http://schemas.microsoft.com/office/drawing/2014/main" id="{2933F386-B24F-1419-601C-010F6D28E40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4869" name="Rectangle 3">
            <a:extLst>
              <a:ext uri="{FF2B5EF4-FFF2-40B4-BE49-F238E27FC236}">
                <a16:creationId xmlns:a16="http://schemas.microsoft.com/office/drawing/2014/main" id="{D73AE730-3F67-77C5-21DD-EE1324665467}"/>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4870" name="Rectangle 7">
            <a:extLst>
              <a:ext uri="{FF2B5EF4-FFF2-40B4-BE49-F238E27FC236}">
                <a16:creationId xmlns:a16="http://schemas.microsoft.com/office/drawing/2014/main" id="{C46F4247-20AA-34BA-0C18-4DABB4BA177C}"/>
              </a:ext>
            </a:extLst>
          </p:cNvPr>
          <p:cNvSpPr>
            <a:spLocks noChangeArrowheads="1"/>
          </p:cNvSpPr>
          <p:nvPr/>
        </p:nvSpPr>
        <p:spPr bwMode="auto">
          <a:xfrm>
            <a:off x="533400" y="20574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Principes généraux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Ne jamais toucher directement ou indirectement les installations, en particulier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pas monter aux poteaux supportant les caténaires,</a:t>
            </a: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pas monter sur le toit d'un wagon ou d'une voiture lorsque le caténaire est sous tension,</a:t>
            </a:r>
          </a:p>
          <a:p>
            <a:pPr>
              <a:spcBef>
                <a:spcPct val="0"/>
              </a:spcBef>
              <a:buFontTx/>
              <a:buChar char="•"/>
            </a:pP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pas se livrer à des travaux sur des pièces sous tension ou trop près de celles-ci.</a:t>
            </a:r>
            <a:endParaRPr lang="fr-FR" altLang="fr-FR" sz="20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u numéro de diapositive 5">
            <a:extLst>
              <a:ext uri="{FF2B5EF4-FFF2-40B4-BE49-F238E27FC236}">
                <a16:creationId xmlns:a16="http://schemas.microsoft.com/office/drawing/2014/main" id="{5CD5069F-71E5-3363-9626-2AC1DFF957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EF04937-0CD5-4298-BBFC-EB6F52852B94}" type="slidenum">
              <a:rPr lang="fr-FR" altLang="fr-FR" sz="1200" smtClean="0">
                <a:solidFill>
                  <a:srgbClr val="898989"/>
                </a:solidFill>
              </a:rPr>
              <a:pPr>
                <a:spcBef>
                  <a:spcPct val="0"/>
                </a:spcBef>
                <a:buFontTx/>
                <a:buNone/>
              </a:pPr>
              <a:t>127</a:t>
            </a:fld>
            <a:endParaRPr lang="fr-FR" altLang="fr-FR" sz="1200">
              <a:solidFill>
                <a:srgbClr val="898989"/>
              </a:solidFill>
            </a:endParaRPr>
          </a:p>
        </p:txBody>
      </p:sp>
      <p:sp>
        <p:nvSpPr>
          <p:cNvPr id="165891" name="Espace réservé du numéro de diapositive 1">
            <a:extLst>
              <a:ext uri="{FF2B5EF4-FFF2-40B4-BE49-F238E27FC236}">
                <a16:creationId xmlns:a16="http://schemas.microsoft.com/office/drawing/2014/main" id="{8DDCF040-C972-EA8F-F866-D9C1B7D0AD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379F98-7847-4A93-BE57-BF04D53FDB9B}" type="slidenum">
              <a:rPr lang="fr-FR" altLang="fr-FR" sz="1200">
                <a:solidFill>
                  <a:srgbClr val="898989"/>
                </a:solidFill>
              </a:rPr>
              <a:pPr algn="r" eaLnBrk="1" hangingPunct="1">
                <a:spcBef>
                  <a:spcPct val="0"/>
                </a:spcBef>
                <a:buFontTx/>
                <a:buNone/>
              </a:pPr>
              <a:t>127</a:t>
            </a:fld>
            <a:endParaRPr lang="fr-FR" altLang="fr-FR" sz="1200">
              <a:solidFill>
                <a:srgbClr val="898989"/>
              </a:solidFill>
            </a:endParaRPr>
          </a:p>
        </p:txBody>
      </p:sp>
      <p:sp>
        <p:nvSpPr>
          <p:cNvPr id="165892" name="Titre 8">
            <a:extLst>
              <a:ext uri="{FF2B5EF4-FFF2-40B4-BE49-F238E27FC236}">
                <a16:creationId xmlns:a16="http://schemas.microsoft.com/office/drawing/2014/main" id="{E2084F0A-2E11-E1D8-D144-3D5F555C859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5893" name="Rectangle 3">
            <a:extLst>
              <a:ext uri="{FF2B5EF4-FFF2-40B4-BE49-F238E27FC236}">
                <a16:creationId xmlns:a16="http://schemas.microsoft.com/office/drawing/2014/main" id="{97BFD83D-7D7C-D319-00D8-044747BAAC4A}"/>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5894" name="Rectangle 7">
            <a:extLst>
              <a:ext uri="{FF2B5EF4-FFF2-40B4-BE49-F238E27FC236}">
                <a16:creationId xmlns:a16="http://schemas.microsoft.com/office/drawing/2014/main" id="{C7B79462-B16E-7412-3C63-3146BE6E0464}"/>
              </a:ext>
            </a:extLst>
          </p:cNvPr>
          <p:cNvSpPr>
            <a:spLocks noChangeArrowheads="1"/>
          </p:cNvSpPr>
          <p:nvPr/>
        </p:nvSpPr>
        <p:spPr bwMode="auto">
          <a:xfrm>
            <a:off x="533400" y="20574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Principes généraux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S'assurer que les échelles et les outils ne peuvent pas être en contact avec les installations électrique ou placés trop près de celles-ci,</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Tenir compte que les gaz chauds dégagés par un incendie peuvent être conducteurs de l'électricité,</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Prendre en compte la portée des lances lors de l'utilisation de l'eau.</a:t>
            </a:r>
            <a:endParaRPr lang="fr-FR" altLang="fr-FR" sz="20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u numéro de diapositive 5">
            <a:extLst>
              <a:ext uri="{FF2B5EF4-FFF2-40B4-BE49-F238E27FC236}">
                <a16:creationId xmlns:a16="http://schemas.microsoft.com/office/drawing/2014/main" id="{7AB85281-80C9-8D3E-DFCF-9605CC618B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D8301AF-5A87-4AA1-B1F0-133A9C2AE59A}" type="slidenum">
              <a:rPr lang="fr-FR" altLang="fr-FR" sz="1200" smtClean="0">
                <a:solidFill>
                  <a:srgbClr val="898989"/>
                </a:solidFill>
              </a:rPr>
              <a:pPr>
                <a:spcBef>
                  <a:spcPct val="0"/>
                </a:spcBef>
                <a:buFontTx/>
                <a:buNone/>
              </a:pPr>
              <a:t>128</a:t>
            </a:fld>
            <a:endParaRPr lang="fr-FR" altLang="fr-FR" sz="1200">
              <a:solidFill>
                <a:srgbClr val="898989"/>
              </a:solidFill>
            </a:endParaRPr>
          </a:p>
        </p:txBody>
      </p:sp>
      <p:sp>
        <p:nvSpPr>
          <p:cNvPr id="166915" name="Espace réservé du numéro de diapositive 1">
            <a:extLst>
              <a:ext uri="{FF2B5EF4-FFF2-40B4-BE49-F238E27FC236}">
                <a16:creationId xmlns:a16="http://schemas.microsoft.com/office/drawing/2014/main" id="{4C41C710-99E7-EEB2-C400-C71C4335498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75271E-C201-4EF9-BE3F-B4F981253E21}" type="slidenum">
              <a:rPr lang="fr-FR" altLang="fr-FR" sz="1200">
                <a:solidFill>
                  <a:srgbClr val="898989"/>
                </a:solidFill>
              </a:rPr>
              <a:pPr algn="r" eaLnBrk="1" hangingPunct="1">
                <a:spcBef>
                  <a:spcPct val="0"/>
                </a:spcBef>
                <a:buFontTx/>
                <a:buNone/>
              </a:pPr>
              <a:t>128</a:t>
            </a:fld>
            <a:endParaRPr lang="fr-FR" altLang="fr-FR" sz="1200">
              <a:solidFill>
                <a:srgbClr val="898989"/>
              </a:solidFill>
            </a:endParaRPr>
          </a:p>
        </p:txBody>
      </p:sp>
      <p:sp>
        <p:nvSpPr>
          <p:cNvPr id="166916" name="Titre 8">
            <a:extLst>
              <a:ext uri="{FF2B5EF4-FFF2-40B4-BE49-F238E27FC236}">
                <a16:creationId xmlns:a16="http://schemas.microsoft.com/office/drawing/2014/main" id="{1FBC9E92-CA5B-3AF9-E15F-8130932B470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6917" name="Rectangle 3">
            <a:extLst>
              <a:ext uri="{FF2B5EF4-FFF2-40B4-BE49-F238E27FC236}">
                <a16:creationId xmlns:a16="http://schemas.microsoft.com/office/drawing/2014/main" id="{6EFFB850-3973-BBB3-E498-C407E29F92C9}"/>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6918" name="Rectangle 7">
            <a:extLst>
              <a:ext uri="{FF2B5EF4-FFF2-40B4-BE49-F238E27FC236}">
                <a16:creationId xmlns:a16="http://schemas.microsoft.com/office/drawing/2014/main" id="{8B951C5A-9E70-2212-F242-DD556CA6FFB3}"/>
              </a:ext>
            </a:extLst>
          </p:cNvPr>
          <p:cNvSpPr>
            <a:spLocks noChangeArrowheads="1"/>
          </p:cNvSpPr>
          <p:nvPr/>
        </p:nvSpPr>
        <p:spPr bwMode="auto">
          <a:xfrm>
            <a:off x="533400" y="2057400"/>
            <a:ext cx="8153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Principes généraux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S'assurer que la hauteur des véhicules n'est pas incompatible avec la hauteur des caténaires :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Hauteur minimale des caténaires 4,55 m</a:t>
            </a:r>
            <a:endParaRPr lang="fr-FR" altLang="fr-FR" sz="2000">
              <a:solidFill>
                <a:srgbClr val="000000"/>
              </a:solidFill>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Hauteur  des véhicules : attention aux antennes, échelles, mâts télescopiques d'éclairage, canon des FMOGP, etc.</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Se rappeler que la consignation des caténaires ne provoque pas l'arrêt automatique des locomotives diesels.</a:t>
            </a:r>
            <a:r>
              <a:rPr lang="fr-FR" altLang="fr-FR" sz="2000" b="1">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u numéro de diapositive 5">
            <a:extLst>
              <a:ext uri="{FF2B5EF4-FFF2-40B4-BE49-F238E27FC236}">
                <a16:creationId xmlns:a16="http://schemas.microsoft.com/office/drawing/2014/main" id="{07C049DF-278E-FB19-74F9-CFDCA13811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C546431-0E15-440B-B797-98AEA0C6C196}" type="slidenum">
              <a:rPr lang="fr-FR" altLang="fr-FR" sz="1200" smtClean="0">
                <a:solidFill>
                  <a:srgbClr val="898989"/>
                </a:solidFill>
              </a:rPr>
              <a:pPr>
                <a:spcBef>
                  <a:spcPct val="0"/>
                </a:spcBef>
                <a:buFontTx/>
                <a:buNone/>
              </a:pPr>
              <a:t>129</a:t>
            </a:fld>
            <a:endParaRPr lang="fr-FR" altLang="fr-FR" sz="1200">
              <a:solidFill>
                <a:srgbClr val="898989"/>
              </a:solidFill>
            </a:endParaRPr>
          </a:p>
        </p:txBody>
      </p:sp>
      <p:sp>
        <p:nvSpPr>
          <p:cNvPr id="167939" name="Espace réservé du numéro de diapositive 1">
            <a:extLst>
              <a:ext uri="{FF2B5EF4-FFF2-40B4-BE49-F238E27FC236}">
                <a16:creationId xmlns:a16="http://schemas.microsoft.com/office/drawing/2014/main" id="{99936D87-E6BA-8679-78C1-A31151B91F2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A71940-C22D-4E7D-8900-682DAFBC5051}" type="slidenum">
              <a:rPr lang="fr-FR" altLang="fr-FR" sz="1200">
                <a:solidFill>
                  <a:srgbClr val="898989"/>
                </a:solidFill>
              </a:rPr>
              <a:pPr algn="r" eaLnBrk="1" hangingPunct="1">
                <a:spcBef>
                  <a:spcPct val="0"/>
                </a:spcBef>
                <a:buFontTx/>
                <a:buNone/>
              </a:pPr>
              <a:t>129</a:t>
            </a:fld>
            <a:endParaRPr lang="fr-FR" altLang="fr-FR" sz="1200">
              <a:solidFill>
                <a:srgbClr val="898989"/>
              </a:solidFill>
            </a:endParaRPr>
          </a:p>
        </p:txBody>
      </p:sp>
      <p:sp>
        <p:nvSpPr>
          <p:cNvPr id="167940" name="Titre 8">
            <a:extLst>
              <a:ext uri="{FF2B5EF4-FFF2-40B4-BE49-F238E27FC236}">
                <a16:creationId xmlns:a16="http://schemas.microsoft.com/office/drawing/2014/main" id="{02B970BD-A24A-A2D0-B99B-19A3BBB0D63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Procédures opérationnelles</a:t>
            </a:r>
          </a:p>
        </p:txBody>
      </p:sp>
      <p:sp>
        <p:nvSpPr>
          <p:cNvPr id="167941" name="Rectangle 3">
            <a:extLst>
              <a:ext uri="{FF2B5EF4-FFF2-40B4-BE49-F238E27FC236}">
                <a16:creationId xmlns:a16="http://schemas.microsoft.com/office/drawing/2014/main" id="{AA0B1A0D-BB23-3917-8BB1-763C04752947}"/>
              </a:ext>
            </a:extLst>
          </p:cNvPr>
          <p:cNvSpPr>
            <a:spLocks noChangeArrowheads="1"/>
          </p:cNvSpPr>
          <p:nvPr/>
        </p:nvSpPr>
        <p:spPr bwMode="auto">
          <a:xfrm>
            <a:off x="414338" y="1416050"/>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SNCF :</a:t>
            </a:r>
          </a:p>
        </p:txBody>
      </p:sp>
      <p:sp>
        <p:nvSpPr>
          <p:cNvPr id="167942" name="Rectangle 7">
            <a:extLst>
              <a:ext uri="{FF2B5EF4-FFF2-40B4-BE49-F238E27FC236}">
                <a16:creationId xmlns:a16="http://schemas.microsoft.com/office/drawing/2014/main" id="{32006925-2AE3-B4C0-C768-7C2CAC5ECC04}"/>
              </a:ext>
            </a:extLst>
          </p:cNvPr>
          <p:cNvSpPr>
            <a:spLocks noChangeArrowheads="1"/>
          </p:cNvSpPr>
          <p:nvPr/>
        </p:nvSpPr>
        <p:spPr bwMode="auto">
          <a:xfrm>
            <a:off x="533400" y="2057400"/>
            <a:ext cx="8153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Avant une manœuvre sur une canalisation métallique à moins de 50 m de la voie : </a:t>
            </a:r>
            <a:endParaRPr lang="fr-FR" altLang="fr-FR" sz="2000">
              <a:solidFill>
                <a:srgbClr val="000000"/>
              </a:solidFill>
              <a:cs typeface="Times New Roman" panose="02020603050405020304" pitchFamily="18" charset="0"/>
            </a:endParaRPr>
          </a:p>
          <a:p>
            <a:pPr>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S'abstenir de toucher les canalisations à mains nues,</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Avant tout travail sur ces canalisations, les mettre à  la terre (en utilisant les gants 1 000 V),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la canalisation doit être provisoirement coupée, au préalable ponter électriquement la canalisation en utilisant les gants 1 000 V.</a:t>
            </a:r>
          </a:p>
        </p:txBody>
      </p:sp>
      <p:pic>
        <p:nvPicPr>
          <p:cNvPr id="167943" name="Picture 9" descr="DOD - Réseaux - Energie - Electricité_Page_28">
            <a:extLst>
              <a:ext uri="{FF2B5EF4-FFF2-40B4-BE49-F238E27FC236}">
                <a16:creationId xmlns:a16="http://schemas.microsoft.com/office/drawing/2014/main" id="{3B073215-8B87-CCCB-5911-83247DFCD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41" t="51588" r="58459" b="42929"/>
          <a:stretch>
            <a:fillRect/>
          </a:stretch>
        </p:blipFill>
        <p:spPr bwMode="auto">
          <a:xfrm>
            <a:off x="7010400" y="4953000"/>
            <a:ext cx="14097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5">
            <a:extLst>
              <a:ext uri="{FF2B5EF4-FFF2-40B4-BE49-F238E27FC236}">
                <a16:creationId xmlns:a16="http://schemas.microsoft.com/office/drawing/2014/main" id="{94902F9F-CE77-4698-03DA-BC0F7CFF916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7EA4E53-B9D0-4B5C-BCB9-091904B8FC2C}"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
        <p:nvSpPr>
          <p:cNvPr id="23555" name="Titre 8">
            <a:extLst>
              <a:ext uri="{FF2B5EF4-FFF2-40B4-BE49-F238E27FC236}">
                <a16:creationId xmlns:a16="http://schemas.microsoft.com/office/drawing/2014/main" id="{C8FE80DE-454B-A408-41CB-E7800B0ACB9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23556" name="Rectangle 1027">
            <a:extLst>
              <a:ext uri="{FF2B5EF4-FFF2-40B4-BE49-F238E27FC236}">
                <a16:creationId xmlns:a16="http://schemas.microsoft.com/office/drawing/2014/main" id="{9857226D-5DFE-762D-E6F3-93CF3C12C0F5}"/>
              </a:ext>
            </a:extLst>
          </p:cNvPr>
          <p:cNvSpPr>
            <a:spLocks noChangeArrowheads="1"/>
          </p:cNvSpPr>
          <p:nvPr/>
        </p:nvSpPr>
        <p:spPr bwMode="auto">
          <a:xfrm>
            <a:off x="457200" y="1371600"/>
            <a:ext cx="8077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Circuit électrique :</a:t>
            </a:r>
            <a:r>
              <a:rPr lang="fr-FR" altLang="fr-FR" sz="2000">
                <a:solidFill>
                  <a:srgbClr val="000000"/>
                </a:solidFill>
                <a:latin typeface="Times New Roman" panose="02020603050405020304" pitchFamily="18" charset="0"/>
                <a:cs typeface="Calibri" panose="020F0502020204030204" pitchFamily="34" charset="0"/>
              </a:rPr>
              <a:t> P</a:t>
            </a:r>
            <a:r>
              <a:rPr lang="fr-FR" altLang="fr-FR" sz="2000">
                <a:solidFill>
                  <a:srgbClr val="000000"/>
                </a:solidFill>
                <a:latin typeface="Times New Roman" panose="02020603050405020304" pitchFamily="18" charset="0"/>
                <a:cs typeface="Times New Roman" panose="02020603050405020304" pitchFamily="18" charset="0"/>
              </a:rPr>
              <a:t>arcours fermé comportant une suite de conducteurs électriques.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Le circuit comporte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Une pile P, produisant le courant,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Une lampe L, utilisant le courant,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 interrupteur K,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Des fils de connexion métalliques. </a:t>
            </a:r>
          </a:p>
        </p:txBody>
      </p:sp>
      <p:pic>
        <p:nvPicPr>
          <p:cNvPr id="23557" name="Picture 1028">
            <a:extLst>
              <a:ext uri="{FF2B5EF4-FFF2-40B4-BE49-F238E27FC236}">
                <a16:creationId xmlns:a16="http://schemas.microsoft.com/office/drawing/2014/main" id="{E7DE6258-AA53-1223-DD72-9C7054D65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438400"/>
            <a:ext cx="463391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029">
            <a:extLst>
              <a:ext uri="{FF2B5EF4-FFF2-40B4-BE49-F238E27FC236}">
                <a16:creationId xmlns:a16="http://schemas.microsoft.com/office/drawing/2014/main" id="{F541C2A2-3C6F-FCB0-1CA2-82EA533625A6}"/>
              </a:ext>
            </a:extLst>
          </p:cNvPr>
          <p:cNvSpPr txBox="1">
            <a:spLocks noChangeArrowheads="1"/>
          </p:cNvSpPr>
          <p:nvPr/>
        </p:nvSpPr>
        <p:spPr bwMode="auto">
          <a:xfrm>
            <a:off x="6629400" y="26670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K</a:t>
            </a:r>
          </a:p>
        </p:txBody>
      </p:sp>
    </p:spTree>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u numéro de diapositive 5">
            <a:extLst>
              <a:ext uri="{FF2B5EF4-FFF2-40B4-BE49-F238E27FC236}">
                <a16:creationId xmlns:a16="http://schemas.microsoft.com/office/drawing/2014/main" id="{B3C0B868-F584-83CD-04B8-05B7466E0D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4C25B43-3A87-4727-AF93-1FBC9863A6AE}" type="slidenum">
              <a:rPr lang="fr-FR" altLang="fr-FR" sz="1200" smtClean="0">
                <a:solidFill>
                  <a:srgbClr val="898989"/>
                </a:solidFill>
              </a:rPr>
              <a:pPr>
                <a:spcBef>
                  <a:spcPct val="0"/>
                </a:spcBef>
                <a:buFontTx/>
                <a:buNone/>
              </a:pPr>
              <a:t>130</a:t>
            </a:fld>
            <a:endParaRPr lang="fr-FR" altLang="fr-FR" sz="1200">
              <a:solidFill>
                <a:srgbClr val="898989"/>
              </a:solidFill>
            </a:endParaRPr>
          </a:p>
        </p:txBody>
      </p:sp>
      <p:sp>
        <p:nvSpPr>
          <p:cNvPr id="168963" name="Espace réservé du numéro de diapositive 1">
            <a:extLst>
              <a:ext uri="{FF2B5EF4-FFF2-40B4-BE49-F238E27FC236}">
                <a16:creationId xmlns:a16="http://schemas.microsoft.com/office/drawing/2014/main" id="{22B41BEA-0ABD-BB52-4377-3B074DCB369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24A7F7-DC22-4172-BE0A-4B105CA66E4A}" type="slidenum">
              <a:rPr lang="fr-FR" altLang="fr-FR" sz="1200">
                <a:solidFill>
                  <a:srgbClr val="898989"/>
                </a:solidFill>
              </a:rPr>
              <a:pPr algn="r" eaLnBrk="1" hangingPunct="1">
                <a:spcBef>
                  <a:spcPct val="0"/>
                </a:spcBef>
                <a:buFontTx/>
                <a:buNone/>
              </a:pPr>
              <a:t>130</a:t>
            </a:fld>
            <a:endParaRPr lang="fr-FR" altLang="fr-FR" sz="1200">
              <a:solidFill>
                <a:srgbClr val="898989"/>
              </a:solidFill>
            </a:endParaRPr>
          </a:p>
        </p:txBody>
      </p:sp>
      <p:sp>
        <p:nvSpPr>
          <p:cNvPr id="168964" name="Titre 8">
            <a:extLst>
              <a:ext uri="{FF2B5EF4-FFF2-40B4-BE49-F238E27FC236}">
                <a16:creationId xmlns:a16="http://schemas.microsoft.com/office/drawing/2014/main" id="{45EA672E-2EC6-33B3-AD30-0653F109BC4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68965" name="Image 3">
            <a:extLst>
              <a:ext uri="{FF2B5EF4-FFF2-40B4-BE49-F238E27FC236}">
                <a16:creationId xmlns:a16="http://schemas.microsoft.com/office/drawing/2014/main" id="{29F1E9FC-92FC-0E1F-B6B2-174B4C2E2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78" t="51050" r="5478" b="31055"/>
          <a:stretch>
            <a:fillRect/>
          </a:stretch>
        </p:blipFill>
        <p:spPr bwMode="auto">
          <a:xfrm>
            <a:off x="384175" y="2451100"/>
            <a:ext cx="83756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u numéro de diapositive 5">
            <a:extLst>
              <a:ext uri="{FF2B5EF4-FFF2-40B4-BE49-F238E27FC236}">
                <a16:creationId xmlns:a16="http://schemas.microsoft.com/office/drawing/2014/main" id="{7E4EFCB4-7D77-B711-2687-87BFB21C94A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85FB4D0-A2FF-4D38-AB49-52CD566C0BBA}" type="slidenum">
              <a:rPr lang="fr-FR" altLang="fr-FR" sz="1200" smtClean="0">
                <a:solidFill>
                  <a:srgbClr val="898989"/>
                </a:solidFill>
              </a:rPr>
              <a:pPr>
                <a:spcBef>
                  <a:spcPct val="0"/>
                </a:spcBef>
                <a:buFontTx/>
                <a:buNone/>
              </a:pPr>
              <a:t>131</a:t>
            </a:fld>
            <a:endParaRPr lang="fr-FR" altLang="fr-FR" sz="1200">
              <a:solidFill>
                <a:srgbClr val="898989"/>
              </a:solidFill>
            </a:endParaRPr>
          </a:p>
        </p:txBody>
      </p:sp>
      <p:sp>
        <p:nvSpPr>
          <p:cNvPr id="169987" name="Espace réservé du numéro de diapositive 1">
            <a:extLst>
              <a:ext uri="{FF2B5EF4-FFF2-40B4-BE49-F238E27FC236}">
                <a16:creationId xmlns:a16="http://schemas.microsoft.com/office/drawing/2014/main" id="{3CA0DEC4-E444-03EE-CFDE-D7C8F7A7761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9CEC6D-4EEE-4B86-A417-4EA34F88A6D7}" type="slidenum">
              <a:rPr lang="fr-FR" altLang="fr-FR" sz="1200">
                <a:solidFill>
                  <a:srgbClr val="898989"/>
                </a:solidFill>
              </a:rPr>
              <a:pPr algn="r" eaLnBrk="1" hangingPunct="1">
                <a:spcBef>
                  <a:spcPct val="0"/>
                </a:spcBef>
                <a:buFontTx/>
                <a:buNone/>
              </a:pPr>
              <a:t>131</a:t>
            </a:fld>
            <a:endParaRPr lang="fr-FR" altLang="fr-FR" sz="1200">
              <a:solidFill>
                <a:srgbClr val="898989"/>
              </a:solidFill>
            </a:endParaRPr>
          </a:p>
        </p:txBody>
      </p:sp>
      <p:sp>
        <p:nvSpPr>
          <p:cNvPr id="169988" name="Titre 8">
            <a:extLst>
              <a:ext uri="{FF2B5EF4-FFF2-40B4-BE49-F238E27FC236}">
                <a16:creationId xmlns:a16="http://schemas.microsoft.com/office/drawing/2014/main" id="{3F76F99B-18C7-4716-14AD-F65AD27137A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69989" name="Rectangle 3">
            <a:extLst>
              <a:ext uri="{FF2B5EF4-FFF2-40B4-BE49-F238E27FC236}">
                <a16:creationId xmlns:a16="http://schemas.microsoft.com/office/drawing/2014/main" id="{A5ED7E39-4326-AFFF-8BB9-D49809A35874}"/>
              </a:ext>
            </a:extLst>
          </p:cNvPr>
          <p:cNvSpPr>
            <a:spLocks noChangeArrowheads="1"/>
          </p:cNvSpPr>
          <p:nvPr/>
        </p:nvSpPr>
        <p:spPr bwMode="auto">
          <a:xfrm>
            <a:off x="392113" y="1414463"/>
            <a:ext cx="1447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a:t>
            </a:r>
            <a:endParaRPr lang="fr-FR" altLang="fr-FR" sz="2000">
              <a:latin typeface="Times New Roman" panose="02020603050405020304" pitchFamily="18" charset="0"/>
              <a:cs typeface="Times New Roman" panose="02020603050405020304" pitchFamily="18" charset="0"/>
            </a:endParaRPr>
          </a:p>
        </p:txBody>
      </p:sp>
      <p:sp>
        <p:nvSpPr>
          <p:cNvPr id="169990" name="Rectangle 7">
            <a:extLst>
              <a:ext uri="{FF2B5EF4-FFF2-40B4-BE49-F238E27FC236}">
                <a16:creationId xmlns:a16="http://schemas.microsoft.com/office/drawing/2014/main" id="{AF18440A-D5DC-D7DB-126C-1E0E76F87C93}"/>
              </a:ext>
            </a:extLst>
          </p:cNvPr>
          <p:cNvSpPr>
            <a:spLocks noChangeArrowheads="1"/>
          </p:cNvSpPr>
          <p:nvPr/>
        </p:nvSpPr>
        <p:spPr bwMode="auto">
          <a:xfrm>
            <a:off x="609600" y="2209800"/>
            <a:ext cx="7848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Transformateurs d’alimentation de la Ligne Aérienne de Contact (LAC) sont alimentés en 20 kV (20 000 volts).</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Alimentent la LAC entre les stations avec une </a:t>
            </a:r>
          </a:p>
          <a:p>
            <a:pPr algn="just">
              <a:spcBef>
                <a:spcPct val="0"/>
              </a:spcBef>
              <a:buFont typeface="Wingdings" panose="05000000000000000000" pitchFamily="2" charset="2"/>
              <a:buNone/>
            </a:pPr>
            <a:r>
              <a:rPr lang="fr-FR" altLang="fr-FR" sz="2000">
                <a:solidFill>
                  <a:srgbClr val="000000"/>
                </a:solidFill>
                <a:latin typeface="Times New Roman" panose="02020603050405020304" pitchFamily="18" charset="0"/>
                <a:cs typeface="Times New Roman" panose="02020603050405020304" pitchFamily="18" charset="0"/>
              </a:rPr>
              <a:t>tension de 750 volts en continu.</a:t>
            </a:r>
          </a:p>
        </p:txBody>
      </p:sp>
      <p:pic>
        <p:nvPicPr>
          <p:cNvPr id="169991" name="Image 1">
            <a:extLst>
              <a:ext uri="{FF2B5EF4-FFF2-40B4-BE49-F238E27FC236}">
                <a16:creationId xmlns:a16="http://schemas.microsoft.com/office/drawing/2014/main" id="{9E87AA7D-7CCD-448D-4FA6-2CE5C9BE8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95600"/>
            <a:ext cx="24860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u numéro de diapositive 5">
            <a:extLst>
              <a:ext uri="{FF2B5EF4-FFF2-40B4-BE49-F238E27FC236}">
                <a16:creationId xmlns:a16="http://schemas.microsoft.com/office/drawing/2014/main" id="{9CADD063-8EBC-6F6D-7C14-6A77CDCD9E1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4D9329-0C2B-4BD3-B667-FAAEA8FD96D2}" type="slidenum">
              <a:rPr lang="fr-FR" altLang="fr-FR" sz="1200">
                <a:solidFill>
                  <a:srgbClr val="898989"/>
                </a:solidFill>
              </a:rPr>
              <a:pPr algn="r" eaLnBrk="1" hangingPunct="1">
                <a:spcBef>
                  <a:spcPct val="0"/>
                </a:spcBef>
                <a:buFontTx/>
                <a:buNone/>
              </a:pPr>
              <a:t>132</a:t>
            </a:fld>
            <a:endParaRPr lang="fr-FR" altLang="fr-FR" sz="1200">
              <a:solidFill>
                <a:srgbClr val="898989"/>
              </a:solidFill>
            </a:endParaRPr>
          </a:p>
        </p:txBody>
      </p:sp>
      <p:sp>
        <p:nvSpPr>
          <p:cNvPr id="171011" name="Espace réservé du numéro de diapositive 1">
            <a:extLst>
              <a:ext uri="{FF2B5EF4-FFF2-40B4-BE49-F238E27FC236}">
                <a16:creationId xmlns:a16="http://schemas.microsoft.com/office/drawing/2014/main" id="{6C15F511-5C5A-5268-E12A-C15EC6B7694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9433E3-EBFF-4FE3-953E-D39ECFAC5C4D}" type="slidenum">
              <a:rPr lang="fr-FR" altLang="fr-FR" sz="1200">
                <a:solidFill>
                  <a:srgbClr val="898989"/>
                </a:solidFill>
              </a:rPr>
              <a:pPr algn="r" eaLnBrk="1" hangingPunct="1">
                <a:spcBef>
                  <a:spcPct val="0"/>
                </a:spcBef>
                <a:buFontTx/>
                <a:buNone/>
              </a:pPr>
              <a:t>132</a:t>
            </a:fld>
            <a:endParaRPr lang="fr-FR" altLang="fr-FR" sz="1200">
              <a:solidFill>
                <a:srgbClr val="898989"/>
              </a:solidFill>
            </a:endParaRPr>
          </a:p>
        </p:txBody>
      </p:sp>
      <p:sp>
        <p:nvSpPr>
          <p:cNvPr id="171012" name="Titre 8">
            <a:extLst>
              <a:ext uri="{FF2B5EF4-FFF2-40B4-BE49-F238E27FC236}">
                <a16:creationId xmlns:a16="http://schemas.microsoft.com/office/drawing/2014/main" id="{E918B104-B59D-8149-3524-2629D96E245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1013" name="Rectangle 3">
            <a:extLst>
              <a:ext uri="{FF2B5EF4-FFF2-40B4-BE49-F238E27FC236}">
                <a16:creationId xmlns:a16="http://schemas.microsoft.com/office/drawing/2014/main" id="{1D089F02-337F-3E4F-A11F-7CA94BC4CDA8}"/>
              </a:ext>
            </a:extLst>
          </p:cNvPr>
          <p:cNvSpPr>
            <a:spLocks noChangeArrowheads="1"/>
          </p:cNvSpPr>
          <p:nvPr/>
        </p:nvSpPr>
        <p:spPr bwMode="auto">
          <a:xfrm>
            <a:off x="381000" y="1296988"/>
            <a:ext cx="145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a:t>
            </a:r>
            <a:endParaRPr lang="fr-FR" altLang="fr-FR" sz="2000">
              <a:latin typeface="Times New Roman" panose="02020603050405020304" pitchFamily="18" charset="0"/>
              <a:cs typeface="Times New Roman" panose="02020603050405020304" pitchFamily="18" charset="0"/>
            </a:endParaRPr>
          </a:p>
        </p:txBody>
      </p:sp>
      <p:sp>
        <p:nvSpPr>
          <p:cNvPr id="171014" name="Rectangle 7">
            <a:extLst>
              <a:ext uri="{FF2B5EF4-FFF2-40B4-BE49-F238E27FC236}">
                <a16:creationId xmlns:a16="http://schemas.microsoft.com/office/drawing/2014/main" id="{11CB3E7F-E547-1A03-95FB-16BFD7426B5B}"/>
              </a:ext>
            </a:extLst>
          </p:cNvPr>
          <p:cNvSpPr>
            <a:spLocks noChangeArrowheads="1"/>
          </p:cNvSpPr>
          <p:nvPr/>
        </p:nvSpPr>
        <p:spPr bwMode="auto">
          <a:xfrm>
            <a:off x="533400" y="1905000"/>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Hauteur de la LAC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rPr>
              <a:t> généralement de l’ordre de 6 m. mais peut varier jusqu’à 3,60 m. pour certains passages particuliers (passage sous trémies, station de Perrache, LAC surbaissée du T 5 vers l’aéroport de Bron).</a:t>
            </a:r>
          </a:p>
        </p:txBody>
      </p:sp>
      <p:sp>
        <p:nvSpPr>
          <p:cNvPr id="171015" name="Rectangle 9">
            <a:extLst>
              <a:ext uri="{FF2B5EF4-FFF2-40B4-BE49-F238E27FC236}">
                <a16:creationId xmlns:a16="http://schemas.microsoft.com/office/drawing/2014/main" id="{CB942EEE-5BEA-F06F-7943-DD018ADCD73C}"/>
              </a:ext>
            </a:extLst>
          </p:cNvPr>
          <p:cNvSpPr>
            <a:spLocks noChangeArrowheads="1"/>
          </p:cNvSpPr>
          <p:nvPr/>
        </p:nvSpPr>
        <p:spPr bwMode="auto">
          <a:xfrm>
            <a:off x="2400300" y="1771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71016" name="Rectangle 11">
            <a:extLst>
              <a:ext uri="{FF2B5EF4-FFF2-40B4-BE49-F238E27FC236}">
                <a16:creationId xmlns:a16="http://schemas.microsoft.com/office/drawing/2014/main" id="{95D930CB-2E75-AD67-3DFA-AEE93705DB55}"/>
              </a:ext>
            </a:extLst>
          </p:cNvPr>
          <p:cNvSpPr>
            <a:spLocks noChangeArrowheads="1"/>
          </p:cNvSpPr>
          <p:nvPr/>
        </p:nvSpPr>
        <p:spPr bwMode="auto">
          <a:xfrm>
            <a:off x="3228975" y="-133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1017" name="Picture 10">
            <a:extLst>
              <a:ext uri="{FF2B5EF4-FFF2-40B4-BE49-F238E27FC236}">
                <a16:creationId xmlns:a16="http://schemas.microsoft.com/office/drawing/2014/main" id="{D3086695-EB62-8BF8-AFA8-AAF0F14B9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320"/>
          <a:stretch>
            <a:fillRect/>
          </a:stretch>
        </p:blipFill>
        <p:spPr bwMode="auto">
          <a:xfrm>
            <a:off x="2362200" y="2971800"/>
            <a:ext cx="390525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8" name="Line 12">
            <a:extLst>
              <a:ext uri="{FF2B5EF4-FFF2-40B4-BE49-F238E27FC236}">
                <a16:creationId xmlns:a16="http://schemas.microsoft.com/office/drawing/2014/main" id="{DE72919A-5AC7-3F48-91C2-C5AD1887AD10}"/>
              </a:ext>
            </a:extLst>
          </p:cNvPr>
          <p:cNvSpPr>
            <a:spLocks noChangeShapeType="1"/>
          </p:cNvSpPr>
          <p:nvPr/>
        </p:nvSpPr>
        <p:spPr bwMode="auto">
          <a:xfrm>
            <a:off x="5715000" y="3124200"/>
            <a:ext cx="0" cy="990600"/>
          </a:xfrm>
          <a:prstGeom prst="line">
            <a:avLst/>
          </a:prstGeom>
          <a:noFill/>
          <a:ln w="254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1019" name="Text Box 13">
            <a:extLst>
              <a:ext uri="{FF2B5EF4-FFF2-40B4-BE49-F238E27FC236}">
                <a16:creationId xmlns:a16="http://schemas.microsoft.com/office/drawing/2014/main" id="{CE03E9DA-2E73-A217-084D-A036558CFF16}"/>
              </a:ext>
            </a:extLst>
          </p:cNvPr>
          <p:cNvSpPr txBox="1">
            <a:spLocks noChangeArrowheads="1"/>
          </p:cNvSpPr>
          <p:nvPr/>
        </p:nvSpPr>
        <p:spPr bwMode="auto">
          <a:xfrm>
            <a:off x="5029200" y="3429000"/>
            <a:ext cx="571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chemeClr val="bg1"/>
                </a:solidFill>
                <a:latin typeface="Times New Roman" panose="02020603050405020304" pitchFamily="18" charset="0"/>
              </a:rPr>
              <a:t>6 m</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Espace réservé du numéro de diapositive 5">
            <a:extLst>
              <a:ext uri="{FF2B5EF4-FFF2-40B4-BE49-F238E27FC236}">
                <a16:creationId xmlns:a16="http://schemas.microsoft.com/office/drawing/2014/main" id="{DD12A958-36C2-B45C-AA2D-4534BF44777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D5281A9-881B-4084-92AB-AD2D339ADE86}" type="slidenum">
              <a:rPr lang="fr-FR" altLang="fr-FR" sz="1200">
                <a:solidFill>
                  <a:srgbClr val="898989"/>
                </a:solidFill>
              </a:rPr>
              <a:pPr algn="r" eaLnBrk="1" hangingPunct="1">
                <a:spcBef>
                  <a:spcPct val="0"/>
                </a:spcBef>
                <a:buFontTx/>
                <a:buNone/>
              </a:pPr>
              <a:t>133</a:t>
            </a:fld>
            <a:endParaRPr lang="fr-FR" altLang="fr-FR" sz="1200">
              <a:solidFill>
                <a:srgbClr val="898989"/>
              </a:solidFill>
            </a:endParaRPr>
          </a:p>
        </p:txBody>
      </p:sp>
      <p:sp>
        <p:nvSpPr>
          <p:cNvPr id="172035" name="Espace réservé du numéro de diapositive 1">
            <a:extLst>
              <a:ext uri="{FF2B5EF4-FFF2-40B4-BE49-F238E27FC236}">
                <a16:creationId xmlns:a16="http://schemas.microsoft.com/office/drawing/2014/main" id="{BDA14E38-1BC0-EB7A-F946-80868E460F9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EEBDF5-B755-4E02-AAD2-4BDB89C45722}" type="slidenum">
              <a:rPr lang="fr-FR" altLang="fr-FR" sz="1200">
                <a:solidFill>
                  <a:srgbClr val="898989"/>
                </a:solidFill>
              </a:rPr>
              <a:pPr algn="r" eaLnBrk="1" hangingPunct="1">
                <a:spcBef>
                  <a:spcPct val="0"/>
                </a:spcBef>
                <a:buFontTx/>
                <a:buNone/>
              </a:pPr>
              <a:t>133</a:t>
            </a:fld>
            <a:endParaRPr lang="fr-FR" altLang="fr-FR" sz="1200">
              <a:solidFill>
                <a:srgbClr val="898989"/>
              </a:solidFill>
            </a:endParaRPr>
          </a:p>
        </p:txBody>
      </p:sp>
      <p:sp>
        <p:nvSpPr>
          <p:cNvPr id="172036" name="Titre 8">
            <a:extLst>
              <a:ext uri="{FF2B5EF4-FFF2-40B4-BE49-F238E27FC236}">
                <a16:creationId xmlns:a16="http://schemas.microsoft.com/office/drawing/2014/main" id="{5C5CCAE8-AAA0-2BFB-657C-CF9CA3B2C75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2037" name="Rectangle 3">
            <a:extLst>
              <a:ext uri="{FF2B5EF4-FFF2-40B4-BE49-F238E27FC236}">
                <a16:creationId xmlns:a16="http://schemas.microsoft.com/office/drawing/2014/main" id="{3CCF061A-B7B6-CB7A-D368-19A6DC93E480}"/>
              </a:ext>
            </a:extLst>
          </p:cNvPr>
          <p:cNvSpPr>
            <a:spLocks noChangeArrowheads="1"/>
          </p:cNvSpPr>
          <p:nvPr/>
        </p:nvSpPr>
        <p:spPr bwMode="auto">
          <a:xfrm>
            <a:off x="392113" y="1414463"/>
            <a:ext cx="20558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LAC </a:t>
            </a:r>
            <a:endParaRPr lang="fr-FR" altLang="fr-FR" sz="2000">
              <a:latin typeface="Times New Roman" panose="02020603050405020304" pitchFamily="18" charset="0"/>
              <a:cs typeface="Times New Roman" panose="02020603050405020304" pitchFamily="18" charset="0"/>
            </a:endParaRPr>
          </a:p>
        </p:txBody>
      </p:sp>
      <p:sp>
        <p:nvSpPr>
          <p:cNvPr id="172038" name="Rectangle 7">
            <a:extLst>
              <a:ext uri="{FF2B5EF4-FFF2-40B4-BE49-F238E27FC236}">
                <a16:creationId xmlns:a16="http://schemas.microsoft.com/office/drawing/2014/main" id="{5283E335-5829-5B5B-C291-37B62F5E89FB}"/>
              </a:ext>
            </a:extLst>
          </p:cNvPr>
          <p:cNvSpPr>
            <a:spLocks noChangeArrowheads="1"/>
          </p:cNvSpPr>
          <p:nvPr/>
        </p:nvSpPr>
        <p:spPr bwMode="auto">
          <a:xfrm>
            <a:off x="533400" y="1981200"/>
            <a:ext cx="78486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 Dessert toutes les lignes de tramway ainsi que les centres de maintenance.</a:t>
            </a:r>
          </a:p>
          <a:p>
            <a:pPr algn="just">
              <a:spcBef>
                <a:spcPct val="0"/>
              </a:spcBef>
              <a:buFont typeface="Wingdings" panose="05000000000000000000" pitchFamily="2" charset="2"/>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 Composée de l’ensemble des câbles, qu’ils soient en contact avec les pantographes ou qu’il s’agisse de câbles de fixation aux poteaux.</a:t>
            </a:r>
          </a:p>
          <a:p>
            <a:pPr algn="just">
              <a:spcBef>
                <a:spcPct val="0"/>
              </a:spcBef>
              <a:buFont typeface="Wingdings" panose="05000000000000000000" pitchFamily="2" charset="2"/>
              <a:buChar char="è"/>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a:t>
            </a:r>
            <a:r>
              <a:rPr lang="fr-FR" altLang="fr-FR" sz="2000">
                <a:solidFill>
                  <a:srgbClr val="000000"/>
                </a:solidFill>
                <a:latin typeface="Times New Roman" panose="02020603050405020304" pitchFamily="18" charset="0"/>
                <a:cs typeface="Times New Roman" panose="02020603050405020304" pitchFamily="18" charset="0"/>
              </a:rPr>
              <a:t>ramways captent l’énergie nécessaire à leur fonctionnement par un pantographe en contact.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R</a:t>
            </a:r>
            <a:r>
              <a:rPr lang="fr-FR" altLang="fr-FR" sz="2000" b="1">
                <a:solidFill>
                  <a:srgbClr val="000000"/>
                </a:solidFill>
                <a:latin typeface="Times New Roman" panose="02020603050405020304" pitchFamily="18" charset="0"/>
                <a:cs typeface="Times New Roman" panose="02020603050405020304" pitchFamily="18" charset="0"/>
              </a:rPr>
              <a:t>etour de courant de traction se fait par l’intermédiaire des rails.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Espace réservé du numéro de diapositive 5">
            <a:extLst>
              <a:ext uri="{FF2B5EF4-FFF2-40B4-BE49-F238E27FC236}">
                <a16:creationId xmlns:a16="http://schemas.microsoft.com/office/drawing/2014/main" id="{E533C28C-9F01-6463-55C7-9D160D1BAF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BDBBEE3-8B72-490D-A184-2DEBC751345C}" type="slidenum">
              <a:rPr lang="fr-FR" altLang="fr-FR" sz="1200" smtClean="0">
                <a:solidFill>
                  <a:srgbClr val="898989"/>
                </a:solidFill>
              </a:rPr>
              <a:pPr>
                <a:spcBef>
                  <a:spcPct val="0"/>
                </a:spcBef>
                <a:buFontTx/>
                <a:buNone/>
              </a:pPr>
              <a:t>134</a:t>
            </a:fld>
            <a:endParaRPr lang="fr-FR" altLang="fr-FR" sz="1200">
              <a:solidFill>
                <a:srgbClr val="898989"/>
              </a:solidFill>
            </a:endParaRPr>
          </a:p>
        </p:txBody>
      </p:sp>
      <p:sp>
        <p:nvSpPr>
          <p:cNvPr id="173059" name="Espace réservé du numéro de diapositive 1">
            <a:extLst>
              <a:ext uri="{FF2B5EF4-FFF2-40B4-BE49-F238E27FC236}">
                <a16:creationId xmlns:a16="http://schemas.microsoft.com/office/drawing/2014/main" id="{2636D5BC-E49A-3E97-4D55-4F835DB14F4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7B960EC-4163-4B18-AA3F-32C528E7C3E6}" type="slidenum">
              <a:rPr lang="fr-FR" altLang="fr-FR" sz="1200">
                <a:solidFill>
                  <a:srgbClr val="898989"/>
                </a:solidFill>
              </a:rPr>
              <a:pPr algn="r" eaLnBrk="1" hangingPunct="1">
                <a:spcBef>
                  <a:spcPct val="0"/>
                </a:spcBef>
                <a:buFontTx/>
                <a:buNone/>
              </a:pPr>
              <a:t>134</a:t>
            </a:fld>
            <a:endParaRPr lang="fr-FR" altLang="fr-FR" sz="1200">
              <a:solidFill>
                <a:srgbClr val="898989"/>
              </a:solidFill>
            </a:endParaRPr>
          </a:p>
        </p:txBody>
      </p:sp>
      <p:sp>
        <p:nvSpPr>
          <p:cNvPr id="173060" name="Titre 8">
            <a:extLst>
              <a:ext uri="{FF2B5EF4-FFF2-40B4-BE49-F238E27FC236}">
                <a16:creationId xmlns:a16="http://schemas.microsoft.com/office/drawing/2014/main" id="{8A7E3070-07A4-F8B6-DE52-CE02AEBA558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3061" name="Rectangle 3">
            <a:extLst>
              <a:ext uri="{FF2B5EF4-FFF2-40B4-BE49-F238E27FC236}">
                <a16:creationId xmlns:a16="http://schemas.microsoft.com/office/drawing/2014/main" id="{3F090227-7E6E-B166-2438-BAE17D53290E}"/>
              </a:ext>
            </a:extLst>
          </p:cNvPr>
          <p:cNvSpPr>
            <a:spLocks noChangeArrowheads="1"/>
          </p:cNvSpPr>
          <p:nvPr/>
        </p:nvSpPr>
        <p:spPr bwMode="auto">
          <a:xfrm>
            <a:off x="392113" y="1414463"/>
            <a:ext cx="20558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LAC </a:t>
            </a:r>
            <a:endParaRPr lang="fr-FR" altLang="fr-FR" sz="2000">
              <a:latin typeface="Times New Roman" panose="02020603050405020304" pitchFamily="18" charset="0"/>
              <a:cs typeface="Times New Roman" panose="02020603050405020304" pitchFamily="18" charset="0"/>
            </a:endParaRPr>
          </a:p>
        </p:txBody>
      </p:sp>
      <p:sp>
        <p:nvSpPr>
          <p:cNvPr id="173062" name="Rectangle 7">
            <a:extLst>
              <a:ext uri="{FF2B5EF4-FFF2-40B4-BE49-F238E27FC236}">
                <a16:creationId xmlns:a16="http://schemas.microsoft.com/office/drawing/2014/main" id="{16E2D1C3-80E4-4BF4-0A61-C3C3C620C6EF}"/>
              </a:ext>
            </a:extLst>
          </p:cNvPr>
          <p:cNvSpPr>
            <a:spLocks noChangeArrowheads="1"/>
          </p:cNvSpPr>
          <p:nvPr/>
        </p:nvSpPr>
        <p:spPr bwMode="auto">
          <a:xfrm>
            <a:off x="457200" y="1905000"/>
            <a:ext cx="3733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 Divisée en sections et sous-sections électriques, lesquelles sont séparées par des dispositifs dits de « limite de section ». </a:t>
            </a:r>
          </a:p>
          <a:p>
            <a:pPr algn="just">
              <a:spcBef>
                <a:spcPct val="0"/>
              </a:spcBef>
              <a:buFont typeface="Wingdings" panose="05000000000000000000" pitchFamily="2" charset="2"/>
              <a:buChar char="è"/>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Wingdings" panose="05000000000000000000" pitchFamily="2" charset="2"/>
              <a:buChar char="è"/>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 Limites de sections permettent, d’isoler certaines zones tout en maintenant l’exploitation sur les autres zones. </a:t>
            </a:r>
          </a:p>
        </p:txBody>
      </p:sp>
      <p:sp>
        <p:nvSpPr>
          <p:cNvPr id="173063" name="Rectangle 9">
            <a:extLst>
              <a:ext uri="{FF2B5EF4-FFF2-40B4-BE49-F238E27FC236}">
                <a16:creationId xmlns:a16="http://schemas.microsoft.com/office/drawing/2014/main" id="{0A458C5D-D3C5-888C-DC20-0BD84A6D78B9}"/>
              </a:ext>
            </a:extLst>
          </p:cNvPr>
          <p:cNvSpPr>
            <a:spLocks noChangeArrowheads="1"/>
          </p:cNvSpPr>
          <p:nvPr/>
        </p:nvSpPr>
        <p:spPr bwMode="auto">
          <a:xfrm>
            <a:off x="2400300" y="1771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3064" name="Picture 8" descr="DOD  Réseaux de transport Tramways_Page_12">
            <a:extLst>
              <a:ext uri="{FF2B5EF4-FFF2-40B4-BE49-F238E27FC236}">
                <a16:creationId xmlns:a16="http://schemas.microsoft.com/office/drawing/2014/main" id="{7D692430-2A9C-70AC-EB25-ADD77B999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88" t="51978" r="10597" b="7306"/>
          <a:stretch>
            <a:fillRect/>
          </a:stretch>
        </p:blipFill>
        <p:spPr bwMode="auto">
          <a:xfrm>
            <a:off x="4419600" y="1447800"/>
            <a:ext cx="4343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5" name="Rectangle 10">
            <a:extLst>
              <a:ext uri="{FF2B5EF4-FFF2-40B4-BE49-F238E27FC236}">
                <a16:creationId xmlns:a16="http://schemas.microsoft.com/office/drawing/2014/main" id="{68BA0DE2-5284-22D4-51CA-EEBC71B17317}"/>
              </a:ext>
            </a:extLst>
          </p:cNvPr>
          <p:cNvSpPr>
            <a:spLocks noChangeArrowheads="1"/>
          </p:cNvSpPr>
          <p:nvPr/>
        </p:nvSpPr>
        <p:spPr bwMode="auto">
          <a:xfrm>
            <a:off x="457200" y="5410200"/>
            <a:ext cx="71199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Char char="è"/>
            </a:pPr>
            <a:r>
              <a:rPr lang="fr-FR" altLang="fr-FR" sz="2000">
                <a:solidFill>
                  <a:srgbClr val="000000"/>
                </a:solidFill>
                <a:latin typeface="Times New Roman" panose="02020603050405020304" pitchFamily="18" charset="0"/>
                <a:cs typeface="Times New Roman" panose="02020603050405020304" pitchFamily="18" charset="0"/>
              </a:rPr>
              <a:t> Situées aux mêmes emplacements dans les 2 sens de circulation.</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Espace réservé du numéro de diapositive 5">
            <a:extLst>
              <a:ext uri="{FF2B5EF4-FFF2-40B4-BE49-F238E27FC236}">
                <a16:creationId xmlns:a16="http://schemas.microsoft.com/office/drawing/2014/main" id="{7DA19AFE-1D87-A668-F7A6-78AE861A739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FD5B7C0-1F22-4BBC-AB86-64EB8805451B}" type="slidenum">
              <a:rPr lang="fr-FR" altLang="fr-FR" sz="1200">
                <a:solidFill>
                  <a:srgbClr val="898989"/>
                </a:solidFill>
              </a:rPr>
              <a:pPr algn="r" eaLnBrk="1" hangingPunct="1">
                <a:spcBef>
                  <a:spcPct val="0"/>
                </a:spcBef>
                <a:buFontTx/>
                <a:buNone/>
              </a:pPr>
              <a:t>135</a:t>
            </a:fld>
            <a:endParaRPr lang="fr-FR" altLang="fr-FR" sz="1200">
              <a:solidFill>
                <a:srgbClr val="898989"/>
              </a:solidFill>
            </a:endParaRPr>
          </a:p>
        </p:txBody>
      </p:sp>
      <p:sp>
        <p:nvSpPr>
          <p:cNvPr id="174083" name="Espace réservé du numéro de diapositive 1">
            <a:extLst>
              <a:ext uri="{FF2B5EF4-FFF2-40B4-BE49-F238E27FC236}">
                <a16:creationId xmlns:a16="http://schemas.microsoft.com/office/drawing/2014/main" id="{080E99DB-7F8D-4A84-55F2-F322F081610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2CCC804-2B1B-497A-9FD2-31E981ED025A}" type="slidenum">
              <a:rPr lang="fr-FR" altLang="fr-FR" sz="1200">
                <a:solidFill>
                  <a:srgbClr val="898989"/>
                </a:solidFill>
              </a:rPr>
              <a:pPr algn="r" eaLnBrk="1" hangingPunct="1">
                <a:spcBef>
                  <a:spcPct val="0"/>
                </a:spcBef>
                <a:buFontTx/>
                <a:buNone/>
              </a:pPr>
              <a:t>135</a:t>
            </a:fld>
            <a:endParaRPr lang="fr-FR" altLang="fr-FR" sz="1200">
              <a:solidFill>
                <a:srgbClr val="898989"/>
              </a:solidFill>
            </a:endParaRPr>
          </a:p>
        </p:txBody>
      </p:sp>
      <p:sp>
        <p:nvSpPr>
          <p:cNvPr id="174084" name="Titre 8">
            <a:extLst>
              <a:ext uri="{FF2B5EF4-FFF2-40B4-BE49-F238E27FC236}">
                <a16:creationId xmlns:a16="http://schemas.microsoft.com/office/drawing/2014/main" id="{BFA818C6-33A6-A958-6849-3AD540DEE08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4085" name="Rectangle 3">
            <a:extLst>
              <a:ext uri="{FF2B5EF4-FFF2-40B4-BE49-F238E27FC236}">
                <a16:creationId xmlns:a16="http://schemas.microsoft.com/office/drawing/2014/main" id="{65B539EE-F1F7-B12F-0EEA-C9656312FC52}"/>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pic>
        <p:nvPicPr>
          <p:cNvPr id="174086" name="Image 1">
            <a:extLst>
              <a:ext uri="{FF2B5EF4-FFF2-40B4-BE49-F238E27FC236}">
                <a16:creationId xmlns:a16="http://schemas.microsoft.com/office/drawing/2014/main" id="{425B1D25-9D98-D9E9-D843-638B5122E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67025"/>
            <a:ext cx="39624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Rectangle 8">
            <a:extLst>
              <a:ext uri="{FF2B5EF4-FFF2-40B4-BE49-F238E27FC236}">
                <a16:creationId xmlns:a16="http://schemas.microsoft.com/office/drawing/2014/main" id="{9881003E-E416-0F72-CB42-97C5CFD71124}"/>
              </a:ext>
            </a:extLst>
          </p:cNvPr>
          <p:cNvSpPr>
            <a:spLocks noChangeArrowheads="1"/>
          </p:cNvSpPr>
          <p:nvPr/>
        </p:nvSpPr>
        <p:spPr bwMode="auto">
          <a:xfrm>
            <a:off x="3886200" y="1676400"/>
            <a:ext cx="4800600" cy="13112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Times New Roman" panose="02020603050405020304" pitchFamily="18" charset="0"/>
              </a:rPr>
              <a:t>DLV = 3 mètres</a:t>
            </a:r>
          </a:p>
          <a:p>
            <a:pPr algn="ctr">
              <a:spcBef>
                <a:spcPct val="0"/>
              </a:spcBef>
              <a:buFontTx/>
              <a:buNone/>
            </a:pPr>
            <a:r>
              <a:rPr lang="fr-FR" altLang="fr-FR" sz="2000" b="1">
                <a:latin typeface="Times New Roman" panose="02020603050405020304" pitchFamily="18" charset="0"/>
                <a:cs typeface="Times New Roman" panose="02020603050405020304" pitchFamily="18" charset="0"/>
              </a:rPr>
              <a:t>Si inférieure</a:t>
            </a:r>
          </a:p>
          <a:p>
            <a:pPr algn="ctr">
              <a:spcBef>
                <a:spcPct val="0"/>
              </a:spcBef>
              <a:buFontTx/>
              <a:buNone/>
            </a:pPr>
            <a:r>
              <a:rPr lang="fr-FR" altLang="fr-FR" sz="2000" b="1">
                <a:latin typeface="Times New Roman" panose="02020603050405020304" pitchFamily="18" charset="0"/>
                <a:cs typeface="Times New Roman" panose="02020603050405020304" pitchFamily="18" charset="0"/>
              </a:rPr>
              <a:t>APPLICATION DE LA</a:t>
            </a:r>
          </a:p>
          <a:p>
            <a:pPr algn="ctr">
              <a:spcBef>
                <a:spcPct val="0"/>
              </a:spcBef>
              <a:buFontTx/>
              <a:buNone/>
            </a:pPr>
            <a:r>
              <a:rPr lang="fr-FR" altLang="fr-FR" sz="2000" b="1">
                <a:latin typeface="Times New Roman" panose="02020603050405020304" pitchFamily="18" charset="0"/>
                <a:cs typeface="Times New Roman" panose="02020603050405020304" pitchFamily="18" charset="0"/>
              </a:rPr>
              <a:t>CONSIGNE OPÉRATIONNELLE N°1</a:t>
            </a:r>
            <a:endParaRPr lang="fr-FR" altLang="fr-FR" sz="2000" b="1">
              <a:latin typeface="Times New Roman" panose="02020603050405020304"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Espace réservé du numéro de diapositive 5">
            <a:extLst>
              <a:ext uri="{FF2B5EF4-FFF2-40B4-BE49-F238E27FC236}">
                <a16:creationId xmlns:a16="http://schemas.microsoft.com/office/drawing/2014/main" id="{2B4992B9-44BE-D0C9-C706-2654B49DC35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C70527-E830-4893-9FCF-A7692710A0D9}" type="slidenum">
              <a:rPr lang="fr-FR" altLang="fr-FR" sz="1200">
                <a:solidFill>
                  <a:srgbClr val="898989"/>
                </a:solidFill>
              </a:rPr>
              <a:pPr algn="r" eaLnBrk="1" hangingPunct="1">
                <a:spcBef>
                  <a:spcPct val="0"/>
                </a:spcBef>
                <a:buFontTx/>
                <a:buNone/>
              </a:pPr>
              <a:t>136</a:t>
            </a:fld>
            <a:endParaRPr lang="fr-FR" altLang="fr-FR" sz="1200">
              <a:solidFill>
                <a:srgbClr val="898989"/>
              </a:solidFill>
            </a:endParaRPr>
          </a:p>
        </p:txBody>
      </p:sp>
      <p:sp>
        <p:nvSpPr>
          <p:cNvPr id="175107" name="Espace réservé du numéro de diapositive 1">
            <a:extLst>
              <a:ext uri="{FF2B5EF4-FFF2-40B4-BE49-F238E27FC236}">
                <a16:creationId xmlns:a16="http://schemas.microsoft.com/office/drawing/2014/main" id="{1347A286-ACDE-FBEC-3F63-7B02B32830E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91E11ED-BAAD-4EDC-8C96-20357ED23540}" type="slidenum">
              <a:rPr lang="fr-FR" altLang="fr-FR" sz="1200">
                <a:solidFill>
                  <a:srgbClr val="898989"/>
                </a:solidFill>
              </a:rPr>
              <a:pPr algn="r" eaLnBrk="1" hangingPunct="1">
                <a:spcBef>
                  <a:spcPct val="0"/>
                </a:spcBef>
                <a:buFontTx/>
                <a:buNone/>
              </a:pPr>
              <a:t>136</a:t>
            </a:fld>
            <a:endParaRPr lang="fr-FR" altLang="fr-FR" sz="1200">
              <a:solidFill>
                <a:srgbClr val="898989"/>
              </a:solidFill>
            </a:endParaRPr>
          </a:p>
        </p:txBody>
      </p:sp>
      <p:sp>
        <p:nvSpPr>
          <p:cNvPr id="175108" name="Titre 8">
            <a:extLst>
              <a:ext uri="{FF2B5EF4-FFF2-40B4-BE49-F238E27FC236}">
                <a16:creationId xmlns:a16="http://schemas.microsoft.com/office/drawing/2014/main" id="{3923A056-BA20-AFF1-7D12-53C95A6CBA9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5109" name="Rectangle 3">
            <a:extLst>
              <a:ext uri="{FF2B5EF4-FFF2-40B4-BE49-F238E27FC236}">
                <a16:creationId xmlns:a16="http://schemas.microsoft.com/office/drawing/2014/main" id="{9C6CE3AD-CFA5-D99D-37ED-9294C057B0B6}"/>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75110" name="Rectangle 7">
            <a:extLst>
              <a:ext uri="{FF2B5EF4-FFF2-40B4-BE49-F238E27FC236}">
                <a16:creationId xmlns:a16="http://schemas.microsoft.com/office/drawing/2014/main" id="{3D538CEC-0C11-528A-4D93-B268F212F6DA}"/>
              </a:ext>
            </a:extLst>
          </p:cNvPr>
          <p:cNvSpPr>
            <a:spLocks noChangeArrowheads="1"/>
          </p:cNvSpPr>
          <p:nvPr/>
        </p:nvSpPr>
        <p:spPr bwMode="auto">
          <a:xfrm>
            <a:off x="609600" y="2438400"/>
            <a:ext cx="7924800" cy="230822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Mis à part sur le tronçon tramway « Rhônexpress » exploité entre Meyzieu ZI et Aéroport Lyon-Saint-Exupéry, la pose du Vérificateur d’Absence de Tension (VAT) et du dispositif de mise à la terre (perches) lors des opérations de secours n’est jamais effectuée par l’exploitant.</a:t>
            </a:r>
          </a:p>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a:p>
            <a:pPr algn="ct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MISSION RELEVANT TOUJOURS DU SDMIS</a:t>
            </a:r>
            <a:endParaRPr lang="fr-FR" altLang="fr-FR" sz="2400" b="1">
              <a:latin typeface="Times New Roman" panose="02020603050405020304"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Espace réservé du numéro de diapositive 5">
            <a:extLst>
              <a:ext uri="{FF2B5EF4-FFF2-40B4-BE49-F238E27FC236}">
                <a16:creationId xmlns:a16="http://schemas.microsoft.com/office/drawing/2014/main" id="{91074216-377C-02C3-682C-A62C1F0337D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A69B8F-D9BA-4D9D-9EA7-4B0B13C3EE34}" type="slidenum">
              <a:rPr lang="fr-FR" altLang="fr-FR" sz="1200">
                <a:solidFill>
                  <a:srgbClr val="898989"/>
                </a:solidFill>
              </a:rPr>
              <a:pPr algn="r" eaLnBrk="1" hangingPunct="1">
                <a:spcBef>
                  <a:spcPct val="0"/>
                </a:spcBef>
                <a:buFontTx/>
                <a:buNone/>
              </a:pPr>
              <a:t>137</a:t>
            </a:fld>
            <a:endParaRPr lang="fr-FR" altLang="fr-FR" sz="1200">
              <a:solidFill>
                <a:srgbClr val="898989"/>
              </a:solidFill>
            </a:endParaRPr>
          </a:p>
        </p:txBody>
      </p:sp>
      <p:sp>
        <p:nvSpPr>
          <p:cNvPr id="176131" name="Espace réservé du numéro de diapositive 1">
            <a:extLst>
              <a:ext uri="{FF2B5EF4-FFF2-40B4-BE49-F238E27FC236}">
                <a16:creationId xmlns:a16="http://schemas.microsoft.com/office/drawing/2014/main" id="{58E4F7CF-2EBF-A1FF-76C3-B2659906287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1937A88-E6A0-49B3-AF7C-3DE7EF9A7C34}" type="slidenum">
              <a:rPr lang="fr-FR" altLang="fr-FR" sz="1200">
                <a:solidFill>
                  <a:srgbClr val="898989"/>
                </a:solidFill>
              </a:rPr>
              <a:pPr algn="r" eaLnBrk="1" hangingPunct="1">
                <a:spcBef>
                  <a:spcPct val="0"/>
                </a:spcBef>
                <a:buFontTx/>
                <a:buNone/>
              </a:pPr>
              <a:t>137</a:t>
            </a:fld>
            <a:endParaRPr lang="fr-FR" altLang="fr-FR" sz="1200">
              <a:solidFill>
                <a:srgbClr val="898989"/>
              </a:solidFill>
            </a:endParaRPr>
          </a:p>
        </p:txBody>
      </p:sp>
      <p:sp>
        <p:nvSpPr>
          <p:cNvPr id="176132" name="Titre 8">
            <a:extLst>
              <a:ext uri="{FF2B5EF4-FFF2-40B4-BE49-F238E27FC236}">
                <a16:creationId xmlns:a16="http://schemas.microsoft.com/office/drawing/2014/main" id="{B127311E-033C-EBFF-64C4-8BF38219D00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6133" name="Rectangle 3">
            <a:extLst>
              <a:ext uri="{FF2B5EF4-FFF2-40B4-BE49-F238E27FC236}">
                <a16:creationId xmlns:a16="http://schemas.microsoft.com/office/drawing/2014/main" id="{C1526571-FDB6-2FA5-31DD-509C21ACCCC3}"/>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76134" name="Rectangle 8">
            <a:extLst>
              <a:ext uri="{FF2B5EF4-FFF2-40B4-BE49-F238E27FC236}">
                <a16:creationId xmlns:a16="http://schemas.microsoft.com/office/drawing/2014/main" id="{30A39EB6-EF60-D396-7250-CF32182A93CF}"/>
              </a:ext>
            </a:extLst>
          </p:cNvPr>
          <p:cNvSpPr>
            <a:spLocks noChangeArrowheads="1"/>
          </p:cNvSpPr>
          <p:nvPr/>
        </p:nvSpPr>
        <p:spPr bwMode="auto">
          <a:xfrm>
            <a:off x="533400" y="205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Lot de consignation électrique tramway (LOT TRAM)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sp>
        <p:nvSpPr>
          <p:cNvPr id="176135" name="Rectangle 9">
            <a:extLst>
              <a:ext uri="{FF2B5EF4-FFF2-40B4-BE49-F238E27FC236}">
                <a16:creationId xmlns:a16="http://schemas.microsoft.com/office/drawing/2014/main" id="{EE3CD360-EB9C-6F04-DC19-2B9714356A9C}"/>
              </a:ext>
            </a:extLst>
          </p:cNvPr>
          <p:cNvSpPr>
            <a:spLocks noChangeArrowheads="1"/>
          </p:cNvSpPr>
          <p:nvPr/>
        </p:nvSpPr>
        <p:spPr bwMode="auto">
          <a:xfrm>
            <a:off x="457200" y="3048000"/>
            <a:ext cx="8229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a:t>
            </a:r>
            <a:r>
              <a:rPr lang="fr-FR" altLang="fr-FR" sz="2000">
                <a:solidFill>
                  <a:srgbClr val="000000"/>
                </a:solidFill>
                <a:latin typeface="Times New Roman" panose="02020603050405020304" pitchFamily="18" charset="0"/>
                <a:cs typeface="Times New Roman" panose="02020603050405020304" pitchFamily="18" charset="0"/>
              </a:rPr>
              <a:t>is à disposition par le SYTRAL figure à l’inventaire de certains MEA qui défendent un secteur où sont implantées des installations de tramway.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u numéro de diapositive 5">
            <a:extLst>
              <a:ext uri="{FF2B5EF4-FFF2-40B4-BE49-F238E27FC236}">
                <a16:creationId xmlns:a16="http://schemas.microsoft.com/office/drawing/2014/main" id="{662A57C8-89A1-F196-F611-AA56ABE3C90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2546012-5811-4739-B361-8639A505B92B}" type="slidenum">
              <a:rPr lang="fr-FR" altLang="fr-FR" sz="1200">
                <a:solidFill>
                  <a:srgbClr val="898989"/>
                </a:solidFill>
              </a:rPr>
              <a:pPr algn="r" eaLnBrk="1" hangingPunct="1">
                <a:spcBef>
                  <a:spcPct val="0"/>
                </a:spcBef>
                <a:buFontTx/>
                <a:buNone/>
              </a:pPr>
              <a:t>138</a:t>
            </a:fld>
            <a:endParaRPr lang="fr-FR" altLang="fr-FR" sz="1200">
              <a:solidFill>
                <a:srgbClr val="898989"/>
              </a:solidFill>
            </a:endParaRPr>
          </a:p>
        </p:txBody>
      </p:sp>
      <p:sp>
        <p:nvSpPr>
          <p:cNvPr id="177155" name="Espace réservé du numéro de diapositive 1">
            <a:extLst>
              <a:ext uri="{FF2B5EF4-FFF2-40B4-BE49-F238E27FC236}">
                <a16:creationId xmlns:a16="http://schemas.microsoft.com/office/drawing/2014/main" id="{9C7DDD9C-0560-F6D3-B843-2DC0B901B13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9B2EE2-C414-416C-B734-CBDAF2B52D64}" type="slidenum">
              <a:rPr lang="fr-FR" altLang="fr-FR" sz="1200">
                <a:solidFill>
                  <a:srgbClr val="898989"/>
                </a:solidFill>
              </a:rPr>
              <a:pPr algn="r" eaLnBrk="1" hangingPunct="1">
                <a:spcBef>
                  <a:spcPct val="0"/>
                </a:spcBef>
                <a:buFontTx/>
                <a:buNone/>
              </a:pPr>
              <a:t>138</a:t>
            </a:fld>
            <a:endParaRPr lang="fr-FR" altLang="fr-FR" sz="1200">
              <a:solidFill>
                <a:srgbClr val="898989"/>
              </a:solidFill>
            </a:endParaRPr>
          </a:p>
        </p:txBody>
      </p:sp>
      <p:sp>
        <p:nvSpPr>
          <p:cNvPr id="177156" name="Titre 8">
            <a:extLst>
              <a:ext uri="{FF2B5EF4-FFF2-40B4-BE49-F238E27FC236}">
                <a16:creationId xmlns:a16="http://schemas.microsoft.com/office/drawing/2014/main" id="{F5CCA18C-74D6-E93F-6D62-EC3CC501C02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7157" name="Rectangle 3">
            <a:extLst>
              <a:ext uri="{FF2B5EF4-FFF2-40B4-BE49-F238E27FC236}">
                <a16:creationId xmlns:a16="http://schemas.microsoft.com/office/drawing/2014/main" id="{F2172BAA-62F1-6F72-476B-416314873104}"/>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77158" name="Rectangle 7">
            <a:extLst>
              <a:ext uri="{FF2B5EF4-FFF2-40B4-BE49-F238E27FC236}">
                <a16:creationId xmlns:a16="http://schemas.microsoft.com/office/drawing/2014/main" id="{16701306-9E66-10C6-949A-8BBB25D263C3}"/>
              </a:ext>
            </a:extLst>
          </p:cNvPr>
          <p:cNvSpPr>
            <a:spLocks noChangeArrowheads="1"/>
          </p:cNvSpPr>
          <p:nvPr/>
        </p:nvSpPr>
        <p:spPr bwMode="auto">
          <a:xfrm>
            <a:off x="533400" y="205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Lot de consignation électrique tramway (LOT TRAM)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pic>
        <p:nvPicPr>
          <p:cNvPr id="177159" name="Image 1">
            <a:extLst>
              <a:ext uri="{FF2B5EF4-FFF2-40B4-BE49-F238E27FC236}">
                <a16:creationId xmlns:a16="http://schemas.microsoft.com/office/drawing/2014/main" id="{CA882D3E-84E1-B676-9E2A-CB34B6B48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3810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0" name="Rectangle 10">
            <a:extLst>
              <a:ext uri="{FF2B5EF4-FFF2-40B4-BE49-F238E27FC236}">
                <a16:creationId xmlns:a16="http://schemas.microsoft.com/office/drawing/2014/main" id="{AB6406E2-5084-9502-0C48-26BDCCC04CEC}"/>
              </a:ext>
            </a:extLst>
          </p:cNvPr>
          <p:cNvSpPr>
            <a:spLocks noChangeArrowheads="1"/>
          </p:cNvSpPr>
          <p:nvPr/>
        </p:nvSpPr>
        <p:spPr bwMode="auto">
          <a:xfrm>
            <a:off x="4724400" y="2971800"/>
            <a:ext cx="3962400" cy="1938338"/>
          </a:xfrm>
          <a:prstGeom prst="rect">
            <a:avLst/>
          </a:prstGeom>
          <a:noFill/>
          <a:ln>
            <a:noFill/>
          </a:ln>
          <a:effectLst/>
        </p:spPr>
        <p:txBody>
          <a:bodyPr>
            <a:spAutoFit/>
          </a:bodyPr>
          <a:lstStyle/>
          <a:p>
            <a:pPr>
              <a:defRPr/>
            </a:pPr>
            <a:r>
              <a:rPr lang="fr-FR" altLang="fr-FR" sz="2000" dirty="0">
                <a:solidFill>
                  <a:srgbClr val="000000"/>
                </a:solidFill>
                <a:latin typeface="Times New Roman" panose="02020603050405020304" pitchFamily="18" charset="0"/>
                <a:cs typeface="Times New Roman" panose="02020603050405020304" pitchFamily="18" charset="0"/>
              </a:rPr>
              <a:t>Gants : « double triangle » classe 0</a:t>
            </a:r>
          </a:p>
          <a:p>
            <a:pPr>
              <a:defRPr/>
            </a:pPr>
            <a:endParaRPr lang="fr-FR" altLang="fr-FR" sz="2000" dirty="0">
              <a:solidFill>
                <a:srgbClr val="000000"/>
              </a:solidFill>
              <a:latin typeface="Times New Roman" panose="02020603050405020304" pitchFamily="18" charset="0"/>
              <a:cs typeface="Times New Roman" panose="02020603050405020304" pitchFamily="18" charset="0"/>
            </a:endParaRPr>
          </a:p>
          <a:p>
            <a:pPr>
              <a:defRPr/>
            </a:pPr>
            <a:r>
              <a:rPr lang="fr-FR" altLang="fr-FR" sz="2000" dirty="0">
                <a:solidFill>
                  <a:srgbClr val="000000"/>
                </a:solidFill>
                <a:latin typeface="Times New Roman" panose="02020603050405020304" pitchFamily="18" charset="0"/>
                <a:cs typeface="Times New Roman" panose="02020603050405020304" pitchFamily="18" charset="0"/>
              </a:rPr>
              <a:t>Isolement :</a:t>
            </a:r>
          </a:p>
          <a:p>
            <a:pPr>
              <a:defRPr/>
            </a:pPr>
            <a:r>
              <a:rPr lang="fr-FR" altLang="fr-FR" sz="2000" dirty="0">
                <a:solidFill>
                  <a:srgbClr val="000000"/>
                </a:solidFill>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defRPr/>
            </a:pPr>
            <a:r>
              <a:rPr lang="fr-FR" altLang="fr-FR" sz="2000" dirty="0">
                <a:solidFill>
                  <a:srgbClr val="000000"/>
                </a:solidFill>
                <a:latin typeface="Times New Roman" panose="02020603050405020304" pitchFamily="18" charset="0"/>
                <a:cs typeface="Times New Roman" panose="02020603050405020304" pitchFamily="18" charset="0"/>
              </a:rPr>
              <a:t>1000 V AC (courant alternatif)</a:t>
            </a:r>
          </a:p>
          <a:p>
            <a:pPr marL="342900" indent="-342900">
              <a:buFont typeface="Wingdings" panose="05000000000000000000" pitchFamily="2" charset="2"/>
              <a:buChar char="Ø"/>
              <a:defRPr/>
            </a:pPr>
            <a:r>
              <a:rPr lang="fr-FR" altLang="fr-FR" sz="2000" dirty="0">
                <a:latin typeface="Times New Roman" panose="02020603050405020304" pitchFamily="18" charset="0"/>
                <a:cs typeface="Times New Roman" panose="02020603050405020304" pitchFamily="18" charset="0"/>
              </a:rPr>
              <a:t>1500 V DC</a:t>
            </a:r>
            <a:r>
              <a:rPr lang="fr-FR" altLang="fr-FR" sz="2000" dirty="0">
                <a:latin typeface="Times New Roman" panose="02020603050405020304" pitchFamily="18" charset="0"/>
              </a:rPr>
              <a:t>  (courant continu)</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Espace réservé du numéro de diapositive 5">
            <a:extLst>
              <a:ext uri="{FF2B5EF4-FFF2-40B4-BE49-F238E27FC236}">
                <a16:creationId xmlns:a16="http://schemas.microsoft.com/office/drawing/2014/main" id="{A2BC46DB-A9E6-8255-80BD-9ECC5AB1157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5029153-D16B-4D2D-8333-B32C6BAD16BB}" type="slidenum">
              <a:rPr lang="fr-FR" altLang="fr-FR" sz="1200">
                <a:solidFill>
                  <a:srgbClr val="898989"/>
                </a:solidFill>
              </a:rPr>
              <a:pPr algn="r" eaLnBrk="1" hangingPunct="1">
                <a:spcBef>
                  <a:spcPct val="0"/>
                </a:spcBef>
                <a:buFontTx/>
                <a:buNone/>
              </a:pPr>
              <a:t>139</a:t>
            </a:fld>
            <a:endParaRPr lang="fr-FR" altLang="fr-FR" sz="1200">
              <a:solidFill>
                <a:srgbClr val="898989"/>
              </a:solidFill>
            </a:endParaRPr>
          </a:p>
        </p:txBody>
      </p:sp>
      <p:sp>
        <p:nvSpPr>
          <p:cNvPr id="178179" name="Espace réservé du numéro de diapositive 1">
            <a:extLst>
              <a:ext uri="{FF2B5EF4-FFF2-40B4-BE49-F238E27FC236}">
                <a16:creationId xmlns:a16="http://schemas.microsoft.com/office/drawing/2014/main" id="{E609545B-28DD-0DE9-8195-3C5896BAC06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79757B-3F0F-478C-AB38-B5C27A421F92}" type="slidenum">
              <a:rPr lang="fr-FR" altLang="fr-FR" sz="1200">
                <a:solidFill>
                  <a:srgbClr val="898989"/>
                </a:solidFill>
              </a:rPr>
              <a:pPr algn="r" eaLnBrk="1" hangingPunct="1">
                <a:spcBef>
                  <a:spcPct val="0"/>
                </a:spcBef>
                <a:buFontTx/>
                <a:buNone/>
              </a:pPr>
              <a:t>139</a:t>
            </a:fld>
            <a:endParaRPr lang="fr-FR" altLang="fr-FR" sz="1200">
              <a:solidFill>
                <a:srgbClr val="898989"/>
              </a:solidFill>
            </a:endParaRPr>
          </a:p>
        </p:txBody>
      </p:sp>
      <p:sp>
        <p:nvSpPr>
          <p:cNvPr id="178180" name="Titre 8">
            <a:extLst>
              <a:ext uri="{FF2B5EF4-FFF2-40B4-BE49-F238E27FC236}">
                <a16:creationId xmlns:a16="http://schemas.microsoft.com/office/drawing/2014/main" id="{C6D8C506-A070-B476-F306-2C4084B1A63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8181" name="Rectangle 3">
            <a:extLst>
              <a:ext uri="{FF2B5EF4-FFF2-40B4-BE49-F238E27FC236}">
                <a16:creationId xmlns:a16="http://schemas.microsoft.com/office/drawing/2014/main" id="{EB5F4E39-B772-0FC2-2BEE-2E822DC14DAD}"/>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78182" name="Rectangle 7">
            <a:extLst>
              <a:ext uri="{FF2B5EF4-FFF2-40B4-BE49-F238E27FC236}">
                <a16:creationId xmlns:a16="http://schemas.microsoft.com/office/drawing/2014/main" id="{FC76BFF2-80FE-E9D1-1669-018476746E24}"/>
              </a:ext>
            </a:extLst>
          </p:cNvPr>
          <p:cNvSpPr>
            <a:spLocks noChangeArrowheads="1"/>
          </p:cNvSpPr>
          <p:nvPr/>
        </p:nvSpPr>
        <p:spPr bwMode="auto">
          <a:xfrm>
            <a:off x="533400" y="205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Lot de consignation électrique tramway (LOT TRAM)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pic>
        <p:nvPicPr>
          <p:cNvPr id="178183" name="Image 1">
            <a:extLst>
              <a:ext uri="{FF2B5EF4-FFF2-40B4-BE49-F238E27FC236}">
                <a16:creationId xmlns:a16="http://schemas.microsoft.com/office/drawing/2014/main" id="{3D2C34DC-204D-AA85-CCF7-7839BDE69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26701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4" name="Rectangle 10">
            <a:extLst>
              <a:ext uri="{FF2B5EF4-FFF2-40B4-BE49-F238E27FC236}">
                <a16:creationId xmlns:a16="http://schemas.microsoft.com/office/drawing/2014/main" id="{77C1BD2B-FBBD-8094-4317-C1462705370A}"/>
              </a:ext>
            </a:extLst>
          </p:cNvPr>
          <p:cNvSpPr>
            <a:spLocks noChangeArrowheads="1"/>
          </p:cNvSpPr>
          <p:nvPr/>
        </p:nvSpPr>
        <p:spPr bwMode="auto">
          <a:xfrm>
            <a:off x="3962400" y="33528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Perches </a:t>
            </a:r>
            <a:r>
              <a:rPr lang="fr-FR" altLang="fr-FR" sz="2000">
                <a:latin typeface="Times New Roman" panose="02020603050405020304" pitchFamily="18"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5">
            <a:extLst>
              <a:ext uri="{FF2B5EF4-FFF2-40B4-BE49-F238E27FC236}">
                <a16:creationId xmlns:a16="http://schemas.microsoft.com/office/drawing/2014/main" id="{A8A6F0D0-6FB0-9820-FFB8-D69D01FE72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6F7D871-8795-44D5-B157-3D0E5704D326}"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sp>
        <p:nvSpPr>
          <p:cNvPr id="24579" name="Titre 8">
            <a:extLst>
              <a:ext uri="{FF2B5EF4-FFF2-40B4-BE49-F238E27FC236}">
                <a16:creationId xmlns:a16="http://schemas.microsoft.com/office/drawing/2014/main" id="{BC06B13B-B289-A14B-BF87-8C9BE1910FC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24580" name="Rectangle 1027">
            <a:extLst>
              <a:ext uri="{FF2B5EF4-FFF2-40B4-BE49-F238E27FC236}">
                <a16:creationId xmlns:a16="http://schemas.microsoft.com/office/drawing/2014/main" id="{37FBEBD1-4D5B-127D-F2CE-126DFCBAAC2A}"/>
              </a:ext>
            </a:extLst>
          </p:cNvPr>
          <p:cNvSpPr>
            <a:spLocks noChangeArrowheads="1"/>
          </p:cNvSpPr>
          <p:nvPr/>
        </p:nvSpPr>
        <p:spPr bwMode="auto">
          <a:xfrm>
            <a:off x="371475" y="1341438"/>
            <a:ext cx="8401050"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Circuit électrique :</a:t>
            </a:r>
            <a:r>
              <a:rPr lang="fr-FR" altLang="fr-FR" sz="2000">
                <a:solidFill>
                  <a:srgbClr val="000000"/>
                </a:solidFill>
                <a:latin typeface="Times New Roman" panose="02020603050405020304" pitchFamily="18" charset="0"/>
                <a:cs typeface="Calibri" panose="020F0502020204030204" pitchFamily="34" charset="0"/>
              </a:rPr>
              <a:t>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Interrupteur K ouvert, la lampe L reste éteinte : </a:t>
            </a:r>
            <a:r>
              <a:rPr lang="fr-FR" altLang="fr-FR" sz="2000">
                <a:solidFill>
                  <a:srgbClr val="000000"/>
                </a:solidFill>
                <a:latin typeface="Times New Roman" panose="02020603050405020304" pitchFamily="18" charset="0"/>
                <a:cs typeface="Times New Roman" panose="02020603050405020304" pitchFamily="18" charset="0"/>
              </a:rPr>
              <a:t>Le courant ne passe pas.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Interrupteur K est fermé, la lampe s’allume : le courant passe.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 sortes de conducteurs électriques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Générateurs qui produisent le courant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rPr>
              <a:t>piles, batteries, dynamos, etc.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Récepteurs qui utilisent le courant pour produire un effet </a:t>
            </a:r>
          </a:p>
          <a:p>
            <a:pPr>
              <a:spcBef>
                <a:spcPct val="0"/>
              </a:spcBef>
              <a:buFont typeface="Arial" panose="020B0604020202020204" pitchFamily="34" charset="0"/>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rPr>
              <a:t>lampes, résistances, etc. </a:t>
            </a:r>
            <a:endParaRPr lang="fr-FR" altLang="fr-FR" sz="2000">
              <a:solidFill>
                <a:srgbClr val="000000"/>
              </a:solidFill>
              <a:latin typeface="Times New Roman" panose="02020603050405020304" pitchFamily="18" charset="0"/>
              <a:cs typeface="Calibri" panose="020F0502020204030204" pitchFamily="34" charset="0"/>
            </a:endParaRPr>
          </a:p>
        </p:txBody>
      </p:sp>
    </p:spTree>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ce réservé du numéro de diapositive 5">
            <a:extLst>
              <a:ext uri="{FF2B5EF4-FFF2-40B4-BE49-F238E27FC236}">
                <a16:creationId xmlns:a16="http://schemas.microsoft.com/office/drawing/2014/main" id="{1CD859B1-13E5-361F-1BA7-5A15D879B4C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596836-AA7C-4CFD-B63A-5149915B4473}" type="slidenum">
              <a:rPr lang="fr-FR" altLang="fr-FR" sz="1200">
                <a:solidFill>
                  <a:srgbClr val="898989"/>
                </a:solidFill>
              </a:rPr>
              <a:pPr algn="r" eaLnBrk="1" hangingPunct="1">
                <a:spcBef>
                  <a:spcPct val="0"/>
                </a:spcBef>
                <a:buFontTx/>
                <a:buNone/>
              </a:pPr>
              <a:t>140</a:t>
            </a:fld>
            <a:endParaRPr lang="fr-FR" altLang="fr-FR" sz="1200">
              <a:solidFill>
                <a:srgbClr val="898989"/>
              </a:solidFill>
            </a:endParaRPr>
          </a:p>
        </p:txBody>
      </p:sp>
      <p:sp>
        <p:nvSpPr>
          <p:cNvPr id="179203" name="Espace réservé du numéro de diapositive 1">
            <a:extLst>
              <a:ext uri="{FF2B5EF4-FFF2-40B4-BE49-F238E27FC236}">
                <a16:creationId xmlns:a16="http://schemas.microsoft.com/office/drawing/2014/main" id="{D7D3B98A-41DB-A46C-CD54-1906F52C79A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16D568-962B-4DA5-877D-560964FACDB5}" type="slidenum">
              <a:rPr lang="fr-FR" altLang="fr-FR" sz="1200">
                <a:solidFill>
                  <a:srgbClr val="898989"/>
                </a:solidFill>
              </a:rPr>
              <a:pPr algn="r" eaLnBrk="1" hangingPunct="1">
                <a:spcBef>
                  <a:spcPct val="0"/>
                </a:spcBef>
                <a:buFontTx/>
                <a:buNone/>
              </a:pPr>
              <a:t>140</a:t>
            </a:fld>
            <a:endParaRPr lang="fr-FR" altLang="fr-FR" sz="1200">
              <a:solidFill>
                <a:srgbClr val="898989"/>
              </a:solidFill>
            </a:endParaRPr>
          </a:p>
        </p:txBody>
      </p:sp>
      <p:sp>
        <p:nvSpPr>
          <p:cNvPr id="179204" name="Titre 8">
            <a:extLst>
              <a:ext uri="{FF2B5EF4-FFF2-40B4-BE49-F238E27FC236}">
                <a16:creationId xmlns:a16="http://schemas.microsoft.com/office/drawing/2014/main" id="{10A09796-0A7A-5E4B-BE65-3B84AA18DA9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79205" name="Rectangle 3">
            <a:extLst>
              <a:ext uri="{FF2B5EF4-FFF2-40B4-BE49-F238E27FC236}">
                <a16:creationId xmlns:a16="http://schemas.microsoft.com/office/drawing/2014/main" id="{883179FA-E32C-9A1B-A848-1671E099A5E5}"/>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79206" name="Rectangle 7">
            <a:extLst>
              <a:ext uri="{FF2B5EF4-FFF2-40B4-BE49-F238E27FC236}">
                <a16:creationId xmlns:a16="http://schemas.microsoft.com/office/drawing/2014/main" id="{CA53A7FD-0276-86EE-AE43-917E07175B42}"/>
              </a:ext>
            </a:extLst>
          </p:cNvPr>
          <p:cNvSpPr>
            <a:spLocks noChangeArrowheads="1"/>
          </p:cNvSpPr>
          <p:nvPr/>
        </p:nvSpPr>
        <p:spPr bwMode="auto">
          <a:xfrm>
            <a:off x="533400" y="205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Lot de consignation électrique tramway (LOT TRAM)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pic>
        <p:nvPicPr>
          <p:cNvPr id="179207" name="Image 1">
            <a:extLst>
              <a:ext uri="{FF2B5EF4-FFF2-40B4-BE49-F238E27FC236}">
                <a16:creationId xmlns:a16="http://schemas.microsoft.com/office/drawing/2014/main" id="{8F77B461-3320-EC64-A5BE-D111D3DDF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743200"/>
            <a:ext cx="34194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8" name="Rectangle 9">
            <a:extLst>
              <a:ext uri="{FF2B5EF4-FFF2-40B4-BE49-F238E27FC236}">
                <a16:creationId xmlns:a16="http://schemas.microsoft.com/office/drawing/2014/main" id="{CD8EEE17-27F6-3CA2-D19F-7EABDEC7C06D}"/>
              </a:ext>
            </a:extLst>
          </p:cNvPr>
          <p:cNvSpPr>
            <a:spLocks noChangeArrowheads="1"/>
          </p:cNvSpPr>
          <p:nvPr/>
        </p:nvSpPr>
        <p:spPr bwMode="auto">
          <a:xfrm>
            <a:off x="533400" y="3505200"/>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Vérification d’absence de tension (VAT)</a:t>
            </a:r>
          </a:p>
          <a:p>
            <a:pPr>
              <a:spcBef>
                <a:spcPct val="0"/>
              </a:spcBef>
              <a:buFontTx/>
              <a:buNone/>
            </a:pPr>
            <a:r>
              <a:rPr lang="fr-FR" altLang="fr-FR" sz="2000">
                <a:latin typeface="Times New Roman" panose="02020603050405020304" pitchFamily="18" charset="0"/>
                <a:cs typeface="Times New Roman" panose="02020603050405020304" pitchFamily="18" charset="0"/>
              </a:rPr>
              <a:t>et patin magnétique.</a:t>
            </a:r>
            <a:r>
              <a:rPr lang="fr-FR" altLang="fr-FR" sz="2000">
                <a:latin typeface="Times New Roman" panose="02020603050405020304" pitchFamily="18" charset="0"/>
              </a:rPr>
              <a:t>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ce réservé du numéro de diapositive 5">
            <a:extLst>
              <a:ext uri="{FF2B5EF4-FFF2-40B4-BE49-F238E27FC236}">
                <a16:creationId xmlns:a16="http://schemas.microsoft.com/office/drawing/2014/main" id="{46D062DD-4B23-0ECF-210C-F423D316658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C96C59-F979-440F-9C0D-C50113B53FD3}" type="slidenum">
              <a:rPr lang="fr-FR" altLang="fr-FR" sz="1200">
                <a:solidFill>
                  <a:srgbClr val="898989"/>
                </a:solidFill>
              </a:rPr>
              <a:pPr algn="r" eaLnBrk="1" hangingPunct="1">
                <a:spcBef>
                  <a:spcPct val="0"/>
                </a:spcBef>
                <a:buFontTx/>
                <a:buNone/>
              </a:pPr>
              <a:t>141</a:t>
            </a:fld>
            <a:endParaRPr lang="fr-FR" altLang="fr-FR" sz="1200">
              <a:solidFill>
                <a:srgbClr val="898989"/>
              </a:solidFill>
            </a:endParaRPr>
          </a:p>
        </p:txBody>
      </p:sp>
      <p:sp>
        <p:nvSpPr>
          <p:cNvPr id="180227" name="Espace réservé du numéro de diapositive 1">
            <a:extLst>
              <a:ext uri="{FF2B5EF4-FFF2-40B4-BE49-F238E27FC236}">
                <a16:creationId xmlns:a16="http://schemas.microsoft.com/office/drawing/2014/main" id="{D7E1BFE9-4891-258A-E736-38284515C82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B145EBF-E518-4327-BCAE-252E94170F22}" type="slidenum">
              <a:rPr lang="fr-FR" altLang="fr-FR" sz="1200">
                <a:solidFill>
                  <a:srgbClr val="898989"/>
                </a:solidFill>
              </a:rPr>
              <a:pPr algn="r" eaLnBrk="1" hangingPunct="1">
                <a:spcBef>
                  <a:spcPct val="0"/>
                </a:spcBef>
                <a:buFontTx/>
                <a:buNone/>
              </a:pPr>
              <a:t>141</a:t>
            </a:fld>
            <a:endParaRPr lang="fr-FR" altLang="fr-FR" sz="1200">
              <a:solidFill>
                <a:srgbClr val="898989"/>
              </a:solidFill>
            </a:endParaRPr>
          </a:p>
        </p:txBody>
      </p:sp>
      <p:sp>
        <p:nvSpPr>
          <p:cNvPr id="180228" name="Titre 8">
            <a:extLst>
              <a:ext uri="{FF2B5EF4-FFF2-40B4-BE49-F238E27FC236}">
                <a16:creationId xmlns:a16="http://schemas.microsoft.com/office/drawing/2014/main" id="{09B0FEB0-4E4E-0E08-BB64-8371C435A37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0229" name="Rectangle 3">
            <a:extLst>
              <a:ext uri="{FF2B5EF4-FFF2-40B4-BE49-F238E27FC236}">
                <a16:creationId xmlns:a16="http://schemas.microsoft.com/office/drawing/2014/main" id="{F2A58B78-644F-32B1-DEDE-880D1A8C362B}"/>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80230" name="Rectangle 7">
            <a:extLst>
              <a:ext uri="{FF2B5EF4-FFF2-40B4-BE49-F238E27FC236}">
                <a16:creationId xmlns:a16="http://schemas.microsoft.com/office/drawing/2014/main" id="{5B84541F-9871-B968-01CC-A2D5F9550F55}"/>
              </a:ext>
            </a:extLst>
          </p:cNvPr>
          <p:cNvSpPr>
            <a:spLocks noChangeArrowheads="1"/>
          </p:cNvSpPr>
          <p:nvPr/>
        </p:nvSpPr>
        <p:spPr bwMode="auto">
          <a:xfrm>
            <a:off x="533400" y="2057400"/>
            <a:ext cx="708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Lot de consignation électrique tramway (LOT TRAM)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pic>
        <p:nvPicPr>
          <p:cNvPr id="180231" name="Image 1">
            <a:extLst>
              <a:ext uri="{FF2B5EF4-FFF2-40B4-BE49-F238E27FC236}">
                <a16:creationId xmlns:a16="http://schemas.microsoft.com/office/drawing/2014/main" id="{EF061760-2418-E6B7-6F7C-624E716F6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689225"/>
            <a:ext cx="48768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2" name="Rectangle 9">
            <a:extLst>
              <a:ext uri="{FF2B5EF4-FFF2-40B4-BE49-F238E27FC236}">
                <a16:creationId xmlns:a16="http://schemas.microsoft.com/office/drawing/2014/main" id="{AEE2E8D2-771A-CAA4-A8F2-F19890BDC933}"/>
              </a:ext>
            </a:extLst>
          </p:cNvPr>
          <p:cNvSpPr>
            <a:spLocks noChangeArrowheads="1"/>
          </p:cNvSpPr>
          <p:nvPr/>
        </p:nvSpPr>
        <p:spPr bwMode="auto">
          <a:xfrm>
            <a:off x="1981200" y="5486400"/>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Pince autobloquante et patin magnétique</a:t>
            </a:r>
            <a:endParaRPr lang="fr-FR" altLang="fr-FR" sz="2000">
              <a:latin typeface="Times New Roman" panose="02020603050405020304"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ce réservé du numéro de diapositive 5">
            <a:extLst>
              <a:ext uri="{FF2B5EF4-FFF2-40B4-BE49-F238E27FC236}">
                <a16:creationId xmlns:a16="http://schemas.microsoft.com/office/drawing/2014/main" id="{1EA3B85E-1ACF-EE9A-77B1-FC42E9E946C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321005-3651-471E-8539-57FDD3947A9E}" type="slidenum">
              <a:rPr lang="fr-FR" altLang="fr-FR" sz="1200">
                <a:solidFill>
                  <a:srgbClr val="898989"/>
                </a:solidFill>
              </a:rPr>
              <a:pPr algn="r" eaLnBrk="1" hangingPunct="1">
                <a:spcBef>
                  <a:spcPct val="0"/>
                </a:spcBef>
                <a:buFontTx/>
                <a:buNone/>
              </a:pPr>
              <a:t>142</a:t>
            </a:fld>
            <a:endParaRPr lang="fr-FR" altLang="fr-FR" sz="1200">
              <a:solidFill>
                <a:srgbClr val="898989"/>
              </a:solidFill>
            </a:endParaRPr>
          </a:p>
        </p:txBody>
      </p:sp>
      <p:sp>
        <p:nvSpPr>
          <p:cNvPr id="181251" name="Espace réservé du numéro de diapositive 1">
            <a:extLst>
              <a:ext uri="{FF2B5EF4-FFF2-40B4-BE49-F238E27FC236}">
                <a16:creationId xmlns:a16="http://schemas.microsoft.com/office/drawing/2014/main" id="{3090A17A-4DC8-B851-15CE-1F4C83179CB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F248FA9-F546-4A99-B8C8-581262202BA4}" type="slidenum">
              <a:rPr lang="fr-FR" altLang="fr-FR" sz="1200">
                <a:solidFill>
                  <a:srgbClr val="898989"/>
                </a:solidFill>
              </a:rPr>
              <a:pPr algn="r" eaLnBrk="1" hangingPunct="1">
                <a:spcBef>
                  <a:spcPct val="0"/>
                </a:spcBef>
                <a:buFontTx/>
                <a:buNone/>
              </a:pPr>
              <a:t>142</a:t>
            </a:fld>
            <a:endParaRPr lang="fr-FR" altLang="fr-FR" sz="1200">
              <a:solidFill>
                <a:srgbClr val="898989"/>
              </a:solidFill>
            </a:endParaRPr>
          </a:p>
        </p:txBody>
      </p:sp>
      <p:sp>
        <p:nvSpPr>
          <p:cNvPr id="181252" name="Titre 8">
            <a:extLst>
              <a:ext uri="{FF2B5EF4-FFF2-40B4-BE49-F238E27FC236}">
                <a16:creationId xmlns:a16="http://schemas.microsoft.com/office/drawing/2014/main" id="{DDC662FD-D239-E34A-00AD-5B93B01BF56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1253" name="Rectangle 3">
            <a:extLst>
              <a:ext uri="{FF2B5EF4-FFF2-40B4-BE49-F238E27FC236}">
                <a16:creationId xmlns:a16="http://schemas.microsoft.com/office/drawing/2014/main" id="{C130056C-54CC-3EF4-20BB-9A01D81CEE5B}"/>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207879" name="Rectangle 7">
            <a:extLst>
              <a:ext uri="{FF2B5EF4-FFF2-40B4-BE49-F238E27FC236}">
                <a16:creationId xmlns:a16="http://schemas.microsoft.com/office/drawing/2014/main" id="{EB6C9C8F-A2D2-756B-8654-F8B516710CCE}"/>
              </a:ext>
            </a:extLst>
          </p:cNvPr>
          <p:cNvSpPr>
            <a:spLocks noChangeArrowheads="1"/>
          </p:cNvSpPr>
          <p:nvPr/>
        </p:nvSpPr>
        <p:spPr bwMode="auto">
          <a:xfrm>
            <a:off x="533400" y="1893888"/>
            <a:ext cx="8153400" cy="1323975"/>
          </a:xfrm>
          <a:prstGeom prst="rect">
            <a:avLst/>
          </a:prstGeom>
          <a:noFill/>
          <a:ln>
            <a:noFill/>
          </a:ln>
          <a:effectLst/>
        </p:spPr>
        <p:txBody>
          <a:bodyPr>
            <a:spAutoFit/>
          </a:bodyPr>
          <a:lstStyle/>
          <a:p>
            <a:pPr algn="ctr">
              <a:defRPr/>
            </a:pPr>
            <a:r>
              <a:rPr lang="fr-FR" altLang="fr-FR" sz="2000" b="1" cap="all" dirty="0">
                <a:solidFill>
                  <a:srgbClr val="FF3300"/>
                </a:solidFill>
                <a:latin typeface="Times New Roman" panose="02020603050405020304" pitchFamily="18" charset="0"/>
                <a:cs typeface="Times New Roman" panose="02020603050405020304" pitchFamily="18" charset="0"/>
              </a:rPr>
              <a:t>Consigne opérationnelle n° 1</a:t>
            </a:r>
            <a:r>
              <a:rPr lang="fr-FR" altLang="fr-FR" sz="2000" b="1" dirty="0">
                <a:solidFill>
                  <a:srgbClr val="000000"/>
                </a:solidFill>
                <a:latin typeface="Times New Roman" panose="02020603050405020304" pitchFamily="18" charset="0"/>
                <a:cs typeface="Times New Roman" panose="02020603050405020304" pitchFamily="18" charset="0"/>
              </a:rPr>
              <a:t> </a:t>
            </a:r>
          </a:p>
          <a:p>
            <a:pPr algn="just">
              <a:defRPr/>
            </a:pPr>
            <a:endParaRPr lang="fr-FR" altLang="fr-FR" sz="2000" b="1" cap="small" dirty="0">
              <a:solidFill>
                <a:srgbClr val="000000"/>
              </a:solidFill>
              <a:latin typeface="Times New Roman" panose="02020603050405020304" pitchFamily="18" charset="0"/>
              <a:cs typeface="Times New Roman" panose="02020603050405020304" pitchFamily="18" charset="0"/>
            </a:endParaRPr>
          </a:p>
          <a:p>
            <a:pPr algn="just">
              <a:defRPr/>
            </a:pPr>
            <a:r>
              <a:rPr lang="fr-FR" altLang="fr-FR" sz="2000" b="1" cap="small" dirty="0">
                <a:solidFill>
                  <a:srgbClr val="000000"/>
                </a:solidFill>
                <a:latin typeface="Times New Roman" panose="02020603050405020304" pitchFamily="18" charset="0"/>
                <a:cs typeface="Times New Roman" panose="02020603050405020304" pitchFamily="18" charset="0"/>
              </a:rPr>
              <a:t>MISE EN SÉCURITÉ ÉLECTRIQUE PAR COUPURE DU COURANT DE TRACTION ET POSE DES PERCHES</a:t>
            </a:r>
          </a:p>
        </p:txBody>
      </p:sp>
      <p:sp>
        <p:nvSpPr>
          <p:cNvPr id="181255" name="Rectangle 9">
            <a:extLst>
              <a:ext uri="{FF2B5EF4-FFF2-40B4-BE49-F238E27FC236}">
                <a16:creationId xmlns:a16="http://schemas.microsoft.com/office/drawing/2014/main" id="{E0D52D45-2C60-0A3E-E985-DB56AA4C763B}"/>
              </a:ext>
            </a:extLst>
          </p:cNvPr>
          <p:cNvSpPr>
            <a:spLocks noChangeArrowheads="1"/>
          </p:cNvSpPr>
          <p:nvPr/>
        </p:nvSpPr>
        <p:spPr bwMode="auto">
          <a:xfrm>
            <a:off x="609600" y="3581400"/>
            <a:ext cx="777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Champ d’application :</a:t>
            </a: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Accident de tramway si l’abaissement du pantographe n’est pas réalisable ou inefficace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Toutes les autres interventions.</a:t>
            </a:r>
            <a:endParaRPr lang="fr-FR" altLang="fr-FR" sz="2000">
              <a:latin typeface="Times New Roman" panose="02020603050405020304"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Espace réservé du numéro de diapositive 5">
            <a:extLst>
              <a:ext uri="{FF2B5EF4-FFF2-40B4-BE49-F238E27FC236}">
                <a16:creationId xmlns:a16="http://schemas.microsoft.com/office/drawing/2014/main" id="{7698D0C7-1890-EC9F-28E5-D3C3DB3269A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90F9AB-3E8C-43C3-A243-323F29A5D0DF}" type="slidenum">
              <a:rPr lang="fr-FR" altLang="fr-FR" sz="1200">
                <a:solidFill>
                  <a:srgbClr val="898989"/>
                </a:solidFill>
              </a:rPr>
              <a:pPr algn="r" eaLnBrk="1" hangingPunct="1">
                <a:spcBef>
                  <a:spcPct val="0"/>
                </a:spcBef>
                <a:buFontTx/>
                <a:buNone/>
              </a:pPr>
              <a:t>143</a:t>
            </a:fld>
            <a:endParaRPr lang="fr-FR" altLang="fr-FR" sz="1200">
              <a:solidFill>
                <a:srgbClr val="898989"/>
              </a:solidFill>
            </a:endParaRPr>
          </a:p>
        </p:txBody>
      </p:sp>
      <p:sp>
        <p:nvSpPr>
          <p:cNvPr id="182275" name="Espace réservé du numéro de diapositive 1">
            <a:extLst>
              <a:ext uri="{FF2B5EF4-FFF2-40B4-BE49-F238E27FC236}">
                <a16:creationId xmlns:a16="http://schemas.microsoft.com/office/drawing/2014/main" id="{EA79BB56-4B7B-659F-FFDE-FB18C71FB72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407543-9B14-4B22-AB29-B96383D60E16}" type="slidenum">
              <a:rPr lang="fr-FR" altLang="fr-FR" sz="1200">
                <a:solidFill>
                  <a:srgbClr val="898989"/>
                </a:solidFill>
              </a:rPr>
              <a:pPr algn="r" eaLnBrk="1" hangingPunct="1">
                <a:spcBef>
                  <a:spcPct val="0"/>
                </a:spcBef>
                <a:buFontTx/>
                <a:buNone/>
              </a:pPr>
              <a:t>143</a:t>
            </a:fld>
            <a:endParaRPr lang="fr-FR" altLang="fr-FR" sz="1200">
              <a:solidFill>
                <a:srgbClr val="898989"/>
              </a:solidFill>
            </a:endParaRPr>
          </a:p>
        </p:txBody>
      </p:sp>
      <p:sp>
        <p:nvSpPr>
          <p:cNvPr id="182276" name="Titre 8">
            <a:extLst>
              <a:ext uri="{FF2B5EF4-FFF2-40B4-BE49-F238E27FC236}">
                <a16:creationId xmlns:a16="http://schemas.microsoft.com/office/drawing/2014/main" id="{86D92BDF-E2D6-B859-6B1F-8C53BE4E1A7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2277" name="Rectangle 3">
            <a:extLst>
              <a:ext uri="{FF2B5EF4-FFF2-40B4-BE49-F238E27FC236}">
                <a16:creationId xmlns:a16="http://schemas.microsoft.com/office/drawing/2014/main" id="{B15FB1B1-9445-D668-1863-1B64344FDAC6}"/>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82278" name="Rectangle 8">
            <a:extLst>
              <a:ext uri="{FF2B5EF4-FFF2-40B4-BE49-F238E27FC236}">
                <a16:creationId xmlns:a16="http://schemas.microsoft.com/office/drawing/2014/main" id="{F84BEE0B-494F-F0F9-908F-343ADBDB8EB9}"/>
              </a:ext>
            </a:extLst>
          </p:cNvPr>
          <p:cNvSpPr>
            <a:spLocks noChangeArrowheads="1"/>
          </p:cNvSpPr>
          <p:nvPr/>
        </p:nvSpPr>
        <p:spPr bwMode="auto">
          <a:xfrm>
            <a:off x="457200" y="2057400"/>
            <a:ext cx="7924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rPr>
              <a:t> Sécurisation électrique de la zone de travail lors de laquelle le Vérificateur d’Absence de Tension (VAT) et la pince autobloquante sont utilisés est dénommée « téléconsignation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Cette téléconsignation comprend plusieurs actions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1. Coupure du courant de traction : action Keolis Lyon</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2. Condamnation : action Keolis Lyon</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3. Mise à la terre : action SDMIS</a:t>
            </a:r>
            <a:endParaRPr lang="fr-FR" altLang="fr-FR" sz="2000">
              <a:latin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ce réservé du numéro de diapositive 5">
            <a:extLst>
              <a:ext uri="{FF2B5EF4-FFF2-40B4-BE49-F238E27FC236}">
                <a16:creationId xmlns:a16="http://schemas.microsoft.com/office/drawing/2014/main" id="{5D60B63A-8AE2-FFF3-4248-347A3598FD9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370E98-F323-4A85-86A2-6E2802E75DD3}" type="slidenum">
              <a:rPr lang="fr-FR" altLang="fr-FR" sz="1200">
                <a:solidFill>
                  <a:srgbClr val="898989"/>
                </a:solidFill>
              </a:rPr>
              <a:pPr algn="r" eaLnBrk="1" hangingPunct="1">
                <a:spcBef>
                  <a:spcPct val="0"/>
                </a:spcBef>
                <a:buFontTx/>
                <a:buNone/>
              </a:pPr>
              <a:t>144</a:t>
            </a:fld>
            <a:endParaRPr lang="fr-FR" altLang="fr-FR" sz="1200">
              <a:solidFill>
                <a:srgbClr val="898989"/>
              </a:solidFill>
            </a:endParaRPr>
          </a:p>
        </p:txBody>
      </p:sp>
      <p:sp>
        <p:nvSpPr>
          <p:cNvPr id="183299" name="Espace réservé du numéro de diapositive 1">
            <a:extLst>
              <a:ext uri="{FF2B5EF4-FFF2-40B4-BE49-F238E27FC236}">
                <a16:creationId xmlns:a16="http://schemas.microsoft.com/office/drawing/2014/main" id="{0C062F3E-2AAC-FC4B-44AF-DC1D5A01D6E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385C50-2BEE-4E13-9ED2-3C4A2D3C832F}" type="slidenum">
              <a:rPr lang="fr-FR" altLang="fr-FR" sz="1200">
                <a:solidFill>
                  <a:srgbClr val="898989"/>
                </a:solidFill>
              </a:rPr>
              <a:pPr algn="r" eaLnBrk="1" hangingPunct="1">
                <a:spcBef>
                  <a:spcPct val="0"/>
                </a:spcBef>
                <a:buFontTx/>
                <a:buNone/>
              </a:pPr>
              <a:t>144</a:t>
            </a:fld>
            <a:endParaRPr lang="fr-FR" altLang="fr-FR" sz="1200">
              <a:solidFill>
                <a:srgbClr val="898989"/>
              </a:solidFill>
            </a:endParaRPr>
          </a:p>
        </p:txBody>
      </p:sp>
      <p:sp>
        <p:nvSpPr>
          <p:cNvPr id="183300" name="Titre 8">
            <a:extLst>
              <a:ext uri="{FF2B5EF4-FFF2-40B4-BE49-F238E27FC236}">
                <a16:creationId xmlns:a16="http://schemas.microsoft.com/office/drawing/2014/main" id="{3AC676A8-9B96-6D0A-6D2E-4EACAFE2409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3301" name="Rectangle 3">
            <a:extLst>
              <a:ext uri="{FF2B5EF4-FFF2-40B4-BE49-F238E27FC236}">
                <a16:creationId xmlns:a16="http://schemas.microsoft.com/office/drawing/2014/main" id="{2A438684-E5BC-6A5A-A1A2-D44CFA56EE7A}"/>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83302" name="Rectangle 8">
            <a:extLst>
              <a:ext uri="{FF2B5EF4-FFF2-40B4-BE49-F238E27FC236}">
                <a16:creationId xmlns:a16="http://schemas.microsoft.com/office/drawing/2014/main" id="{64D9DC34-038D-6E28-5DFB-2DCB5FE70823}"/>
              </a:ext>
            </a:extLst>
          </p:cNvPr>
          <p:cNvSpPr>
            <a:spLocks noChangeArrowheads="1"/>
          </p:cNvSpPr>
          <p:nvPr/>
        </p:nvSpPr>
        <p:spPr bwMode="auto">
          <a:xfrm>
            <a:off x="381000" y="19050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solidFill>
                  <a:srgbClr val="000000"/>
                </a:solidFill>
                <a:latin typeface="Times New Roman" panose="02020603050405020304" pitchFamily="18" charset="0"/>
                <a:cs typeface="Times New Roman" panose="02020603050405020304" pitchFamily="18" charset="0"/>
              </a:rPr>
              <a:t> PC Tram coupe l’alimentation électrique dans chaque sens, et dans la section déterminée ainsi que sur les 2 sections qui l’encadre (sections 2, 3 et 4 dans le cas présenté).</a:t>
            </a:r>
          </a:p>
        </p:txBody>
      </p:sp>
      <p:pic>
        <p:nvPicPr>
          <p:cNvPr id="183303" name="Picture 9" descr="DOD  Réseaux de transport Tramways_Page_39">
            <a:extLst>
              <a:ext uri="{FF2B5EF4-FFF2-40B4-BE49-F238E27FC236}">
                <a16:creationId xmlns:a16="http://schemas.microsoft.com/office/drawing/2014/main" id="{83FE665E-287C-7811-6B54-49CE26C22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81" t="73044" r="16553" b="18626"/>
          <a:stretch>
            <a:fillRect/>
          </a:stretch>
        </p:blipFill>
        <p:spPr bwMode="auto">
          <a:xfrm>
            <a:off x="457200" y="3505200"/>
            <a:ext cx="83058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ce réservé du numéro de diapositive 5">
            <a:extLst>
              <a:ext uri="{FF2B5EF4-FFF2-40B4-BE49-F238E27FC236}">
                <a16:creationId xmlns:a16="http://schemas.microsoft.com/office/drawing/2014/main" id="{6ABAFF50-3367-3156-FD03-A218E7B8470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50AB9D-D3F2-4CE6-A0CC-D445AAD7BA4E}" type="slidenum">
              <a:rPr lang="fr-FR" altLang="fr-FR" sz="1200">
                <a:solidFill>
                  <a:srgbClr val="898989"/>
                </a:solidFill>
              </a:rPr>
              <a:pPr algn="r" eaLnBrk="1" hangingPunct="1">
                <a:spcBef>
                  <a:spcPct val="0"/>
                </a:spcBef>
                <a:buFontTx/>
                <a:buNone/>
              </a:pPr>
              <a:t>145</a:t>
            </a:fld>
            <a:endParaRPr lang="fr-FR" altLang="fr-FR" sz="1200">
              <a:solidFill>
                <a:srgbClr val="898989"/>
              </a:solidFill>
            </a:endParaRPr>
          </a:p>
        </p:txBody>
      </p:sp>
      <p:sp>
        <p:nvSpPr>
          <p:cNvPr id="184323" name="Espace réservé du numéro de diapositive 1">
            <a:extLst>
              <a:ext uri="{FF2B5EF4-FFF2-40B4-BE49-F238E27FC236}">
                <a16:creationId xmlns:a16="http://schemas.microsoft.com/office/drawing/2014/main" id="{C56E10E2-86B7-C5D2-9EED-47CB2573448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446DD5-6FCC-4A50-8DAB-09F0AADF0F33}" type="slidenum">
              <a:rPr lang="fr-FR" altLang="fr-FR" sz="1200">
                <a:solidFill>
                  <a:srgbClr val="898989"/>
                </a:solidFill>
              </a:rPr>
              <a:pPr algn="r" eaLnBrk="1" hangingPunct="1">
                <a:spcBef>
                  <a:spcPct val="0"/>
                </a:spcBef>
                <a:buFontTx/>
                <a:buNone/>
              </a:pPr>
              <a:t>145</a:t>
            </a:fld>
            <a:endParaRPr lang="fr-FR" altLang="fr-FR" sz="1200">
              <a:solidFill>
                <a:srgbClr val="898989"/>
              </a:solidFill>
            </a:endParaRPr>
          </a:p>
        </p:txBody>
      </p:sp>
      <p:sp>
        <p:nvSpPr>
          <p:cNvPr id="184324" name="Titre 8">
            <a:extLst>
              <a:ext uri="{FF2B5EF4-FFF2-40B4-BE49-F238E27FC236}">
                <a16:creationId xmlns:a16="http://schemas.microsoft.com/office/drawing/2014/main" id="{CA6D9FB0-A0B6-C556-ED64-D8435A0C9EF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4325" name="Rectangle 3">
            <a:extLst>
              <a:ext uri="{FF2B5EF4-FFF2-40B4-BE49-F238E27FC236}">
                <a16:creationId xmlns:a16="http://schemas.microsoft.com/office/drawing/2014/main" id="{A7EC034C-2FFC-B4B8-00B0-5EB057AA3234}"/>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sp>
        <p:nvSpPr>
          <p:cNvPr id="184326" name="Rectangle 8">
            <a:extLst>
              <a:ext uri="{FF2B5EF4-FFF2-40B4-BE49-F238E27FC236}">
                <a16:creationId xmlns:a16="http://schemas.microsoft.com/office/drawing/2014/main" id="{B809A7F2-4B62-9D0A-8C1C-430305CFA333}"/>
              </a:ext>
            </a:extLst>
          </p:cNvPr>
          <p:cNvSpPr>
            <a:spLocks noChangeArrowheads="1"/>
          </p:cNvSpPr>
          <p:nvPr/>
        </p:nvSpPr>
        <p:spPr bwMode="auto">
          <a:xfrm>
            <a:off x="827088" y="928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4327" name="Picture 7" descr="DOD  Réseaux de transport Tramways_Page_41">
            <a:extLst>
              <a:ext uri="{FF2B5EF4-FFF2-40B4-BE49-F238E27FC236}">
                <a16:creationId xmlns:a16="http://schemas.microsoft.com/office/drawing/2014/main" id="{2844622F-C287-E921-EAD6-3838180CF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31" t="53441" r="12582" b="15718"/>
          <a:stretch>
            <a:fillRect/>
          </a:stretch>
        </p:blipFill>
        <p:spPr bwMode="auto">
          <a:xfrm>
            <a:off x="800100" y="1693863"/>
            <a:ext cx="7489825"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ce réservé du numéro de diapositive 5">
            <a:extLst>
              <a:ext uri="{FF2B5EF4-FFF2-40B4-BE49-F238E27FC236}">
                <a16:creationId xmlns:a16="http://schemas.microsoft.com/office/drawing/2014/main" id="{2F195F8E-9F9D-ADA3-C820-ED74E84B214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0D4B01-4EDC-4E09-8313-BFCB6304467D}" type="slidenum">
              <a:rPr lang="fr-FR" altLang="fr-FR" sz="1200">
                <a:solidFill>
                  <a:srgbClr val="898989"/>
                </a:solidFill>
              </a:rPr>
              <a:pPr algn="r" eaLnBrk="1" hangingPunct="1">
                <a:spcBef>
                  <a:spcPct val="0"/>
                </a:spcBef>
                <a:buFontTx/>
                <a:buNone/>
              </a:pPr>
              <a:t>146</a:t>
            </a:fld>
            <a:endParaRPr lang="fr-FR" altLang="fr-FR" sz="1200">
              <a:solidFill>
                <a:srgbClr val="898989"/>
              </a:solidFill>
            </a:endParaRPr>
          </a:p>
        </p:txBody>
      </p:sp>
      <p:sp>
        <p:nvSpPr>
          <p:cNvPr id="185347" name="Espace réservé du numéro de diapositive 1">
            <a:extLst>
              <a:ext uri="{FF2B5EF4-FFF2-40B4-BE49-F238E27FC236}">
                <a16:creationId xmlns:a16="http://schemas.microsoft.com/office/drawing/2014/main" id="{685322C4-D86B-464A-CBD2-39F4CA03FA2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FD41CF5-9437-4FC8-89BB-4F9AD7564152}" type="slidenum">
              <a:rPr lang="fr-FR" altLang="fr-FR" sz="1200">
                <a:solidFill>
                  <a:srgbClr val="898989"/>
                </a:solidFill>
              </a:rPr>
              <a:pPr algn="r" eaLnBrk="1" hangingPunct="1">
                <a:spcBef>
                  <a:spcPct val="0"/>
                </a:spcBef>
                <a:buFontTx/>
                <a:buNone/>
              </a:pPr>
              <a:t>146</a:t>
            </a:fld>
            <a:endParaRPr lang="fr-FR" altLang="fr-FR" sz="1200">
              <a:solidFill>
                <a:srgbClr val="898989"/>
              </a:solidFill>
            </a:endParaRPr>
          </a:p>
        </p:txBody>
      </p:sp>
      <p:sp>
        <p:nvSpPr>
          <p:cNvPr id="185348" name="Titre 8">
            <a:extLst>
              <a:ext uri="{FF2B5EF4-FFF2-40B4-BE49-F238E27FC236}">
                <a16:creationId xmlns:a16="http://schemas.microsoft.com/office/drawing/2014/main" id="{953F6137-9484-2515-1CF8-E1864120F48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5349" name="Rectangle 3">
            <a:extLst>
              <a:ext uri="{FF2B5EF4-FFF2-40B4-BE49-F238E27FC236}">
                <a16:creationId xmlns:a16="http://schemas.microsoft.com/office/drawing/2014/main" id="{92070ED9-2ADD-4E37-F4DD-416D3E72EC06}"/>
              </a:ext>
            </a:extLst>
          </p:cNvPr>
          <p:cNvSpPr>
            <a:spLocks noChangeArrowheads="1"/>
          </p:cNvSpPr>
          <p:nvPr/>
        </p:nvSpPr>
        <p:spPr bwMode="auto">
          <a:xfrm>
            <a:off x="381000" y="1296988"/>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Tramway : risque électrique  </a:t>
            </a:r>
            <a:endParaRPr lang="fr-FR" altLang="fr-FR" sz="2000">
              <a:latin typeface="Times New Roman" panose="02020603050405020304" pitchFamily="18" charset="0"/>
              <a:cs typeface="Times New Roman" panose="02020603050405020304" pitchFamily="18" charset="0"/>
            </a:endParaRPr>
          </a:p>
        </p:txBody>
      </p:sp>
      <p:pic>
        <p:nvPicPr>
          <p:cNvPr id="185350" name="Image 1">
            <a:extLst>
              <a:ext uri="{FF2B5EF4-FFF2-40B4-BE49-F238E27FC236}">
                <a16:creationId xmlns:a16="http://schemas.microsoft.com/office/drawing/2014/main" id="{8E6DEED9-7617-2070-D813-7EF72C0AA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700" y="1371600"/>
            <a:ext cx="37655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Rectangle 9">
            <a:extLst>
              <a:ext uri="{FF2B5EF4-FFF2-40B4-BE49-F238E27FC236}">
                <a16:creationId xmlns:a16="http://schemas.microsoft.com/office/drawing/2014/main" id="{C51B30A0-C381-FB3D-702F-B00AF73A44E6}"/>
              </a:ext>
            </a:extLst>
          </p:cNvPr>
          <p:cNvSpPr>
            <a:spLocks noChangeArrowheads="1"/>
          </p:cNvSpPr>
          <p:nvPr/>
        </p:nvSpPr>
        <p:spPr bwMode="auto">
          <a:xfrm>
            <a:off x="457200" y="1981200"/>
            <a:ext cx="4191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Lors de la mise en œuvre du lot de sécurisation électrique, il est impératif de :</a:t>
            </a:r>
            <a:endParaRPr lang="fr-FR" altLang="fr-FR" sz="2000">
              <a:latin typeface="Times New Roman" panose="02020603050405020304" pitchFamily="18" charset="0"/>
            </a:endParaRPr>
          </a:p>
        </p:txBody>
      </p:sp>
      <p:sp>
        <p:nvSpPr>
          <p:cNvPr id="185352" name="Rectangle 10">
            <a:extLst>
              <a:ext uri="{FF2B5EF4-FFF2-40B4-BE49-F238E27FC236}">
                <a16:creationId xmlns:a16="http://schemas.microsoft.com/office/drawing/2014/main" id="{619D66A0-1D8B-1300-4FCB-99987D22C9CE}"/>
              </a:ext>
            </a:extLst>
          </p:cNvPr>
          <p:cNvSpPr>
            <a:spLocks noChangeArrowheads="1"/>
          </p:cNvSpPr>
          <p:nvPr/>
        </p:nvSpPr>
        <p:spPr bwMode="auto">
          <a:xfrm>
            <a:off x="457200" y="3429000"/>
            <a:ext cx="3962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Porter les EPI</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S’assurer de ne pas être en contact avec les rails pendant</a:t>
            </a:r>
            <a:endParaRPr lang="fr-FR" altLang="fr-FR" sz="2000">
              <a:latin typeface="Times New Roman" panose="02020603050405020304"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Espace réservé du numéro de diapositive 5">
            <a:extLst>
              <a:ext uri="{FF2B5EF4-FFF2-40B4-BE49-F238E27FC236}">
                <a16:creationId xmlns:a16="http://schemas.microsoft.com/office/drawing/2014/main" id="{C7F087EB-6752-304E-5F24-43C566C174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CC29F52-304E-475D-BF79-78D4292BA06E}" type="slidenum">
              <a:rPr lang="fr-FR" altLang="fr-FR" sz="1200" smtClean="0">
                <a:solidFill>
                  <a:srgbClr val="898989"/>
                </a:solidFill>
              </a:rPr>
              <a:pPr>
                <a:spcBef>
                  <a:spcPct val="0"/>
                </a:spcBef>
                <a:buFontTx/>
                <a:buNone/>
              </a:pPr>
              <a:t>147</a:t>
            </a:fld>
            <a:endParaRPr lang="fr-FR" altLang="fr-FR" sz="1200">
              <a:solidFill>
                <a:srgbClr val="898989"/>
              </a:solidFill>
            </a:endParaRPr>
          </a:p>
        </p:txBody>
      </p:sp>
      <p:sp>
        <p:nvSpPr>
          <p:cNvPr id="186371" name="Espace réservé du numéro de diapositive 1">
            <a:extLst>
              <a:ext uri="{FF2B5EF4-FFF2-40B4-BE49-F238E27FC236}">
                <a16:creationId xmlns:a16="http://schemas.microsoft.com/office/drawing/2014/main" id="{8C3FBA79-B999-BC4A-FB9D-07CDCFD88E9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9FD225-4FDC-44E2-B60D-62EFA85B207F}" type="slidenum">
              <a:rPr lang="fr-FR" altLang="fr-FR" sz="1200">
                <a:solidFill>
                  <a:srgbClr val="898989"/>
                </a:solidFill>
              </a:rPr>
              <a:pPr algn="r" eaLnBrk="1" hangingPunct="1">
                <a:spcBef>
                  <a:spcPct val="0"/>
                </a:spcBef>
                <a:buFontTx/>
                <a:buNone/>
              </a:pPr>
              <a:t>147</a:t>
            </a:fld>
            <a:endParaRPr lang="fr-FR" altLang="fr-FR" sz="1200">
              <a:solidFill>
                <a:srgbClr val="898989"/>
              </a:solidFill>
            </a:endParaRPr>
          </a:p>
        </p:txBody>
      </p:sp>
      <p:sp>
        <p:nvSpPr>
          <p:cNvPr id="186372" name="Titre 8">
            <a:extLst>
              <a:ext uri="{FF2B5EF4-FFF2-40B4-BE49-F238E27FC236}">
                <a16:creationId xmlns:a16="http://schemas.microsoft.com/office/drawing/2014/main" id="{FF573877-A97D-1E37-05AE-D264167F2D1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86373" name="Image 6">
            <a:extLst>
              <a:ext uri="{FF2B5EF4-FFF2-40B4-BE49-F238E27FC236}">
                <a16:creationId xmlns:a16="http://schemas.microsoft.com/office/drawing/2014/main" id="{19858759-9939-A869-AD67-DEDAE00947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28775"/>
            <a:ext cx="612140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Espace réservé du numéro de diapositive 5">
            <a:extLst>
              <a:ext uri="{FF2B5EF4-FFF2-40B4-BE49-F238E27FC236}">
                <a16:creationId xmlns:a16="http://schemas.microsoft.com/office/drawing/2014/main" id="{2C578430-BF5E-D60A-586F-7EC5E9901A5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49ADB21-25FF-442A-8160-D85ACCBCE364}" type="slidenum">
              <a:rPr lang="fr-FR" altLang="fr-FR" sz="1200">
                <a:solidFill>
                  <a:srgbClr val="898989"/>
                </a:solidFill>
              </a:rPr>
              <a:pPr algn="r" eaLnBrk="1" hangingPunct="1">
                <a:spcBef>
                  <a:spcPct val="0"/>
                </a:spcBef>
                <a:buFontTx/>
                <a:buNone/>
              </a:pPr>
              <a:t>148</a:t>
            </a:fld>
            <a:endParaRPr lang="fr-FR" altLang="fr-FR" sz="1200">
              <a:solidFill>
                <a:srgbClr val="898989"/>
              </a:solidFill>
            </a:endParaRPr>
          </a:p>
        </p:txBody>
      </p:sp>
      <p:sp>
        <p:nvSpPr>
          <p:cNvPr id="187395" name="Espace réservé du numéro de diapositive 1">
            <a:extLst>
              <a:ext uri="{FF2B5EF4-FFF2-40B4-BE49-F238E27FC236}">
                <a16:creationId xmlns:a16="http://schemas.microsoft.com/office/drawing/2014/main" id="{212AF150-E16C-82C3-E96B-D67A40F4300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7011B90-6596-44CC-85BF-255A0654549C}" type="slidenum">
              <a:rPr lang="fr-FR" altLang="fr-FR" sz="1200">
                <a:solidFill>
                  <a:srgbClr val="898989"/>
                </a:solidFill>
              </a:rPr>
              <a:pPr algn="r" eaLnBrk="1" hangingPunct="1">
                <a:spcBef>
                  <a:spcPct val="0"/>
                </a:spcBef>
                <a:buFontTx/>
                <a:buNone/>
              </a:pPr>
              <a:t>148</a:t>
            </a:fld>
            <a:endParaRPr lang="fr-FR" altLang="fr-FR" sz="1200">
              <a:solidFill>
                <a:srgbClr val="898989"/>
              </a:solidFill>
            </a:endParaRPr>
          </a:p>
        </p:txBody>
      </p:sp>
      <p:sp>
        <p:nvSpPr>
          <p:cNvPr id="187396" name="Titre 8">
            <a:extLst>
              <a:ext uri="{FF2B5EF4-FFF2-40B4-BE49-F238E27FC236}">
                <a16:creationId xmlns:a16="http://schemas.microsoft.com/office/drawing/2014/main" id="{BF01C8F8-E828-8330-A341-3B966808711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7397" name="Rectangle 4">
            <a:extLst>
              <a:ext uri="{FF2B5EF4-FFF2-40B4-BE49-F238E27FC236}">
                <a16:creationId xmlns:a16="http://schemas.microsoft.com/office/drawing/2014/main" id="{47847562-9A21-B689-0615-9391333A5C97}"/>
              </a:ext>
            </a:extLst>
          </p:cNvPr>
          <p:cNvSpPr>
            <a:spLocks noChangeArrowheads="1"/>
          </p:cNvSpPr>
          <p:nvPr/>
        </p:nvSpPr>
        <p:spPr bwMode="auto">
          <a:xfrm>
            <a:off x="468313" y="1416050"/>
            <a:ext cx="1074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Métro : </a:t>
            </a:r>
            <a:endParaRPr lang="fr-FR" altLang="fr-FR" sz="2000">
              <a:solidFill>
                <a:srgbClr val="000000"/>
              </a:solidFill>
              <a:cs typeface="Times New Roman" panose="02020603050405020304" pitchFamily="18" charset="0"/>
            </a:endParaRPr>
          </a:p>
        </p:txBody>
      </p:sp>
      <p:pic>
        <p:nvPicPr>
          <p:cNvPr id="187398" name="Picture 3" descr="SKM_C284e16080714460_0005">
            <a:extLst>
              <a:ext uri="{FF2B5EF4-FFF2-40B4-BE49-F238E27FC236}">
                <a16:creationId xmlns:a16="http://schemas.microsoft.com/office/drawing/2014/main" id="{6FEB8B79-84A2-72F8-001F-67A40F65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33" t="23051" r="8432" b="43918"/>
          <a:stretch>
            <a:fillRect/>
          </a:stretch>
        </p:blipFill>
        <p:spPr bwMode="auto">
          <a:xfrm>
            <a:off x="5280025" y="1211263"/>
            <a:ext cx="35401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1" descr="SKM_C284e16080714460_0006">
            <a:extLst>
              <a:ext uri="{FF2B5EF4-FFF2-40B4-BE49-F238E27FC236}">
                <a16:creationId xmlns:a16="http://schemas.microsoft.com/office/drawing/2014/main" id="{799B9102-D308-7C2A-A7C4-42EA59E96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16" t="5386" r="5241" b="64601"/>
          <a:stretch>
            <a:fillRect/>
          </a:stretch>
        </p:blipFill>
        <p:spPr bwMode="auto">
          <a:xfrm>
            <a:off x="250825" y="3213100"/>
            <a:ext cx="52705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ce réservé du numéro de diapositive 5">
            <a:extLst>
              <a:ext uri="{FF2B5EF4-FFF2-40B4-BE49-F238E27FC236}">
                <a16:creationId xmlns:a16="http://schemas.microsoft.com/office/drawing/2014/main" id="{4BCFD6B9-89A3-9372-D492-5E0C83A4E6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661B567-28D8-49AE-932D-71553ACC0C7C}" type="slidenum">
              <a:rPr lang="fr-FR" altLang="fr-FR" sz="1200" smtClean="0">
                <a:solidFill>
                  <a:srgbClr val="898989"/>
                </a:solidFill>
              </a:rPr>
              <a:pPr>
                <a:spcBef>
                  <a:spcPct val="0"/>
                </a:spcBef>
                <a:buFontTx/>
                <a:buNone/>
              </a:pPr>
              <a:t>149</a:t>
            </a:fld>
            <a:endParaRPr lang="fr-FR" altLang="fr-FR" sz="1200">
              <a:solidFill>
                <a:srgbClr val="898989"/>
              </a:solidFill>
            </a:endParaRPr>
          </a:p>
        </p:txBody>
      </p:sp>
      <p:sp>
        <p:nvSpPr>
          <p:cNvPr id="188419" name="Espace réservé du numéro de diapositive 1">
            <a:extLst>
              <a:ext uri="{FF2B5EF4-FFF2-40B4-BE49-F238E27FC236}">
                <a16:creationId xmlns:a16="http://schemas.microsoft.com/office/drawing/2014/main" id="{92F876A4-ECB4-0BF0-162C-4CBC070D600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3FB07E-7916-4B5D-B8B3-6FB31928904A}" type="slidenum">
              <a:rPr lang="fr-FR" altLang="fr-FR" sz="1200">
                <a:solidFill>
                  <a:srgbClr val="898989"/>
                </a:solidFill>
              </a:rPr>
              <a:pPr algn="r" eaLnBrk="1" hangingPunct="1">
                <a:spcBef>
                  <a:spcPct val="0"/>
                </a:spcBef>
                <a:buFontTx/>
                <a:buNone/>
              </a:pPr>
              <a:t>149</a:t>
            </a:fld>
            <a:endParaRPr lang="fr-FR" altLang="fr-FR" sz="1200">
              <a:solidFill>
                <a:srgbClr val="898989"/>
              </a:solidFill>
            </a:endParaRPr>
          </a:p>
        </p:txBody>
      </p:sp>
      <p:sp>
        <p:nvSpPr>
          <p:cNvPr id="188420" name="Titre 8">
            <a:extLst>
              <a:ext uri="{FF2B5EF4-FFF2-40B4-BE49-F238E27FC236}">
                <a16:creationId xmlns:a16="http://schemas.microsoft.com/office/drawing/2014/main" id="{E2C109FB-12F3-DA0D-1F71-B03568BF3AE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88421" name="Rectangle 4">
            <a:extLst>
              <a:ext uri="{FF2B5EF4-FFF2-40B4-BE49-F238E27FC236}">
                <a16:creationId xmlns:a16="http://schemas.microsoft.com/office/drawing/2014/main" id="{B6467944-2F18-618F-541F-155CA819E5E4}"/>
              </a:ext>
            </a:extLst>
          </p:cNvPr>
          <p:cNvSpPr>
            <a:spLocks noChangeArrowheads="1"/>
          </p:cNvSpPr>
          <p:nvPr/>
        </p:nvSpPr>
        <p:spPr bwMode="auto">
          <a:xfrm>
            <a:off x="468313" y="1416050"/>
            <a:ext cx="1074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Métro : </a:t>
            </a:r>
            <a:endParaRPr lang="fr-FR" altLang="fr-FR" sz="2000">
              <a:solidFill>
                <a:srgbClr val="000000"/>
              </a:solidFill>
              <a:cs typeface="Times New Roman" panose="02020603050405020304" pitchFamily="18" charset="0"/>
            </a:endParaRPr>
          </a:p>
        </p:txBody>
      </p:sp>
      <p:pic>
        <p:nvPicPr>
          <p:cNvPr id="188422" name="Picture 9" descr="SKM_C284e16080714460_0006">
            <a:extLst>
              <a:ext uri="{FF2B5EF4-FFF2-40B4-BE49-F238E27FC236}">
                <a16:creationId xmlns:a16="http://schemas.microsoft.com/office/drawing/2014/main" id="{868BF4EA-23A9-A15E-CBB7-387D112ED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49" t="39513" r="44449" b="38031"/>
          <a:stretch>
            <a:fillRect/>
          </a:stretch>
        </p:blipFill>
        <p:spPr bwMode="auto">
          <a:xfrm>
            <a:off x="457200" y="1828800"/>
            <a:ext cx="3733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Picture 11" descr="SKM_C284e16080714460_0006">
            <a:extLst>
              <a:ext uri="{FF2B5EF4-FFF2-40B4-BE49-F238E27FC236}">
                <a16:creationId xmlns:a16="http://schemas.microsoft.com/office/drawing/2014/main" id="{50A445F1-DAA6-2A13-E206-DEAC33839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49" t="66129" r="44449" b="12247"/>
          <a:stretch>
            <a:fillRect/>
          </a:stretch>
        </p:blipFill>
        <p:spPr bwMode="auto">
          <a:xfrm>
            <a:off x="5029200" y="3316288"/>
            <a:ext cx="37338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4" name="Text Box 12">
            <a:extLst>
              <a:ext uri="{FF2B5EF4-FFF2-40B4-BE49-F238E27FC236}">
                <a16:creationId xmlns:a16="http://schemas.microsoft.com/office/drawing/2014/main" id="{B3CF9D99-E209-E269-114B-AEB4984D9099}"/>
              </a:ext>
            </a:extLst>
          </p:cNvPr>
          <p:cNvSpPr txBox="1">
            <a:spLocks noChangeArrowheads="1"/>
          </p:cNvSpPr>
          <p:nvPr/>
        </p:nvSpPr>
        <p:spPr bwMode="auto">
          <a:xfrm>
            <a:off x="609600" y="4625975"/>
            <a:ext cx="3119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Mise en place boîte à lampes</a:t>
            </a:r>
          </a:p>
        </p:txBody>
      </p:sp>
      <p:sp>
        <p:nvSpPr>
          <p:cNvPr id="188425" name="Text Box 13">
            <a:extLst>
              <a:ext uri="{FF2B5EF4-FFF2-40B4-BE49-F238E27FC236}">
                <a16:creationId xmlns:a16="http://schemas.microsoft.com/office/drawing/2014/main" id="{773A816C-7C76-9A97-F942-1A1DD3D82E6B}"/>
              </a:ext>
            </a:extLst>
          </p:cNvPr>
          <p:cNvSpPr txBox="1">
            <a:spLocks noChangeArrowheads="1"/>
          </p:cNvSpPr>
          <p:nvPr/>
        </p:nvSpPr>
        <p:spPr bwMode="auto">
          <a:xfrm>
            <a:off x="5419725" y="2971800"/>
            <a:ext cx="228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Pose court circuiteur</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5">
            <a:extLst>
              <a:ext uri="{FF2B5EF4-FFF2-40B4-BE49-F238E27FC236}">
                <a16:creationId xmlns:a16="http://schemas.microsoft.com/office/drawing/2014/main" id="{19A159EF-A87C-7091-A228-3BF94565A5D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7CE8070-18C6-499E-9228-B13A46B3C9C5}" type="slidenum">
              <a:rPr lang="fr-FR" altLang="fr-FR" sz="1200" smtClean="0">
                <a:solidFill>
                  <a:srgbClr val="898989"/>
                </a:solidFill>
              </a:rPr>
              <a:pPr>
                <a:spcBef>
                  <a:spcPct val="0"/>
                </a:spcBef>
                <a:buFontTx/>
                <a:buNone/>
              </a:pPr>
              <a:t>15</a:t>
            </a:fld>
            <a:endParaRPr lang="fr-FR" altLang="fr-FR" sz="1200">
              <a:solidFill>
                <a:srgbClr val="898989"/>
              </a:solidFill>
            </a:endParaRPr>
          </a:p>
        </p:txBody>
      </p:sp>
      <p:sp>
        <p:nvSpPr>
          <p:cNvPr id="25603" name="Titre 8">
            <a:extLst>
              <a:ext uri="{FF2B5EF4-FFF2-40B4-BE49-F238E27FC236}">
                <a16:creationId xmlns:a16="http://schemas.microsoft.com/office/drawing/2014/main" id="{1C4FF4A0-661E-1C34-1FCC-E959A8F55E5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25604" name="Rectangle 1027">
            <a:extLst>
              <a:ext uri="{FF2B5EF4-FFF2-40B4-BE49-F238E27FC236}">
                <a16:creationId xmlns:a16="http://schemas.microsoft.com/office/drawing/2014/main" id="{514A7F0B-04B7-C94B-45BC-88C551B685D8}"/>
              </a:ext>
            </a:extLst>
          </p:cNvPr>
          <p:cNvSpPr>
            <a:spLocks noChangeArrowheads="1"/>
          </p:cNvSpPr>
          <p:nvPr/>
        </p:nvSpPr>
        <p:spPr bwMode="auto">
          <a:xfrm>
            <a:off x="428625" y="1792288"/>
            <a:ext cx="80772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a:t>
            </a:r>
            <a:r>
              <a:rPr lang="fr-FR" altLang="fr-FR" sz="2000">
                <a:solidFill>
                  <a:srgbClr val="000000"/>
                </a:solidFill>
                <a:latin typeface="Times New Roman" panose="02020603050405020304" pitchFamily="18" charset="0"/>
                <a:cs typeface="Times New Roman" panose="02020603050405020304" pitchFamily="18" charset="0"/>
              </a:rPr>
              <a:t>euvent être de 3 sortes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Thermique, il y a dégagement de chaleur ;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Chimique, le courant peut provoquer des réactions chimiques ;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Magnétique, un métal parcouru par un courant est très proche, de par ses propriétés, d’un aimant.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a:t>
            </a:r>
            <a:r>
              <a:rPr lang="fr-FR" altLang="fr-FR" sz="2000" b="1">
                <a:solidFill>
                  <a:srgbClr val="000000"/>
                </a:solidFill>
                <a:latin typeface="Times New Roman" panose="02020603050405020304" pitchFamily="18" charset="0"/>
                <a:cs typeface="Times New Roman" panose="02020603050405020304" pitchFamily="18" charset="0"/>
              </a:rPr>
              <a:t>ffets peuvent éventuellement s’avérer être dangereux pour</a:t>
            </a:r>
            <a:r>
              <a:rPr lang="fr-FR" altLang="fr-FR" sz="2000" b="1" u="sng">
                <a:solidFill>
                  <a:srgbClr val="000000"/>
                </a:solidFill>
                <a:latin typeface="Times New Roman" panose="02020603050405020304" pitchFamily="18" charset="0"/>
                <a:cs typeface="Times New Roman" panose="02020603050405020304" pitchFamily="18" charset="0"/>
              </a:rPr>
              <a:t> tout être vivant</a:t>
            </a:r>
            <a:r>
              <a:rPr lang="fr-FR" altLang="fr-FR" sz="2000" b="1">
                <a:solidFill>
                  <a:srgbClr val="000000"/>
                </a:solidFill>
                <a:latin typeface="Times New Roman" panose="02020603050405020304" pitchFamily="18" charset="0"/>
                <a:cs typeface="Times New Roman" panose="02020603050405020304" pitchFamily="18" charset="0"/>
              </a:rPr>
              <a:t> qui se trouverait en contact avec un courant électrique, d’autant plus dangereux lorsque le courant est « puissant ». </a:t>
            </a:r>
          </a:p>
        </p:txBody>
      </p:sp>
      <p:sp>
        <p:nvSpPr>
          <p:cNvPr id="25605" name="Rectangle 1027">
            <a:extLst>
              <a:ext uri="{FF2B5EF4-FFF2-40B4-BE49-F238E27FC236}">
                <a16:creationId xmlns:a16="http://schemas.microsoft.com/office/drawing/2014/main" id="{C12DDDB3-FE9E-6605-F068-2714E5306854}"/>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Les effets du courant : </a:t>
            </a:r>
          </a:p>
        </p:txBody>
      </p:sp>
    </p:spTree>
  </p:cSld>
  <p:clrMapOvr>
    <a:masterClrMapping/>
  </p:clrMapOvr>
  <p:transition spd="slow">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u numéro de diapositive 5">
            <a:extLst>
              <a:ext uri="{FF2B5EF4-FFF2-40B4-BE49-F238E27FC236}">
                <a16:creationId xmlns:a16="http://schemas.microsoft.com/office/drawing/2014/main" id="{860F98A0-07E9-32D5-717A-3BD96EE3E4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2FCBFBA-EB07-48E5-A304-6D6170C99099}" type="slidenum">
              <a:rPr lang="fr-FR" altLang="fr-FR" sz="1200" smtClean="0">
                <a:solidFill>
                  <a:srgbClr val="898989"/>
                </a:solidFill>
              </a:rPr>
              <a:pPr>
                <a:spcBef>
                  <a:spcPct val="0"/>
                </a:spcBef>
                <a:buFontTx/>
                <a:buNone/>
              </a:pPr>
              <a:t>150</a:t>
            </a:fld>
            <a:endParaRPr lang="fr-FR" altLang="fr-FR" sz="1200">
              <a:solidFill>
                <a:srgbClr val="898989"/>
              </a:solidFill>
            </a:endParaRPr>
          </a:p>
        </p:txBody>
      </p:sp>
      <p:sp>
        <p:nvSpPr>
          <p:cNvPr id="189443" name="Espace réservé du numéro de diapositive 1">
            <a:extLst>
              <a:ext uri="{FF2B5EF4-FFF2-40B4-BE49-F238E27FC236}">
                <a16:creationId xmlns:a16="http://schemas.microsoft.com/office/drawing/2014/main" id="{C9F0B8FC-55A7-E84F-26C1-14E8B197A5D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6A90CC4-DD5B-4AFA-997C-8531DC118913}" type="slidenum">
              <a:rPr lang="fr-FR" altLang="fr-FR" sz="1200">
                <a:solidFill>
                  <a:srgbClr val="898989"/>
                </a:solidFill>
              </a:rPr>
              <a:pPr algn="r" eaLnBrk="1" hangingPunct="1">
                <a:spcBef>
                  <a:spcPct val="0"/>
                </a:spcBef>
                <a:buFontTx/>
                <a:buNone/>
              </a:pPr>
              <a:t>150</a:t>
            </a:fld>
            <a:endParaRPr lang="fr-FR" altLang="fr-FR" sz="1200">
              <a:solidFill>
                <a:srgbClr val="898989"/>
              </a:solidFill>
            </a:endParaRPr>
          </a:p>
        </p:txBody>
      </p:sp>
      <p:sp>
        <p:nvSpPr>
          <p:cNvPr id="189444" name="Titre 8">
            <a:extLst>
              <a:ext uri="{FF2B5EF4-FFF2-40B4-BE49-F238E27FC236}">
                <a16:creationId xmlns:a16="http://schemas.microsoft.com/office/drawing/2014/main" id="{4A922575-795C-3491-1C29-5D989F75B85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sp>
        <p:nvSpPr>
          <p:cNvPr id="189445" name="Rectangle 7">
            <a:extLst>
              <a:ext uri="{FF2B5EF4-FFF2-40B4-BE49-F238E27FC236}">
                <a16:creationId xmlns:a16="http://schemas.microsoft.com/office/drawing/2014/main" id="{DC9379C6-DE9B-0A9C-132C-139D8F6DD81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89446" name="Picture 6">
            <a:extLst>
              <a:ext uri="{FF2B5EF4-FFF2-40B4-BE49-F238E27FC236}">
                <a16:creationId xmlns:a16="http://schemas.microsoft.com/office/drawing/2014/main" id="{EEC5F764-A91B-D757-69B4-AFF3846F6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079" t="9082" r="23709" b="77209"/>
          <a:stretch>
            <a:fillRect/>
          </a:stretch>
        </p:blipFill>
        <p:spPr bwMode="auto">
          <a:xfrm>
            <a:off x="323850" y="1236663"/>
            <a:ext cx="85232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ZoneTexte 9">
            <a:extLst>
              <a:ext uri="{FF2B5EF4-FFF2-40B4-BE49-F238E27FC236}">
                <a16:creationId xmlns:a16="http://schemas.microsoft.com/office/drawing/2014/main" id="{458FE88A-0CDB-FB6F-FCC5-A47EB41FE98F}"/>
              </a:ext>
            </a:extLst>
          </p:cNvPr>
          <p:cNvSpPr txBox="1">
            <a:spLocks noChangeArrowheads="1"/>
          </p:cNvSpPr>
          <p:nvPr/>
        </p:nvSpPr>
        <p:spPr bwMode="auto">
          <a:xfrm>
            <a:off x="755650" y="5013325"/>
            <a:ext cx="748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40 LELEC (Lot ELectro sECours) répartis par le SDMIS.</a:t>
            </a:r>
            <a:endParaRPr lang="fr-FR" altLang="fr-FR"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Espace réservé du numéro de diapositive 5">
            <a:extLst>
              <a:ext uri="{FF2B5EF4-FFF2-40B4-BE49-F238E27FC236}">
                <a16:creationId xmlns:a16="http://schemas.microsoft.com/office/drawing/2014/main" id="{2004AE68-4728-6307-364A-E2EEA4CEB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1B5EC7E-F346-424F-A195-7BA96DE66B76}" type="slidenum">
              <a:rPr lang="fr-FR" altLang="fr-FR" sz="1200" smtClean="0">
                <a:solidFill>
                  <a:srgbClr val="898989"/>
                </a:solidFill>
              </a:rPr>
              <a:pPr>
                <a:spcBef>
                  <a:spcPct val="0"/>
                </a:spcBef>
                <a:buFontTx/>
                <a:buNone/>
              </a:pPr>
              <a:t>151</a:t>
            </a:fld>
            <a:endParaRPr lang="fr-FR" altLang="fr-FR" sz="1200">
              <a:solidFill>
                <a:srgbClr val="898989"/>
              </a:solidFill>
            </a:endParaRPr>
          </a:p>
        </p:txBody>
      </p:sp>
      <p:sp>
        <p:nvSpPr>
          <p:cNvPr id="190467" name="Espace réservé du numéro de diapositive 1">
            <a:extLst>
              <a:ext uri="{FF2B5EF4-FFF2-40B4-BE49-F238E27FC236}">
                <a16:creationId xmlns:a16="http://schemas.microsoft.com/office/drawing/2014/main" id="{2C50F084-821C-4251-B515-416D3E9C45F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2B0540-C44C-4B1B-A3DB-D1682D1BFFC0}" type="slidenum">
              <a:rPr lang="fr-FR" altLang="fr-FR" sz="1200">
                <a:solidFill>
                  <a:srgbClr val="898989"/>
                </a:solidFill>
              </a:rPr>
              <a:pPr algn="r" eaLnBrk="1" hangingPunct="1">
                <a:spcBef>
                  <a:spcPct val="0"/>
                </a:spcBef>
                <a:buFontTx/>
                <a:buNone/>
              </a:pPr>
              <a:t>151</a:t>
            </a:fld>
            <a:endParaRPr lang="fr-FR" altLang="fr-FR" sz="1200">
              <a:solidFill>
                <a:srgbClr val="898989"/>
              </a:solidFill>
            </a:endParaRPr>
          </a:p>
        </p:txBody>
      </p:sp>
      <p:sp>
        <p:nvSpPr>
          <p:cNvPr id="6" name="ZoneTexte 5">
            <a:extLst>
              <a:ext uri="{FF2B5EF4-FFF2-40B4-BE49-F238E27FC236}">
                <a16:creationId xmlns:a16="http://schemas.microsoft.com/office/drawing/2014/main" id="{60F8FD5A-A9A9-674B-2B98-8D5F5804E582}"/>
              </a:ext>
            </a:extLst>
          </p:cNvPr>
          <p:cNvSpPr txBox="1"/>
          <p:nvPr/>
        </p:nvSpPr>
        <p:spPr>
          <a:xfrm>
            <a:off x="411163" y="1844675"/>
            <a:ext cx="8267700" cy="2678113"/>
          </a:xfrm>
          <a:prstGeom prst="rect">
            <a:avLst/>
          </a:prstGeom>
          <a:noFill/>
        </p:spPr>
        <p:txBody>
          <a:bodyPr>
            <a:spAutoFit/>
          </a:bodyPr>
          <a:lstStyle/>
          <a:p>
            <a:pPr>
              <a:defRPr/>
            </a:pPr>
            <a:r>
              <a:rPr lang="fr-FR" altLang="fr-FR"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a:t>
            </a:r>
            <a:r>
              <a:rPr lang="fr-FR" altLang="fr-FR" sz="2400" dirty="0">
                <a:solidFill>
                  <a:srgbClr val="000000"/>
                </a:solidFill>
                <a:latin typeface="Times New Roman" panose="02020603050405020304" pitchFamily="18" charset="0"/>
                <a:cs typeface="Times New Roman" panose="02020603050405020304" pitchFamily="18" charset="0"/>
              </a:rPr>
              <a:t>eules les interventions sur le domaine de la basse tension </a:t>
            </a:r>
          </a:p>
          <a:p>
            <a:pPr marL="342900" indent="-342900">
              <a:buFont typeface="Wingdings" panose="05000000000000000000" pitchFamily="2" charset="2"/>
              <a:buChar char="è"/>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solidFill>
                  <a:srgbClr val="000000"/>
                </a:solidFill>
                <a:latin typeface="Times New Roman" panose="02020603050405020304" pitchFamily="18" charset="0"/>
                <a:cs typeface="Times New Roman" panose="02020603050405020304" pitchFamily="18" charset="0"/>
              </a:rPr>
              <a:t>inférieure à 1 000 V en courant alternatif </a:t>
            </a:r>
          </a:p>
          <a:p>
            <a:pPr marL="342900" indent="-342900">
              <a:buFont typeface="Wingdings" panose="05000000000000000000" pitchFamily="2" charset="2"/>
              <a:buChar char="Ø"/>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altLang="fr-FR" sz="2400" dirty="0">
                <a:solidFill>
                  <a:srgbClr val="000000"/>
                </a:solidFill>
                <a:latin typeface="Times New Roman" panose="02020603050405020304" pitchFamily="18" charset="0"/>
                <a:cs typeface="Times New Roman" panose="02020603050405020304" pitchFamily="18" charset="0"/>
              </a:rPr>
              <a:t>Inférieure à 1 500 V en courant continu</a:t>
            </a:r>
          </a:p>
          <a:p>
            <a:pP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altLang="fr-FR" sz="2400" dirty="0">
                <a:solidFill>
                  <a:srgbClr val="000000"/>
                </a:solidFill>
                <a:latin typeface="Times New Roman" panose="02020603050405020304" pitchFamily="18" charset="0"/>
                <a:cs typeface="Times New Roman" panose="02020603050405020304" pitchFamily="18" charset="0"/>
              </a:rPr>
              <a:t>sont possibles en sécurité.</a:t>
            </a:r>
          </a:p>
        </p:txBody>
      </p:sp>
      <p:sp>
        <p:nvSpPr>
          <p:cNvPr id="190469" name="Rectangle 2">
            <a:extLst>
              <a:ext uri="{FF2B5EF4-FFF2-40B4-BE49-F238E27FC236}">
                <a16:creationId xmlns:a16="http://schemas.microsoft.com/office/drawing/2014/main" id="{7CBD35A7-2FB2-54EB-3558-5390E50DDDC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0470" name="Titre 8">
            <a:extLst>
              <a:ext uri="{FF2B5EF4-FFF2-40B4-BE49-F238E27FC236}">
                <a16:creationId xmlns:a16="http://schemas.microsoft.com/office/drawing/2014/main" id="{22F32306-0AA9-B25C-614A-A561B6A71CC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u numéro de diapositive 5">
            <a:extLst>
              <a:ext uri="{FF2B5EF4-FFF2-40B4-BE49-F238E27FC236}">
                <a16:creationId xmlns:a16="http://schemas.microsoft.com/office/drawing/2014/main" id="{DC414505-4C89-D42E-A408-90C1B7C79E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EF848F7-0320-4322-8FD7-6014F778806F}" type="slidenum">
              <a:rPr lang="fr-FR" altLang="fr-FR" sz="1200" smtClean="0">
                <a:solidFill>
                  <a:srgbClr val="898989"/>
                </a:solidFill>
              </a:rPr>
              <a:pPr>
                <a:spcBef>
                  <a:spcPct val="0"/>
                </a:spcBef>
                <a:buFontTx/>
                <a:buNone/>
              </a:pPr>
              <a:t>152</a:t>
            </a:fld>
            <a:endParaRPr lang="fr-FR" altLang="fr-FR" sz="1200">
              <a:solidFill>
                <a:srgbClr val="898989"/>
              </a:solidFill>
            </a:endParaRPr>
          </a:p>
        </p:txBody>
      </p:sp>
      <p:sp>
        <p:nvSpPr>
          <p:cNvPr id="191491" name="Espace réservé du numéro de diapositive 1">
            <a:extLst>
              <a:ext uri="{FF2B5EF4-FFF2-40B4-BE49-F238E27FC236}">
                <a16:creationId xmlns:a16="http://schemas.microsoft.com/office/drawing/2014/main" id="{C093AE77-7E2D-B062-13B0-36983F3F253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032BAB6-D932-4DDF-94CE-3E3DF59E13CC}" type="slidenum">
              <a:rPr lang="fr-FR" altLang="fr-FR" sz="1200">
                <a:solidFill>
                  <a:srgbClr val="898989"/>
                </a:solidFill>
              </a:rPr>
              <a:pPr algn="r" eaLnBrk="1" hangingPunct="1">
                <a:spcBef>
                  <a:spcPct val="0"/>
                </a:spcBef>
                <a:buFontTx/>
                <a:buNone/>
              </a:pPr>
              <a:t>152</a:t>
            </a:fld>
            <a:endParaRPr lang="fr-FR" altLang="fr-FR" sz="1200">
              <a:solidFill>
                <a:srgbClr val="898989"/>
              </a:solidFill>
            </a:endParaRPr>
          </a:p>
        </p:txBody>
      </p:sp>
      <p:sp>
        <p:nvSpPr>
          <p:cNvPr id="191492" name="Rectangle 2">
            <a:extLst>
              <a:ext uri="{FF2B5EF4-FFF2-40B4-BE49-F238E27FC236}">
                <a16:creationId xmlns:a16="http://schemas.microsoft.com/office/drawing/2014/main" id="{6FF92812-FF53-8381-C3A8-CA730BAA2C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91493" name="Titre 8">
            <a:extLst>
              <a:ext uri="{FF2B5EF4-FFF2-40B4-BE49-F238E27FC236}">
                <a16:creationId xmlns:a16="http://schemas.microsoft.com/office/drawing/2014/main" id="{098DFD1C-C073-2AF8-7123-98B8971DC2D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pic>
        <p:nvPicPr>
          <p:cNvPr id="191494" name="Picture 1">
            <a:extLst>
              <a:ext uri="{FF2B5EF4-FFF2-40B4-BE49-F238E27FC236}">
                <a16:creationId xmlns:a16="http://schemas.microsoft.com/office/drawing/2014/main" id="{450D66A9-38BB-1D30-7935-979A4CE45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42" t="31929" r="14967" b="14981"/>
          <a:stretch>
            <a:fillRect/>
          </a:stretch>
        </p:blipFill>
        <p:spPr bwMode="auto">
          <a:xfrm>
            <a:off x="1979613" y="304800"/>
            <a:ext cx="55451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Espace réservé du numéro de diapositive 5">
            <a:extLst>
              <a:ext uri="{FF2B5EF4-FFF2-40B4-BE49-F238E27FC236}">
                <a16:creationId xmlns:a16="http://schemas.microsoft.com/office/drawing/2014/main" id="{2B938B83-B778-0DC2-0A2F-F241F76DAE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16EB1CD-07DD-4F63-82C6-64D4936B51FA}" type="slidenum">
              <a:rPr lang="fr-FR" altLang="fr-FR" sz="1200" smtClean="0">
                <a:solidFill>
                  <a:srgbClr val="898989"/>
                </a:solidFill>
              </a:rPr>
              <a:pPr>
                <a:spcBef>
                  <a:spcPct val="0"/>
                </a:spcBef>
                <a:buFontTx/>
                <a:buNone/>
              </a:pPr>
              <a:t>153</a:t>
            </a:fld>
            <a:endParaRPr lang="fr-FR" altLang="fr-FR" sz="1200">
              <a:solidFill>
                <a:srgbClr val="898989"/>
              </a:solidFill>
            </a:endParaRPr>
          </a:p>
        </p:txBody>
      </p:sp>
      <p:sp>
        <p:nvSpPr>
          <p:cNvPr id="192515" name="Espace réservé du numéro de diapositive 1">
            <a:extLst>
              <a:ext uri="{FF2B5EF4-FFF2-40B4-BE49-F238E27FC236}">
                <a16:creationId xmlns:a16="http://schemas.microsoft.com/office/drawing/2014/main" id="{777CE9B1-196E-22BD-F67B-A137F57045F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D99A5B-57F1-4DD6-9C87-222E9730D318}" type="slidenum">
              <a:rPr lang="fr-FR" altLang="fr-FR" sz="1200">
                <a:solidFill>
                  <a:srgbClr val="898989"/>
                </a:solidFill>
              </a:rPr>
              <a:pPr algn="r" eaLnBrk="1" hangingPunct="1">
                <a:spcBef>
                  <a:spcPct val="0"/>
                </a:spcBef>
                <a:buFontTx/>
                <a:buNone/>
              </a:pPr>
              <a:t>153</a:t>
            </a:fld>
            <a:endParaRPr lang="fr-FR" altLang="fr-FR" sz="1200">
              <a:solidFill>
                <a:srgbClr val="898989"/>
              </a:solidFill>
            </a:endParaRPr>
          </a:p>
        </p:txBody>
      </p:sp>
      <p:sp>
        <p:nvSpPr>
          <p:cNvPr id="192516" name="Titre 8">
            <a:extLst>
              <a:ext uri="{FF2B5EF4-FFF2-40B4-BE49-F238E27FC236}">
                <a16:creationId xmlns:a16="http://schemas.microsoft.com/office/drawing/2014/main" id="{9C5CDC7C-EB47-C2E3-0C88-A29E4F7D945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sp>
        <p:nvSpPr>
          <p:cNvPr id="192517" name="Rectangle 6">
            <a:extLst>
              <a:ext uri="{FF2B5EF4-FFF2-40B4-BE49-F238E27FC236}">
                <a16:creationId xmlns:a16="http://schemas.microsoft.com/office/drawing/2014/main" id="{AAACB15A-DBE1-5C5F-706A-0D003E23E343}"/>
              </a:ext>
            </a:extLst>
          </p:cNvPr>
          <p:cNvSpPr>
            <a:spLocks noChangeArrowheads="1"/>
          </p:cNvSpPr>
          <p:nvPr/>
        </p:nvSpPr>
        <p:spPr bwMode="auto">
          <a:xfrm>
            <a:off x="304800" y="1557338"/>
            <a:ext cx="8382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a:t>
            </a:r>
            <a:r>
              <a:rPr lang="fr-FR" altLang="fr-FR" sz="2000">
                <a:solidFill>
                  <a:srgbClr val="000000"/>
                </a:solidFill>
                <a:latin typeface="Times New Roman" panose="02020603050405020304" pitchFamily="18" charset="0"/>
                <a:cs typeface="Times New Roman" panose="02020603050405020304" pitchFamily="18" charset="0"/>
              </a:rPr>
              <a:t>rincipe de protection des intervenants en présence d'une source électrique alimentée repose sur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L'isolement entre la source électrique et le SP </a:t>
            </a:r>
            <a:r>
              <a:rPr lang="fr-FR" altLang="fr-FR" sz="2000">
                <a:solidFill>
                  <a:srgbClr val="000000"/>
                </a:solidFill>
                <a:latin typeface="Times New Roman" panose="02020603050405020304" pitchFamily="18" charset="0"/>
                <a:cs typeface="Times New Roman" panose="02020603050405020304" pitchFamily="18" charset="0"/>
              </a:rPr>
              <a:t>en utilisant systématiquement les gants de protection de la LELEC et la perche</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L'isolement entre le SP et le sol </a:t>
            </a:r>
            <a:r>
              <a:rPr lang="fr-FR" altLang="fr-FR" sz="2000">
                <a:solidFill>
                  <a:srgbClr val="000000"/>
                </a:solidFill>
                <a:latin typeface="Times New Roman" panose="02020603050405020304" pitchFamily="18" charset="0"/>
                <a:cs typeface="Times New Roman" panose="02020603050405020304" pitchFamily="18" charset="0"/>
              </a:rPr>
              <a:t>en utilisant le tabouret ou les bottes. </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fr-FR" altLang="fr-FR" sz="2000">
                <a:solidFill>
                  <a:srgbClr val="000000"/>
                </a:solidFill>
                <a:latin typeface="Times New Roman" panose="02020603050405020304" pitchFamily="18" charset="0"/>
                <a:cs typeface="Times New Roman" panose="02020603050405020304" pitchFamily="18" charset="0"/>
              </a:rPr>
              <a:t>upprime la possibilité que le courant "entre" et traverse l'organisme du SP.</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u numéro de diapositive 5">
            <a:extLst>
              <a:ext uri="{FF2B5EF4-FFF2-40B4-BE49-F238E27FC236}">
                <a16:creationId xmlns:a16="http://schemas.microsoft.com/office/drawing/2014/main" id="{0830209C-2B1C-662A-A86F-9D4F969CD5F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E6144A4-5BE8-4012-8216-68984410411F}" type="slidenum">
              <a:rPr lang="fr-FR" altLang="fr-FR" sz="1200" smtClean="0">
                <a:solidFill>
                  <a:srgbClr val="898989"/>
                </a:solidFill>
              </a:rPr>
              <a:pPr>
                <a:spcBef>
                  <a:spcPct val="0"/>
                </a:spcBef>
                <a:buFontTx/>
                <a:buNone/>
              </a:pPr>
              <a:t>154</a:t>
            </a:fld>
            <a:endParaRPr lang="fr-FR" altLang="fr-FR" sz="1200">
              <a:solidFill>
                <a:srgbClr val="898989"/>
              </a:solidFill>
            </a:endParaRPr>
          </a:p>
        </p:txBody>
      </p:sp>
      <p:sp>
        <p:nvSpPr>
          <p:cNvPr id="193539" name="Espace réservé du numéro de diapositive 1">
            <a:extLst>
              <a:ext uri="{FF2B5EF4-FFF2-40B4-BE49-F238E27FC236}">
                <a16:creationId xmlns:a16="http://schemas.microsoft.com/office/drawing/2014/main" id="{DEDA1CD5-BA4C-ED7A-6247-E8A1694B126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AD6A52-7878-4274-81FA-ED3DA98129EC}" type="slidenum">
              <a:rPr lang="fr-FR" altLang="fr-FR" sz="1200">
                <a:solidFill>
                  <a:srgbClr val="898989"/>
                </a:solidFill>
              </a:rPr>
              <a:pPr algn="r" eaLnBrk="1" hangingPunct="1">
                <a:spcBef>
                  <a:spcPct val="0"/>
                </a:spcBef>
                <a:buFontTx/>
                <a:buNone/>
              </a:pPr>
              <a:t>154</a:t>
            </a:fld>
            <a:endParaRPr lang="fr-FR" altLang="fr-FR" sz="1200">
              <a:solidFill>
                <a:srgbClr val="898989"/>
              </a:solidFill>
            </a:endParaRPr>
          </a:p>
        </p:txBody>
      </p:sp>
      <p:sp>
        <p:nvSpPr>
          <p:cNvPr id="193540" name="Titre 8">
            <a:extLst>
              <a:ext uri="{FF2B5EF4-FFF2-40B4-BE49-F238E27FC236}">
                <a16:creationId xmlns:a16="http://schemas.microsoft.com/office/drawing/2014/main" id="{6444ED90-C117-20E9-B251-D2957A39C3F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sp>
        <p:nvSpPr>
          <p:cNvPr id="193541" name="Rectangle 7">
            <a:extLst>
              <a:ext uri="{FF2B5EF4-FFF2-40B4-BE49-F238E27FC236}">
                <a16:creationId xmlns:a16="http://schemas.microsoft.com/office/drawing/2014/main" id="{6807C40C-7B10-35E8-CD30-0AA1A0AFD9A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3542" name="Picture 6">
            <a:extLst>
              <a:ext uri="{FF2B5EF4-FFF2-40B4-BE49-F238E27FC236}">
                <a16:creationId xmlns:a16="http://schemas.microsoft.com/office/drawing/2014/main" id="{87C9F8F0-FF4E-E549-FE1A-14CA3FB46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18" t="27153" r="10994" b="44008"/>
          <a:stretch>
            <a:fillRect/>
          </a:stretch>
        </p:blipFill>
        <p:spPr bwMode="auto">
          <a:xfrm>
            <a:off x="468313" y="1412875"/>
            <a:ext cx="83883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ce réservé du numéro de diapositive 5">
            <a:extLst>
              <a:ext uri="{FF2B5EF4-FFF2-40B4-BE49-F238E27FC236}">
                <a16:creationId xmlns:a16="http://schemas.microsoft.com/office/drawing/2014/main" id="{5D547118-28FB-75FA-92D2-E76D14AE10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A434495-78B9-45C8-8189-96B68C73556C}" type="slidenum">
              <a:rPr lang="fr-FR" altLang="fr-FR" sz="1200" smtClean="0">
                <a:solidFill>
                  <a:srgbClr val="898989"/>
                </a:solidFill>
              </a:rPr>
              <a:pPr>
                <a:spcBef>
                  <a:spcPct val="0"/>
                </a:spcBef>
                <a:buFontTx/>
                <a:buNone/>
              </a:pPr>
              <a:t>155</a:t>
            </a:fld>
            <a:endParaRPr lang="fr-FR" altLang="fr-FR" sz="1200">
              <a:solidFill>
                <a:srgbClr val="898989"/>
              </a:solidFill>
            </a:endParaRPr>
          </a:p>
        </p:txBody>
      </p:sp>
      <p:sp>
        <p:nvSpPr>
          <p:cNvPr id="194563" name="Espace réservé du numéro de diapositive 1">
            <a:extLst>
              <a:ext uri="{FF2B5EF4-FFF2-40B4-BE49-F238E27FC236}">
                <a16:creationId xmlns:a16="http://schemas.microsoft.com/office/drawing/2014/main" id="{E94E70E3-B72F-A9E2-A5A2-9AF08B7E8F9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30C4AB-C7EB-4B5D-B471-5BBC6FA30294}" type="slidenum">
              <a:rPr lang="fr-FR" altLang="fr-FR" sz="1200">
                <a:solidFill>
                  <a:srgbClr val="898989"/>
                </a:solidFill>
              </a:rPr>
              <a:pPr algn="r" eaLnBrk="1" hangingPunct="1">
                <a:spcBef>
                  <a:spcPct val="0"/>
                </a:spcBef>
                <a:buFontTx/>
                <a:buNone/>
              </a:pPr>
              <a:t>155</a:t>
            </a:fld>
            <a:endParaRPr lang="fr-FR" altLang="fr-FR" sz="1200">
              <a:solidFill>
                <a:srgbClr val="898989"/>
              </a:solidFill>
            </a:endParaRPr>
          </a:p>
        </p:txBody>
      </p:sp>
      <p:sp>
        <p:nvSpPr>
          <p:cNvPr id="194564" name="Titre 8">
            <a:extLst>
              <a:ext uri="{FF2B5EF4-FFF2-40B4-BE49-F238E27FC236}">
                <a16:creationId xmlns:a16="http://schemas.microsoft.com/office/drawing/2014/main" id="{AB4B726B-54D1-C642-D27A-20CE72589E4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pic>
        <p:nvPicPr>
          <p:cNvPr id="194565" name="Picture 1">
            <a:extLst>
              <a:ext uri="{FF2B5EF4-FFF2-40B4-BE49-F238E27FC236}">
                <a16:creationId xmlns:a16="http://schemas.microsoft.com/office/drawing/2014/main" id="{0C709AC0-C0A0-D1DE-5216-513300EFE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51" t="27243" r="6436" b="22292"/>
          <a:stretch>
            <a:fillRect/>
          </a:stretch>
        </p:blipFill>
        <p:spPr bwMode="auto">
          <a:xfrm>
            <a:off x="571500" y="1455738"/>
            <a:ext cx="81153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5BD206C-8317-1FFF-87E8-16E5592E30BE}"/>
              </a:ext>
            </a:extLst>
          </p:cNvPr>
          <p:cNvSpPr/>
          <p:nvPr/>
        </p:nvSpPr>
        <p:spPr>
          <a:xfrm>
            <a:off x="406400" y="1231900"/>
            <a:ext cx="4557713" cy="369888"/>
          </a:xfrm>
          <a:prstGeom prst="rect">
            <a:avLst/>
          </a:prstGeom>
        </p:spPr>
        <p:txBody>
          <a:bodyPr wrap="none">
            <a:spAutoFit/>
          </a:bodyPr>
          <a:lstStyle/>
          <a:p>
            <a:pPr>
              <a:defRPr/>
            </a:pPr>
            <a:r>
              <a:rPr lang="fr-FR" b="1" u="dbl" cap="all" dirty="0">
                <a:latin typeface="Times New Roman" panose="02020603050405020304" pitchFamily="18" charset="0"/>
                <a:ea typeface="Calibri" panose="020F0502020204030204" pitchFamily="34" charset="0"/>
              </a:rPr>
              <a:t>La valise électro-secours CATU: </a:t>
            </a:r>
            <a:endParaRPr lang="fr-FR" dirty="0"/>
          </a:p>
        </p:txBody>
      </p:sp>
      <p:sp>
        <p:nvSpPr>
          <p:cNvPr id="194567" name="Text Box 7">
            <a:extLst>
              <a:ext uri="{FF2B5EF4-FFF2-40B4-BE49-F238E27FC236}">
                <a16:creationId xmlns:a16="http://schemas.microsoft.com/office/drawing/2014/main" id="{8A197759-0810-44B3-F04D-614AC20EA88D}"/>
              </a:ext>
            </a:extLst>
          </p:cNvPr>
          <p:cNvSpPr txBox="1">
            <a:spLocks noChangeArrowheads="1"/>
          </p:cNvSpPr>
          <p:nvPr/>
        </p:nvSpPr>
        <p:spPr bwMode="auto">
          <a:xfrm>
            <a:off x="1219200" y="1752600"/>
            <a:ext cx="1524000"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endParaRPr lang="fr-FR" altLang="fr-FR" sz="1800">
              <a:latin typeface="Arial" panose="020B0604020202020204" pitchFamily="34" charset="0"/>
            </a:endParaRPr>
          </a:p>
        </p:txBody>
      </p:sp>
      <p:sp>
        <p:nvSpPr>
          <p:cNvPr id="194568" name="Text Box 8">
            <a:extLst>
              <a:ext uri="{FF2B5EF4-FFF2-40B4-BE49-F238E27FC236}">
                <a16:creationId xmlns:a16="http://schemas.microsoft.com/office/drawing/2014/main" id="{D4678AF6-03AC-BCCE-FCBE-6FB25749AF69}"/>
              </a:ext>
            </a:extLst>
          </p:cNvPr>
          <p:cNvSpPr txBox="1">
            <a:spLocks noChangeArrowheads="1"/>
          </p:cNvSpPr>
          <p:nvPr/>
        </p:nvSpPr>
        <p:spPr bwMode="auto">
          <a:xfrm>
            <a:off x="3200400" y="2514600"/>
            <a:ext cx="190500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endParaRPr lang="fr-FR" altLang="fr-FR" sz="1800">
              <a:latin typeface="Arial" panose="020B0604020202020204" pitchFamily="34" charset="0"/>
            </a:endParaRPr>
          </a:p>
        </p:txBody>
      </p:sp>
      <p:sp>
        <p:nvSpPr>
          <p:cNvPr id="194569" name="Text Box 9">
            <a:extLst>
              <a:ext uri="{FF2B5EF4-FFF2-40B4-BE49-F238E27FC236}">
                <a16:creationId xmlns:a16="http://schemas.microsoft.com/office/drawing/2014/main" id="{BB054C33-30DF-B7E2-C67C-319426436833}"/>
              </a:ext>
            </a:extLst>
          </p:cNvPr>
          <p:cNvSpPr txBox="1">
            <a:spLocks noChangeArrowheads="1"/>
          </p:cNvSpPr>
          <p:nvPr/>
        </p:nvSpPr>
        <p:spPr bwMode="auto">
          <a:xfrm>
            <a:off x="3276600" y="2757488"/>
            <a:ext cx="76200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endParaRPr lang="fr-FR" altLang="fr-FR" sz="1800">
              <a:latin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u numéro de diapositive 5">
            <a:extLst>
              <a:ext uri="{FF2B5EF4-FFF2-40B4-BE49-F238E27FC236}">
                <a16:creationId xmlns:a16="http://schemas.microsoft.com/office/drawing/2014/main" id="{6716B206-C292-7FC7-D777-6F2753FA40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9A81DEC-9C7B-45D1-A4A8-DC8AF902F552}" type="slidenum">
              <a:rPr lang="fr-FR" altLang="fr-FR" sz="1200" smtClean="0">
                <a:solidFill>
                  <a:srgbClr val="898989"/>
                </a:solidFill>
              </a:rPr>
              <a:pPr>
                <a:spcBef>
                  <a:spcPct val="0"/>
                </a:spcBef>
                <a:buFontTx/>
                <a:buNone/>
              </a:pPr>
              <a:t>156</a:t>
            </a:fld>
            <a:endParaRPr lang="fr-FR" altLang="fr-FR" sz="1200">
              <a:solidFill>
                <a:srgbClr val="898989"/>
              </a:solidFill>
            </a:endParaRPr>
          </a:p>
        </p:txBody>
      </p:sp>
      <p:sp>
        <p:nvSpPr>
          <p:cNvPr id="195587" name="Espace réservé du numéro de diapositive 1">
            <a:extLst>
              <a:ext uri="{FF2B5EF4-FFF2-40B4-BE49-F238E27FC236}">
                <a16:creationId xmlns:a16="http://schemas.microsoft.com/office/drawing/2014/main" id="{7CB5399F-0029-AE66-D577-632655D7C23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4A40667-F5D0-44FF-8087-AE7338EF34EC}" type="slidenum">
              <a:rPr lang="fr-FR" altLang="fr-FR" sz="1200">
                <a:solidFill>
                  <a:srgbClr val="898989"/>
                </a:solidFill>
              </a:rPr>
              <a:pPr algn="r" eaLnBrk="1" hangingPunct="1">
                <a:spcBef>
                  <a:spcPct val="0"/>
                </a:spcBef>
                <a:buFontTx/>
                <a:buNone/>
              </a:pPr>
              <a:t>156</a:t>
            </a:fld>
            <a:endParaRPr lang="fr-FR" altLang="fr-FR" sz="1200">
              <a:solidFill>
                <a:srgbClr val="898989"/>
              </a:solidFill>
            </a:endParaRPr>
          </a:p>
        </p:txBody>
      </p:sp>
      <p:pic>
        <p:nvPicPr>
          <p:cNvPr id="195588" name="Picture 1" descr="imagesCA3TA7OI">
            <a:extLst>
              <a:ext uri="{FF2B5EF4-FFF2-40B4-BE49-F238E27FC236}">
                <a16:creationId xmlns:a16="http://schemas.microsoft.com/office/drawing/2014/main" id="{AB417802-8843-6159-E802-9163FA7B1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865313"/>
            <a:ext cx="561657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Titre 8">
            <a:extLst>
              <a:ext uri="{FF2B5EF4-FFF2-40B4-BE49-F238E27FC236}">
                <a16:creationId xmlns:a16="http://schemas.microsoft.com/office/drawing/2014/main" id="{491AD07E-4907-2416-783A-1E136CDB8D1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Matériel électrosecours</a:t>
            </a:r>
          </a:p>
        </p:txBody>
      </p:sp>
      <p:sp>
        <p:nvSpPr>
          <p:cNvPr id="7" name="Rectangle 6">
            <a:extLst>
              <a:ext uri="{FF2B5EF4-FFF2-40B4-BE49-F238E27FC236}">
                <a16:creationId xmlns:a16="http://schemas.microsoft.com/office/drawing/2014/main" id="{7111B69C-4A39-8477-EF73-9AC568820F5A}"/>
              </a:ext>
            </a:extLst>
          </p:cNvPr>
          <p:cNvSpPr/>
          <p:nvPr/>
        </p:nvSpPr>
        <p:spPr>
          <a:xfrm>
            <a:off x="414338" y="1277938"/>
            <a:ext cx="5741987" cy="369887"/>
          </a:xfrm>
          <a:prstGeom prst="rect">
            <a:avLst/>
          </a:prstGeom>
        </p:spPr>
        <p:txBody>
          <a:bodyPr>
            <a:spAutoFit/>
          </a:bodyPr>
          <a:lstStyle/>
          <a:p>
            <a:pPr>
              <a:spcAft>
                <a:spcPts val="0"/>
              </a:spcAft>
              <a:defRPr/>
            </a:pPr>
            <a:r>
              <a:rPr lang="fr-FR" b="1" u="dbl" cap="al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valise électro secours – TC 106 SP</a:t>
            </a:r>
            <a:endParaRPr lang="fr-FR" dirty="0">
              <a:solidFill>
                <a:srgbClr val="000000"/>
              </a:solidFill>
              <a:latin typeface="Myriad Pro"/>
              <a:ea typeface="Times New Roman" panose="02020603050405020304" pitchFamily="18" charset="0"/>
              <a:cs typeface="Times New Roman" panose="02020603050405020304" pitchFamily="18" charset="0"/>
            </a:endParaRPr>
          </a:p>
        </p:txBody>
      </p:sp>
      <p:sp>
        <p:nvSpPr>
          <p:cNvPr id="195591" name="Text Box 7">
            <a:extLst>
              <a:ext uri="{FF2B5EF4-FFF2-40B4-BE49-F238E27FC236}">
                <a16:creationId xmlns:a16="http://schemas.microsoft.com/office/drawing/2014/main" id="{9A0CCB1D-EBE6-9B20-89AC-3E1AC9444AFC}"/>
              </a:ext>
            </a:extLst>
          </p:cNvPr>
          <p:cNvSpPr txBox="1">
            <a:spLocks noChangeArrowheads="1"/>
          </p:cNvSpPr>
          <p:nvPr/>
        </p:nvSpPr>
        <p:spPr bwMode="auto">
          <a:xfrm>
            <a:off x="5791200" y="4038600"/>
            <a:ext cx="2209800"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u numéro de diapositive 5">
            <a:extLst>
              <a:ext uri="{FF2B5EF4-FFF2-40B4-BE49-F238E27FC236}">
                <a16:creationId xmlns:a16="http://schemas.microsoft.com/office/drawing/2014/main" id="{D2BE91CC-140E-2F6D-3E73-BB005504858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4A43D23-8D24-41EC-810D-193750C51991}" type="slidenum">
              <a:rPr lang="fr-FR" altLang="fr-FR" sz="1200" smtClean="0">
                <a:solidFill>
                  <a:srgbClr val="898989"/>
                </a:solidFill>
              </a:rPr>
              <a:pPr>
                <a:spcBef>
                  <a:spcPct val="0"/>
                </a:spcBef>
                <a:buFontTx/>
                <a:buNone/>
              </a:pPr>
              <a:t>157</a:t>
            </a:fld>
            <a:endParaRPr lang="fr-FR" altLang="fr-FR" sz="1200">
              <a:solidFill>
                <a:srgbClr val="898989"/>
              </a:solidFill>
            </a:endParaRPr>
          </a:p>
        </p:txBody>
      </p:sp>
      <p:sp>
        <p:nvSpPr>
          <p:cNvPr id="196611" name="Espace réservé du numéro de diapositive 1">
            <a:extLst>
              <a:ext uri="{FF2B5EF4-FFF2-40B4-BE49-F238E27FC236}">
                <a16:creationId xmlns:a16="http://schemas.microsoft.com/office/drawing/2014/main" id="{7C0C06B5-68D1-1FB1-DB52-7E23A21B4A1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B5A1AC-3BBC-42AA-BA86-AF95E17A5A5A}" type="slidenum">
              <a:rPr lang="fr-FR" altLang="fr-FR" sz="1200">
                <a:solidFill>
                  <a:srgbClr val="898989"/>
                </a:solidFill>
              </a:rPr>
              <a:pPr algn="r" eaLnBrk="1" hangingPunct="1">
                <a:spcBef>
                  <a:spcPct val="0"/>
                </a:spcBef>
                <a:buFontTx/>
                <a:buNone/>
              </a:pPr>
              <a:t>157</a:t>
            </a:fld>
            <a:endParaRPr lang="fr-FR" altLang="fr-FR" sz="1200">
              <a:solidFill>
                <a:srgbClr val="898989"/>
              </a:solidFill>
            </a:endParaRPr>
          </a:p>
        </p:txBody>
      </p:sp>
      <p:sp>
        <p:nvSpPr>
          <p:cNvPr id="196612" name="Titre 8">
            <a:extLst>
              <a:ext uri="{FF2B5EF4-FFF2-40B4-BE49-F238E27FC236}">
                <a16:creationId xmlns:a16="http://schemas.microsoft.com/office/drawing/2014/main" id="{5356D2E6-5144-4BAA-CAC2-913454B6D23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Mise en pratique</a:t>
            </a:r>
          </a:p>
        </p:txBody>
      </p:sp>
      <p:pic>
        <p:nvPicPr>
          <p:cNvPr id="196613" name="Image 5">
            <a:extLst>
              <a:ext uri="{FF2B5EF4-FFF2-40B4-BE49-F238E27FC236}">
                <a16:creationId xmlns:a16="http://schemas.microsoft.com/office/drawing/2014/main" id="{EF61F5E0-73C3-9524-E9EC-9ECD079AFC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33513"/>
            <a:ext cx="35845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Image 6">
            <a:extLst>
              <a:ext uri="{FF2B5EF4-FFF2-40B4-BE49-F238E27FC236}">
                <a16:creationId xmlns:a16="http://schemas.microsoft.com/office/drawing/2014/main" id="{54133225-A442-43F9-9BCC-C5D87B4915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433513"/>
            <a:ext cx="33940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Image 7">
            <a:extLst>
              <a:ext uri="{FF2B5EF4-FFF2-40B4-BE49-F238E27FC236}">
                <a16:creationId xmlns:a16="http://schemas.microsoft.com/office/drawing/2014/main" id="{99FF6332-C519-0680-A307-BA37312619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903663"/>
            <a:ext cx="393382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Image 8">
            <a:extLst>
              <a:ext uri="{FF2B5EF4-FFF2-40B4-BE49-F238E27FC236}">
                <a16:creationId xmlns:a16="http://schemas.microsoft.com/office/drawing/2014/main" id="{D24329D5-2942-9020-74E8-13713BB587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3513" y="3921125"/>
            <a:ext cx="3252787"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A242409-B8FC-59F5-5081-4EE58FD48A48}"/>
              </a:ext>
            </a:extLst>
          </p:cNvPr>
          <p:cNvSpPr/>
          <p:nvPr/>
        </p:nvSpPr>
        <p:spPr>
          <a:xfrm>
            <a:off x="1018484" y="3107036"/>
            <a:ext cx="6481583" cy="923330"/>
          </a:xfrm>
          <a:prstGeom prst="rect">
            <a:avLst/>
          </a:prstGeom>
          <a:noFill/>
        </p:spPr>
        <p:txBody>
          <a:bodyPr wrap="none">
            <a:spAutoFit/>
          </a:bodyPr>
          <a:lstStyle/>
          <a:p>
            <a:pPr algn="ctr">
              <a:defRPr/>
            </a:pPr>
            <a:r>
              <a:rPr lang="fr-FR"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Pendant SEM JSP 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numéro de diapositive 5">
            <a:extLst>
              <a:ext uri="{FF2B5EF4-FFF2-40B4-BE49-F238E27FC236}">
                <a16:creationId xmlns:a16="http://schemas.microsoft.com/office/drawing/2014/main" id="{D3911F19-01CA-0FDC-9C57-4C0E6A2868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C286BC9-4570-4CF1-8E68-B909FE0B2A71}" type="slidenum">
              <a:rPr lang="fr-FR" altLang="fr-FR" sz="1200" smtClean="0">
                <a:solidFill>
                  <a:srgbClr val="898989"/>
                </a:solidFill>
              </a:rPr>
              <a:pPr>
                <a:spcBef>
                  <a:spcPct val="0"/>
                </a:spcBef>
                <a:buFontTx/>
                <a:buNone/>
              </a:pPr>
              <a:t>158</a:t>
            </a:fld>
            <a:endParaRPr lang="fr-FR" altLang="fr-FR" sz="1200">
              <a:solidFill>
                <a:srgbClr val="898989"/>
              </a:solidFill>
            </a:endParaRPr>
          </a:p>
        </p:txBody>
      </p:sp>
      <p:sp>
        <p:nvSpPr>
          <p:cNvPr id="197635" name="Titre 8">
            <a:extLst>
              <a:ext uri="{FF2B5EF4-FFF2-40B4-BE49-F238E27FC236}">
                <a16:creationId xmlns:a16="http://schemas.microsoft.com/office/drawing/2014/main" id="{3FF3CE65-386F-8DC9-5EC4-162F3B5DA37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97636" name="Espace réservé du numéro de diapositive 4">
            <a:extLst>
              <a:ext uri="{FF2B5EF4-FFF2-40B4-BE49-F238E27FC236}">
                <a16:creationId xmlns:a16="http://schemas.microsoft.com/office/drawing/2014/main" id="{0957A2B8-6EE5-FC28-7D6D-FB4D2989979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78515C9-250C-458A-89D9-5183B929674B}" type="slidenum">
              <a:rPr lang="fr-FR" altLang="fr-FR" sz="2000">
                <a:solidFill>
                  <a:srgbClr val="984807"/>
                </a:solidFill>
              </a:rPr>
              <a:pPr algn="r" eaLnBrk="1" hangingPunct="1">
                <a:spcBef>
                  <a:spcPct val="0"/>
                </a:spcBef>
                <a:buFontTx/>
                <a:buNone/>
              </a:pPr>
              <a:t>158</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83F411E2-7DC5-1195-1F07-6FFF72A2CF28}"/>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97638" name="ZoneTexte 12">
            <a:extLst>
              <a:ext uri="{FF2B5EF4-FFF2-40B4-BE49-F238E27FC236}">
                <a16:creationId xmlns:a16="http://schemas.microsoft.com/office/drawing/2014/main" id="{447AAEC6-00D7-D42F-A357-180C1A58580B}"/>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2022</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97639" name="ZoneTexte 15">
            <a:extLst>
              <a:ext uri="{FF2B5EF4-FFF2-40B4-BE49-F238E27FC236}">
                <a16:creationId xmlns:a16="http://schemas.microsoft.com/office/drawing/2014/main" id="{50608881-4B7B-47B7-51E2-A5C6BD3DA308}"/>
              </a:ext>
            </a:extLst>
          </p:cNvPr>
          <p:cNvSpPr txBox="1">
            <a:spLocks noChangeArrowheads="1"/>
          </p:cNvSpPr>
          <p:nvPr/>
        </p:nvSpPr>
        <p:spPr bwMode="auto">
          <a:xfrm>
            <a:off x="609600" y="1676400"/>
            <a:ext cx="3429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Notions simples d'électricité</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Chemins de l'électricité</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Mécanismes des accidents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Effets sur l'homme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Intervention avec risques électrique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Mise en pratique sur le terrain pédagogique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9" descr="G:\SECURITE\Photos et Documents\UTE\poste_portable.jpg">
            <a:extLst>
              <a:ext uri="{FF2B5EF4-FFF2-40B4-BE49-F238E27FC236}">
                <a16:creationId xmlns:a16="http://schemas.microsoft.com/office/drawing/2014/main" id="{0B56CAA0-8D3F-10C6-21AE-276E40237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1" r="2831"/>
          <a:stretch>
            <a:fillRect/>
          </a:stretch>
        </p:blipFill>
        <p:spPr bwMode="auto">
          <a:xfrm>
            <a:off x="2743200" y="2835275"/>
            <a:ext cx="3557588"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Espace réservé du numéro de diapositive 5">
            <a:extLst>
              <a:ext uri="{FF2B5EF4-FFF2-40B4-BE49-F238E27FC236}">
                <a16:creationId xmlns:a16="http://schemas.microsoft.com/office/drawing/2014/main" id="{E9DBD2E6-A190-B03F-E911-5AB1DB294A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DE93A71-9E9B-4A34-B690-FE191F6E1B99}" type="slidenum">
              <a:rPr lang="fr-FR" altLang="fr-FR" sz="1200" smtClean="0">
                <a:solidFill>
                  <a:srgbClr val="898989"/>
                </a:solidFill>
              </a:rPr>
              <a:pPr>
                <a:spcBef>
                  <a:spcPct val="0"/>
                </a:spcBef>
                <a:buFontTx/>
                <a:buNone/>
              </a:pPr>
              <a:t>16</a:t>
            </a:fld>
            <a:endParaRPr lang="fr-FR" altLang="fr-FR" sz="1200">
              <a:solidFill>
                <a:srgbClr val="898989"/>
              </a:solidFill>
            </a:endParaRPr>
          </a:p>
        </p:txBody>
      </p:sp>
      <p:sp>
        <p:nvSpPr>
          <p:cNvPr id="26628" name="Titre 8">
            <a:extLst>
              <a:ext uri="{FF2B5EF4-FFF2-40B4-BE49-F238E27FC236}">
                <a16:creationId xmlns:a16="http://schemas.microsoft.com/office/drawing/2014/main" id="{0189A2B1-6ED6-ED80-E782-93A346599C3D}"/>
              </a:ext>
            </a:extLst>
          </p:cNvPr>
          <p:cNvSpPr>
            <a:spLocks/>
          </p:cNvSpPr>
          <p:nvPr/>
        </p:nvSpPr>
        <p:spPr bwMode="auto">
          <a:xfrm>
            <a:off x="650875" y="1609725"/>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e 25">
            <a:extLst>
              <a:ext uri="{FF2B5EF4-FFF2-40B4-BE49-F238E27FC236}">
                <a16:creationId xmlns:a16="http://schemas.microsoft.com/office/drawing/2014/main" id="{6F6C63A4-992B-678B-B464-74D17D21B6C8}"/>
              </a:ext>
            </a:extLst>
          </p:cNvPr>
          <p:cNvGrpSpPr>
            <a:grpSpLocks/>
          </p:cNvGrpSpPr>
          <p:nvPr/>
        </p:nvGrpSpPr>
        <p:grpSpPr bwMode="auto">
          <a:xfrm>
            <a:off x="2743200" y="2781300"/>
            <a:ext cx="3557588" cy="3424238"/>
            <a:chOff x="348346" y="3256082"/>
            <a:chExt cx="2989940" cy="3234405"/>
          </a:xfrm>
        </p:grpSpPr>
        <p:pic>
          <p:nvPicPr>
            <p:cNvPr id="27654" name="Picture 59" descr="G:\SECURITE\Photos et Documents\UTE\poste_portable.jpg">
              <a:extLst>
                <a:ext uri="{FF2B5EF4-FFF2-40B4-BE49-F238E27FC236}">
                  <a16:creationId xmlns:a16="http://schemas.microsoft.com/office/drawing/2014/main" id="{A9BAE12E-E1D9-B24F-92F2-436017D9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41" r="2831"/>
            <a:stretch>
              <a:fillRect/>
            </a:stretch>
          </p:blipFill>
          <p:spPr bwMode="auto">
            <a:xfrm>
              <a:off x="348346" y="3705926"/>
              <a:ext cx="2989940" cy="27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0">
              <a:extLst>
                <a:ext uri="{FF2B5EF4-FFF2-40B4-BE49-F238E27FC236}">
                  <a16:creationId xmlns:a16="http://schemas.microsoft.com/office/drawing/2014/main" id="{EE80B9D9-F4EE-A04E-6C5C-B1D2B033CB86}"/>
                </a:ext>
              </a:extLst>
            </p:cNvPr>
            <p:cNvSpPr txBox="1">
              <a:spLocks noChangeArrowheads="1"/>
            </p:cNvSpPr>
            <p:nvPr/>
          </p:nvSpPr>
          <p:spPr bwMode="auto">
            <a:xfrm>
              <a:off x="691236" y="3256082"/>
              <a:ext cx="2120042" cy="610294"/>
            </a:xfrm>
            <a:prstGeom prst="rect">
              <a:avLst/>
            </a:prstGeom>
            <a:solidFill>
              <a:schemeClr val="bg1"/>
            </a:solidFill>
            <a:ln w="9525">
              <a:solidFill>
                <a:schemeClr val="bg1"/>
              </a:solidFill>
              <a:miter lim="800000"/>
              <a:headEnd/>
              <a:tailEnd/>
            </a:ln>
            <a:effectLst/>
          </p:spPr>
          <p:txBody>
            <a:bodyPr>
              <a:spAutoFit/>
            </a:bodyPr>
            <a:lstStyle/>
            <a:p>
              <a:pPr algn="ctr" eaLnBrk="1" fontAlgn="auto" hangingPunct="1">
                <a:spcBef>
                  <a:spcPct val="50000"/>
                </a:spcBef>
                <a:spcAft>
                  <a:spcPts val="0"/>
                </a:spcAft>
                <a:defRPr/>
              </a:pPr>
              <a:r>
                <a:rPr lang="fr-FR" sz="1200" i="1" dirty="0">
                  <a:latin typeface="+mj-lt"/>
                </a:rPr>
                <a:t>Transformateur cabine basse</a:t>
              </a:r>
            </a:p>
          </p:txBody>
        </p:sp>
      </p:grpSp>
      <p:sp>
        <p:nvSpPr>
          <p:cNvPr id="27651" name="Espace réservé du numéro de diapositive 5">
            <a:extLst>
              <a:ext uri="{FF2B5EF4-FFF2-40B4-BE49-F238E27FC236}">
                <a16:creationId xmlns:a16="http://schemas.microsoft.com/office/drawing/2014/main" id="{B1FD0F7D-A7B2-8FEF-C15F-6215A271A7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238A1C0-328B-4BDF-8692-4DBD7055655D}" type="slidenum">
              <a:rPr lang="fr-FR" altLang="fr-FR" sz="1200" smtClean="0">
                <a:solidFill>
                  <a:srgbClr val="898989"/>
                </a:solidFill>
              </a:rPr>
              <a:pPr>
                <a:spcBef>
                  <a:spcPct val="0"/>
                </a:spcBef>
                <a:buFontTx/>
                <a:buNone/>
              </a:pPr>
              <a:t>17</a:t>
            </a:fld>
            <a:endParaRPr lang="fr-FR" altLang="fr-FR" sz="1200">
              <a:solidFill>
                <a:srgbClr val="898989"/>
              </a:solidFill>
            </a:endParaRPr>
          </a:p>
        </p:txBody>
      </p:sp>
      <p:sp>
        <p:nvSpPr>
          <p:cNvPr id="27652" name="Titre 8">
            <a:extLst>
              <a:ext uri="{FF2B5EF4-FFF2-40B4-BE49-F238E27FC236}">
                <a16:creationId xmlns:a16="http://schemas.microsoft.com/office/drawing/2014/main" id="{1DD331D7-FF85-01C1-5B88-CA1741F4CC3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27653" name="Rectangle 27">
            <a:extLst>
              <a:ext uri="{FF2B5EF4-FFF2-40B4-BE49-F238E27FC236}">
                <a16:creationId xmlns:a16="http://schemas.microsoft.com/office/drawing/2014/main" id="{63D47950-484F-578A-191F-F5245E698DC5}"/>
              </a:ext>
            </a:extLst>
          </p:cNvPr>
          <p:cNvSpPr>
            <a:spLocks noChangeArrowheads="1"/>
          </p:cNvSpPr>
          <p:nvPr/>
        </p:nvSpPr>
        <p:spPr bwMode="auto">
          <a:xfrm>
            <a:off x="468313" y="1352550"/>
            <a:ext cx="8280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Courant électrique utilisé loin de son lieu de production, les pertes dans les lignes de transport sont importantes et proportionnelles à la distance.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Afin de limiter ces pertes, le courant est alors élevé à de Très Hautes Tensions (THT) par des </a:t>
            </a:r>
            <a:r>
              <a:rPr lang="fr-FR" altLang="fr-FR" sz="2000" b="1">
                <a:solidFill>
                  <a:srgbClr val="000000"/>
                </a:solidFill>
                <a:latin typeface="Times New Roman" panose="02020603050405020304" pitchFamily="18" charset="0"/>
                <a:cs typeface="Times New Roman" panose="02020603050405020304" pitchFamily="18" charset="0"/>
              </a:rPr>
              <a:t>transformateurs.</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5">
            <a:extLst>
              <a:ext uri="{FF2B5EF4-FFF2-40B4-BE49-F238E27FC236}">
                <a16:creationId xmlns:a16="http://schemas.microsoft.com/office/drawing/2014/main" id="{8DD53B66-9DD8-F421-BAD2-B7E6FC2626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D03DDE7-041F-4CDA-B38B-64672F43A387}" type="slidenum">
              <a:rPr lang="fr-FR" altLang="fr-FR" sz="1200" smtClean="0">
                <a:solidFill>
                  <a:srgbClr val="898989"/>
                </a:solidFill>
              </a:rPr>
              <a:pPr>
                <a:spcBef>
                  <a:spcPct val="0"/>
                </a:spcBef>
                <a:buFontTx/>
                <a:buNone/>
              </a:pPr>
              <a:t>18</a:t>
            </a:fld>
            <a:endParaRPr lang="fr-FR" altLang="fr-FR" sz="1200">
              <a:solidFill>
                <a:srgbClr val="898989"/>
              </a:solidFill>
            </a:endParaRPr>
          </a:p>
        </p:txBody>
      </p:sp>
      <p:sp>
        <p:nvSpPr>
          <p:cNvPr id="28675" name="Titre 8">
            <a:extLst>
              <a:ext uri="{FF2B5EF4-FFF2-40B4-BE49-F238E27FC236}">
                <a16:creationId xmlns:a16="http://schemas.microsoft.com/office/drawing/2014/main" id="{D013261F-DFE0-801A-2CFE-82B626E72B3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28676" name="Rectangle 1027">
            <a:extLst>
              <a:ext uri="{FF2B5EF4-FFF2-40B4-BE49-F238E27FC236}">
                <a16:creationId xmlns:a16="http://schemas.microsoft.com/office/drawing/2014/main" id="{28FFEAEE-E66B-94B9-FA20-225800E8C014}"/>
              </a:ext>
            </a:extLst>
          </p:cNvPr>
          <p:cNvSpPr>
            <a:spLocks noChangeArrowheads="1"/>
          </p:cNvSpPr>
          <p:nvPr/>
        </p:nvSpPr>
        <p:spPr bwMode="auto">
          <a:xfrm>
            <a:off x="533400" y="1447800"/>
            <a:ext cx="815340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15900">
              <a:spcBef>
                <a:spcPct val="20000"/>
              </a:spcBef>
              <a:buFont typeface="Arial" panose="020B0604020202020204" pitchFamily="34" charset="0"/>
              <a:buChar char="•"/>
              <a:tabLst>
                <a:tab pos="1936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9367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936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936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936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Réseaux RTE et ENEDIS sont divisés en 3 parties distinctes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t>
            </a:r>
            <a:r>
              <a:rPr lang="fr-FR" altLang="fr-FR" sz="2000" b="1">
                <a:solidFill>
                  <a:srgbClr val="000000"/>
                </a:solidFill>
                <a:latin typeface="Times New Roman" panose="02020603050405020304" pitchFamily="18" charset="0"/>
                <a:cs typeface="Times New Roman" panose="02020603050405020304" pitchFamily="18" charset="0"/>
              </a:rPr>
              <a:t>éseau national</a:t>
            </a:r>
            <a:r>
              <a:rPr lang="fr-FR" altLang="fr-FR" sz="2000">
                <a:solidFill>
                  <a:srgbClr val="000000"/>
                </a:solidFill>
                <a:latin typeface="Times New Roman" panose="02020603050405020304" pitchFamily="18" charset="0"/>
                <a:cs typeface="Times New Roman" panose="02020603050405020304" pitchFamily="18" charset="0"/>
              </a:rPr>
              <a:t> de transport THT constitué essentiellement de lignes triphasées aériennes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t>
            </a:r>
            <a:r>
              <a:rPr lang="fr-FR" altLang="fr-FR" sz="2000" b="1">
                <a:solidFill>
                  <a:srgbClr val="000000"/>
                </a:solidFill>
                <a:latin typeface="Times New Roman" panose="02020603050405020304" pitchFamily="18" charset="0"/>
                <a:cs typeface="Times New Roman" panose="02020603050405020304" pitchFamily="18" charset="0"/>
              </a:rPr>
              <a:t>éseaux régionaux</a:t>
            </a:r>
            <a:r>
              <a:rPr lang="fr-FR" altLang="fr-FR" sz="2000">
                <a:solidFill>
                  <a:srgbClr val="000000"/>
                </a:solidFill>
                <a:latin typeface="Times New Roman" panose="02020603050405020304" pitchFamily="18" charset="0"/>
                <a:cs typeface="Times New Roman" panose="02020603050405020304" pitchFamily="18" charset="0"/>
              </a:rPr>
              <a:t> de répartition HT (Haute Tension) qui assurent le relais entre le réseau de transport et les réseaux suivants ;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t>
            </a:r>
            <a:r>
              <a:rPr lang="fr-FR" altLang="fr-FR" sz="2000" b="1">
                <a:solidFill>
                  <a:srgbClr val="000000"/>
                </a:solidFill>
                <a:latin typeface="Times New Roman" panose="02020603050405020304" pitchFamily="18" charset="0"/>
                <a:cs typeface="Times New Roman" panose="02020603050405020304" pitchFamily="18" charset="0"/>
              </a:rPr>
              <a:t>éseaux de distribution</a:t>
            </a:r>
            <a:r>
              <a:rPr lang="fr-FR" altLang="fr-FR" sz="2000">
                <a:solidFill>
                  <a:srgbClr val="000000"/>
                </a:solidFill>
                <a:latin typeface="Times New Roman" panose="02020603050405020304" pitchFamily="18" charset="0"/>
                <a:cs typeface="Times New Roman" panose="02020603050405020304" pitchFamily="18" charset="0"/>
              </a:rPr>
              <a:t> MT (Moyenne Tension) qui acheminent le courant au plus près de son lieu d’utilisation.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Chacun de ces réseaux est séparé du suivant par un poste de transformation : Transformateurs et d’appareils de manœuvre, de sécurité et de mesures. </a:t>
            </a:r>
            <a:endParaRPr lang="fr-FR" altLang="fr-FR" sz="2000">
              <a:latin typeface="Times New Roman" panose="02020603050405020304" pitchFamily="18" charset="0"/>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5">
            <a:extLst>
              <a:ext uri="{FF2B5EF4-FFF2-40B4-BE49-F238E27FC236}">
                <a16:creationId xmlns:a16="http://schemas.microsoft.com/office/drawing/2014/main" id="{EB5C76F9-3C81-10E7-0F77-E475063A87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EC02D19-AAB6-4DA1-93F2-555473EC95F4}" type="slidenum">
              <a:rPr lang="fr-FR" altLang="fr-FR" sz="1200" smtClean="0">
                <a:solidFill>
                  <a:srgbClr val="898989"/>
                </a:solidFill>
              </a:rPr>
              <a:pPr>
                <a:spcBef>
                  <a:spcPct val="0"/>
                </a:spcBef>
                <a:buFontTx/>
                <a:buNone/>
              </a:pPr>
              <a:t>19</a:t>
            </a:fld>
            <a:endParaRPr lang="fr-FR" altLang="fr-FR" sz="1200">
              <a:solidFill>
                <a:srgbClr val="898989"/>
              </a:solidFill>
            </a:endParaRPr>
          </a:p>
        </p:txBody>
      </p:sp>
      <p:pic>
        <p:nvPicPr>
          <p:cNvPr id="29699" name="Picture 3">
            <a:extLst>
              <a:ext uri="{FF2B5EF4-FFF2-40B4-BE49-F238E27FC236}">
                <a16:creationId xmlns:a16="http://schemas.microsoft.com/office/drawing/2014/main" id="{BE685D9E-09FB-C199-5E63-FA41B6A55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90"/>
          <a:stretch>
            <a:fillRect/>
          </a:stretch>
        </p:blipFill>
        <p:spPr bwMode="auto">
          <a:xfrm>
            <a:off x="228600" y="1219200"/>
            <a:ext cx="8610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16">
            <a:extLst>
              <a:ext uri="{FF2B5EF4-FFF2-40B4-BE49-F238E27FC236}">
                <a16:creationId xmlns:a16="http://schemas.microsoft.com/office/drawing/2014/main" id="{29CF1B5C-C8FD-5B12-9A6F-13E48C4F4A39}"/>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701" name="Text Box 1047">
            <a:hlinkClick r:id="rId4" action="ppaction://hlinksldjump"/>
            <a:extLst>
              <a:ext uri="{FF2B5EF4-FFF2-40B4-BE49-F238E27FC236}">
                <a16:creationId xmlns:a16="http://schemas.microsoft.com/office/drawing/2014/main" id="{6006C35F-5C27-2381-76D1-BD48ED5BA0FE}"/>
              </a:ext>
            </a:extLst>
          </p:cNvPr>
          <p:cNvSpPr txBox="1">
            <a:spLocks noChangeArrowheads="1"/>
          </p:cNvSpPr>
          <p:nvPr/>
        </p:nvSpPr>
        <p:spPr bwMode="auto">
          <a:xfrm>
            <a:off x="1143000" y="4953000"/>
            <a:ext cx="13716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Poste source </a:t>
            </a:r>
            <a:endParaRPr kumimoji="1" lang="fr-FR" altLang="fr-FR" sz="1800" b="1">
              <a:latin typeface="Tahoma" panose="020B0604030504040204" pitchFamily="34" charset="0"/>
            </a:endParaRPr>
          </a:p>
        </p:txBody>
      </p:sp>
      <p:sp>
        <p:nvSpPr>
          <p:cNvPr id="29702" name="Text Box 1048">
            <a:extLst>
              <a:ext uri="{FF2B5EF4-FFF2-40B4-BE49-F238E27FC236}">
                <a16:creationId xmlns:a16="http://schemas.microsoft.com/office/drawing/2014/main" id="{B93BE4E5-5BFF-98A8-00B8-5A3D02FD04A5}"/>
              </a:ext>
            </a:extLst>
          </p:cNvPr>
          <p:cNvSpPr txBox="1">
            <a:spLocks noChangeArrowheads="1"/>
          </p:cNvSpPr>
          <p:nvPr/>
        </p:nvSpPr>
        <p:spPr bwMode="auto">
          <a:xfrm>
            <a:off x="6324600" y="5257800"/>
            <a:ext cx="13716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Poste urbain </a:t>
            </a:r>
            <a:endParaRPr kumimoji="1" lang="fr-FR" altLang="fr-FR" sz="1800" b="1">
              <a:latin typeface="Tahoma" panose="020B0604030504040204" pitchFamily="34" charset="0"/>
            </a:endParaRPr>
          </a:p>
        </p:txBody>
      </p:sp>
      <p:sp>
        <p:nvSpPr>
          <p:cNvPr id="29703" name="Text Box 1049">
            <a:extLst>
              <a:ext uri="{FF2B5EF4-FFF2-40B4-BE49-F238E27FC236}">
                <a16:creationId xmlns:a16="http://schemas.microsoft.com/office/drawing/2014/main" id="{CDB60E88-075F-BE3D-B93F-DD983EFA9F57}"/>
              </a:ext>
            </a:extLst>
          </p:cNvPr>
          <p:cNvSpPr txBox="1">
            <a:spLocks noChangeArrowheads="1"/>
          </p:cNvSpPr>
          <p:nvPr/>
        </p:nvSpPr>
        <p:spPr bwMode="auto">
          <a:xfrm>
            <a:off x="4181475" y="4400550"/>
            <a:ext cx="17526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Poste sur poteau </a:t>
            </a:r>
            <a:endParaRPr kumimoji="1" lang="fr-FR" altLang="fr-FR" sz="1800" b="1">
              <a:latin typeface="Tahoma" panose="020B0604030504040204" pitchFamily="34" charset="0"/>
            </a:endParaRPr>
          </a:p>
        </p:txBody>
      </p:sp>
      <p:sp>
        <p:nvSpPr>
          <p:cNvPr id="29704" name="Text Box 1050">
            <a:extLst>
              <a:ext uri="{FF2B5EF4-FFF2-40B4-BE49-F238E27FC236}">
                <a16:creationId xmlns:a16="http://schemas.microsoft.com/office/drawing/2014/main" id="{1654C484-9A64-60AF-606E-6E415A2025E5}"/>
              </a:ext>
            </a:extLst>
          </p:cNvPr>
          <p:cNvSpPr txBox="1">
            <a:spLocks noChangeArrowheads="1"/>
          </p:cNvSpPr>
          <p:nvPr/>
        </p:nvSpPr>
        <p:spPr bwMode="auto">
          <a:xfrm>
            <a:off x="6934200" y="2819400"/>
            <a:ext cx="16002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Réseau BT isolé</a:t>
            </a:r>
            <a:endParaRPr kumimoji="1" lang="fr-FR" altLang="fr-FR" sz="1800" b="1">
              <a:latin typeface="Tahoma" panose="020B0604030504040204" pitchFamily="34" charset="0"/>
            </a:endParaRPr>
          </a:p>
        </p:txBody>
      </p:sp>
      <p:sp>
        <p:nvSpPr>
          <p:cNvPr id="29705" name="Text Box 1051">
            <a:extLst>
              <a:ext uri="{FF2B5EF4-FFF2-40B4-BE49-F238E27FC236}">
                <a16:creationId xmlns:a16="http://schemas.microsoft.com/office/drawing/2014/main" id="{76FFB926-EA8E-D87F-125C-444288A289F3}"/>
              </a:ext>
            </a:extLst>
          </p:cNvPr>
          <p:cNvSpPr txBox="1">
            <a:spLocks noChangeArrowheads="1"/>
          </p:cNvSpPr>
          <p:nvPr/>
        </p:nvSpPr>
        <p:spPr bwMode="auto">
          <a:xfrm>
            <a:off x="3346450" y="2420938"/>
            <a:ext cx="19050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Poste cabine haute</a:t>
            </a:r>
            <a:endParaRPr kumimoji="1" lang="fr-FR" altLang="fr-FR" sz="1800" b="1">
              <a:latin typeface="Tahoma" panose="020B0604030504040204" pitchFamily="34" charset="0"/>
            </a:endParaRPr>
          </a:p>
        </p:txBody>
      </p:sp>
      <p:sp>
        <p:nvSpPr>
          <p:cNvPr id="29706" name="Text Box 1052">
            <a:extLst>
              <a:ext uri="{FF2B5EF4-FFF2-40B4-BE49-F238E27FC236}">
                <a16:creationId xmlns:a16="http://schemas.microsoft.com/office/drawing/2014/main" id="{53A490E6-2F06-D24B-517E-A5D255524AE2}"/>
              </a:ext>
            </a:extLst>
          </p:cNvPr>
          <p:cNvSpPr txBox="1">
            <a:spLocks noChangeArrowheads="1"/>
          </p:cNvSpPr>
          <p:nvPr/>
        </p:nvSpPr>
        <p:spPr bwMode="auto">
          <a:xfrm>
            <a:off x="247650" y="3533775"/>
            <a:ext cx="19050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Réseau transport</a:t>
            </a:r>
            <a:endParaRPr kumimoji="1" lang="fr-FR" altLang="fr-FR" sz="1800" b="1">
              <a:latin typeface="Tahoma" panose="020B0604030504040204" pitchFamily="34" charset="0"/>
            </a:endParaRPr>
          </a:p>
        </p:txBody>
      </p:sp>
      <p:sp>
        <p:nvSpPr>
          <p:cNvPr id="29707" name="AutoShape 1055">
            <a:extLst>
              <a:ext uri="{FF2B5EF4-FFF2-40B4-BE49-F238E27FC236}">
                <a16:creationId xmlns:a16="http://schemas.microsoft.com/office/drawing/2014/main" id="{21071202-C50C-A8EB-8576-85310E982104}"/>
              </a:ext>
            </a:extLst>
          </p:cNvPr>
          <p:cNvSpPr>
            <a:spLocks noChangeArrowheads="1"/>
          </p:cNvSpPr>
          <p:nvPr/>
        </p:nvSpPr>
        <p:spPr bwMode="auto">
          <a:xfrm>
            <a:off x="4953000" y="2724150"/>
            <a:ext cx="152400" cy="228600"/>
          </a:xfrm>
          <a:prstGeom prst="downArrow">
            <a:avLst>
              <a:gd name="adj1" fmla="val 50000"/>
              <a:gd name="adj2" fmla="val 3750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endParaRPr lang="fr-FR" altLang="fr-FR" sz="1800"/>
          </a:p>
        </p:txBody>
      </p:sp>
      <p:sp>
        <p:nvSpPr>
          <p:cNvPr id="29708" name="AutoShape 1056">
            <a:extLst>
              <a:ext uri="{FF2B5EF4-FFF2-40B4-BE49-F238E27FC236}">
                <a16:creationId xmlns:a16="http://schemas.microsoft.com/office/drawing/2014/main" id="{5AC6BA66-B2E8-2586-EB44-944A52C21584}"/>
              </a:ext>
            </a:extLst>
          </p:cNvPr>
          <p:cNvSpPr>
            <a:spLocks noChangeArrowheads="1"/>
          </p:cNvSpPr>
          <p:nvPr/>
        </p:nvSpPr>
        <p:spPr bwMode="auto">
          <a:xfrm rot="-10601252">
            <a:off x="6705600" y="5029200"/>
            <a:ext cx="152400" cy="228600"/>
          </a:xfrm>
          <a:prstGeom prst="downArrow">
            <a:avLst>
              <a:gd name="adj1" fmla="val 50000"/>
              <a:gd name="adj2" fmla="val 37500"/>
            </a:avLst>
          </a:prstGeom>
          <a:solidFill>
            <a:srgbClr val="FF0000"/>
          </a:solidFill>
          <a:ln w="9525">
            <a:solidFill>
              <a:schemeClr val="tx1"/>
            </a:solidFill>
            <a:miter lim="800000"/>
            <a:headEnd/>
            <a:tailEnd/>
          </a:ln>
        </p:spPr>
        <p:txBody>
          <a:bodyPr rot="10800000"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endParaRPr lang="fr-FR" altLang="fr-FR" sz="1800"/>
          </a:p>
        </p:txBody>
      </p:sp>
      <p:sp>
        <p:nvSpPr>
          <p:cNvPr id="29709" name="AutoShape 1057">
            <a:extLst>
              <a:ext uri="{FF2B5EF4-FFF2-40B4-BE49-F238E27FC236}">
                <a16:creationId xmlns:a16="http://schemas.microsoft.com/office/drawing/2014/main" id="{98E7F17B-A84E-22D6-519B-2DDFC1E29717}"/>
              </a:ext>
            </a:extLst>
          </p:cNvPr>
          <p:cNvSpPr>
            <a:spLocks noChangeArrowheads="1"/>
          </p:cNvSpPr>
          <p:nvPr/>
        </p:nvSpPr>
        <p:spPr bwMode="auto">
          <a:xfrm rot="-10601252">
            <a:off x="5638800" y="4191000"/>
            <a:ext cx="152400" cy="228600"/>
          </a:xfrm>
          <a:prstGeom prst="downArrow">
            <a:avLst>
              <a:gd name="adj1" fmla="val 50000"/>
              <a:gd name="adj2" fmla="val 37500"/>
            </a:avLst>
          </a:prstGeom>
          <a:solidFill>
            <a:srgbClr val="FF0000"/>
          </a:solidFill>
          <a:ln w="9525">
            <a:solidFill>
              <a:schemeClr val="tx1"/>
            </a:solidFill>
            <a:miter lim="800000"/>
            <a:headEnd/>
            <a:tailEnd/>
          </a:ln>
        </p:spPr>
        <p:txBody>
          <a:bodyPr rot="10800000"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endParaRPr lang="fr-FR" altLang="fr-FR" sz="1800"/>
          </a:p>
        </p:txBody>
      </p:sp>
      <p:sp>
        <p:nvSpPr>
          <p:cNvPr id="29710" name="Text Box 1050">
            <a:extLst>
              <a:ext uri="{FF2B5EF4-FFF2-40B4-BE49-F238E27FC236}">
                <a16:creationId xmlns:a16="http://schemas.microsoft.com/office/drawing/2014/main" id="{FB5BD13B-15A7-8ADC-1221-FAC8D1073FE1}"/>
              </a:ext>
            </a:extLst>
          </p:cNvPr>
          <p:cNvSpPr txBox="1">
            <a:spLocks noChangeArrowheads="1"/>
          </p:cNvSpPr>
          <p:nvPr/>
        </p:nvSpPr>
        <p:spPr bwMode="auto">
          <a:xfrm>
            <a:off x="4876800" y="1676400"/>
            <a:ext cx="1600200" cy="3048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kumimoji="1" lang="fr-FR" altLang="fr-FR" sz="1400" b="1">
                <a:latin typeface="Tahoma" panose="020B0604030504040204" pitchFamily="34" charset="0"/>
              </a:rPr>
              <a:t>Réseau HTA nu</a:t>
            </a:r>
            <a:endParaRPr kumimoji="1" lang="fr-FR" altLang="fr-FR" sz="1800" b="1">
              <a:latin typeface="Tahoma" panose="020B0604030504040204" pitchFamily="34" charset="0"/>
            </a:endParaRPr>
          </a:p>
        </p:txBody>
      </p:sp>
      <p:sp>
        <p:nvSpPr>
          <p:cNvPr id="29711" name="Titre 8">
            <a:extLst>
              <a:ext uri="{FF2B5EF4-FFF2-40B4-BE49-F238E27FC236}">
                <a16:creationId xmlns:a16="http://schemas.microsoft.com/office/drawing/2014/main" id="{7F6ECD2C-EECE-32CA-F8BB-0D884001750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5">
            <a:extLst>
              <a:ext uri="{FF2B5EF4-FFF2-40B4-BE49-F238E27FC236}">
                <a16:creationId xmlns:a16="http://schemas.microsoft.com/office/drawing/2014/main" id="{1220FAE6-5A81-753E-0855-9A00B086AF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77DE868-ACDB-47FD-8364-BEABB104A178}" type="slidenum">
              <a:rPr lang="fr-FR" altLang="fr-FR" sz="1200" smtClean="0">
                <a:solidFill>
                  <a:srgbClr val="898989"/>
                </a:solidFill>
              </a:rPr>
              <a:pPr>
                <a:spcBef>
                  <a:spcPct val="0"/>
                </a:spcBef>
                <a:buFontTx/>
                <a:buNone/>
              </a:pPr>
              <a:t>2</a:t>
            </a:fld>
            <a:endParaRPr lang="fr-FR" altLang="fr-FR" sz="1200">
              <a:solidFill>
                <a:srgbClr val="898989"/>
              </a:solidFill>
            </a:endParaRPr>
          </a:p>
        </p:txBody>
      </p:sp>
      <p:sp>
        <p:nvSpPr>
          <p:cNvPr id="4099" name="Titre 8">
            <a:extLst>
              <a:ext uri="{FF2B5EF4-FFF2-40B4-BE49-F238E27FC236}">
                <a16:creationId xmlns:a16="http://schemas.microsoft.com/office/drawing/2014/main" id="{F7456700-DF8A-7259-33CF-420158277C9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Les risques électriques </a:t>
            </a:r>
          </a:p>
        </p:txBody>
      </p:sp>
      <p:sp>
        <p:nvSpPr>
          <p:cNvPr id="4100" name="Espace réservé du numéro de diapositive 4">
            <a:extLst>
              <a:ext uri="{FF2B5EF4-FFF2-40B4-BE49-F238E27FC236}">
                <a16:creationId xmlns:a16="http://schemas.microsoft.com/office/drawing/2014/main" id="{B465C431-82EC-5F01-FE64-CF04087575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3D2A23-37E3-4AA7-9B68-C5A9DECD0A37}"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9BAF2A4E-AE40-0ADE-B70D-4CF2904D0511}"/>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2" name="ZoneTexte 16">
            <a:extLst>
              <a:ext uri="{FF2B5EF4-FFF2-40B4-BE49-F238E27FC236}">
                <a16:creationId xmlns:a16="http://schemas.microsoft.com/office/drawing/2014/main" id="{D9961E4A-2566-0148-0F2A-44FC64878BE3}"/>
              </a:ext>
            </a:extLst>
          </p:cNvPr>
          <p:cNvSpPr txBox="1">
            <a:spLocks noChangeArrowheads="1"/>
          </p:cNvSpPr>
          <p:nvPr/>
        </p:nvSpPr>
        <p:spPr bwMode="auto">
          <a:xfrm>
            <a:off x="4419600" y="1447800"/>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3" name="ZoneTexte 20">
            <a:extLst>
              <a:ext uri="{FF2B5EF4-FFF2-40B4-BE49-F238E27FC236}">
                <a16:creationId xmlns:a16="http://schemas.microsoft.com/office/drawing/2014/main" id="{05A73E0B-F8BE-1F4F-6874-2E952B905FDB}"/>
              </a:ext>
            </a:extLst>
          </p:cNvPr>
          <p:cNvSpPr txBox="1">
            <a:spLocks noChangeArrowheads="1"/>
          </p:cNvSpPr>
          <p:nvPr/>
        </p:nvSpPr>
        <p:spPr bwMode="auto">
          <a:xfrm>
            <a:off x="4800600" y="2057400"/>
            <a:ext cx="3821113"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a:t>
            </a:r>
          </a:p>
          <a:p>
            <a:pPr algn="just">
              <a:lnSpc>
                <a:spcPct val="90000"/>
              </a:lnSpc>
              <a:spcBef>
                <a:spcPct val="0"/>
              </a:spcBef>
              <a:buClr>
                <a:schemeClr val="hlink"/>
              </a:buClr>
              <a:buFontTx/>
              <a:buChar char=" "/>
            </a:pPr>
            <a:endParaRPr lang="fr-FR" altLang="fr-FR" sz="2000">
              <a:latin typeface="Times New Roman" panose="02020603050405020304" pitchFamily="18" charset="0"/>
              <a:cs typeface="Arial" panose="020B0604020202020204" pitchFamily="34" charset="0"/>
            </a:endParaRPr>
          </a:p>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1- </a:t>
            </a:r>
            <a:r>
              <a:rPr lang="fr-FR" altLang="fr-FR" sz="2000">
                <a:latin typeface="Times New Roman" panose="02020603050405020304" pitchFamily="18" charset="0"/>
              </a:rPr>
              <a:t>Identifier les ouvrages électriques ENEDIS.</a:t>
            </a:r>
          </a:p>
          <a:p>
            <a:pPr eaLnBrk="1" hangingPunct="1">
              <a:spcBef>
                <a:spcPct val="0"/>
              </a:spcBef>
              <a:buFontTx/>
              <a:buNone/>
            </a:pPr>
            <a:r>
              <a:rPr lang="fr-FR" altLang="fr-FR" sz="2000">
                <a:latin typeface="Times New Roman" panose="02020603050405020304" pitchFamily="18" charset="0"/>
              </a:rPr>
              <a:t>2-      Mettre en œuvre les 1</a:t>
            </a:r>
            <a:r>
              <a:rPr lang="fr-FR" altLang="fr-FR" sz="2000" baseline="30000">
                <a:latin typeface="Times New Roman" panose="02020603050405020304" pitchFamily="18" charset="0"/>
              </a:rPr>
              <a:t>ère</a:t>
            </a:r>
            <a:r>
              <a:rPr lang="fr-FR" altLang="fr-FR" sz="2000">
                <a:latin typeface="Times New Roman" panose="02020603050405020304" pitchFamily="18" charset="0"/>
              </a:rPr>
              <a:t> mesures de reconnaissance et de sécurité adaptées à la situation rencontrée.</a:t>
            </a:r>
          </a:p>
          <a:p>
            <a:pPr eaLnBrk="1" hangingPunct="1">
              <a:spcBef>
                <a:spcPct val="0"/>
              </a:spcBef>
              <a:buFontTx/>
              <a:buNone/>
            </a:pPr>
            <a:r>
              <a:rPr lang="fr-FR" altLang="fr-FR" sz="2000">
                <a:latin typeface="Times New Roman" panose="02020603050405020304" pitchFamily="18" charset="0"/>
              </a:rPr>
              <a:t>3-       Adapter les techniques opérationnelles afin de garantir la sécurité du personnel et des tiers.</a:t>
            </a:r>
            <a:endParaRPr lang="fr-FR" altLang="fr-FR" sz="2000">
              <a:latin typeface="Times New Roman" panose="02020603050405020304" pitchFamily="18" charset="0"/>
              <a:cs typeface="Arial" panose="020B0604020202020204" pitchFamily="34" charset="0"/>
            </a:endParaRPr>
          </a:p>
        </p:txBody>
      </p:sp>
      <p:sp>
        <p:nvSpPr>
          <p:cNvPr id="4104" name="ZoneTexte 15">
            <a:extLst>
              <a:ext uri="{FF2B5EF4-FFF2-40B4-BE49-F238E27FC236}">
                <a16:creationId xmlns:a16="http://schemas.microsoft.com/office/drawing/2014/main" id="{3E894F90-0F85-F573-D074-43730F1A525A}"/>
              </a:ext>
            </a:extLst>
          </p:cNvPr>
          <p:cNvSpPr txBox="1">
            <a:spLocks noChangeArrowheads="1"/>
          </p:cNvSpPr>
          <p:nvPr/>
        </p:nvSpPr>
        <p:spPr bwMode="auto">
          <a:xfrm>
            <a:off x="609600" y="1676400"/>
            <a:ext cx="3429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Notions simples d'électricité</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Chemins de l'électricité</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Mécanismes des accidents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Effets sur l'homme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Interventions avec risques électrique</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Mise en pratique sur le terrain pédagogique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5">
            <a:extLst>
              <a:ext uri="{FF2B5EF4-FFF2-40B4-BE49-F238E27FC236}">
                <a16:creationId xmlns:a16="http://schemas.microsoft.com/office/drawing/2014/main" id="{ECD9C85C-A050-4C30-7BC1-147011C5A6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703D718-DD01-486F-AD08-108D227B9B33}" type="slidenum">
              <a:rPr lang="fr-FR" altLang="fr-FR" sz="1200" smtClean="0">
                <a:solidFill>
                  <a:srgbClr val="898989"/>
                </a:solidFill>
              </a:rPr>
              <a:pPr>
                <a:spcBef>
                  <a:spcPct val="0"/>
                </a:spcBef>
                <a:buFontTx/>
                <a:buNone/>
              </a:pPr>
              <a:t>20</a:t>
            </a:fld>
            <a:endParaRPr lang="fr-FR" altLang="fr-FR" sz="1200">
              <a:solidFill>
                <a:srgbClr val="898989"/>
              </a:solidFill>
            </a:endParaRPr>
          </a:p>
        </p:txBody>
      </p:sp>
      <p:grpSp>
        <p:nvGrpSpPr>
          <p:cNvPr id="31747" name="Group 3">
            <a:extLst>
              <a:ext uri="{FF2B5EF4-FFF2-40B4-BE49-F238E27FC236}">
                <a16:creationId xmlns:a16="http://schemas.microsoft.com/office/drawing/2014/main" id="{D13CA49C-E4BA-7ED8-EE1F-480076E1A003}"/>
              </a:ext>
            </a:extLst>
          </p:cNvPr>
          <p:cNvGrpSpPr>
            <a:grpSpLocks/>
          </p:cNvGrpSpPr>
          <p:nvPr/>
        </p:nvGrpSpPr>
        <p:grpSpPr bwMode="auto">
          <a:xfrm>
            <a:off x="2214563" y="3409950"/>
            <a:ext cx="176212" cy="2374900"/>
            <a:chOff x="576" y="1392"/>
            <a:chExt cx="240" cy="2448"/>
          </a:xfrm>
        </p:grpSpPr>
        <p:sp>
          <p:nvSpPr>
            <p:cNvPr id="32425" name="AutoShape 4">
              <a:extLst>
                <a:ext uri="{FF2B5EF4-FFF2-40B4-BE49-F238E27FC236}">
                  <a16:creationId xmlns:a16="http://schemas.microsoft.com/office/drawing/2014/main" id="{ABAC3693-9552-0C64-5E92-E8ECEEF8837A}"/>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6" name="AutoShape 5">
              <a:extLst>
                <a:ext uri="{FF2B5EF4-FFF2-40B4-BE49-F238E27FC236}">
                  <a16:creationId xmlns:a16="http://schemas.microsoft.com/office/drawing/2014/main" id="{5D243E54-4476-EAB8-2C1B-9A25E095209E}"/>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7" name="AutoShape 6">
              <a:extLst>
                <a:ext uri="{FF2B5EF4-FFF2-40B4-BE49-F238E27FC236}">
                  <a16:creationId xmlns:a16="http://schemas.microsoft.com/office/drawing/2014/main" id="{0E56DE0E-A875-9BF3-2050-667A9E195382}"/>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8" name="AutoShape 7">
              <a:extLst>
                <a:ext uri="{FF2B5EF4-FFF2-40B4-BE49-F238E27FC236}">
                  <a16:creationId xmlns:a16="http://schemas.microsoft.com/office/drawing/2014/main" id="{B5448AA4-1BC8-E489-A7FE-84C0D586F7D2}"/>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9" name="AutoShape 8">
              <a:extLst>
                <a:ext uri="{FF2B5EF4-FFF2-40B4-BE49-F238E27FC236}">
                  <a16:creationId xmlns:a16="http://schemas.microsoft.com/office/drawing/2014/main" id="{914D6453-197E-3EA5-9FD5-0D8C9ECD4C82}"/>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748" name="Group 9">
            <a:extLst>
              <a:ext uri="{FF2B5EF4-FFF2-40B4-BE49-F238E27FC236}">
                <a16:creationId xmlns:a16="http://schemas.microsoft.com/office/drawing/2014/main" id="{F605D0AE-7118-ED7E-59CE-661EBB1A51E5}"/>
              </a:ext>
            </a:extLst>
          </p:cNvPr>
          <p:cNvGrpSpPr>
            <a:grpSpLocks/>
          </p:cNvGrpSpPr>
          <p:nvPr/>
        </p:nvGrpSpPr>
        <p:grpSpPr bwMode="auto">
          <a:xfrm>
            <a:off x="4310063" y="3044825"/>
            <a:ext cx="219075" cy="2736850"/>
            <a:chOff x="576" y="1392"/>
            <a:chExt cx="240" cy="2448"/>
          </a:xfrm>
        </p:grpSpPr>
        <p:sp>
          <p:nvSpPr>
            <p:cNvPr id="32420" name="AutoShape 10">
              <a:extLst>
                <a:ext uri="{FF2B5EF4-FFF2-40B4-BE49-F238E27FC236}">
                  <a16:creationId xmlns:a16="http://schemas.microsoft.com/office/drawing/2014/main" id="{740F6502-1C9F-EDDF-793B-9088623A9CEA}"/>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1" name="AutoShape 11">
              <a:extLst>
                <a:ext uri="{FF2B5EF4-FFF2-40B4-BE49-F238E27FC236}">
                  <a16:creationId xmlns:a16="http://schemas.microsoft.com/office/drawing/2014/main" id="{2755C4B2-03D1-55E4-E04C-3619817FA408}"/>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2" name="AutoShape 12">
              <a:extLst>
                <a:ext uri="{FF2B5EF4-FFF2-40B4-BE49-F238E27FC236}">
                  <a16:creationId xmlns:a16="http://schemas.microsoft.com/office/drawing/2014/main" id="{8852FDF3-C17D-ABDE-D90B-D93D85454E54}"/>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3" name="AutoShape 13">
              <a:extLst>
                <a:ext uri="{FF2B5EF4-FFF2-40B4-BE49-F238E27FC236}">
                  <a16:creationId xmlns:a16="http://schemas.microsoft.com/office/drawing/2014/main" id="{A0E5B385-C336-38F1-9958-179432227517}"/>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24" name="AutoShape 14">
              <a:extLst>
                <a:ext uri="{FF2B5EF4-FFF2-40B4-BE49-F238E27FC236}">
                  <a16:creationId xmlns:a16="http://schemas.microsoft.com/office/drawing/2014/main" id="{8DDA75B4-5960-5A5E-3CA9-4433B61A7DF4}"/>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31749" name="AutoShape 15">
            <a:extLst>
              <a:ext uri="{FF2B5EF4-FFF2-40B4-BE49-F238E27FC236}">
                <a16:creationId xmlns:a16="http://schemas.microsoft.com/office/drawing/2014/main" id="{D1BC5DE3-3968-B081-498D-CD656A10FA40}"/>
              </a:ext>
            </a:extLst>
          </p:cNvPr>
          <p:cNvSpPr>
            <a:spLocks noChangeArrowheads="1"/>
          </p:cNvSpPr>
          <p:nvPr/>
        </p:nvSpPr>
        <p:spPr bwMode="auto">
          <a:xfrm>
            <a:off x="3784600" y="2392363"/>
            <a:ext cx="1257300" cy="692150"/>
          </a:xfrm>
          <a:prstGeom prst="flowChartDecision">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31750" name="Group 16">
            <a:extLst>
              <a:ext uri="{FF2B5EF4-FFF2-40B4-BE49-F238E27FC236}">
                <a16:creationId xmlns:a16="http://schemas.microsoft.com/office/drawing/2014/main" id="{553C2F7D-9103-A662-02B7-F5E0B00FB991}"/>
              </a:ext>
            </a:extLst>
          </p:cNvPr>
          <p:cNvGrpSpPr>
            <a:grpSpLocks/>
          </p:cNvGrpSpPr>
          <p:nvPr/>
        </p:nvGrpSpPr>
        <p:grpSpPr bwMode="auto">
          <a:xfrm>
            <a:off x="4956175" y="2752725"/>
            <a:ext cx="147638" cy="111125"/>
            <a:chOff x="2784" y="1584"/>
            <a:chExt cx="192" cy="204"/>
          </a:xfrm>
        </p:grpSpPr>
        <p:sp>
          <p:nvSpPr>
            <p:cNvPr id="32416" name="AutoShape 17">
              <a:extLst>
                <a:ext uri="{FF2B5EF4-FFF2-40B4-BE49-F238E27FC236}">
                  <a16:creationId xmlns:a16="http://schemas.microsoft.com/office/drawing/2014/main" id="{AF122EA5-EAFD-F484-1713-0B0926E2BBE5}"/>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7" name="Oval 18">
              <a:extLst>
                <a:ext uri="{FF2B5EF4-FFF2-40B4-BE49-F238E27FC236}">
                  <a16:creationId xmlns:a16="http://schemas.microsoft.com/office/drawing/2014/main" id="{77C61A11-1BAC-F6B4-C02E-DF32B2D3480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8" name="Oval 19">
              <a:extLst>
                <a:ext uri="{FF2B5EF4-FFF2-40B4-BE49-F238E27FC236}">
                  <a16:creationId xmlns:a16="http://schemas.microsoft.com/office/drawing/2014/main" id="{A9F34CEB-B58C-2807-D1B6-64757FC54C9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9" name="Oval 20">
              <a:extLst>
                <a:ext uri="{FF2B5EF4-FFF2-40B4-BE49-F238E27FC236}">
                  <a16:creationId xmlns:a16="http://schemas.microsoft.com/office/drawing/2014/main" id="{6E165CF8-E178-CD5E-EB75-8DE2B6A6812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1" name="Group 21">
            <a:extLst>
              <a:ext uri="{FF2B5EF4-FFF2-40B4-BE49-F238E27FC236}">
                <a16:creationId xmlns:a16="http://schemas.microsoft.com/office/drawing/2014/main" id="{8D88AF52-59E1-01EE-2E83-357DD9AEC323}"/>
              </a:ext>
            </a:extLst>
          </p:cNvPr>
          <p:cNvGrpSpPr>
            <a:grpSpLocks/>
          </p:cNvGrpSpPr>
          <p:nvPr/>
        </p:nvGrpSpPr>
        <p:grpSpPr bwMode="auto">
          <a:xfrm>
            <a:off x="3733800" y="2752725"/>
            <a:ext cx="147638" cy="111125"/>
            <a:chOff x="2784" y="1584"/>
            <a:chExt cx="192" cy="204"/>
          </a:xfrm>
        </p:grpSpPr>
        <p:sp>
          <p:nvSpPr>
            <p:cNvPr id="32412" name="AutoShape 22">
              <a:extLst>
                <a:ext uri="{FF2B5EF4-FFF2-40B4-BE49-F238E27FC236}">
                  <a16:creationId xmlns:a16="http://schemas.microsoft.com/office/drawing/2014/main" id="{680D3B63-B02B-65F4-0F0F-68333CA1D3F8}"/>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3" name="Oval 23">
              <a:extLst>
                <a:ext uri="{FF2B5EF4-FFF2-40B4-BE49-F238E27FC236}">
                  <a16:creationId xmlns:a16="http://schemas.microsoft.com/office/drawing/2014/main" id="{05316C1B-29DA-D985-75B6-7D320ED8D68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4" name="Oval 24">
              <a:extLst>
                <a:ext uri="{FF2B5EF4-FFF2-40B4-BE49-F238E27FC236}">
                  <a16:creationId xmlns:a16="http://schemas.microsoft.com/office/drawing/2014/main" id="{7DF4CA5B-1BA3-6F25-2CF9-BC54DB2C4B3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5" name="Oval 25">
              <a:extLst>
                <a:ext uri="{FF2B5EF4-FFF2-40B4-BE49-F238E27FC236}">
                  <a16:creationId xmlns:a16="http://schemas.microsoft.com/office/drawing/2014/main" id="{FDEB8B1F-1206-0C67-550D-1CE93CA38D9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2" name="Group 26">
            <a:extLst>
              <a:ext uri="{FF2B5EF4-FFF2-40B4-BE49-F238E27FC236}">
                <a16:creationId xmlns:a16="http://schemas.microsoft.com/office/drawing/2014/main" id="{DE46AF71-C0DC-2E58-AA49-F76126F2B334}"/>
              </a:ext>
            </a:extLst>
          </p:cNvPr>
          <p:cNvGrpSpPr>
            <a:grpSpLocks/>
          </p:cNvGrpSpPr>
          <p:nvPr/>
        </p:nvGrpSpPr>
        <p:grpSpPr bwMode="auto">
          <a:xfrm>
            <a:off x="4346575" y="2413000"/>
            <a:ext cx="146050" cy="111125"/>
            <a:chOff x="2784" y="1584"/>
            <a:chExt cx="192" cy="204"/>
          </a:xfrm>
        </p:grpSpPr>
        <p:sp>
          <p:nvSpPr>
            <p:cNvPr id="32408" name="AutoShape 27">
              <a:extLst>
                <a:ext uri="{FF2B5EF4-FFF2-40B4-BE49-F238E27FC236}">
                  <a16:creationId xmlns:a16="http://schemas.microsoft.com/office/drawing/2014/main" id="{9713E2E1-A7DC-2D62-D981-003A851D6EAD}"/>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09" name="Oval 28">
              <a:extLst>
                <a:ext uri="{FF2B5EF4-FFF2-40B4-BE49-F238E27FC236}">
                  <a16:creationId xmlns:a16="http://schemas.microsoft.com/office/drawing/2014/main" id="{DF3498E1-4E23-AE80-EAB0-6BCAAE96C25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0" name="Oval 29">
              <a:extLst>
                <a:ext uri="{FF2B5EF4-FFF2-40B4-BE49-F238E27FC236}">
                  <a16:creationId xmlns:a16="http://schemas.microsoft.com/office/drawing/2014/main" id="{602B4EDC-8A82-E611-19C0-1CA0705F5DE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411" name="Oval 30">
              <a:extLst>
                <a:ext uri="{FF2B5EF4-FFF2-40B4-BE49-F238E27FC236}">
                  <a16:creationId xmlns:a16="http://schemas.microsoft.com/office/drawing/2014/main" id="{976D3635-F391-A54A-043E-494E4017AC4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3" name="Group 31">
            <a:extLst>
              <a:ext uri="{FF2B5EF4-FFF2-40B4-BE49-F238E27FC236}">
                <a16:creationId xmlns:a16="http://schemas.microsoft.com/office/drawing/2014/main" id="{1427D583-A81B-973B-B30D-8721C94600B4}"/>
              </a:ext>
            </a:extLst>
          </p:cNvPr>
          <p:cNvGrpSpPr>
            <a:grpSpLocks/>
          </p:cNvGrpSpPr>
          <p:nvPr/>
        </p:nvGrpSpPr>
        <p:grpSpPr bwMode="auto">
          <a:xfrm>
            <a:off x="5756275" y="1371600"/>
            <a:ext cx="2435225" cy="4416425"/>
            <a:chOff x="3696" y="1296"/>
            <a:chExt cx="1803" cy="2592"/>
          </a:xfrm>
        </p:grpSpPr>
        <p:grpSp>
          <p:nvGrpSpPr>
            <p:cNvPr id="31805" name="Group 32">
              <a:extLst>
                <a:ext uri="{FF2B5EF4-FFF2-40B4-BE49-F238E27FC236}">
                  <a16:creationId xmlns:a16="http://schemas.microsoft.com/office/drawing/2014/main" id="{6CB38198-2D73-375E-7BB1-0A3F8113343D}"/>
                </a:ext>
              </a:extLst>
            </p:cNvPr>
            <p:cNvGrpSpPr>
              <a:grpSpLocks/>
            </p:cNvGrpSpPr>
            <p:nvPr/>
          </p:nvGrpSpPr>
          <p:grpSpPr bwMode="auto">
            <a:xfrm>
              <a:off x="3727" y="1296"/>
              <a:ext cx="1728" cy="2592"/>
              <a:chOff x="3504" y="1344"/>
              <a:chExt cx="1728" cy="2400"/>
            </a:xfrm>
          </p:grpSpPr>
          <p:sp>
            <p:nvSpPr>
              <p:cNvPr id="32395" name="Line 33">
                <a:extLst>
                  <a:ext uri="{FF2B5EF4-FFF2-40B4-BE49-F238E27FC236}">
                    <a16:creationId xmlns:a16="http://schemas.microsoft.com/office/drawing/2014/main" id="{A2DF120D-D8CE-965A-97FC-CAEEDB5B780A}"/>
                  </a:ext>
                </a:extLst>
              </p:cNvPr>
              <p:cNvSpPr>
                <a:spLocks noChangeShapeType="1"/>
              </p:cNvSpPr>
              <p:nvPr/>
            </p:nvSpPr>
            <p:spPr bwMode="auto">
              <a:xfrm flipV="1">
                <a:off x="3504" y="2208"/>
                <a:ext cx="1728" cy="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396" name="Line 34">
                <a:extLst>
                  <a:ext uri="{FF2B5EF4-FFF2-40B4-BE49-F238E27FC236}">
                    <a16:creationId xmlns:a16="http://schemas.microsoft.com/office/drawing/2014/main" id="{1E57BCDC-324A-5588-CFE5-30C1E432D0F9}"/>
                  </a:ext>
                </a:extLst>
              </p:cNvPr>
              <p:cNvSpPr>
                <a:spLocks noChangeShapeType="1"/>
              </p:cNvSpPr>
              <p:nvPr/>
            </p:nvSpPr>
            <p:spPr bwMode="auto">
              <a:xfrm flipV="1">
                <a:off x="3504" y="2021"/>
                <a:ext cx="824" cy="19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397" name="Line 35">
                <a:extLst>
                  <a:ext uri="{FF2B5EF4-FFF2-40B4-BE49-F238E27FC236}">
                    <a16:creationId xmlns:a16="http://schemas.microsoft.com/office/drawing/2014/main" id="{299E3CE7-4DDE-A96B-3211-62CF8DE53FFA}"/>
                  </a:ext>
                </a:extLst>
              </p:cNvPr>
              <p:cNvSpPr>
                <a:spLocks noChangeShapeType="1"/>
              </p:cNvSpPr>
              <p:nvPr/>
            </p:nvSpPr>
            <p:spPr bwMode="auto">
              <a:xfrm flipH="1" flipV="1">
                <a:off x="4482" y="2021"/>
                <a:ext cx="750" cy="1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398" name="Line 36">
                <a:extLst>
                  <a:ext uri="{FF2B5EF4-FFF2-40B4-BE49-F238E27FC236}">
                    <a16:creationId xmlns:a16="http://schemas.microsoft.com/office/drawing/2014/main" id="{CA6AF8E6-0E02-B072-5FCD-A5E037BF922F}"/>
                  </a:ext>
                </a:extLst>
              </p:cNvPr>
              <p:cNvSpPr>
                <a:spLocks noChangeShapeType="1"/>
              </p:cNvSpPr>
              <p:nvPr/>
            </p:nvSpPr>
            <p:spPr bwMode="auto">
              <a:xfrm flipH="1">
                <a:off x="4176" y="2216"/>
                <a:ext cx="152" cy="15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399" name="Line 37">
                <a:extLst>
                  <a:ext uri="{FF2B5EF4-FFF2-40B4-BE49-F238E27FC236}">
                    <a16:creationId xmlns:a16="http://schemas.microsoft.com/office/drawing/2014/main" id="{0067481D-327E-C50A-D608-9F8F8A9989BA}"/>
                  </a:ext>
                </a:extLst>
              </p:cNvPr>
              <p:cNvSpPr>
                <a:spLocks noChangeShapeType="1"/>
              </p:cNvSpPr>
              <p:nvPr/>
            </p:nvSpPr>
            <p:spPr bwMode="auto">
              <a:xfrm>
                <a:off x="4482" y="2216"/>
                <a:ext cx="126" cy="15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0" name="Line 38">
                <a:extLst>
                  <a:ext uri="{FF2B5EF4-FFF2-40B4-BE49-F238E27FC236}">
                    <a16:creationId xmlns:a16="http://schemas.microsoft.com/office/drawing/2014/main" id="{C11A05E0-1D64-85F4-044C-5C9DCCA89A9E}"/>
                  </a:ext>
                </a:extLst>
              </p:cNvPr>
              <p:cNvSpPr>
                <a:spLocks noChangeShapeType="1"/>
              </p:cNvSpPr>
              <p:nvPr/>
            </p:nvSpPr>
            <p:spPr bwMode="auto">
              <a:xfrm flipV="1">
                <a:off x="4328" y="1469"/>
                <a:ext cx="0" cy="74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1" name="Line 39">
                <a:extLst>
                  <a:ext uri="{FF2B5EF4-FFF2-40B4-BE49-F238E27FC236}">
                    <a16:creationId xmlns:a16="http://schemas.microsoft.com/office/drawing/2014/main" id="{79AE0B20-94B3-6CF8-C010-D4A55E075281}"/>
                  </a:ext>
                </a:extLst>
              </p:cNvPr>
              <p:cNvSpPr>
                <a:spLocks noChangeShapeType="1"/>
              </p:cNvSpPr>
              <p:nvPr/>
            </p:nvSpPr>
            <p:spPr bwMode="auto">
              <a:xfrm flipV="1">
                <a:off x="4477" y="1469"/>
                <a:ext cx="0" cy="74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2" name="Line 40">
                <a:extLst>
                  <a:ext uri="{FF2B5EF4-FFF2-40B4-BE49-F238E27FC236}">
                    <a16:creationId xmlns:a16="http://schemas.microsoft.com/office/drawing/2014/main" id="{41E89F0C-8F3D-1055-9CFD-6A4130D71E87}"/>
                  </a:ext>
                </a:extLst>
              </p:cNvPr>
              <p:cNvSpPr>
                <a:spLocks noChangeShapeType="1"/>
              </p:cNvSpPr>
              <p:nvPr/>
            </p:nvSpPr>
            <p:spPr bwMode="auto">
              <a:xfrm>
                <a:off x="3761" y="1477"/>
                <a:ext cx="12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3" name="Line 41">
                <a:extLst>
                  <a:ext uri="{FF2B5EF4-FFF2-40B4-BE49-F238E27FC236}">
                    <a16:creationId xmlns:a16="http://schemas.microsoft.com/office/drawing/2014/main" id="{C199DF19-8DF8-F8B9-FD9C-7C2C64E3F250}"/>
                  </a:ext>
                </a:extLst>
              </p:cNvPr>
              <p:cNvSpPr>
                <a:spLocks noChangeShapeType="1"/>
              </p:cNvSpPr>
              <p:nvPr/>
            </p:nvSpPr>
            <p:spPr bwMode="auto">
              <a:xfrm flipV="1">
                <a:off x="3761" y="1344"/>
                <a:ext cx="559" cy="1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4" name="Line 42">
                <a:extLst>
                  <a:ext uri="{FF2B5EF4-FFF2-40B4-BE49-F238E27FC236}">
                    <a16:creationId xmlns:a16="http://schemas.microsoft.com/office/drawing/2014/main" id="{238E136E-E50E-B6C6-07C9-93C4B66B7188}"/>
                  </a:ext>
                </a:extLst>
              </p:cNvPr>
              <p:cNvSpPr>
                <a:spLocks noChangeShapeType="1"/>
              </p:cNvSpPr>
              <p:nvPr/>
            </p:nvSpPr>
            <p:spPr bwMode="auto">
              <a:xfrm flipH="1" flipV="1">
                <a:off x="4464" y="1344"/>
                <a:ext cx="533" cy="1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5" name="Line 43">
                <a:extLst>
                  <a:ext uri="{FF2B5EF4-FFF2-40B4-BE49-F238E27FC236}">
                    <a16:creationId xmlns:a16="http://schemas.microsoft.com/office/drawing/2014/main" id="{88C18670-6619-5DE7-CF15-B28A0A44AD3A}"/>
                  </a:ext>
                </a:extLst>
              </p:cNvPr>
              <p:cNvSpPr>
                <a:spLocks noChangeShapeType="1"/>
              </p:cNvSpPr>
              <p:nvPr/>
            </p:nvSpPr>
            <p:spPr bwMode="auto">
              <a:xfrm>
                <a:off x="3696" y="1344"/>
                <a:ext cx="624" cy="1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6" name="Line 44">
                <a:extLst>
                  <a:ext uri="{FF2B5EF4-FFF2-40B4-BE49-F238E27FC236}">
                    <a16:creationId xmlns:a16="http://schemas.microsoft.com/office/drawing/2014/main" id="{5DBBB018-D27A-9C6F-4839-E1609D43D280}"/>
                  </a:ext>
                </a:extLst>
              </p:cNvPr>
              <p:cNvSpPr>
                <a:spLocks noChangeShapeType="1"/>
              </p:cNvSpPr>
              <p:nvPr/>
            </p:nvSpPr>
            <p:spPr bwMode="auto">
              <a:xfrm>
                <a:off x="3696" y="1344"/>
                <a:ext cx="139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407" name="Line 45">
                <a:extLst>
                  <a:ext uri="{FF2B5EF4-FFF2-40B4-BE49-F238E27FC236}">
                    <a16:creationId xmlns:a16="http://schemas.microsoft.com/office/drawing/2014/main" id="{71ED06C5-7129-903A-D2EC-F67E5A4E5C5E}"/>
                  </a:ext>
                </a:extLst>
              </p:cNvPr>
              <p:cNvSpPr>
                <a:spLocks noChangeShapeType="1"/>
              </p:cNvSpPr>
              <p:nvPr/>
            </p:nvSpPr>
            <p:spPr bwMode="auto">
              <a:xfrm flipV="1">
                <a:off x="4482" y="1344"/>
                <a:ext cx="606" cy="1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06" name="Group 46">
              <a:extLst>
                <a:ext uri="{FF2B5EF4-FFF2-40B4-BE49-F238E27FC236}">
                  <a16:creationId xmlns:a16="http://schemas.microsoft.com/office/drawing/2014/main" id="{1D2F9297-FC32-C2CC-675E-EFD164BB02DB}"/>
                </a:ext>
              </a:extLst>
            </p:cNvPr>
            <p:cNvGrpSpPr>
              <a:grpSpLocks/>
            </p:cNvGrpSpPr>
            <p:nvPr/>
          </p:nvGrpSpPr>
          <p:grpSpPr bwMode="auto">
            <a:xfrm>
              <a:off x="3696" y="1296"/>
              <a:ext cx="1803" cy="2488"/>
              <a:chOff x="3696" y="1296"/>
              <a:chExt cx="1803" cy="2488"/>
            </a:xfrm>
          </p:grpSpPr>
          <p:sp>
            <p:nvSpPr>
              <p:cNvPr id="31807" name="Freeform 47">
                <a:extLst>
                  <a:ext uri="{FF2B5EF4-FFF2-40B4-BE49-F238E27FC236}">
                    <a16:creationId xmlns:a16="http://schemas.microsoft.com/office/drawing/2014/main" id="{CDD12D59-987E-9B71-2054-E4DA99D057B5}"/>
                  </a:ext>
                </a:extLst>
              </p:cNvPr>
              <p:cNvSpPr>
                <a:spLocks/>
              </p:cNvSpPr>
              <p:nvPr/>
            </p:nvSpPr>
            <p:spPr bwMode="auto">
              <a:xfrm>
                <a:off x="4447" y="1452"/>
                <a:ext cx="336" cy="2332"/>
              </a:xfrm>
              <a:custGeom>
                <a:avLst/>
                <a:gdLst>
                  <a:gd name="T0" fmla="*/ 240 w 336"/>
                  <a:gd name="T1" fmla="*/ 0 h 2160"/>
                  <a:gd name="T2" fmla="*/ 96 w 336"/>
                  <a:gd name="T3" fmla="*/ 284 h 2160"/>
                  <a:gd name="T4" fmla="*/ 240 w 336"/>
                  <a:gd name="T5" fmla="*/ 478 h 2160"/>
                  <a:gd name="T6" fmla="*/ 96 w 336"/>
                  <a:gd name="T7" fmla="*/ 669 h 2160"/>
                  <a:gd name="T8" fmla="*/ 240 w 336"/>
                  <a:gd name="T9" fmla="*/ 859 h 2160"/>
                  <a:gd name="T10" fmla="*/ 96 w 336"/>
                  <a:gd name="T11" fmla="*/ 1053 h 2160"/>
                  <a:gd name="T12" fmla="*/ 240 w 336"/>
                  <a:gd name="T13" fmla="*/ 1246 h 2160"/>
                  <a:gd name="T14" fmla="*/ 96 w 336"/>
                  <a:gd name="T15" fmla="*/ 1435 h 2160"/>
                  <a:gd name="T16" fmla="*/ 288 w 336"/>
                  <a:gd name="T17" fmla="*/ 1818 h 2160"/>
                  <a:gd name="T18" fmla="*/ 48 w 336"/>
                  <a:gd name="T19" fmla="*/ 2104 h 2160"/>
                  <a:gd name="T20" fmla="*/ 288 w 336"/>
                  <a:gd name="T21" fmla="*/ 2390 h 2160"/>
                  <a:gd name="T22" fmla="*/ 48 w 336"/>
                  <a:gd name="T23" fmla="*/ 2680 h 2160"/>
                  <a:gd name="T24" fmla="*/ 288 w 336"/>
                  <a:gd name="T25" fmla="*/ 2966 h 2160"/>
                  <a:gd name="T26" fmla="*/ 48 w 336"/>
                  <a:gd name="T27" fmla="*/ 3157 h 2160"/>
                  <a:gd name="T28" fmla="*/ 336 w 336"/>
                  <a:gd name="T29" fmla="*/ 3444 h 2160"/>
                  <a:gd name="T30" fmla="*/ 0 w 336"/>
                  <a:gd name="T31" fmla="*/ 3732 h 2160"/>
                  <a:gd name="T32" fmla="*/ 336 w 336"/>
                  <a:gd name="T33" fmla="*/ 4016 h 2160"/>
                  <a:gd name="T34" fmla="*/ 0 w 336"/>
                  <a:gd name="T35" fmla="*/ 4306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2160">
                    <a:moveTo>
                      <a:pt x="240" y="0"/>
                    </a:moveTo>
                    <a:lnTo>
                      <a:pt x="96" y="144"/>
                    </a:lnTo>
                    <a:lnTo>
                      <a:pt x="240" y="240"/>
                    </a:lnTo>
                    <a:lnTo>
                      <a:pt x="96" y="336"/>
                    </a:lnTo>
                    <a:lnTo>
                      <a:pt x="240" y="432"/>
                    </a:lnTo>
                    <a:lnTo>
                      <a:pt x="96" y="528"/>
                    </a:lnTo>
                    <a:lnTo>
                      <a:pt x="240" y="624"/>
                    </a:lnTo>
                    <a:lnTo>
                      <a:pt x="96" y="720"/>
                    </a:lnTo>
                    <a:lnTo>
                      <a:pt x="288" y="912"/>
                    </a:lnTo>
                    <a:lnTo>
                      <a:pt x="48" y="1056"/>
                    </a:lnTo>
                    <a:lnTo>
                      <a:pt x="288" y="1200"/>
                    </a:lnTo>
                    <a:lnTo>
                      <a:pt x="48" y="1344"/>
                    </a:lnTo>
                    <a:lnTo>
                      <a:pt x="288" y="1488"/>
                    </a:lnTo>
                    <a:lnTo>
                      <a:pt x="48" y="1584"/>
                    </a:lnTo>
                    <a:lnTo>
                      <a:pt x="336" y="1728"/>
                    </a:lnTo>
                    <a:lnTo>
                      <a:pt x="0" y="1872"/>
                    </a:lnTo>
                    <a:lnTo>
                      <a:pt x="336" y="2016"/>
                    </a:lnTo>
                    <a:lnTo>
                      <a:pt x="0" y="216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08" name="Line 48">
                <a:extLst>
                  <a:ext uri="{FF2B5EF4-FFF2-40B4-BE49-F238E27FC236}">
                    <a16:creationId xmlns:a16="http://schemas.microsoft.com/office/drawing/2014/main" id="{776314B3-17BC-2D5D-1D83-A71BE56A94BB}"/>
                  </a:ext>
                </a:extLst>
              </p:cNvPr>
              <p:cNvSpPr>
                <a:spLocks noChangeShapeType="1"/>
              </p:cNvSpPr>
              <p:nvPr/>
            </p:nvSpPr>
            <p:spPr bwMode="auto">
              <a:xfrm>
                <a:off x="4543" y="1296"/>
                <a:ext cx="144"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09" name="Line 49">
                <a:extLst>
                  <a:ext uri="{FF2B5EF4-FFF2-40B4-BE49-F238E27FC236}">
                    <a16:creationId xmlns:a16="http://schemas.microsoft.com/office/drawing/2014/main" id="{6FE3C7AF-E3FA-968E-351A-66E58E01EEA1}"/>
                  </a:ext>
                </a:extLst>
              </p:cNvPr>
              <p:cNvSpPr>
                <a:spLocks noChangeShapeType="1"/>
              </p:cNvSpPr>
              <p:nvPr/>
            </p:nvSpPr>
            <p:spPr bwMode="auto">
              <a:xfrm flipH="1">
                <a:off x="4543" y="1296"/>
                <a:ext cx="144"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10" name="Freeform 50">
                <a:extLst>
                  <a:ext uri="{FF2B5EF4-FFF2-40B4-BE49-F238E27FC236}">
                    <a16:creationId xmlns:a16="http://schemas.microsoft.com/office/drawing/2014/main" id="{FA3BDA26-AF3B-32A9-3E41-2130AD58A400}"/>
                  </a:ext>
                </a:extLst>
              </p:cNvPr>
              <p:cNvSpPr>
                <a:spLocks/>
              </p:cNvSpPr>
              <p:nvPr/>
            </p:nvSpPr>
            <p:spPr bwMode="auto">
              <a:xfrm flipH="1">
                <a:off x="4465" y="1445"/>
                <a:ext cx="336" cy="2333"/>
              </a:xfrm>
              <a:custGeom>
                <a:avLst/>
                <a:gdLst>
                  <a:gd name="T0" fmla="*/ 240 w 336"/>
                  <a:gd name="T1" fmla="*/ 0 h 2160"/>
                  <a:gd name="T2" fmla="*/ 96 w 336"/>
                  <a:gd name="T3" fmla="*/ 287 h 2160"/>
                  <a:gd name="T4" fmla="*/ 240 w 336"/>
                  <a:gd name="T5" fmla="*/ 478 h 2160"/>
                  <a:gd name="T6" fmla="*/ 96 w 336"/>
                  <a:gd name="T7" fmla="*/ 673 h 2160"/>
                  <a:gd name="T8" fmla="*/ 240 w 336"/>
                  <a:gd name="T9" fmla="*/ 864 h 2160"/>
                  <a:gd name="T10" fmla="*/ 96 w 336"/>
                  <a:gd name="T11" fmla="*/ 1055 h 2160"/>
                  <a:gd name="T12" fmla="*/ 240 w 336"/>
                  <a:gd name="T13" fmla="*/ 1248 h 2160"/>
                  <a:gd name="T14" fmla="*/ 96 w 336"/>
                  <a:gd name="T15" fmla="*/ 1441 h 2160"/>
                  <a:gd name="T16" fmla="*/ 288 w 336"/>
                  <a:gd name="T17" fmla="*/ 1823 h 2160"/>
                  <a:gd name="T18" fmla="*/ 48 w 336"/>
                  <a:gd name="T19" fmla="*/ 2113 h 2160"/>
                  <a:gd name="T20" fmla="*/ 288 w 336"/>
                  <a:gd name="T21" fmla="*/ 2401 h 2160"/>
                  <a:gd name="T22" fmla="*/ 48 w 336"/>
                  <a:gd name="T23" fmla="*/ 2691 h 2160"/>
                  <a:gd name="T24" fmla="*/ 288 w 336"/>
                  <a:gd name="T25" fmla="*/ 2976 h 2160"/>
                  <a:gd name="T26" fmla="*/ 48 w 336"/>
                  <a:gd name="T27" fmla="*/ 3171 h 2160"/>
                  <a:gd name="T28" fmla="*/ 336 w 336"/>
                  <a:gd name="T29" fmla="*/ 3454 h 2160"/>
                  <a:gd name="T30" fmla="*/ 0 w 336"/>
                  <a:gd name="T31" fmla="*/ 3745 h 2160"/>
                  <a:gd name="T32" fmla="*/ 336 w 336"/>
                  <a:gd name="T33" fmla="*/ 4031 h 2160"/>
                  <a:gd name="T34" fmla="*/ 0 w 336"/>
                  <a:gd name="T35" fmla="*/ 4321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2160">
                    <a:moveTo>
                      <a:pt x="240" y="0"/>
                    </a:moveTo>
                    <a:lnTo>
                      <a:pt x="96" y="144"/>
                    </a:lnTo>
                    <a:lnTo>
                      <a:pt x="240" y="240"/>
                    </a:lnTo>
                    <a:lnTo>
                      <a:pt x="96" y="336"/>
                    </a:lnTo>
                    <a:lnTo>
                      <a:pt x="240" y="432"/>
                    </a:lnTo>
                    <a:lnTo>
                      <a:pt x="96" y="528"/>
                    </a:lnTo>
                    <a:lnTo>
                      <a:pt x="240" y="624"/>
                    </a:lnTo>
                    <a:lnTo>
                      <a:pt x="96" y="720"/>
                    </a:lnTo>
                    <a:lnTo>
                      <a:pt x="288" y="912"/>
                    </a:lnTo>
                    <a:lnTo>
                      <a:pt x="48" y="1056"/>
                    </a:lnTo>
                    <a:lnTo>
                      <a:pt x="288" y="1200"/>
                    </a:lnTo>
                    <a:lnTo>
                      <a:pt x="48" y="1344"/>
                    </a:lnTo>
                    <a:lnTo>
                      <a:pt x="288" y="1488"/>
                    </a:lnTo>
                    <a:lnTo>
                      <a:pt x="48" y="1584"/>
                    </a:lnTo>
                    <a:lnTo>
                      <a:pt x="336" y="1728"/>
                    </a:lnTo>
                    <a:lnTo>
                      <a:pt x="0" y="1872"/>
                    </a:lnTo>
                    <a:lnTo>
                      <a:pt x="336" y="2016"/>
                    </a:lnTo>
                    <a:lnTo>
                      <a:pt x="0" y="216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11" name="Freeform 51">
                <a:extLst>
                  <a:ext uri="{FF2B5EF4-FFF2-40B4-BE49-F238E27FC236}">
                    <a16:creationId xmlns:a16="http://schemas.microsoft.com/office/drawing/2014/main" id="{BDCDABB9-3C2E-28C3-F669-57E4D4A8C0D9}"/>
                  </a:ext>
                </a:extLst>
              </p:cNvPr>
              <p:cNvSpPr>
                <a:spLocks/>
              </p:cNvSpPr>
              <p:nvPr/>
            </p:nvSpPr>
            <p:spPr bwMode="auto">
              <a:xfrm>
                <a:off x="4009" y="2035"/>
                <a:ext cx="540" cy="207"/>
              </a:xfrm>
              <a:custGeom>
                <a:avLst/>
                <a:gdLst>
                  <a:gd name="T0" fmla="*/ 540 w 540"/>
                  <a:gd name="T1" fmla="*/ 0 h 192"/>
                  <a:gd name="T2" fmla="*/ 384 w 540"/>
                  <a:gd name="T3" fmla="*/ 368 h 192"/>
                  <a:gd name="T4" fmla="*/ 324 w 540"/>
                  <a:gd name="T5" fmla="*/ 259 h 192"/>
                  <a:gd name="T6" fmla="*/ 312 w 540"/>
                  <a:gd name="T7" fmla="*/ 224 h 192"/>
                  <a:gd name="T8" fmla="*/ 276 w 540"/>
                  <a:gd name="T9" fmla="*/ 178 h 192"/>
                  <a:gd name="T10" fmla="*/ 264 w 540"/>
                  <a:gd name="T11" fmla="*/ 143 h 192"/>
                  <a:gd name="T12" fmla="*/ 240 w 540"/>
                  <a:gd name="T13" fmla="*/ 154 h 192"/>
                  <a:gd name="T14" fmla="*/ 132 w 540"/>
                  <a:gd name="T15" fmla="*/ 306 h 192"/>
                  <a:gd name="T16" fmla="*/ 96 w 540"/>
                  <a:gd name="T17" fmla="*/ 354 h 192"/>
                  <a:gd name="T18" fmla="*/ 78 w 540"/>
                  <a:gd name="T19" fmla="*/ 377 h 192"/>
                  <a:gd name="T20" fmla="*/ 36 w 540"/>
                  <a:gd name="T21" fmla="*/ 306 h 192"/>
                  <a:gd name="T22" fmla="*/ 0 w 540"/>
                  <a:gd name="T23" fmla="*/ 237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0" h="192">
                    <a:moveTo>
                      <a:pt x="540" y="0"/>
                    </a:moveTo>
                    <a:cubicBezTo>
                      <a:pt x="503" y="74"/>
                      <a:pt x="429" y="118"/>
                      <a:pt x="384" y="186"/>
                    </a:cubicBezTo>
                    <a:cubicBezTo>
                      <a:pt x="356" y="177"/>
                      <a:pt x="349" y="149"/>
                      <a:pt x="324" y="132"/>
                    </a:cubicBezTo>
                    <a:cubicBezTo>
                      <a:pt x="320" y="126"/>
                      <a:pt x="317" y="119"/>
                      <a:pt x="312" y="114"/>
                    </a:cubicBezTo>
                    <a:cubicBezTo>
                      <a:pt x="301" y="105"/>
                      <a:pt x="276" y="90"/>
                      <a:pt x="276" y="90"/>
                    </a:cubicBezTo>
                    <a:cubicBezTo>
                      <a:pt x="272" y="84"/>
                      <a:pt x="271" y="74"/>
                      <a:pt x="264" y="72"/>
                    </a:cubicBezTo>
                    <a:cubicBezTo>
                      <a:pt x="256" y="69"/>
                      <a:pt x="247" y="74"/>
                      <a:pt x="240" y="78"/>
                    </a:cubicBezTo>
                    <a:cubicBezTo>
                      <a:pt x="200" y="98"/>
                      <a:pt x="169" y="132"/>
                      <a:pt x="132" y="156"/>
                    </a:cubicBezTo>
                    <a:cubicBezTo>
                      <a:pt x="120" y="164"/>
                      <a:pt x="108" y="172"/>
                      <a:pt x="96" y="180"/>
                    </a:cubicBezTo>
                    <a:cubicBezTo>
                      <a:pt x="90" y="184"/>
                      <a:pt x="78" y="192"/>
                      <a:pt x="78" y="192"/>
                    </a:cubicBezTo>
                    <a:cubicBezTo>
                      <a:pt x="53" y="184"/>
                      <a:pt x="58" y="171"/>
                      <a:pt x="36" y="156"/>
                    </a:cubicBezTo>
                    <a:cubicBezTo>
                      <a:pt x="18" y="130"/>
                      <a:pt x="11" y="143"/>
                      <a:pt x="0" y="120"/>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12" name="Freeform 52">
                <a:extLst>
                  <a:ext uri="{FF2B5EF4-FFF2-40B4-BE49-F238E27FC236}">
                    <a16:creationId xmlns:a16="http://schemas.microsoft.com/office/drawing/2014/main" id="{A35D576F-BC84-0844-A93C-24F02B0DAAF9}"/>
                  </a:ext>
                </a:extLst>
              </p:cNvPr>
              <p:cNvSpPr>
                <a:spLocks/>
              </p:cNvSpPr>
              <p:nvPr/>
            </p:nvSpPr>
            <p:spPr bwMode="auto">
              <a:xfrm>
                <a:off x="4708" y="2041"/>
                <a:ext cx="486" cy="210"/>
              </a:xfrm>
              <a:custGeom>
                <a:avLst/>
                <a:gdLst>
                  <a:gd name="T0" fmla="*/ 0 w 486"/>
                  <a:gd name="T1" fmla="*/ 0 h 194"/>
                  <a:gd name="T2" fmla="*/ 54 w 486"/>
                  <a:gd name="T3" fmla="*/ 129 h 194"/>
                  <a:gd name="T4" fmla="*/ 102 w 486"/>
                  <a:gd name="T5" fmla="*/ 251 h 194"/>
                  <a:gd name="T6" fmla="*/ 126 w 486"/>
                  <a:gd name="T7" fmla="*/ 294 h 194"/>
                  <a:gd name="T8" fmla="*/ 150 w 486"/>
                  <a:gd name="T9" fmla="*/ 329 h 194"/>
                  <a:gd name="T10" fmla="*/ 192 w 486"/>
                  <a:gd name="T11" fmla="*/ 289 h 194"/>
                  <a:gd name="T12" fmla="*/ 204 w 486"/>
                  <a:gd name="T13" fmla="*/ 251 h 194"/>
                  <a:gd name="T14" fmla="*/ 222 w 486"/>
                  <a:gd name="T15" fmla="*/ 228 h 194"/>
                  <a:gd name="T16" fmla="*/ 243 w 486"/>
                  <a:gd name="T17" fmla="*/ 179 h 194"/>
                  <a:gd name="T18" fmla="*/ 261 w 486"/>
                  <a:gd name="T19" fmla="*/ 129 h 194"/>
                  <a:gd name="T20" fmla="*/ 294 w 486"/>
                  <a:gd name="T21" fmla="*/ 166 h 194"/>
                  <a:gd name="T22" fmla="*/ 324 w 486"/>
                  <a:gd name="T23" fmla="*/ 214 h 194"/>
                  <a:gd name="T24" fmla="*/ 366 w 486"/>
                  <a:gd name="T25" fmla="*/ 294 h 194"/>
                  <a:gd name="T26" fmla="*/ 384 w 486"/>
                  <a:gd name="T27" fmla="*/ 318 h 194"/>
                  <a:gd name="T28" fmla="*/ 390 w 486"/>
                  <a:gd name="T29" fmla="*/ 338 h 194"/>
                  <a:gd name="T30" fmla="*/ 408 w 486"/>
                  <a:gd name="T31" fmla="*/ 347 h 194"/>
                  <a:gd name="T32" fmla="*/ 438 w 486"/>
                  <a:gd name="T33" fmla="*/ 313 h 194"/>
                  <a:gd name="T34" fmla="*/ 462 w 486"/>
                  <a:gd name="T35" fmla="*/ 271 h 194"/>
                  <a:gd name="T36" fmla="*/ 471 w 486"/>
                  <a:gd name="T37" fmla="*/ 255 h 194"/>
                  <a:gd name="T38" fmla="*/ 477 w 486"/>
                  <a:gd name="T39" fmla="*/ 237 h 194"/>
                  <a:gd name="T40" fmla="*/ 486 w 486"/>
                  <a:gd name="T41" fmla="*/ 232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6" h="194">
                    <a:moveTo>
                      <a:pt x="0" y="0"/>
                    </a:moveTo>
                    <a:cubicBezTo>
                      <a:pt x="20" y="20"/>
                      <a:pt x="34" y="43"/>
                      <a:pt x="54" y="63"/>
                    </a:cubicBezTo>
                    <a:cubicBezTo>
                      <a:pt x="61" y="84"/>
                      <a:pt x="83" y="110"/>
                      <a:pt x="102" y="123"/>
                    </a:cubicBezTo>
                    <a:cubicBezTo>
                      <a:pt x="108" y="132"/>
                      <a:pt x="126" y="144"/>
                      <a:pt x="126" y="144"/>
                    </a:cubicBezTo>
                    <a:cubicBezTo>
                      <a:pt x="133" y="155"/>
                      <a:pt x="139" y="155"/>
                      <a:pt x="150" y="162"/>
                    </a:cubicBezTo>
                    <a:cubicBezTo>
                      <a:pt x="172" y="194"/>
                      <a:pt x="170" y="156"/>
                      <a:pt x="192" y="141"/>
                    </a:cubicBezTo>
                    <a:cubicBezTo>
                      <a:pt x="196" y="135"/>
                      <a:pt x="200" y="129"/>
                      <a:pt x="204" y="123"/>
                    </a:cubicBezTo>
                    <a:cubicBezTo>
                      <a:pt x="208" y="117"/>
                      <a:pt x="222" y="111"/>
                      <a:pt x="222" y="111"/>
                    </a:cubicBezTo>
                    <a:cubicBezTo>
                      <a:pt x="236" y="90"/>
                      <a:pt x="228" y="97"/>
                      <a:pt x="243" y="87"/>
                    </a:cubicBezTo>
                    <a:cubicBezTo>
                      <a:pt x="250" y="77"/>
                      <a:pt x="257" y="74"/>
                      <a:pt x="261" y="63"/>
                    </a:cubicBezTo>
                    <a:cubicBezTo>
                      <a:pt x="285" y="71"/>
                      <a:pt x="276" y="75"/>
                      <a:pt x="294" y="81"/>
                    </a:cubicBezTo>
                    <a:cubicBezTo>
                      <a:pt x="300" y="91"/>
                      <a:pt x="313" y="101"/>
                      <a:pt x="324" y="105"/>
                    </a:cubicBezTo>
                    <a:cubicBezTo>
                      <a:pt x="334" y="120"/>
                      <a:pt x="352" y="133"/>
                      <a:pt x="366" y="144"/>
                    </a:cubicBezTo>
                    <a:cubicBezTo>
                      <a:pt x="372" y="148"/>
                      <a:pt x="384" y="156"/>
                      <a:pt x="384" y="156"/>
                    </a:cubicBezTo>
                    <a:cubicBezTo>
                      <a:pt x="386" y="159"/>
                      <a:pt x="387" y="163"/>
                      <a:pt x="390" y="165"/>
                    </a:cubicBezTo>
                    <a:cubicBezTo>
                      <a:pt x="395" y="168"/>
                      <a:pt x="408" y="171"/>
                      <a:pt x="408" y="171"/>
                    </a:cubicBezTo>
                    <a:cubicBezTo>
                      <a:pt x="418" y="166"/>
                      <a:pt x="438" y="153"/>
                      <a:pt x="438" y="153"/>
                    </a:cubicBezTo>
                    <a:cubicBezTo>
                      <a:pt x="448" y="138"/>
                      <a:pt x="441" y="146"/>
                      <a:pt x="462" y="132"/>
                    </a:cubicBezTo>
                    <a:cubicBezTo>
                      <a:pt x="465" y="130"/>
                      <a:pt x="471" y="126"/>
                      <a:pt x="471" y="126"/>
                    </a:cubicBezTo>
                    <a:cubicBezTo>
                      <a:pt x="473" y="123"/>
                      <a:pt x="474" y="119"/>
                      <a:pt x="477" y="117"/>
                    </a:cubicBezTo>
                    <a:cubicBezTo>
                      <a:pt x="479" y="115"/>
                      <a:pt x="486" y="114"/>
                      <a:pt x="486" y="114"/>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1813" name="Group 53">
                <a:extLst>
                  <a:ext uri="{FF2B5EF4-FFF2-40B4-BE49-F238E27FC236}">
                    <a16:creationId xmlns:a16="http://schemas.microsoft.com/office/drawing/2014/main" id="{3D23D101-6B45-5062-AF0A-36FBE0C074A7}"/>
                  </a:ext>
                </a:extLst>
              </p:cNvPr>
              <p:cNvGrpSpPr>
                <a:grpSpLocks/>
              </p:cNvGrpSpPr>
              <p:nvPr/>
            </p:nvGrpSpPr>
            <p:grpSpPr bwMode="auto">
              <a:xfrm>
                <a:off x="3696" y="2241"/>
                <a:ext cx="92" cy="350"/>
                <a:chOff x="3888" y="2568"/>
                <a:chExt cx="132" cy="369"/>
              </a:xfrm>
            </p:grpSpPr>
            <p:grpSp>
              <p:nvGrpSpPr>
                <p:cNvPr id="32299" name="Group 54">
                  <a:extLst>
                    <a:ext uri="{FF2B5EF4-FFF2-40B4-BE49-F238E27FC236}">
                      <a16:creationId xmlns:a16="http://schemas.microsoft.com/office/drawing/2014/main" id="{6204A539-C46D-400F-569D-445EDF304428}"/>
                    </a:ext>
                  </a:extLst>
                </p:cNvPr>
                <p:cNvGrpSpPr>
                  <a:grpSpLocks/>
                </p:cNvGrpSpPr>
                <p:nvPr/>
              </p:nvGrpSpPr>
              <p:grpSpPr bwMode="auto">
                <a:xfrm>
                  <a:off x="3888" y="2604"/>
                  <a:ext cx="48" cy="333"/>
                  <a:chOff x="1104" y="1056"/>
                  <a:chExt cx="162" cy="1053"/>
                </a:xfrm>
              </p:grpSpPr>
              <p:grpSp>
                <p:nvGrpSpPr>
                  <p:cNvPr id="32349" name="Group 55">
                    <a:extLst>
                      <a:ext uri="{FF2B5EF4-FFF2-40B4-BE49-F238E27FC236}">
                        <a16:creationId xmlns:a16="http://schemas.microsoft.com/office/drawing/2014/main" id="{29FD39C5-4615-4BD3-F9AA-C528DCC9B7B3}"/>
                      </a:ext>
                    </a:extLst>
                  </p:cNvPr>
                  <p:cNvGrpSpPr>
                    <a:grpSpLocks/>
                  </p:cNvGrpSpPr>
                  <p:nvPr/>
                </p:nvGrpSpPr>
                <p:grpSpPr bwMode="auto">
                  <a:xfrm>
                    <a:off x="1104" y="1056"/>
                    <a:ext cx="162" cy="543"/>
                    <a:chOff x="1104" y="1056"/>
                    <a:chExt cx="162" cy="543"/>
                  </a:xfrm>
                </p:grpSpPr>
                <p:grpSp>
                  <p:nvGrpSpPr>
                    <p:cNvPr id="32373" name="Group 56">
                      <a:extLst>
                        <a:ext uri="{FF2B5EF4-FFF2-40B4-BE49-F238E27FC236}">
                          <a16:creationId xmlns:a16="http://schemas.microsoft.com/office/drawing/2014/main" id="{08BB797E-8FC3-8A38-DAD2-E7260D66A793}"/>
                        </a:ext>
                      </a:extLst>
                    </p:cNvPr>
                    <p:cNvGrpSpPr>
                      <a:grpSpLocks/>
                    </p:cNvGrpSpPr>
                    <p:nvPr/>
                  </p:nvGrpSpPr>
                  <p:grpSpPr bwMode="auto">
                    <a:xfrm>
                      <a:off x="1104" y="1056"/>
                      <a:ext cx="162" cy="288"/>
                      <a:chOff x="1104" y="1056"/>
                      <a:chExt cx="162" cy="288"/>
                    </a:xfrm>
                  </p:grpSpPr>
                  <p:grpSp>
                    <p:nvGrpSpPr>
                      <p:cNvPr id="32385" name="Group 57">
                        <a:extLst>
                          <a:ext uri="{FF2B5EF4-FFF2-40B4-BE49-F238E27FC236}">
                            <a16:creationId xmlns:a16="http://schemas.microsoft.com/office/drawing/2014/main" id="{0A1009B4-F79C-E8F3-1817-7DC94289A3A7}"/>
                          </a:ext>
                        </a:extLst>
                      </p:cNvPr>
                      <p:cNvGrpSpPr>
                        <a:grpSpLocks/>
                      </p:cNvGrpSpPr>
                      <p:nvPr/>
                    </p:nvGrpSpPr>
                    <p:grpSpPr bwMode="auto">
                      <a:xfrm>
                        <a:off x="1104" y="1056"/>
                        <a:ext cx="162" cy="162"/>
                        <a:chOff x="2784" y="1584"/>
                        <a:chExt cx="192" cy="204"/>
                      </a:xfrm>
                    </p:grpSpPr>
                    <p:sp>
                      <p:nvSpPr>
                        <p:cNvPr id="32391" name="AutoShape 58">
                          <a:extLst>
                            <a:ext uri="{FF2B5EF4-FFF2-40B4-BE49-F238E27FC236}">
                              <a16:creationId xmlns:a16="http://schemas.microsoft.com/office/drawing/2014/main" id="{043A867A-689B-FA20-7705-DD286DF71AE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92" name="Oval 59">
                          <a:extLst>
                            <a:ext uri="{FF2B5EF4-FFF2-40B4-BE49-F238E27FC236}">
                              <a16:creationId xmlns:a16="http://schemas.microsoft.com/office/drawing/2014/main" id="{97C2CFBC-0DED-5E0C-5993-5ADCA828CEC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93" name="Oval 60">
                          <a:extLst>
                            <a:ext uri="{FF2B5EF4-FFF2-40B4-BE49-F238E27FC236}">
                              <a16:creationId xmlns:a16="http://schemas.microsoft.com/office/drawing/2014/main" id="{2A2E2B89-C10B-D24D-C57C-7F82A585A3F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94" name="Oval 61">
                          <a:extLst>
                            <a:ext uri="{FF2B5EF4-FFF2-40B4-BE49-F238E27FC236}">
                              <a16:creationId xmlns:a16="http://schemas.microsoft.com/office/drawing/2014/main" id="{A6EB6131-83DF-A4FB-958A-B73B0EB0AB1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86" name="Group 62">
                        <a:extLst>
                          <a:ext uri="{FF2B5EF4-FFF2-40B4-BE49-F238E27FC236}">
                            <a16:creationId xmlns:a16="http://schemas.microsoft.com/office/drawing/2014/main" id="{93A670C7-BC2D-9C7E-790A-1E0B25AE6304}"/>
                          </a:ext>
                        </a:extLst>
                      </p:cNvPr>
                      <p:cNvGrpSpPr>
                        <a:grpSpLocks/>
                      </p:cNvGrpSpPr>
                      <p:nvPr/>
                    </p:nvGrpSpPr>
                    <p:grpSpPr bwMode="auto">
                      <a:xfrm>
                        <a:off x="1104" y="1182"/>
                        <a:ext cx="162" cy="162"/>
                        <a:chOff x="2784" y="1584"/>
                        <a:chExt cx="192" cy="204"/>
                      </a:xfrm>
                    </p:grpSpPr>
                    <p:sp>
                      <p:nvSpPr>
                        <p:cNvPr id="32387" name="AutoShape 63">
                          <a:extLst>
                            <a:ext uri="{FF2B5EF4-FFF2-40B4-BE49-F238E27FC236}">
                              <a16:creationId xmlns:a16="http://schemas.microsoft.com/office/drawing/2014/main" id="{E2AE2DB2-3DBE-E014-0983-8CCBED7BB94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8" name="Oval 64">
                          <a:extLst>
                            <a:ext uri="{FF2B5EF4-FFF2-40B4-BE49-F238E27FC236}">
                              <a16:creationId xmlns:a16="http://schemas.microsoft.com/office/drawing/2014/main" id="{1F2767A8-689D-20E2-2C7E-6558B881DB9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9" name="Oval 65">
                          <a:extLst>
                            <a:ext uri="{FF2B5EF4-FFF2-40B4-BE49-F238E27FC236}">
                              <a16:creationId xmlns:a16="http://schemas.microsoft.com/office/drawing/2014/main" id="{33604028-FC30-0166-5D41-60427CE04B8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90" name="Oval 66">
                          <a:extLst>
                            <a:ext uri="{FF2B5EF4-FFF2-40B4-BE49-F238E27FC236}">
                              <a16:creationId xmlns:a16="http://schemas.microsoft.com/office/drawing/2014/main" id="{39E8D6A5-1B94-F182-407F-E04D0AA80DD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374" name="Group 67">
                      <a:extLst>
                        <a:ext uri="{FF2B5EF4-FFF2-40B4-BE49-F238E27FC236}">
                          <a16:creationId xmlns:a16="http://schemas.microsoft.com/office/drawing/2014/main" id="{130B2AA6-C846-F02C-46F6-284859417D70}"/>
                        </a:ext>
                      </a:extLst>
                    </p:cNvPr>
                    <p:cNvGrpSpPr>
                      <a:grpSpLocks/>
                    </p:cNvGrpSpPr>
                    <p:nvPr/>
                  </p:nvGrpSpPr>
                  <p:grpSpPr bwMode="auto">
                    <a:xfrm>
                      <a:off x="1104" y="1311"/>
                      <a:ext cx="162" cy="288"/>
                      <a:chOff x="1104" y="1056"/>
                      <a:chExt cx="162" cy="288"/>
                    </a:xfrm>
                  </p:grpSpPr>
                  <p:grpSp>
                    <p:nvGrpSpPr>
                      <p:cNvPr id="32375" name="Group 68">
                        <a:extLst>
                          <a:ext uri="{FF2B5EF4-FFF2-40B4-BE49-F238E27FC236}">
                            <a16:creationId xmlns:a16="http://schemas.microsoft.com/office/drawing/2014/main" id="{BF528E23-4751-E902-BB52-912D2911647F}"/>
                          </a:ext>
                        </a:extLst>
                      </p:cNvPr>
                      <p:cNvGrpSpPr>
                        <a:grpSpLocks/>
                      </p:cNvGrpSpPr>
                      <p:nvPr/>
                    </p:nvGrpSpPr>
                    <p:grpSpPr bwMode="auto">
                      <a:xfrm>
                        <a:off x="1104" y="1056"/>
                        <a:ext cx="162" cy="162"/>
                        <a:chOff x="2784" y="1584"/>
                        <a:chExt cx="192" cy="204"/>
                      </a:xfrm>
                    </p:grpSpPr>
                    <p:sp>
                      <p:nvSpPr>
                        <p:cNvPr id="32381" name="AutoShape 69">
                          <a:extLst>
                            <a:ext uri="{FF2B5EF4-FFF2-40B4-BE49-F238E27FC236}">
                              <a16:creationId xmlns:a16="http://schemas.microsoft.com/office/drawing/2014/main" id="{4B7EA032-9FE9-0054-315A-AB49E547A3B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2" name="Oval 70">
                          <a:extLst>
                            <a:ext uri="{FF2B5EF4-FFF2-40B4-BE49-F238E27FC236}">
                              <a16:creationId xmlns:a16="http://schemas.microsoft.com/office/drawing/2014/main" id="{ECB19EBA-EE70-E9AB-7F26-A7B59068BB6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3" name="Oval 71">
                          <a:extLst>
                            <a:ext uri="{FF2B5EF4-FFF2-40B4-BE49-F238E27FC236}">
                              <a16:creationId xmlns:a16="http://schemas.microsoft.com/office/drawing/2014/main" id="{A56C7B18-8B4D-65C7-52C3-4E8318D1F30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4" name="Oval 72">
                          <a:extLst>
                            <a:ext uri="{FF2B5EF4-FFF2-40B4-BE49-F238E27FC236}">
                              <a16:creationId xmlns:a16="http://schemas.microsoft.com/office/drawing/2014/main" id="{9C7FE924-9EB9-A6D1-B94E-3F23EDEBB62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76" name="Group 73">
                        <a:extLst>
                          <a:ext uri="{FF2B5EF4-FFF2-40B4-BE49-F238E27FC236}">
                            <a16:creationId xmlns:a16="http://schemas.microsoft.com/office/drawing/2014/main" id="{88DEF736-FA9B-0354-2F3D-32164F88387A}"/>
                          </a:ext>
                        </a:extLst>
                      </p:cNvPr>
                      <p:cNvGrpSpPr>
                        <a:grpSpLocks/>
                      </p:cNvGrpSpPr>
                      <p:nvPr/>
                    </p:nvGrpSpPr>
                    <p:grpSpPr bwMode="auto">
                      <a:xfrm>
                        <a:off x="1104" y="1182"/>
                        <a:ext cx="162" cy="162"/>
                        <a:chOff x="2784" y="1584"/>
                        <a:chExt cx="192" cy="204"/>
                      </a:xfrm>
                    </p:grpSpPr>
                    <p:sp>
                      <p:nvSpPr>
                        <p:cNvPr id="32377" name="AutoShape 74">
                          <a:extLst>
                            <a:ext uri="{FF2B5EF4-FFF2-40B4-BE49-F238E27FC236}">
                              <a16:creationId xmlns:a16="http://schemas.microsoft.com/office/drawing/2014/main" id="{806674D4-AC7F-A8CC-2309-C42428CA3B3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78" name="Oval 75">
                          <a:extLst>
                            <a:ext uri="{FF2B5EF4-FFF2-40B4-BE49-F238E27FC236}">
                              <a16:creationId xmlns:a16="http://schemas.microsoft.com/office/drawing/2014/main" id="{DBBADBEE-2D10-4A71-1BAB-6F419A32F02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79" name="Oval 76">
                          <a:extLst>
                            <a:ext uri="{FF2B5EF4-FFF2-40B4-BE49-F238E27FC236}">
                              <a16:creationId xmlns:a16="http://schemas.microsoft.com/office/drawing/2014/main" id="{064C1C36-08A3-DC96-E886-83A1AA94241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80" name="Oval 77">
                          <a:extLst>
                            <a:ext uri="{FF2B5EF4-FFF2-40B4-BE49-F238E27FC236}">
                              <a16:creationId xmlns:a16="http://schemas.microsoft.com/office/drawing/2014/main" id="{C07C5FE1-EA53-98AC-7D68-E313799763F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350" name="Group 78">
                    <a:extLst>
                      <a:ext uri="{FF2B5EF4-FFF2-40B4-BE49-F238E27FC236}">
                        <a16:creationId xmlns:a16="http://schemas.microsoft.com/office/drawing/2014/main" id="{88DC2E9C-FAE7-3E90-11CB-D23662E1E577}"/>
                      </a:ext>
                    </a:extLst>
                  </p:cNvPr>
                  <p:cNvGrpSpPr>
                    <a:grpSpLocks/>
                  </p:cNvGrpSpPr>
                  <p:nvPr/>
                </p:nvGrpSpPr>
                <p:grpSpPr bwMode="auto">
                  <a:xfrm>
                    <a:off x="1104" y="1566"/>
                    <a:ext cx="162" cy="543"/>
                    <a:chOff x="1104" y="1056"/>
                    <a:chExt cx="162" cy="543"/>
                  </a:xfrm>
                </p:grpSpPr>
                <p:grpSp>
                  <p:nvGrpSpPr>
                    <p:cNvPr id="32351" name="Group 79">
                      <a:extLst>
                        <a:ext uri="{FF2B5EF4-FFF2-40B4-BE49-F238E27FC236}">
                          <a16:creationId xmlns:a16="http://schemas.microsoft.com/office/drawing/2014/main" id="{11843C69-CC26-AE30-A46C-9417AB40D7F1}"/>
                        </a:ext>
                      </a:extLst>
                    </p:cNvPr>
                    <p:cNvGrpSpPr>
                      <a:grpSpLocks/>
                    </p:cNvGrpSpPr>
                    <p:nvPr/>
                  </p:nvGrpSpPr>
                  <p:grpSpPr bwMode="auto">
                    <a:xfrm>
                      <a:off x="1104" y="1056"/>
                      <a:ext cx="162" cy="288"/>
                      <a:chOff x="1104" y="1056"/>
                      <a:chExt cx="162" cy="288"/>
                    </a:xfrm>
                  </p:grpSpPr>
                  <p:grpSp>
                    <p:nvGrpSpPr>
                      <p:cNvPr id="32363" name="Group 80">
                        <a:extLst>
                          <a:ext uri="{FF2B5EF4-FFF2-40B4-BE49-F238E27FC236}">
                            <a16:creationId xmlns:a16="http://schemas.microsoft.com/office/drawing/2014/main" id="{1DC4300F-BD9D-ADE0-8A07-BCF824EDC972}"/>
                          </a:ext>
                        </a:extLst>
                      </p:cNvPr>
                      <p:cNvGrpSpPr>
                        <a:grpSpLocks/>
                      </p:cNvGrpSpPr>
                      <p:nvPr/>
                    </p:nvGrpSpPr>
                    <p:grpSpPr bwMode="auto">
                      <a:xfrm>
                        <a:off x="1104" y="1056"/>
                        <a:ext cx="162" cy="162"/>
                        <a:chOff x="2784" y="1584"/>
                        <a:chExt cx="192" cy="204"/>
                      </a:xfrm>
                    </p:grpSpPr>
                    <p:sp>
                      <p:nvSpPr>
                        <p:cNvPr id="32369" name="AutoShape 81">
                          <a:extLst>
                            <a:ext uri="{FF2B5EF4-FFF2-40B4-BE49-F238E27FC236}">
                              <a16:creationId xmlns:a16="http://schemas.microsoft.com/office/drawing/2014/main" id="{B32008A7-A02F-746D-1F50-4504BFFF2AF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70" name="Oval 82">
                          <a:extLst>
                            <a:ext uri="{FF2B5EF4-FFF2-40B4-BE49-F238E27FC236}">
                              <a16:creationId xmlns:a16="http://schemas.microsoft.com/office/drawing/2014/main" id="{4E3386B3-1C77-4DF3-E00E-314C15BFACD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71" name="Oval 83">
                          <a:extLst>
                            <a:ext uri="{FF2B5EF4-FFF2-40B4-BE49-F238E27FC236}">
                              <a16:creationId xmlns:a16="http://schemas.microsoft.com/office/drawing/2014/main" id="{E3020432-C920-440C-D2C8-7E55DDC5BB1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72" name="Oval 84">
                          <a:extLst>
                            <a:ext uri="{FF2B5EF4-FFF2-40B4-BE49-F238E27FC236}">
                              <a16:creationId xmlns:a16="http://schemas.microsoft.com/office/drawing/2014/main" id="{A16D4825-821B-C32A-4E0D-B63E8E9BA66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64" name="Group 85">
                        <a:extLst>
                          <a:ext uri="{FF2B5EF4-FFF2-40B4-BE49-F238E27FC236}">
                            <a16:creationId xmlns:a16="http://schemas.microsoft.com/office/drawing/2014/main" id="{262BC961-D500-3EFE-75D2-2D9C601F17EB}"/>
                          </a:ext>
                        </a:extLst>
                      </p:cNvPr>
                      <p:cNvGrpSpPr>
                        <a:grpSpLocks/>
                      </p:cNvGrpSpPr>
                      <p:nvPr/>
                    </p:nvGrpSpPr>
                    <p:grpSpPr bwMode="auto">
                      <a:xfrm>
                        <a:off x="1104" y="1182"/>
                        <a:ext cx="162" cy="162"/>
                        <a:chOff x="2784" y="1584"/>
                        <a:chExt cx="192" cy="204"/>
                      </a:xfrm>
                    </p:grpSpPr>
                    <p:sp>
                      <p:nvSpPr>
                        <p:cNvPr id="32365" name="AutoShape 86">
                          <a:extLst>
                            <a:ext uri="{FF2B5EF4-FFF2-40B4-BE49-F238E27FC236}">
                              <a16:creationId xmlns:a16="http://schemas.microsoft.com/office/drawing/2014/main" id="{9FFCC5A4-9F1A-B1E3-5C9E-AF47074D45F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6" name="Oval 87">
                          <a:extLst>
                            <a:ext uri="{FF2B5EF4-FFF2-40B4-BE49-F238E27FC236}">
                              <a16:creationId xmlns:a16="http://schemas.microsoft.com/office/drawing/2014/main" id="{7CF3C35D-E2DE-39DB-93A2-6130A8C9492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7" name="Oval 88">
                          <a:extLst>
                            <a:ext uri="{FF2B5EF4-FFF2-40B4-BE49-F238E27FC236}">
                              <a16:creationId xmlns:a16="http://schemas.microsoft.com/office/drawing/2014/main" id="{9B04E24F-0152-E76F-498D-DE9DE3D5544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8" name="Oval 89">
                          <a:extLst>
                            <a:ext uri="{FF2B5EF4-FFF2-40B4-BE49-F238E27FC236}">
                              <a16:creationId xmlns:a16="http://schemas.microsoft.com/office/drawing/2014/main" id="{EA9244FD-B00C-3455-D99B-3B64A27B8D1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352" name="Group 90">
                      <a:extLst>
                        <a:ext uri="{FF2B5EF4-FFF2-40B4-BE49-F238E27FC236}">
                          <a16:creationId xmlns:a16="http://schemas.microsoft.com/office/drawing/2014/main" id="{5FA85AEF-EF85-E131-F8CC-632CCBFC47CC}"/>
                        </a:ext>
                      </a:extLst>
                    </p:cNvPr>
                    <p:cNvGrpSpPr>
                      <a:grpSpLocks/>
                    </p:cNvGrpSpPr>
                    <p:nvPr/>
                  </p:nvGrpSpPr>
                  <p:grpSpPr bwMode="auto">
                    <a:xfrm>
                      <a:off x="1104" y="1311"/>
                      <a:ext cx="162" cy="288"/>
                      <a:chOff x="1104" y="1056"/>
                      <a:chExt cx="162" cy="288"/>
                    </a:xfrm>
                  </p:grpSpPr>
                  <p:grpSp>
                    <p:nvGrpSpPr>
                      <p:cNvPr id="32353" name="Group 91">
                        <a:extLst>
                          <a:ext uri="{FF2B5EF4-FFF2-40B4-BE49-F238E27FC236}">
                            <a16:creationId xmlns:a16="http://schemas.microsoft.com/office/drawing/2014/main" id="{914ADF49-EBE2-2253-1DD8-0868C670CEDF}"/>
                          </a:ext>
                        </a:extLst>
                      </p:cNvPr>
                      <p:cNvGrpSpPr>
                        <a:grpSpLocks/>
                      </p:cNvGrpSpPr>
                      <p:nvPr/>
                    </p:nvGrpSpPr>
                    <p:grpSpPr bwMode="auto">
                      <a:xfrm>
                        <a:off x="1104" y="1056"/>
                        <a:ext cx="162" cy="162"/>
                        <a:chOff x="2784" y="1584"/>
                        <a:chExt cx="192" cy="204"/>
                      </a:xfrm>
                    </p:grpSpPr>
                    <p:sp>
                      <p:nvSpPr>
                        <p:cNvPr id="32359" name="AutoShape 92">
                          <a:extLst>
                            <a:ext uri="{FF2B5EF4-FFF2-40B4-BE49-F238E27FC236}">
                              <a16:creationId xmlns:a16="http://schemas.microsoft.com/office/drawing/2014/main" id="{1D6F57EA-CFE9-A773-5C6F-6F7C08725EE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0" name="Oval 93">
                          <a:extLst>
                            <a:ext uri="{FF2B5EF4-FFF2-40B4-BE49-F238E27FC236}">
                              <a16:creationId xmlns:a16="http://schemas.microsoft.com/office/drawing/2014/main" id="{39038056-008E-49C7-D73F-134544F1AC4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1" name="Oval 94">
                          <a:extLst>
                            <a:ext uri="{FF2B5EF4-FFF2-40B4-BE49-F238E27FC236}">
                              <a16:creationId xmlns:a16="http://schemas.microsoft.com/office/drawing/2014/main" id="{162163D6-69A0-5E18-AFDF-417745B75B0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62" name="Oval 95">
                          <a:extLst>
                            <a:ext uri="{FF2B5EF4-FFF2-40B4-BE49-F238E27FC236}">
                              <a16:creationId xmlns:a16="http://schemas.microsoft.com/office/drawing/2014/main" id="{516C45AE-D3B4-DA39-0E10-C546CBE6852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54" name="Group 96">
                        <a:extLst>
                          <a:ext uri="{FF2B5EF4-FFF2-40B4-BE49-F238E27FC236}">
                            <a16:creationId xmlns:a16="http://schemas.microsoft.com/office/drawing/2014/main" id="{B20760DA-BC0D-605A-E6DF-646CAC8A8156}"/>
                          </a:ext>
                        </a:extLst>
                      </p:cNvPr>
                      <p:cNvGrpSpPr>
                        <a:grpSpLocks/>
                      </p:cNvGrpSpPr>
                      <p:nvPr/>
                    </p:nvGrpSpPr>
                    <p:grpSpPr bwMode="auto">
                      <a:xfrm>
                        <a:off x="1104" y="1182"/>
                        <a:ext cx="162" cy="162"/>
                        <a:chOff x="2784" y="1584"/>
                        <a:chExt cx="192" cy="204"/>
                      </a:xfrm>
                    </p:grpSpPr>
                    <p:sp>
                      <p:nvSpPr>
                        <p:cNvPr id="32355" name="AutoShape 97">
                          <a:extLst>
                            <a:ext uri="{FF2B5EF4-FFF2-40B4-BE49-F238E27FC236}">
                              <a16:creationId xmlns:a16="http://schemas.microsoft.com/office/drawing/2014/main" id="{70BFB593-805C-64E1-F115-3B762B06DC2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56" name="Oval 98">
                          <a:extLst>
                            <a:ext uri="{FF2B5EF4-FFF2-40B4-BE49-F238E27FC236}">
                              <a16:creationId xmlns:a16="http://schemas.microsoft.com/office/drawing/2014/main" id="{616A8935-096E-6BF6-A793-522C52756E9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57" name="Oval 99">
                          <a:extLst>
                            <a:ext uri="{FF2B5EF4-FFF2-40B4-BE49-F238E27FC236}">
                              <a16:creationId xmlns:a16="http://schemas.microsoft.com/office/drawing/2014/main" id="{BB153C31-DE3A-3C9C-C72F-7CE3102A370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58" name="Oval 100">
                          <a:extLst>
                            <a:ext uri="{FF2B5EF4-FFF2-40B4-BE49-F238E27FC236}">
                              <a16:creationId xmlns:a16="http://schemas.microsoft.com/office/drawing/2014/main" id="{9E58F9A7-823F-5EE2-B65B-0EC18B11B96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2300" name="Group 101">
                  <a:extLst>
                    <a:ext uri="{FF2B5EF4-FFF2-40B4-BE49-F238E27FC236}">
                      <a16:creationId xmlns:a16="http://schemas.microsoft.com/office/drawing/2014/main" id="{4625BE30-AEFD-AA87-1B9A-C8BFB4E74E05}"/>
                    </a:ext>
                  </a:extLst>
                </p:cNvPr>
                <p:cNvGrpSpPr>
                  <a:grpSpLocks/>
                </p:cNvGrpSpPr>
                <p:nvPr/>
              </p:nvGrpSpPr>
              <p:grpSpPr bwMode="auto">
                <a:xfrm>
                  <a:off x="3972" y="2604"/>
                  <a:ext cx="48" cy="333"/>
                  <a:chOff x="1104" y="1056"/>
                  <a:chExt cx="162" cy="1053"/>
                </a:xfrm>
              </p:grpSpPr>
              <p:grpSp>
                <p:nvGrpSpPr>
                  <p:cNvPr id="32303" name="Group 102">
                    <a:extLst>
                      <a:ext uri="{FF2B5EF4-FFF2-40B4-BE49-F238E27FC236}">
                        <a16:creationId xmlns:a16="http://schemas.microsoft.com/office/drawing/2014/main" id="{48381F67-FB41-9631-9917-D416AD42A9D9}"/>
                      </a:ext>
                    </a:extLst>
                  </p:cNvPr>
                  <p:cNvGrpSpPr>
                    <a:grpSpLocks/>
                  </p:cNvGrpSpPr>
                  <p:nvPr/>
                </p:nvGrpSpPr>
                <p:grpSpPr bwMode="auto">
                  <a:xfrm>
                    <a:off x="1104" y="1056"/>
                    <a:ext cx="162" cy="543"/>
                    <a:chOff x="1104" y="1056"/>
                    <a:chExt cx="162" cy="543"/>
                  </a:xfrm>
                </p:grpSpPr>
                <p:grpSp>
                  <p:nvGrpSpPr>
                    <p:cNvPr id="32327" name="Group 103">
                      <a:extLst>
                        <a:ext uri="{FF2B5EF4-FFF2-40B4-BE49-F238E27FC236}">
                          <a16:creationId xmlns:a16="http://schemas.microsoft.com/office/drawing/2014/main" id="{AC7BCF9D-4A48-1046-0C45-9528383FF477}"/>
                        </a:ext>
                      </a:extLst>
                    </p:cNvPr>
                    <p:cNvGrpSpPr>
                      <a:grpSpLocks/>
                    </p:cNvGrpSpPr>
                    <p:nvPr/>
                  </p:nvGrpSpPr>
                  <p:grpSpPr bwMode="auto">
                    <a:xfrm>
                      <a:off x="1104" y="1056"/>
                      <a:ext cx="162" cy="288"/>
                      <a:chOff x="1104" y="1056"/>
                      <a:chExt cx="162" cy="288"/>
                    </a:xfrm>
                  </p:grpSpPr>
                  <p:grpSp>
                    <p:nvGrpSpPr>
                      <p:cNvPr id="32339" name="Group 104">
                        <a:extLst>
                          <a:ext uri="{FF2B5EF4-FFF2-40B4-BE49-F238E27FC236}">
                            <a16:creationId xmlns:a16="http://schemas.microsoft.com/office/drawing/2014/main" id="{B973235D-1579-97EC-FE43-FEAAA2793FBC}"/>
                          </a:ext>
                        </a:extLst>
                      </p:cNvPr>
                      <p:cNvGrpSpPr>
                        <a:grpSpLocks/>
                      </p:cNvGrpSpPr>
                      <p:nvPr/>
                    </p:nvGrpSpPr>
                    <p:grpSpPr bwMode="auto">
                      <a:xfrm>
                        <a:off x="1104" y="1056"/>
                        <a:ext cx="162" cy="162"/>
                        <a:chOff x="2784" y="1584"/>
                        <a:chExt cx="192" cy="204"/>
                      </a:xfrm>
                    </p:grpSpPr>
                    <p:sp>
                      <p:nvSpPr>
                        <p:cNvPr id="32345" name="AutoShape 105">
                          <a:extLst>
                            <a:ext uri="{FF2B5EF4-FFF2-40B4-BE49-F238E27FC236}">
                              <a16:creationId xmlns:a16="http://schemas.microsoft.com/office/drawing/2014/main" id="{037F283F-2048-0E44-879D-5B3615A33E1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6" name="Oval 106">
                          <a:extLst>
                            <a:ext uri="{FF2B5EF4-FFF2-40B4-BE49-F238E27FC236}">
                              <a16:creationId xmlns:a16="http://schemas.microsoft.com/office/drawing/2014/main" id="{EDEA981D-FFE9-F859-4BF4-6DB0C22F0D1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7" name="Oval 107">
                          <a:extLst>
                            <a:ext uri="{FF2B5EF4-FFF2-40B4-BE49-F238E27FC236}">
                              <a16:creationId xmlns:a16="http://schemas.microsoft.com/office/drawing/2014/main" id="{A71A9BAD-184A-7ECE-5396-2748C245D21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8" name="Oval 108">
                          <a:extLst>
                            <a:ext uri="{FF2B5EF4-FFF2-40B4-BE49-F238E27FC236}">
                              <a16:creationId xmlns:a16="http://schemas.microsoft.com/office/drawing/2014/main" id="{8215CCB9-E2CD-32FE-BE02-A4FC1206C69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40" name="Group 109">
                        <a:extLst>
                          <a:ext uri="{FF2B5EF4-FFF2-40B4-BE49-F238E27FC236}">
                            <a16:creationId xmlns:a16="http://schemas.microsoft.com/office/drawing/2014/main" id="{1B51B65F-E5DE-EDC4-1B02-BF9633D428F9}"/>
                          </a:ext>
                        </a:extLst>
                      </p:cNvPr>
                      <p:cNvGrpSpPr>
                        <a:grpSpLocks/>
                      </p:cNvGrpSpPr>
                      <p:nvPr/>
                    </p:nvGrpSpPr>
                    <p:grpSpPr bwMode="auto">
                      <a:xfrm>
                        <a:off x="1104" y="1182"/>
                        <a:ext cx="162" cy="162"/>
                        <a:chOff x="2784" y="1584"/>
                        <a:chExt cx="192" cy="204"/>
                      </a:xfrm>
                    </p:grpSpPr>
                    <p:sp>
                      <p:nvSpPr>
                        <p:cNvPr id="32341" name="AutoShape 110">
                          <a:extLst>
                            <a:ext uri="{FF2B5EF4-FFF2-40B4-BE49-F238E27FC236}">
                              <a16:creationId xmlns:a16="http://schemas.microsoft.com/office/drawing/2014/main" id="{E38B8F2C-B466-E2A3-C0E1-ABF75C67860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2" name="Oval 111">
                          <a:extLst>
                            <a:ext uri="{FF2B5EF4-FFF2-40B4-BE49-F238E27FC236}">
                              <a16:creationId xmlns:a16="http://schemas.microsoft.com/office/drawing/2014/main" id="{7C23744E-5BB3-BEAB-5FF6-CA80E6961F8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3" name="Oval 112">
                          <a:extLst>
                            <a:ext uri="{FF2B5EF4-FFF2-40B4-BE49-F238E27FC236}">
                              <a16:creationId xmlns:a16="http://schemas.microsoft.com/office/drawing/2014/main" id="{9E54DF3D-D25E-AE89-D8FD-4E9368BE411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44" name="Oval 113">
                          <a:extLst>
                            <a:ext uri="{FF2B5EF4-FFF2-40B4-BE49-F238E27FC236}">
                              <a16:creationId xmlns:a16="http://schemas.microsoft.com/office/drawing/2014/main" id="{F8B0C7C3-2881-46A3-8D79-51E6FA084FE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328" name="Group 114">
                      <a:extLst>
                        <a:ext uri="{FF2B5EF4-FFF2-40B4-BE49-F238E27FC236}">
                          <a16:creationId xmlns:a16="http://schemas.microsoft.com/office/drawing/2014/main" id="{DBE55F33-2022-1DF6-1CE5-51D3169C82A4}"/>
                        </a:ext>
                      </a:extLst>
                    </p:cNvPr>
                    <p:cNvGrpSpPr>
                      <a:grpSpLocks/>
                    </p:cNvGrpSpPr>
                    <p:nvPr/>
                  </p:nvGrpSpPr>
                  <p:grpSpPr bwMode="auto">
                    <a:xfrm>
                      <a:off x="1104" y="1311"/>
                      <a:ext cx="162" cy="288"/>
                      <a:chOff x="1104" y="1056"/>
                      <a:chExt cx="162" cy="288"/>
                    </a:xfrm>
                  </p:grpSpPr>
                  <p:grpSp>
                    <p:nvGrpSpPr>
                      <p:cNvPr id="32329" name="Group 115">
                        <a:extLst>
                          <a:ext uri="{FF2B5EF4-FFF2-40B4-BE49-F238E27FC236}">
                            <a16:creationId xmlns:a16="http://schemas.microsoft.com/office/drawing/2014/main" id="{A1C492A4-B9F0-C25A-22D3-277A34FDE1F9}"/>
                          </a:ext>
                        </a:extLst>
                      </p:cNvPr>
                      <p:cNvGrpSpPr>
                        <a:grpSpLocks/>
                      </p:cNvGrpSpPr>
                      <p:nvPr/>
                    </p:nvGrpSpPr>
                    <p:grpSpPr bwMode="auto">
                      <a:xfrm>
                        <a:off x="1104" y="1056"/>
                        <a:ext cx="162" cy="162"/>
                        <a:chOff x="2784" y="1584"/>
                        <a:chExt cx="192" cy="204"/>
                      </a:xfrm>
                    </p:grpSpPr>
                    <p:sp>
                      <p:nvSpPr>
                        <p:cNvPr id="32335" name="AutoShape 116">
                          <a:extLst>
                            <a:ext uri="{FF2B5EF4-FFF2-40B4-BE49-F238E27FC236}">
                              <a16:creationId xmlns:a16="http://schemas.microsoft.com/office/drawing/2014/main" id="{9902FC59-32B4-A381-4DB6-B2FE5B48F75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6" name="Oval 117">
                          <a:extLst>
                            <a:ext uri="{FF2B5EF4-FFF2-40B4-BE49-F238E27FC236}">
                              <a16:creationId xmlns:a16="http://schemas.microsoft.com/office/drawing/2014/main" id="{AC1F80B2-CA04-0428-0E30-65AC5788AAC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7" name="Oval 118">
                          <a:extLst>
                            <a:ext uri="{FF2B5EF4-FFF2-40B4-BE49-F238E27FC236}">
                              <a16:creationId xmlns:a16="http://schemas.microsoft.com/office/drawing/2014/main" id="{3DD26D3F-0B54-D216-BCCA-64BA7D1FBE0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8" name="Oval 119">
                          <a:extLst>
                            <a:ext uri="{FF2B5EF4-FFF2-40B4-BE49-F238E27FC236}">
                              <a16:creationId xmlns:a16="http://schemas.microsoft.com/office/drawing/2014/main" id="{212614A7-D486-0161-9A93-9D7BD0F0955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30" name="Group 120">
                        <a:extLst>
                          <a:ext uri="{FF2B5EF4-FFF2-40B4-BE49-F238E27FC236}">
                            <a16:creationId xmlns:a16="http://schemas.microsoft.com/office/drawing/2014/main" id="{1B5B171A-0A8E-F708-A257-4461322F04B5}"/>
                          </a:ext>
                        </a:extLst>
                      </p:cNvPr>
                      <p:cNvGrpSpPr>
                        <a:grpSpLocks/>
                      </p:cNvGrpSpPr>
                      <p:nvPr/>
                    </p:nvGrpSpPr>
                    <p:grpSpPr bwMode="auto">
                      <a:xfrm>
                        <a:off x="1104" y="1182"/>
                        <a:ext cx="162" cy="162"/>
                        <a:chOff x="2784" y="1584"/>
                        <a:chExt cx="192" cy="204"/>
                      </a:xfrm>
                    </p:grpSpPr>
                    <p:sp>
                      <p:nvSpPr>
                        <p:cNvPr id="32331" name="AutoShape 121">
                          <a:extLst>
                            <a:ext uri="{FF2B5EF4-FFF2-40B4-BE49-F238E27FC236}">
                              <a16:creationId xmlns:a16="http://schemas.microsoft.com/office/drawing/2014/main" id="{8DF8A2EE-E156-2C97-4DC3-1C17A7A5AA3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2" name="Oval 122">
                          <a:extLst>
                            <a:ext uri="{FF2B5EF4-FFF2-40B4-BE49-F238E27FC236}">
                              <a16:creationId xmlns:a16="http://schemas.microsoft.com/office/drawing/2014/main" id="{CCDAA96A-4F0B-1EF7-866A-2C44ECAA73A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3" name="Oval 123">
                          <a:extLst>
                            <a:ext uri="{FF2B5EF4-FFF2-40B4-BE49-F238E27FC236}">
                              <a16:creationId xmlns:a16="http://schemas.microsoft.com/office/drawing/2014/main" id="{B5E816E7-6775-FAD4-3533-7744685F52C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34" name="Oval 124">
                          <a:extLst>
                            <a:ext uri="{FF2B5EF4-FFF2-40B4-BE49-F238E27FC236}">
                              <a16:creationId xmlns:a16="http://schemas.microsoft.com/office/drawing/2014/main" id="{2A6B4FAF-007C-8D9E-BC0A-51CC1EB6F3A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304" name="Group 125">
                    <a:extLst>
                      <a:ext uri="{FF2B5EF4-FFF2-40B4-BE49-F238E27FC236}">
                        <a16:creationId xmlns:a16="http://schemas.microsoft.com/office/drawing/2014/main" id="{6EC2D14D-5379-98E5-40B1-0F8A737A0EE9}"/>
                      </a:ext>
                    </a:extLst>
                  </p:cNvPr>
                  <p:cNvGrpSpPr>
                    <a:grpSpLocks/>
                  </p:cNvGrpSpPr>
                  <p:nvPr/>
                </p:nvGrpSpPr>
                <p:grpSpPr bwMode="auto">
                  <a:xfrm>
                    <a:off x="1104" y="1566"/>
                    <a:ext cx="162" cy="543"/>
                    <a:chOff x="1104" y="1056"/>
                    <a:chExt cx="162" cy="543"/>
                  </a:xfrm>
                </p:grpSpPr>
                <p:grpSp>
                  <p:nvGrpSpPr>
                    <p:cNvPr id="32305" name="Group 126">
                      <a:extLst>
                        <a:ext uri="{FF2B5EF4-FFF2-40B4-BE49-F238E27FC236}">
                          <a16:creationId xmlns:a16="http://schemas.microsoft.com/office/drawing/2014/main" id="{3E779264-B002-C5F9-83CC-2E819C35931A}"/>
                        </a:ext>
                      </a:extLst>
                    </p:cNvPr>
                    <p:cNvGrpSpPr>
                      <a:grpSpLocks/>
                    </p:cNvGrpSpPr>
                    <p:nvPr/>
                  </p:nvGrpSpPr>
                  <p:grpSpPr bwMode="auto">
                    <a:xfrm>
                      <a:off x="1104" y="1056"/>
                      <a:ext cx="162" cy="288"/>
                      <a:chOff x="1104" y="1056"/>
                      <a:chExt cx="162" cy="288"/>
                    </a:xfrm>
                  </p:grpSpPr>
                  <p:grpSp>
                    <p:nvGrpSpPr>
                      <p:cNvPr id="32317" name="Group 127">
                        <a:extLst>
                          <a:ext uri="{FF2B5EF4-FFF2-40B4-BE49-F238E27FC236}">
                            <a16:creationId xmlns:a16="http://schemas.microsoft.com/office/drawing/2014/main" id="{D801298F-51C5-C91E-DC53-06FD58582426}"/>
                          </a:ext>
                        </a:extLst>
                      </p:cNvPr>
                      <p:cNvGrpSpPr>
                        <a:grpSpLocks/>
                      </p:cNvGrpSpPr>
                      <p:nvPr/>
                    </p:nvGrpSpPr>
                    <p:grpSpPr bwMode="auto">
                      <a:xfrm>
                        <a:off x="1104" y="1056"/>
                        <a:ext cx="162" cy="162"/>
                        <a:chOff x="2784" y="1584"/>
                        <a:chExt cx="192" cy="204"/>
                      </a:xfrm>
                    </p:grpSpPr>
                    <p:sp>
                      <p:nvSpPr>
                        <p:cNvPr id="32323" name="AutoShape 128">
                          <a:extLst>
                            <a:ext uri="{FF2B5EF4-FFF2-40B4-BE49-F238E27FC236}">
                              <a16:creationId xmlns:a16="http://schemas.microsoft.com/office/drawing/2014/main" id="{F5ADA4BC-685A-5D6A-04F9-8D63C72F552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4" name="Oval 129">
                          <a:extLst>
                            <a:ext uri="{FF2B5EF4-FFF2-40B4-BE49-F238E27FC236}">
                              <a16:creationId xmlns:a16="http://schemas.microsoft.com/office/drawing/2014/main" id="{B7072D4C-74DC-B118-A2FC-BD8035D4E53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5" name="Oval 130">
                          <a:extLst>
                            <a:ext uri="{FF2B5EF4-FFF2-40B4-BE49-F238E27FC236}">
                              <a16:creationId xmlns:a16="http://schemas.microsoft.com/office/drawing/2014/main" id="{34EB9A21-349B-596D-C1C8-E31998D9F44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6" name="Oval 131">
                          <a:extLst>
                            <a:ext uri="{FF2B5EF4-FFF2-40B4-BE49-F238E27FC236}">
                              <a16:creationId xmlns:a16="http://schemas.microsoft.com/office/drawing/2014/main" id="{74593096-FBA4-A3F8-72EC-5526F65B429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18" name="Group 132">
                        <a:extLst>
                          <a:ext uri="{FF2B5EF4-FFF2-40B4-BE49-F238E27FC236}">
                            <a16:creationId xmlns:a16="http://schemas.microsoft.com/office/drawing/2014/main" id="{55B083E8-A110-9B35-B38E-07AE65090A45}"/>
                          </a:ext>
                        </a:extLst>
                      </p:cNvPr>
                      <p:cNvGrpSpPr>
                        <a:grpSpLocks/>
                      </p:cNvGrpSpPr>
                      <p:nvPr/>
                    </p:nvGrpSpPr>
                    <p:grpSpPr bwMode="auto">
                      <a:xfrm>
                        <a:off x="1104" y="1182"/>
                        <a:ext cx="162" cy="162"/>
                        <a:chOff x="2784" y="1584"/>
                        <a:chExt cx="192" cy="204"/>
                      </a:xfrm>
                    </p:grpSpPr>
                    <p:sp>
                      <p:nvSpPr>
                        <p:cNvPr id="32319" name="AutoShape 133">
                          <a:extLst>
                            <a:ext uri="{FF2B5EF4-FFF2-40B4-BE49-F238E27FC236}">
                              <a16:creationId xmlns:a16="http://schemas.microsoft.com/office/drawing/2014/main" id="{C9B1212C-C106-A354-F1D8-221C0BE4902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0" name="Oval 134">
                          <a:extLst>
                            <a:ext uri="{FF2B5EF4-FFF2-40B4-BE49-F238E27FC236}">
                              <a16:creationId xmlns:a16="http://schemas.microsoft.com/office/drawing/2014/main" id="{D27B20D6-7A60-1CD6-A542-1B9899A1AAA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1" name="Oval 135">
                          <a:extLst>
                            <a:ext uri="{FF2B5EF4-FFF2-40B4-BE49-F238E27FC236}">
                              <a16:creationId xmlns:a16="http://schemas.microsoft.com/office/drawing/2014/main" id="{363C07D5-CA6A-895B-4A27-8E0F2CBDF19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22" name="Oval 136">
                          <a:extLst>
                            <a:ext uri="{FF2B5EF4-FFF2-40B4-BE49-F238E27FC236}">
                              <a16:creationId xmlns:a16="http://schemas.microsoft.com/office/drawing/2014/main" id="{FDA2A9B1-4878-23ED-40CC-5541CD09B74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306" name="Group 137">
                      <a:extLst>
                        <a:ext uri="{FF2B5EF4-FFF2-40B4-BE49-F238E27FC236}">
                          <a16:creationId xmlns:a16="http://schemas.microsoft.com/office/drawing/2014/main" id="{775EAA73-A8E4-9C62-E8CC-C98AB91BC4EB}"/>
                        </a:ext>
                      </a:extLst>
                    </p:cNvPr>
                    <p:cNvGrpSpPr>
                      <a:grpSpLocks/>
                    </p:cNvGrpSpPr>
                    <p:nvPr/>
                  </p:nvGrpSpPr>
                  <p:grpSpPr bwMode="auto">
                    <a:xfrm>
                      <a:off x="1104" y="1311"/>
                      <a:ext cx="162" cy="288"/>
                      <a:chOff x="1104" y="1056"/>
                      <a:chExt cx="162" cy="288"/>
                    </a:xfrm>
                  </p:grpSpPr>
                  <p:grpSp>
                    <p:nvGrpSpPr>
                      <p:cNvPr id="32307" name="Group 138">
                        <a:extLst>
                          <a:ext uri="{FF2B5EF4-FFF2-40B4-BE49-F238E27FC236}">
                            <a16:creationId xmlns:a16="http://schemas.microsoft.com/office/drawing/2014/main" id="{29174848-BAA3-5984-CCEE-C6B351E8231F}"/>
                          </a:ext>
                        </a:extLst>
                      </p:cNvPr>
                      <p:cNvGrpSpPr>
                        <a:grpSpLocks/>
                      </p:cNvGrpSpPr>
                      <p:nvPr/>
                    </p:nvGrpSpPr>
                    <p:grpSpPr bwMode="auto">
                      <a:xfrm>
                        <a:off x="1104" y="1056"/>
                        <a:ext cx="162" cy="162"/>
                        <a:chOff x="2784" y="1584"/>
                        <a:chExt cx="192" cy="204"/>
                      </a:xfrm>
                    </p:grpSpPr>
                    <p:sp>
                      <p:nvSpPr>
                        <p:cNvPr id="32313" name="AutoShape 139">
                          <a:extLst>
                            <a:ext uri="{FF2B5EF4-FFF2-40B4-BE49-F238E27FC236}">
                              <a16:creationId xmlns:a16="http://schemas.microsoft.com/office/drawing/2014/main" id="{1DC651F7-3184-B8CE-AAFD-D1B56FFC35F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4" name="Oval 140">
                          <a:extLst>
                            <a:ext uri="{FF2B5EF4-FFF2-40B4-BE49-F238E27FC236}">
                              <a16:creationId xmlns:a16="http://schemas.microsoft.com/office/drawing/2014/main" id="{DE34FA11-3868-0661-ED4A-5A75AFDC904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5" name="Oval 141">
                          <a:extLst>
                            <a:ext uri="{FF2B5EF4-FFF2-40B4-BE49-F238E27FC236}">
                              <a16:creationId xmlns:a16="http://schemas.microsoft.com/office/drawing/2014/main" id="{3570B553-65EE-1216-6647-5652C74D030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6" name="Oval 142">
                          <a:extLst>
                            <a:ext uri="{FF2B5EF4-FFF2-40B4-BE49-F238E27FC236}">
                              <a16:creationId xmlns:a16="http://schemas.microsoft.com/office/drawing/2014/main" id="{32AB752E-FBD7-5D06-5B06-7E7AF7B618E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308" name="Group 143">
                        <a:extLst>
                          <a:ext uri="{FF2B5EF4-FFF2-40B4-BE49-F238E27FC236}">
                            <a16:creationId xmlns:a16="http://schemas.microsoft.com/office/drawing/2014/main" id="{03D6BFF8-7495-19C1-1141-8B015F0948C4}"/>
                          </a:ext>
                        </a:extLst>
                      </p:cNvPr>
                      <p:cNvGrpSpPr>
                        <a:grpSpLocks/>
                      </p:cNvGrpSpPr>
                      <p:nvPr/>
                    </p:nvGrpSpPr>
                    <p:grpSpPr bwMode="auto">
                      <a:xfrm>
                        <a:off x="1104" y="1182"/>
                        <a:ext cx="162" cy="162"/>
                        <a:chOff x="2784" y="1584"/>
                        <a:chExt cx="192" cy="204"/>
                      </a:xfrm>
                    </p:grpSpPr>
                    <p:sp>
                      <p:nvSpPr>
                        <p:cNvPr id="32309" name="AutoShape 144">
                          <a:extLst>
                            <a:ext uri="{FF2B5EF4-FFF2-40B4-BE49-F238E27FC236}">
                              <a16:creationId xmlns:a16="http://schemas.microsoft.com/office/drawing/2014/main" id="{701C7F96-DA59-75EB-5764-0364D2E8109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0" name="Oval 145">
                          <a:extLst>
                            <a:ext uri="{FF2B5EF4-FFF2-40B4-BE49-F238E27FC236}">
                              <a16:creationId xmlns:a16="http://schemas.microsoft.com/office/drawing/2014/main" id="{CC992116-DD31-75B1-B385-067B5562FE9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1" name="Oval 146">
                          <a:extLst>
                            <a:ext uri="{FF2B5EF4-FFF2-40B4-BE49-F238E27FC236}">
                              <a16:creationId xmlns:a16="http://schemas.microsoft.com/office/drawing/2014/main" id="{0E9438AD-6B2D-C091-4603-41F5F124832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312" name="Oval 147">
                          <a:extLst>
                            <a:ext uri="{FF2B5EF4-FFF2-40B4-BE49-F238E27FC236}">
                              <a16:creationId xmlns:a16="http://schemas.microsoft.com/office/drawing/2014/main" id="{4F60D933-BA89-ED93-72C6-DAB606729AC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2301" name="Line 148">
                  <a:extLst>
                    <a:ext uri="{FF2B5EF4-FFF2-40B4-BE49-F238E27FC236}">
                      <a16:creationId xmlns:a16="http://schemas.microsoft.com/office/drawing/2014/main" id="{D7547855-74DB-FAF0-05C6-23465C96CF05}"/>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302" name="Freeform 149">
                  <a:extLst>
                    <a:ext uri="{FF2B5EF4-FFF2-40B4-BE49-F238E27FC236}">
                      <a16:creationId xmlns:a16="http://schemas.microsoft.com/office/drawing/2014/main" id="{6FBB5D3A-BFFB-DE7C-4DA0-7F5D4F490563}"/>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14" name="Group 150">
                <a:extLst>
                  <a:ext uri="{FF2B5EF4-FFF2-40B4-BE49-F238E27FC236}">
                    <a16:creationId xmlns:a16="http://schemas.microsoft.com/office/drawing/2014/main" id="{AE953CE6-E06B-F4F3-2090-B11655ACDFCA}"/>
                  </a:ext>
                </a:extLst>
              </p:cNvPr>
              <p:cNvGrpSpPr>
                <a:grpSpLocks/>
              </p:cNvGrpSpPr>
              <p:nvPr/>
            </p:nvGrpSpPr>
            <p:grpSpPr bwMode="auto">
              <a:xfrm>
                <a:off x="4156" y="2229"/>
                <a:ext cx="92" cy="350"/>
                <a:chOff x="3888" y="2568"/>
                <a:chExt cx="132" cy="369"/>
              </a:xfrm>
            </p:grpSpPr>
            <p:grpSp>
              <p:nvGrpSpPr>
                <p:cNvPr id="32203" name="Group 151">
                  <a:extLst>
                    <a:ext uri="{FF2B5EF4-FFF2-40B4-BE49-F238E27FC236}">
                      <a16:creationId xmlns:a16="http://schemas.microsoft.com/office/drawing/2014/main" id="{2EEC031D-7EE0-0D26-F830-3F852F6B6642}"/>
                    </a:ext>
                  </a:extLst>
                </p:cNvPr>
                <p:cNvGrpSpPr>
                  <a:grpSpLocks/>
                </p:cNvGrpSpPr>
                <p:nvPr/>
              </p:nvGrpSpPr>
              <p:grpSpPr bwMode="auto">
                <a:xfrm>
                  <a:off x="3888" y="2604"/>
                  <a:ext cx="48" cy="333"/>
                  <a:chOff x="1104" y="1056"/>
                  <a:chExt cx="162" cy="1053"/>
                </a:xfrm>
              </p:grpSpPr>
              <p:grpSp>
                <p:nvGrpSpPr>
                  <p:cNvPr id="32253" name="Group 152">
                    <a:extLst>
                      <a:ext uri="{FF2B5EF4-FFF2-40B4-BE49-F238E27FC236}">
                        <a16:creationId xmlns:a16="http://schemas.microsoft.com/office/drawing/2014/main" id="{C9853989-E872-DE1C-E863-2E9BEC568C68}"/>
                      </a:ext>
                    </a:extLst>
                  </p:cNvPr>
                  <p:cNvGrpSpPr>
                    <a:grpSpLocks/>
                  </p:cNvGrpSpPr>
                  <p:nvPr/>
                </p:nvGrpSpPr>
                <p:grpSpPr bwMode="auto">
                  <a:xfrm>
                    <a:off x="1104" y="1056"/>
                    <a:ext cx="162" cy="543"/>
                    <a:chOff x="1104" y="1056"/>
                    <a:chExt cx="162" cy="543"/>
                  </a:xfrm>
                </p:grpSpPr>
                <p:grpSp>
                  <p:nvGrpSpPr>
                    <p:cNvPr id="32277" name="Group 153">
                      <a:extLst>
                        <a:ext uri="{FF2B5EF4-FFF2-40B4-BE49-F238E27FC236}">
                          <a16:creationId xmlns:a16="http://schemas.microsoft.com/office/drawing/2014/main" id="{A0544D7B-6FF8-DA55-61C0-BCEB6B93CC62}"/>
                        </a:ext>
                      </a:extLst>
                    </p:cNvPr>
                    <p:cNvGrpSpPr>
                      <a:grpSpLocks/>
                    </p:cNvGrpSpPr>
                    <p:nvPr/>
                  </p:nvGrpSpPr>
                  <p:grpSpPr bwMode="auto">
                    <a:xfrm>
                      <a:off x="1104" y="1056"/>
                      <a:ext cx="162" cy="288"/>
                      <a:chOff x="1104" y="1056"/>
                      <a:chExt cx="162" cy="288"/>
                    </a:xfrm>
                  </p:grpSpPr>
                  <p:grpSp>
                    <p:nvGrpSpPr>
                      <p:cNvPr id="32289" name="Group 154">
                        <a:extLst>
                          <a:ext uri="{FF2B5EF4-FFF2-40B4-BE49-F238E27FC236}">
                            <a16:creationId xmlns:a16="http://schemas.microsoft.com/office/drawing/2014/main" id="{8EC8C0E8-D760-97FF-F23B-D9536DF7DD57}"/>
                          </a:ext>
                        </a:extLst>
                      </p:cNvPr>
                      <p:cNvGrpSpPr>
                        <a:grpSpLocks/>
                      </p:cNvGrpSpPr>
                      <p:nvPr/>
                    </p:nvGrpSpPr>
                    <p:grpSpPr bwMode="auto">
                      <a:xfrm>
                        <a:off x="1104" y="1056"/>
                        <a:ext cx="162" cy="162"/>
                        <a:chOff x="2784" y="1584"/>
                        <a:chExt cx="192" cy="204"/>
                      </a:xfrm>
                    </p:grpSpPr>
                    <p:sp>
                      <p:nvSpPr>
                        <p:cNvPr id="32295" name="AutoShape 155">
                          <a:extLst>
                            <a:ext uri="{FF2B5EF4-FFF2-40B4-BE49-F238E27FC236}">
                              <a16:creationId xmlns:a16="http://schemas.microsoft.com/office/drawing/2014/main" id="{ADF5EF67-2194-CF7E-4BE1-F7A6183C443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6" name="Oval 156">
                          <a:extLst>
                            <a:ext uri="{FF2B5EF4-FFF2-40B4-BE49-F238E27FC236}">
                              <a16:creationId xmlns:a16="http://schemas.microsoft.com/office/drawing/2014/main" id="{FCD69453-562F-903A-D4A0-E49A86289C3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7" name="Oval 157">
                          <a:extLst>
                            <a:ext uri="{FF2B5EF4-FFF2-40B4-BE49-F238E27FC236}">
                              <a16:creationId xmlns:a16="http://schemas.microsoft.com/office/drawing/2014/main" id="{CFEEB4F8-9420-0711-C04C-85C393658D0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8" name="Oval 158">
                          <a:extLst>
                            <a:ext uri="{FF2B5EF4-FFF2-40B4-BE49-F238E27FC236}">
                              <a16:creationId xmlns:a16="http://schemas.microsoft.com/office/drawing/2014/main" id="{770D7294-12DC-7F32-8A75-F073B0C4EC1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90" name="Group 159">
                        <a:extLst>
                          <a:ext uri="{FF2B5EF4-FFF2-40B4-BE49-F238E27FC236}">
                            <a16:creationId xmlns:a16="http://schemas.microsoft.com/office/drawing/2014/main" id="{FE19F9A2-3B55-9C37-33F8-9B1F8F53C9FD}"/>
                          </a:ext>
                        </a:extLst>
                      </p:cNvPr>
                      <p:cNvGrpSpPr>
                        <a:grpSpLocks/>
                      </p:cNvGrpSpPr>
                      <p:nvPr/>
                    </p:nvGrpSpPr>
                    <p:grpSpPr bwMode="auto">
                      <a:xfrm>
                        <a:off x="1104" y="1182"/>
                        <a:ext cx="162" cy="162"/>
                        <a:chOff x="2784" y="1584"/>
                        <a:chExt cx="192" cy="204"/>
                      </a:xfrm>
                    </p:grpSpPr>
                    <p:sp>
                      <p:nvSpPr>
                        <p:cNvPr id="32291" name="AutoShape 160">
                          <a:extLst>
                            <a:ext uri="{FF2B5EF4-FFF2-40B4-BE49-F238E27FC236}">
                              <a16:creationId xmlns:a16="http://schemas.microsoft.com/office/drawing/2014/main" id="{76353BCE-40A8-062F-9C0A-51426350E7E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2" name="Oval 161">
                          <a:extLst>
                            <a:ext uri="{FF2B5EF4-FFF2-40B4-BE49-F238E27FC236}">
                              <a16:creationId xmlns:a16="http://schemas.microsoft.com/office/drawing/2014/main" id="{D0BB526B-BF88-EE68-7194-AE1182A221A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3" name="Oval 162">
                          <a:extLst>
                            <a:ext uri="{FF2B5EF4-FFF2-40B4-BE49-F238E27FC236}">
                              <a16:creationId xmlns:a16="http://schemas.microsoft.com/office/drawing/2014/main" id="{30B1B815-40BF-AE7B-F044-FF3E47A007A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94" name="Oval 163">
                          <a:extLst>
                            <a:ext uri="{FF2B5EF4-FFF2-40B4-BE49-F238E27FC236}">
                              <a16:creationId xmlns:a16="http://schemas.microsoft.com/office/drawing/2014/main" id="{BDC903CB-E4F0-90DD-F588-A26B65BC48F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278" name="Group 164">
                      <a:extLst>
                        <a:ext uri="{FF2B5EF4-FFF2-40B4-BE49-F238E27FC236}">
                          <a16:creationId xmlns:a16="http://schemas.microsoft.com/office/drawing/2014/main" id="{6E3A74EF-7C2B-4AAA-C1BC-AF8738BD89C6}"/>
                        </a:ext>
                      </a:extLst>
                    </p:cNvPr>
                    <p:cNvGrpSpPr>
                      <a:grpSpLocks/>
                    </p:cNvGrpSpPr>
                    <p:nvPr/>
                  </p:nvGrpSpPr>
                  <p:grpSpPr bwMode="auto">
                    <a:xfrm>
                      <a:off x="1104" y="1311"/>
                      <a:ext cx="162" cy="288"/>
                      <a:chOff x="1104" y="1056"/>
                      <a:chExt cx="162" cy="288"/>
                    </a:xfrm>
                  </p:grpSpPr>
                  <p:grpSp>
                    <p:nvGrpSpPr>
                      <p:cNvPr id="32279" name="Group 165">
                        <a:extLst>
                          <a:ext uri="{FF2B5EF4-FFF2-40B4-BE49-F238E27FC236}">
                            <a16:creationId xmlns:a16="http://schemas.microsoft.com/office/drawing/2014/main" id="{F2C5E02A-1A3B-E168-E558-C83E058B4B86}"/>
                          </a:ext>
                        </a:extLst>
                      </p:cNvPr>
                      <p:cNvGrpSpPr>
                        <a:grpSpLocks/>
                      </p:cNvGrpSpPr>
                      <p:nvPr/>
                    </p:nvGrpSpPr>
                    <p:grpSpPr bwMode="auto">
                      <a:xfrm>
                        <a:off x="1104" y="1056"/>
                        <a:ext cx="162" cy="162"/>
                        <a:chOff x="2784" y="1584"/>
                        <a:chExt cx="192" cy="204"/>
                      </a:xfrm>
                    </p:grpSpPr>
                    <p:sp>
                      <p:nvSpPr>
                        <p:cNvPr id="32285" name="AutoShape 166">
                          <a:extLst>
                            <a:ext uri="{FF2B5EF4-FFF2-40B4-BE49-F238E27FC236}">
                              <a16:creationId xmlns:a16="http://schemas.microsoft.com/office/drawing/2014/main" id="{0FC96A0C-DB41-C4AC-8948-ADD9BD6A1BE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6" name="Oval 167">
                          <a:extLst>
                            <a:ext uri="{FF2B5EF4-FFF2-40B4-BE49-F238E27FC236}">
                              <a16:creationId xmlns:a16="http://schemas.microsoft.com/office/drawing/2014/main" id="{A814EA8E-DABB-84B2-C7AD-23D10E78453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7" name="Oval 168">
                          <a:extLst>
                            <a:ext uri="{FF2B5EF4-FFF2-40B4-BE49-F238E27FC236}">
                              <a16:creationId xmlns:a16="http://schemas.microsoft.com/office/drawing/2014/main" id="{E6780029-2982-E471-5178-E934B2161EA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8" name="Oval 169">
                          <a:extLst>
                            <a:ext uri="{FF2B5EF4-FFF2-40B4-BE49-F238E27FC236}">
                              <a16:creationId xmlns:a16="http://schemas.microsoft.com/office/drawing/2014/main" id="{29E5D4F7-0E97-452E-1E86-3B0AFD96FB4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80" name="Group 170">
                        <a:extLst>
                          <a:ext uri="{FF2B5EF4-FFF2-40B4-BE49-F238E27FC236}">
                            <a16:creationId xmlns:a16="http://schemas.microsoft.com/office/drawing/2014/main" id="{3E74B1DD-C30A-AB76-8858-6762B6278A0D}"/>
                          </a:ext>
                        </a:extLst>
                      </p:cNvPr>
                      <p:cNvGrpSpPr>
                        <a:grpSpLocks/>
                      </p:cNvGrpSpPr>
                      <p:nvPr/>
                    </p:nvGrpSpPr>
                    <p:grpSpPr bwMode="auto">
                      <a:xfrm>
                        <a:off x="1104" y="1182"/>
                        <a:ext cx="162" cy="162"/>
                        <a:chOff x="2784" y="1584"/>
                        <a:chExt cx="192" cy="204"/>
                      </a:xfrm>
                    </p:grpSpPr>
                    <p:sp>
                      <p:nvSpPr>
                        <p:cNvPr id="32281" name="AutoShape 171">
                          <a:extLst>
                            <a:ext uri="{FF2B5EF4-FFF2-40B4-BE49-F238E27FC236}">
                              <a16:creationId xmlns:a16="http://schemas.microsoft.com/office/drawing/2014/main" id="{2ACC8200-B86F-625C-BAE7-3FC497C1230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2" name="Oval 172">
                          <a:extLst>
                            <a:ext uri="{FF2B5EF4-FFF2-40B4-BE49-F238E27FC236}">
                              <a16:creationId xmlns:a16="http://schemas.microsoft.com/office/drawing/2014/main" id="{0A7FAA6C-426D-37C4-490A-AD613B42EC8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3" name="Oval 173">
                          <a:extLst>
                            <a:ext uri="{FF2B5EF4-FFF2-40B4-BE49-F238E27FC236}">
                              <a16:creationId xmlns:a16="http://schemas.microsoft.com/office/drawing/2014/main" id="{D6D5ADD3-0B76-037D-90EC-62876B9A941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84" name="Oval 174">
                          <a:extLst>
                            <a:ext uri="{FF2B5EF4-FFF2-40B4-BE49-F238E27FC236}">
                              <a16:creationId xmlns:a16="http://schemas.microsoft.com/office/drawing/2014/main" id="{C6F8B51D-C7F5-389C-97DA-938ADA778F8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254" name="Group 175">
                    <a:extLst>
                      <a:ext uri="{FF2B5EF4-FFF2-40B4-BE49-F238E27FC236}">
                        <a16:creationId xmlns:a16="http://schemas.microsoft.com/office/drawing/2014/main" id="{A03B0856-3755-D9E9-D08D-4B2E53CAD5B2}"/>
                      </a:ext>
                    </a:extLst>
                  </p:cNvPr>
                  <p:cNvGrpSpPr>
                    <a:grpSpLocks/>
                  </p:cNvGrpSpPr>
                  <p:nvPr/>
                </p:nvGrpSpPr>
                <p:grpSpPr bwMode="auto">
                  <a:xfrm>
                    <a:off x="1104" y="1566"/>
                    <a:ext cx="162" cy="543"/>
                    <a:chOff x="1104" y="1056"/>
                    <a:chExt cx="162" cy="543"/>
                  </a:xfrm>
                </p:grpSpPr>
                <p:grpSp>
                  <p:nvGrpSpPr>
                    <p:cNvPr id="32255" name="Group 176">
                      <a:extLst>
                        <a:ext uri="{FF2B5EF4-FFF2-40B4-BE49-F238E27FC236}">
                          <a16:creationId xmlns:a16="http://schemas.microsoft.com/office/drawing/2014/main" id="{C2032FEF-E9FA-7CD5-2A7A-5D82FA5D439A}"/>
                        </a:ext>
                      </a:extLst>
                    </p:cNvPr>
                    <p:cNvGrpSpPr>
                      <a:grpSpLocks/>
                    </p:cNvGrpSpPr>
                    <p:nvPr/>
                  </p:nvGrpSpPr>
                  <p:grpSpPr bwMode="auto">
                    <a:xfrm>
                      <a:off x="1104" y="1056"/>
                      <a:ext cx="162" cy="288"/>
                      <a:chOff x="1104" y="1056"/>
                      <a:chExt cx="162" cy="288"/>
                    </a:xfrm>
                  </p:grpSpPr>
                  <p:grpSp>
                    <p:nvGrpSpPr>
                      <p:cNvPr id="32267" name="Group 177">
                        <a:extLst>
                          <a:ext uri="{FF2B5EF4-FFF2-40B4-BE49-F238E27FC236}">
                            <a16:creationId xmlns:a16="http://schemas.microsoft.com/office/drawing/2014/main" id="{F56A40A3-FB66-7B14-5710-9BD5EBCAA243}"/>
                          </a:ext>
                        </a:extLst>
                      </p:cNvPr>
                      <p:cNvGrpSpPr>
                        <a:grpSpLocks/>
                      </p:cNvGrpSpPr>
                      <p:nvPr/>
                    </p:nvGrpSpPr>
                    <p:grpSpPr bwMode="auto">
                      <a:xfrm>
                        <a:off x="1104" y="1056"/>
                        <a:ext cx="162" cy="162"/>
                        <a:chOff x="2784" y="1584"/>
                        <a:chExt cx="192" cy="204"/>
                      </a:xfrm>
                    </p:grpSpPr>
                    <p:sp>
                      <p:nvSpPr>
                        <p:cNvPr id="32273" name="AutoShape 178">
                          <a:extLst>
                            <a:ext uri="{FF2B5EF4-FFF2-40B4-BE49-F238E27FC236}">
                              <a16:creationId xmlns:a16="http://schemas.microsoft.com/office/drawing/2014/main" id="{B865C0AE-6E53-4FD0-ECE9-79E5588AF78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4" name="Oval 179">
                          <a:extLst>
                            <a:ext uri="{FF2B5EF4-FFF2-40B4-BE49-F238E27FC236}">
                              <a16:creationId xmlns:a16="http://schemas.microsoft.com/office/drawing/2014/main" id="{150D1FF6-8291-E7EE-0205-92CA33371EC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5" name="Oval 180">
                          <a:extLst>
                            <a:ext uri="{FF2B5EF4-FFF2-40B4-BE49-F238E27FC236}">
                              <a16:creationId xmlns:a16="http://schemas.microsoft.com/office/drawing/2014/main" id="{676A816A-8345-5150-C236-10E76B1C3CF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6" name="Oval 181">
                          <a:extLst>
                            <a:ext uri="{FF2B5EF4-FFF2-40B4-BE49-F238E27FC236}">
                              <a16:creationId xmlns:a16="http://schemas.microsoft.com/office/drawing/2014/main" id="{766C2984-E091-BCB8-3450-4F4796BDE45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68" name="Group 182">
                        <a:extLst>
                          <a:ext uri="{FF2B5EF4-FFF2-40B4-BE49-F238E27FC236}">
                            <a16:creationId xmlns:a16="http://schemas.microsoft.com/office/drawing/2014/main" id="{B76A3283-2E8D-9C9A-94A8-E37E9137E9FB}"/>
                          </a:ext>
                        </a:extLst>
                      </p:cNvPr>
                      <p:cNvGrpSpPr>
                        <a:grpSpLocks/>
                      </p:cNvGrpSpPr>
                      <p:nvPr/>
                    </p:nvGrpSpPr>
                    <p:grpSpPr bwMode="auto">
                      <a:xfrm>
                        <a:off x="1104" y="1182"/>
                        <a:ext cx="162" cy="162"/>
                        <a:chOff x="2784" y="1584"/>
                        <a:chExt cx="192" cy="204"/>
                      </a:xfrm>
                    </p:grpSpPr>
                    <p:sp>
                      <p:nvSpPr>
                        <p:cNvPr id="32269" name="AutoShape 183">
                          <a:extLst>
                            <a:ext uri="{FF2B5EF4-FFF2-40B4-BE49-F238E27FC236}">
                              <a16:creationId xmlns:a16="http://schemas.microsoft.com/office/drawing/2014/main" id="{D9CC062B-12EE-7118-10AC-F2B80B40DB0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0" name="Oval 184">
                          <a:extLst>
                            <a:ext uri="{FF2B5EF4-FFF2-40B4-BE49-F238E27FC236}">
                              <a16:creationId xmlns:a16="http://schemas.microsoft.com/office/drawing/2014/main" id="{0DF12FFC-6FC9-C91C-32EC-04F2C5E6235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1" name="Oval 185">
                          <a:extLst>
                            <a:ext uri="{FF2B5EF4-FFF2-40B4-BE49-F238E27FC236}">
                              <a16:creationId xmlns:a16="http://schemas.microsoft.com/office/drawing/2014/main" id="{8F58E959-F1B2-7742-17B4-195447BE812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72" name="Oval 186">
                          <a:extLst>
                            <a:ext uri="{FF2B5EF4-FFF2-40B4-BE49-F238E27FC236}">
                              <a16:creationId xmlns:a16="http://schemas.microsoft.com/office/drawing/2014/main" id="{300C1BA8-C6FB-431C-715F-CBB6336ABF9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256" name="Group 187">
                      <a:extLst>
                        <a:ext uri="{FF2B5EF4-FFF2-40B4-BE49-F238E27FC236}">
                          <a16:creationId xmlns:a16="http://schemas.microsoft.com/office/drawing/2014/main" id="{3D92DEA6-BBB4-EC36-FFC5-68670769A5CA}"/>
                        </a:ext>
                      </a:extLst>
                    </p:cNvPr>
                    <p:cNvGrpSpPr>
                      <a:grpSpLocks/>
                    </p:cNvGrpSpPr>
                    <p:nvPr/>
                  </p:nvGrpSpPr>
                  <p:grpSpPr bwMode="auto">
                    <a:xfrm>
                      <a:off x="1104" y="1311"/>
                      <a:ext cx="162" cy="288"/>
                      <a:chOff x="1104" y="1056"/>
                      <a:chExt cx="162" cy="288"/>
                    </a:xfrm>
                  </p:grpSpPr>
                  <p:grpSp>
                    <p:nvGrpSpPr>
                      <p:cNvPr id="32257" name="Group 188">
                        <a:extLst>
                          <a:ext uri="{FF2B5EF4-FFF2-40B4-BE49-F238E27FC236}">
                            <a16:creationId xmlns:a16="http://schemas.microsoft.com/office/drawing/2014/main" id="{8E35E435-BB7E-E5DA-F7EC-28C4C297B6E9}"/>
                          </a:ext>
                        </a:extLst>
                      </p:cNvPr>
                      <p:cNvGrpSpPr>
                        <a:grpSpLocks/>
                      </p:cNvGrpSpPr>
                      <p:nvPr/>
                    </p:nvGrpSpPr>
                    <p:grpSpPr bwMode="auto">
                      <a:xfrm>
                        <a:off x="1104" y="1056"/>
                        <a:ext cx="162" cy="162"/>
                        <a:chOff x="2784" y="1584"/>
                        <a:chExt cx="192" cy="204"/>
                      </a:xfrm>
                    </p:grpSpPr>
                    <p:sp>
                      <p:nvSpPr>
                        <p:cNvPr id="32263" name="AutoShape 189">
                          <a:extLst>
                            <a:ext uri="{FF2B5EF4-FFF2-40B4-BE49-F238E27FC236}">
                              <a16:creationId xmlns:a16="http://schemas.microsoft.com/office/drawing/2014/main" id="{5A22F2FE-3FC4-A389-84D2-E35FFBB42C9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4" name="Oval 190">
                          <a:extLst>
                            <a:ext uri="{FF2B5EF4-FFF2-40B4-BE49-F238E27FC236}">
                              <a16:creationId xmlns:a16="http://schemas.microsoft.com/office/drawing/2014/main" id="{499FBC64-4CC9-5B60-43B2-CEF37421A15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5" name="Oval 191">
                          <a:extLst>
                            <a:ext uri="{FF2B5EF4-FFF2-40B4-BE49-F238E27FC236}">
                              <a16:creationId xmlns:a16="http://schemas.microsoft.com/office/drawing/2014/main" id="{9A5D287D-3154-91DC-7D11-8457BE5BD64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6" name="Oval 192">
                          <a:extLst>
                            <a:ext uri="{FF2B5EF4-FFF2-40B4-BE49-F238E27FC236}">
                              <a16:creationId xmlns:a16="http://schemas.microsoft.com/office/drawing/2014/main" id="{6DE53EB7-F1F3-8FCD-F4E1-DA185826AE7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58" name="Group 193">
                        <a:extLst>
                          <a:ext uri="{FF2B5EF4-FFF2-40B4-BE49-F238E27FC236}">
                            <a16:creationId xmlns:a16="http://schemas.microsoft.com/office/drawing/2014/main" id="{49EDD5B1-316D-B602-5983-25DFC5D23D51}"/>
                          </a:ext>
                        </a:extLst>
                      </p:cNvPr>
                      <p:cNvGrpSpPr>
                        <a:grpSpLocks/>
                      </p:cNvGrpSpPr>
                      <p:nvPr/>
                    </p:nvGrpSpPr>
                    <p:grpSpPr bwMode="auto">
                      <a:xfrm>
                        <a:off x="1104" y="1182"/>
                        <a:ext cx="162" cy="162"/>
                        <a:chOff x="2784" y="1584"/>
                        <a:chExt cx="192" cy="204"/>
                      </a:xfrm>
                    </p:grpSpPr>
                    <p:sp>
                      <p:nvSpPr>
                        <p:cNvPr id="32259" name="AutoShape 194">
                          <a:extLst>
                            <a:ext uri="{FF2B5EF4-FFF2-40B4-BE49-F238E27FC236}">
                              <a16:creationId xmlns:a16="http://schemas.microsoft.com/office/drawing/2014/main" id="{6E0C0544-BE5B-CCF8-2FFE-7B6771BD41A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0" name="Oval 195">
                          <a:extLst>
                            <a:ext uri="{FF2B5EF4-FFF2-40B4-BE49-F238E27FC236}">
                              <a16:creationId xmlns:a16="http://schemas.microsoft.com/office/drawing/2014/main" id="{37CEB829-50D8-6063-CCC9-46DBAB64E49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1" name="Oval 196">
                          <a:extLst>
                            <a:ext uri="{FF2B5EF4-FFF2-40B4-BE49-F238E27FC236}">
                              <a16:creationId xmlns:a16="http://schemas.microsoft.com/office/drawing/2014/main" id="{2E3998C8-20E4-4BDB-3795-1515505C37B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62" name="Oval 197">
                          <a:extLst>
                            <a:ext uri="{FF2B5EF4-FFF2-40B4-BE49-F238E27FC236}">
                              <a16:creationId xmlns:a16="http://schemas.microsoft.com/office/drawing/2014/main" id="{C3ED7849-590C-9034-4DA1-445985297A3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2204" name="Group 198">
                  <a:extLst>
                    <a:ext uri="{FF2B5EF4-FFF2-40B4-BE49-F238E27FC236}">
                      <a16:creationId xmlns:a16="http://schemas.microsoft.com/office/drawing/2014/main" id="{949DA700-B4D0-4FA7-EA33-E005FA47A309}"/>
                    </a:ext>
                  </a:extLst>
                </p:cNvPr>
                <p:cNvGrpSpPr>
                  <a:grpSpLocks/>
                </p:cNvGrpSpPr>
                <p:nvPr/>
              </p:nvGrpSpPr>
              <p:grpSpPr bwMode="auto">
                <a:xfrm>
                  <a:off x="3972" y="2604"/>
                  <a:ext cx="48" cy="333"/>
                  <a:chOff x="1104" y="1056"/>
                  <a:chExt cx="162" cy="1053"/>
                </a:xfrm>
              </p:grpSpPr>
              <p:grpSp>
                <p:nvGrpSpPr>
                  <p:cNvPr id="32207" name="Group 199">
                    <a:extLst>
                      <a:ext uri="{FF2B5EF4-FFF2-40B4-BE49-F238E27FC236}">
                        <a16:creationId xmlns:a16="http://schemas.microsoft.com/office/drawing/2014/main" id="{3E2D9130-1EA8-4F21-FD47-601134D702E3}"/>
                      </a:ext>
                    </a:extLst>
                  </p:cNvPr>
                  <p:cNvGrpSpPr>
                    <a:grpSpLocks/>
                  </p:cNvGrpSpPr>
                  <p:nvPr/>
                </p:nvGrpSpPr>
                <p:grpSpPr bwMode="auto">
                  <a:xfrm>
                    <a:off x="1104" y="1056"/>
                    <a:ext cx="162" cy="543"/>
                    <a:chOff x="1104" y="1056"/>
                    <a:chExt cx="162" cy="543"/>
                  </a:xfrm>
                </p:grpSpPr>
                <p:grpSp>
                  <p:nvGrpSpPr>
                    <p:cNvPr id="32231" name="Group 200">
                      <a:extLst>
                        <a:ext uri="{FF2B5EF4-FFF2-40B4-BE49-F238E27FC236}">
                          <a16:creationId xmlns:a16="http://schemas.microsoft.com/office/drawing/2014/main" id="{98B0991B-2E13-1ADB-318A-8092B5BADD26}"/>
                        </a:ext>
                      </a:extLst>
                    </p:cNvPr>
                    <p:cNvGrpSpPr>
                      <a:grpSpLocks/>
                    </p:cNvGrpSpPr>
                    <p:nvPr/>
                  </p:nvGrpSpPr>
                  <p:grpSpPr bwMode="auto">
                    <a:xfrm>
                      <a:off x="1104" y="1056"/>
                      <a:ext cx="162" cy="288"/>
                      <a:chOff x="1104" y="1056"/>
                      <a:chExt cx="162" cy="288"/>
                    </a:xfrm>
                  </p:grpSpPr>
                  <p:grpSp>
                    <p:nvGrpSpPr>
                      <p:cNvPr id="32243" name="Group 201">
                        <a:extLst>
                          <a:ext uri="{FF2B5EF4-FFF2-40B4-BE49-F238E27FC236}">
                            <a16:creationId xmlns:a16="http://schemas.microsoft.com/office/drawing/2014/main" id="{89F57D54-043C-D4DC-28B8-3AC999CF1AFA}"/>
                          </a:ext>
                        </a:extLst>
                      </p:cNvPr>
                      <p:cNvGrpSpPr>
                        <a:grpSpLocks/>
                      </p:cNvGrpSpPr>
                      <p:nvPr/>
                    </p:nvGrpSpPr>
                    <p:grpSpPr bwMode="auto">
                      <a:xfrm>
                        <a:off x="1104" y="1056"/>
                        <a:ext cx="162" cy="162"/>
                        <a:chOff x="2784" y="1584"/>
                        <a:chExt cx="192" cy="204"/>
                      </a:xfrm>
                    </p:grpSpPr>
                    <p:sp>
                      <p:nvSpPr>
                        <p:cNvPr id="32249" name="AutoShape 202">
                          <a:extLst>
                            <a:ext uri="{FF2B5EF4-FFF2-40B4-BE49-F238E27FC236}">
                              <a16:creationId xmlns:a16="http://schemas.microsoft.com/office/drawing/2014/main" id="{C6C28DA0-1C0B-0EA1-76EC-8585D8E92E9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50" name="Oval 203">
                          <a:extLst>
                            <a:ext uri="{FF2B5EF4-FFF2-40B4-BE49-F238E27FC236}">
                              <a16:creationId xmlns:a16="http://schemas.microsoft.com/office/drawing/2014/main" id="{E0277664-B9C5-F797-4A85-C506813AB53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51" name="Oval 204">
                          <a:extLst>
                            <a:ext uri="{FF2B5EF4-FFF2-40B4-BE49-F238E27FC236}">
                              <a16:creationId xmlns:a16="http://schemas.microsoft.com/office/drawing/2014/main" id="{9F3F27F3-D445-7D56-29BD-5E230A13262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52" name="Oval 205">
                          <a:extLst>
                            <a:ext uri="{FF2B5EF4-FFF2-40B4-BE49-F238E27FC236}">
                              <a16:creationId xmlns:a16="http://schemas.microsoft.com/office/drawing/2014/main" id="{B1617895-B39B-4DED-BD23-FB4696455BA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44" name="Group 206">
                        <a:extLst>
                          <a:ext uri="{FF2B5EF4-FFF2-40B4-BE49-F238E27FC236}">
                            <a16:creationId xmlns:a16="http://schemas.microsoft.com/office/drawing/2014/main" id="{FA188687-A76F-E1C5-69B9-5563F7081785}"/>
                          </a:ext>
                        </a:extLst>
                      </p:cNvPr>
                      <p:cNvGrpSpPr>
                        <a:grpSpLocks/>
                      </p:cNvGrpSpPr>
                      <p:nvPr/>
                    </p:nvGrpSpPr>
                    <p:grpSpPr bwMode="auto">
                      <a:xfrm>
                        <a:off x="1104" y="1182"/>
                        <a:ext cx="162" cy="162"/>
                        <a:chOff x="2784" y="1584"/>
                        <a:chExt cx="192" cy="204"/>
                      </a:xfrm>
                    </p:grpSpPr>
                    <p:sp>
                      <p:nvSpPr>
                        <p:cNvPr id="32245" name="AutoShape 207">
                          <a:extLst>
                            <a:ext uri="{FF2B5EF4-FFF2-40B4-BE49-F238E27FC236}">
                              <a16:creationId xmlns:a16="http://schemas.microsoft.com/office/drawing/2014/main" id="{6F1BA50B-6364-5B02-DC30-5C4EB1DB95B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6" name="Oval 208">
                          <a:extLst>
                            <a:ext uri="{FF2B5EF4-FFF2-40B4-BE49-F238E27FC236}">
                              <a16:creationId xmlns:a16="http://schemas.microsoft.com/office/drawing/2014/main" id="{C28EC868-111F-AF1A-E68D-B18601B3C55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7" name="Oval 209">
                          <a:extLst>
                            <a:ext uri="{FF2B5EF4-FFF2-40B4-BE49-F238E27FC236}">
                              <a16:creationId xmlns:a16="http://schemas.microsoft.com/office/drawing/2014/main" id="{17ACEC6F-C6CD-089E-4C80-D8D7E27A4EE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8" name="Oval 210">
                          <a:extLst>
                            <a:ext uri="{FF2B5EF4-FFF2-40B4-BE49-F238E27FC236}">
                              <a16:creationId xmlns:a16="http://schemas.microsoft.com/office/drawing/2014/main" id="{2FFB2566-4A5E-6B9C-10D5-3251CB88538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232" name="Group 211">
                      <a:extLst>
                        <a:ext uri="{FF2B5EF4-FFF2-40B4-BE49-F238E27FC236}">
                          <a16:creationId xmlns:a16="http://schemas.microsoft.com/office/drawing/2014/main" id="{177475C0-A701-42BB-F6BC-C68EEB0CDFCD}"/>
                        </a:ext>
                      </a:extLst>
                    </p:cNvPr>
                    <p:cNvGrpSpPr>
                      <a:grpSpLocks/>
                    </p:cNvGrpSpPr>
                    <p:nvPr/>
                  </p:nvGrpSpPr>
                  <p:grpSpPr bwMode="auto">
                    <a:xfrm>
                      <a:off x="1104" y="1311"/>
                      <a:ext cx="162" cy="288"/>
                      <a:chOff x="1104" y="1056"/>
                      <a:chExt cx="162" cy="288"/>
                    </a:xfrm>
                  </p:grpSpPr>
                  <p:grpSp>
                    <p:nvGrpSpPr>
                      <p:cNvPr id="32233" name="Group 212">
                        <a:extLst>
                          <a:ext uri="{FF2B5EF4-FFF2-40B4-BE49-F238E27FC236}">
                            <a16:creationId xmlns:a16="http://schemas.microsoft.com/office/drawing/2014/main" id="{E1DC9921-6FD5-0147-8AE1-134FC6EE6B20}"/>
                          </a:ext>
                        </a:extLst>
                      </p:cNvPr>
                      <p:cNvGrpSpPr>
                        <a:grpSpLocks/>
                      </p:cNvGrpSpPr>
                      <p:nvPr/>
                    </p:nvGrpSpPr>
                    <p:grpSpPr bwMode="auto">
                      <a:xfrm>
                        <a:off x="1104" y="1056"/>
                        <a:ext cx="162" cy="162"/>
                        <a:chOff x="2784" y="1584"/>
                        <a:chExt cx="192" cy="204"/>
                      </a:xfrm>
                    </p:grpSpPr>
                    <p:sp>
                      <p:nvSpPr>
                        <p:cNvPr id="32239" name="AutoShape 213">
                          <a:extLst>
                            <a:ext uri="{FF2B5EF4-FFF2-40B4-BE49-F238E27FC236}">
                              <a16:creationId xmlns:a16="http://schemas.microsoft.com/office/drawing/2014/main" id="{8FF85744-B24F-C054-E111-4B4F075315E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0" name="Oval 214">
                          <a:extLst>
                            <a:ext uri="{FF2B5EF4-FFF2-40B4-BE49-F238E27FC236}">
                              <a16:creationId xmlns:a16="http://schemas.microsoft.com/office/drawing/2014/main" id="{32CD7DBB-0C76-2EE3-EF1A-17F94C11926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1" name="Oval 215">
                          <a:extLst>
                            <a:ext uri="{FF2B5EF4-FFF2-40B4-BE49-F238E27FC236}">
                              <a16:creationId xmlns:a16="http://schemas.microsoft.com/office/drawing/2014/main" id="{E654E3F1-4C40-2991-B472-8A0526E7087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42" name="Oval 216">
                          <a:extLst>
                            <a:ext uri="{FF2B5EF4-FFF2-40B4-BE49-F238E27FC236}">
                              <a16:creationId xmlns:a16="http://schemas.microsoft.com/office/drawing/2014/main" id="{8AC95F17-9400-8A1A-9BBC-BACE25E3A0A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34" name="Group 217">
                        <a:extLst>
                          <a:ext uri="{FF2B5EF4-FFF2-40B4-BE49-F238E27FC236}">
                            <a16:creationId xmlns:a16="http://schemas.microsoft.com/office/drawing/2014/main" id="{35929F26-8ECB-8510-B855-7E9CBF7994A3}"/>
                          </a:ext>
                        </a:extLst>
                      </p:cNvPr>
                      <p:cNvGrpSpPr>
                        <a:grpSpLocks/>
                      </p:cNvGrpSpPr>
                      <p:nvPr/>
                    </p:nvGrpSpPr>
                    <p:grpSpPr bwMode="auto">
                      <a:xfrm>
                        <a:off x="1104" y="1182"/>
                        <a:ext cx="162" cy="162"/>
                        <a:chOff x="2784" y="1584"/>
                        <a:chExt cx="192" cy="204"/>
                      </a:xfrm>
                    </p:grpSpPr>
                    <p:sp>
                      <p:nvSpPr>
                        <p:cNvPr id="32235" name="AutoShape 218">
                          <a:extLst>
                            <a:ext uri="{FF2B5EF4-FFF2-40B4-BE49-F238E27FC236}">
                              <a16:creationId xmlns:a16="http://schemas.microsoft.com/office/drawing/2014/main" id="{235C02DE-DED2-170B-E032-BC1AC56FF00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36" name="Oval 219">
                          <a:extLst>
                            <a:ext uri="{FF2B5EF4-FFF2-40B4-BE49-F238E27FC236}">
                              <a16:creationId xmlns:a16="http://schemas.microsoft.com/office/drawing/2014/main" id="{A83BCC03-65F5-2434-781B-2655F959B8D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37" name="Oval 220">
                          <a:extLst>
                            <a:ext uri="{FF2B5EF4-FFF2-40B4-BE49-F238E27FC236}">
                              <a16:creationId xmlns:a16="http://schemas.microsoft.com/office/drawing/2014/main" id="{B77293DB-3E8B-FD21-C482-55004F1B789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38" name="Oval 221">
                          <a:extLst>
                            <a:ext uri="{FF2B5EF4-FFF2-40B4-BE49-F238E27FC236}">
                              <a16:creationId xmlns:a16="http://schemas.microsoft.com/office/drawing/2014/main" id="{C26180C6-65A3-AA41-FA99-74E26EAE57E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208" name="Group 222">
                    <a:extLst>
                      <a:ext uri="{FF2B5EF4-FFF2-40B4-BE49-F238E27FC236}">
                        <a16:creationId xmlns:a16="http://schemas.microsoft.com/office/drawing/2014/main" id="{534F4365-DC25-62ED-81D6-12F962B59425}"/>
                      </a:ext>
                    </a:extLst>
                  </p:cNvPr>
                  <p:cNvGrpSpPr>
                    <a:grpSpLocks/>
                  </p:cNvGrpSpPr>
                  <p:nvPr/>
                </p:nvGrpSpPr>
                <p:grpSpPr bwMode="auto">
                  <a:xfrm>
                    <a:off x="1104" y="1566"/>
                    <a:ext cx="162" cy="543"/>
                    <a:chOff x="1104" y="1056"/>
                    <a:chExt cx="162" cy="543"/>
                  </a:xfrm>
                </p:grpSpPr>
                <p:grpSp>
                  <p:nvGrpSpPr>
                    <p:cNvPr id="32209" name="Group 223">
                      <a:extLst>
                        <a:ext uri="{FF2B5EF4-FFF2-40B4-BE49-F238E27FC236}">
                          <a16:creationId xmlns:a16="http://schemas.microsoft.com/office/drawing/2014/main" id="{41DA1FCA-95CD-22EC-4681-1F7189AF6B70}"/>
                        </a:ext>
                      </a:extLst>
                    </p:cNvPr>
                    <p:cNvGrpSpPr>
                      <a:grpSpLocks/>
                    </p:cNvGrpSpPr>
                    <p:nvPr/>
                  </p:nvGrpSpPr>
                  <p:grpSpPr bwMode="auto">
                    <a:xfrm>
                      <a:off x="1104" y="1056"/>
                      <a:ext cx="162" cy="288"/>
                      <a:chOff x="1104" y="1056"/>
                      <a:chExt cx="162" cy="288"/>
                    </a:xfrm>
                  </p:grpSpPr>
                  <p:grpSp>
                    <p:nvGrpSpPr>
                      <p:cNvPr id="32221" name="Group 224">
                        <a:extLst>
                          <a:ext uri="{FF2B5EF4-FFF2-40B4-BE49-F238E27FC236}">
                            <a16:creationId xmlns:a16="http://schemas.microsoft.com/office/drawing/2014/main" id="{CDB6FFCB-2877-778D-586F-4BCD8D564219}"/>
                          </a:ext>
                        </a:extLst>
                      </p:cNvPr>
                      <p:cNvGrpSpPr>
                        <a:grpSpLocks/>
                      </p:cNvGrpSpPr>
                      <p:nvPr/>
                    </p:nvGrpSpPr>
                    <p:grpSpPr bwMode="auto">
                      <a:xfrm>
                        <a:off x="1104" y="1056"/>
                        <a:ext cx="162" cy="162"/>
                        <a:chOff x="2784" y="1584"/>
                        <a:chExt cx="192" cy="204"/>
                      </a:xfrm>
                    </p:grpSpPr>
                    <p:sp>
                      <p:nvSpPr>
                        <p:cNvPr id="32227" name="AutoShape 225">
                          <a:extLst>
                            <a:ext uri="{FF2B5EF4-FFF2-40B4-BE49-F238E27FC236}">
                              <a16:creationId xmlns:a16="http://schemas.microsoft.com/office/drawing/2014/main" id="{A25EEAA0-B21A-9EF9-9D5B-CA6AC0B0400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8" name="Oval 226">
                          <a:extLst>
                            <a:ext uri="{FF2B5EF4-FFF2-40B4-BE49-F238E27FC236}">
                              <a16:creationId xmlns:a16="http://schemas.microsoft.com/office/drawing/2014/main" id="{E94AE2CC-22D9-9C23-2516-63E97D85C16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9" name="Oval 227">
                          <a:extLst>
                            <a:ext uri="{FF2B5EF4-FFF2-40B4-BE49-F238E27FC236}">
                              <a16:creationId xmlns:a16="http://schemas.microsoft.com/office/drawing/2014/main" id="{95A80044-75A8-3847-2603-6F435363FE9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30" name="Oval 228">
                          <a:extLst>
                            <a:ext uri="{FF2B5EF4-FFF2-40B4-BE49-F238E27FC236}">
                              <a16:creationId xmlns:a16="http://schemas.microsoft.com/office/drawing/2014/main" id="{B99F5B57-37CF-E261-4BB1-6520C4C15E7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22" name="Group 229">
                        <a:extLst>
                          <a:ext uri="{FF2B5EF4-FFF2-40B4-BE49-F238E27FC236}">
                            <a16:creationId xmlns:a16="http://schemas.microsoft.com/office/drawing/2014/main" id="{1FC47CD4-BADF-BCE9-7D3D-8CF1F67F3675}"/>
                          </a:ext>
                        </a:extLst>
                      </p:cNvPr>
                      <p:cNvGrpSpPr>
                        <a:grpSpLocks/>
                      </p:cNvGrpSpPr>
                      <p:nvPr/>
                    </p:nvGrpSpPr>
                    <p:grpSpPr bwMode="auto">
                      <a:xfrm>
                        <a:off x="1104" y="1182"/>
                        <a:ext cx="162" cy="162"/>
                        <a:chOff x="2784" y="1584"/>
                        <a:chExt cx="192" cy="204"/>
                      </a:xfrm>
                    </p:grpSpPr>
                    <p:sp>
                      <p:nvSpPr>
                        <p:cNvPr id="32223" name="AutoShape 230">
                          <a:extLst>
                            <a:ext uri="{FF2B5EF4-FFF2-40B4-BE49-F238E27FC236}">
                              <a16:creationId xmlns:a16="http://schemas.microsoft.com/office/drawing/2014/main" id="{24E58C11-7386-B353-E7BB-BDED8573C5C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4" name="Oval 231">
                          <a:extLst>
                            <a:ext uri="{FF2B5EF4-FFF2-40B4-BE49-F238E27FC236}">
                              <a16:creationId xmlns:a16="http://schemas.microsoft.com/office/drawing/2014/main" id="{77EE9135-3BC8-8335-2678-BE11413F7F9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5" name="Oval 232">
                          <a:extLst>
                            <a:ext uri="{FF2B5EF4-FFF2-40B4-BE49-F238E27FC236}">
                              <a16:creationId xmlns:a16="http://schemas.microsoft.com/office/drawing/2014/main" id="{50140FBA-1256-666D-ABBB-60B046455BC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6" name="Oval 233">
                          <a:extLst>
                            <a:ext uri="{FF2B5EF4-FFF2-40B4-BE49-F238E27FC236}">
                              <a16:creationId xmlns:a16="http://schemas.microsoft.com/office/drawing/2014/main" id="{ADB64D08-CC78-449E-5D46-9A32DD273D0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210" name="Group 234">
                      <a:extLst>
                        <a:ext uri="{FF2B5EF4-FFF2-40B4-BE49-F238E27FC236}">
                          <a16:creationId xmlns:a16="http://schemas.microsoft.com/office/drawing/2014/main" id="{67B3148A-0BDB-BDB5-5242-481EFBCDDAD0}"/>
                        </a:ext>
                      </a:extLst>
                    </p:cNvPr>
                    <p:cNvGrpSpPr>
                      <a:grpSpLocks/>
                    </p:cNvGrpSpPr>
                    <p:nvPr/>
                  </p:nvGrpSpPr>
                  <p:grpSpPr bwMode="auto">
                    <a:xfrm>
                      <a:off x="1104" y="1311"/>
                      <a:ext cx="162" cy="288"/>
                      <a:chOff x="1104" y="1056"/>
                      <a:chExt cx="162" cy="288"/>
                    </a:xfrm>
                  </p:grpSpPr>
                  <p:grpSp>
                    <p:nvGrpSpPr>
                      <p:cNvPr id="32211" name="Group 235">
                        <a:extLst>
                          <a:ext uri="{FF2B5EF4-FFF2-40B4-BE49-F238E27FC236}">
                            <a16:creationId xmlns:a16="http://schemas.microsoft.com/office/drawing/2014/main" id="{12D1E44E-EE54-E4B2-52C2-926F7C02F378}"/>
                          </a:ext>
                        </a:extLst>
                      </p:cNvPr>
                      <p:cNvGrpSpPr>
                        <a:grpSpLocks/>
                      </p:cNvGrpSpPr>
                      <p:nvPr/>
                    </p:nvGrpSpPr>
                    <p:grpSpPr bwMode="auto">
                      <a:xfrm>
                        <a:off x="1104" y="1056"/>
                        <a:ext cx="162" cy="162"/>
                        <a:chOff x="2784" y="1584"/>
                        <a:chExt cx="192" cy="204"/>
                      </a:xfrm>
                    </p:grpSpPr>
                    <p:sp>
                      <p:nvSpPr>
                        <p:cNvPr id="32217" name="AutoShape 236">
                          <a:extLst>
                            <a:ext uri="{FF2B5EF4-FFF2-40B4-BE49-F238E27FC236}">
                              <a16:creationId xmlns:a16="http://schemas.microsoft.com/office/drawing/2014/main" id="{69A15AB2-3146-DAF8-CAD5-DD3C58D51E4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18" name="Oval 237">
                          <a:extLst>
                            <a:ext uri="{FF2B5EF4-FFF2-40B4-BE49-F238E27FC236}">
                              <a16:creationId xmlns:a16="http://schemas.microsoft.com/office/drawing/2014/main" id="{E70ACA98-C25D-02AA-E23A-A47B19D61EA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19" name="Oval 238">
                          <a:extLst>
                            <a:ext uri="{FF2B5EF4-FFF2-40B4-BE49-F238E27FC236}">
                              <a16:creationId xmlns:a16="http://schemas.microsoft.com/office/drawing/2014/main" id="{841CA474-F556-DCBF-6C5B-0A513093103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20" name="Oval 239">
                          <a:extLst>
                            <a:ext uri="{FF2B5EF4-FFF2-40B4-BE49-F238E27FC236}">
                              <a16:creationId xmlns:a16="http://schemas.microsoft.com/office/drawing/2014/main" id="{50EF51E0-22FA-D841-C6CC-1886C82E916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212" name="Group 240">
                        <a:extLst>
                          <a:ext uri="{FF2B5EF4-FFF2-40B4-BE49-F238E27FC236}">
                            <a16:creationId xmlns:a16="http://schemas.microsoft.com/office/drawing/2014/main" id="{CF959A48-344C-28CE-C0C7-FB83D6A962B4}"/>
                          </a:ext>
                        </a:extLst>
                      </p:cNvPr>
                      <p:cNvGrpSpPr>
                        <a:grpSpLocks/>
                      </p:cNvGrpSpPr>
                      <p:nvPr/>
                    </p:nvGrpSpPr>
                    <p:grpSpPr bwMode="auto">
                      <a:xfrm>
                        <a:off x="1104" y="1182"/>
                        <a:ext cx="162" cy="162"/>
                        <a:chOff x="2784" y="1584"/>
                        <a:chExt cx="192" cy="204"/>
                      </a:xfrm>
                    </p:grpSpPr>
                    <p:sp>
                      <p:nvSpPr>
                        <p:cNvPr id="32213" name="AutoShape 241">
                          <a:extLst>
                            <a:ext uri="{FF2B5EF4-FFF2-40B4-BE49-F238E27FC236}">
                              <a16:creationId xmlns:a16="http://schemas.microsoft.com/office/drawing/2014/main" id="{87A31C9D-F3C7-F368-FA0D-2695137776C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14" name="Oval 242">
                          <a:extLst>
                            <a:ext uri="{FF2B5EF4-FFF2-40B4-BE49-F238E27FC236}">
                              <a16:creationId xmlns:a16="http://schemas.microsoft.com/office/drawing/2014/main" id="{C2F2CF15-24D5-E0FF-A8DC-83E777B4117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15" name="Oval 243">
                          <a:extLst>
                            <a:ext uri="{FF2B5EF4-FFF2-40B4-BE49-F238E27FC236}">
                              <a16:creationId xmlns:a16="http://schemas.microsoft.com/office/drawing/2014/main" id="{DDA1F0EE-4615-4F70-E741-1C18E33BFA2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16" name="Oval 244">
                          <a:extLst>
                            <a:ext uri="{FF2B5EF4-FFF2-40B4-BE49-F238E27FC236}">
                              <a16:creationId xmlns:a16="http://schemas.microsoft.com/office/drawing/2014/main" id="{F5B7F6AF-720D-3F2E-6399-B60F172A344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2205" name="Line 245">
                  <a:extLst>
                    <a:ext uri="{FF2B5EF4-FFF2-40B4-BE49-F238E27FC236}">
                      <a16:creationId xmlns:a16="http://schemas.microsoft.com/office/drawing/2014/main" id="{563F159F-17E4-5AC6-E854-4D4DA040A0FD}"/>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206" name="Freeform 246">
                  <a:extLst>
                    <a:ext uri="{FF2B5EF4-FFF2-40B4-BE49-F238E27FC236}">
                      <a16:creationId xmlns:a16="http://schemas.microsoft.com/office/drawing/2014/main" id="{C709CEFA-15FD-1B75-F331-11BCE621665A}"/>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15" name="Group 247">
                <a:extLst>
                  <a:ext uri="{FF2B5EF4-FFF2-40B4-BE49-F238E27FC236}">
                    <a16:creationId xmlns:a16="http://schemas.microsoft.com/office/drawing/2014/main" id="{39DEDFFC-7430-3921-88B8-C721D9DA5709}"/>
                  </a:ext>
                </a:extLst>
              </p:cNvPr>
              <p:cNvGrpSpPr>
                <a:grpSpLocks/>
              </p:cNvGrpSpPr>
              <p:nvPr/>
            </p:nvGrpSpPr>
            <p:grpSpPr bwMode="auto">
              <a:xfrm>
                <a:off x="4945" y="2229"/>
                <a:ext cx="92" cy="350"/>
                <a:chOff x="3888" y="2568"/>
                <a:chExt cx="132" cy="369"/>
              </a:xfrm>
            </p:grpSpPr>
            <p:grpSp>
              <p:nvGrpSpPr>
                <p:cNvPr id="32107" name="Group 248">
                  <a:extLst>
                    <a:ext uri="{FF2B5EF4-FFF2-40B4-BE49-F238E27FC236}">
                      <a16:creationId xmlns:a16="http://schemas.microsoft.com/office/drawing/2014/main" id="{AE9E6299-0C30-7088-37B0-48808BF9CFD7}"/>
                    </a:ext>
                  </a:extLst>
                </p:cNvPr>
                <p:cNvGrpSpPr>
                  <a:grpSpLocks/>
                </p:cNvGrpSpPr>
                <p:nvPr/>
              </p:nvGrpSpPr>
              <p:grpSpPr bwMode="auto">
                <a:xfrm>
                  <a:off x="3888" y="2604"/>
                  <a:ext cx="48" cy="333"/>
                  <a:chOff x="1104" y="1056"/>
                  <a:chExt cx="162" cy="1053"/>
                </a:xfrm>
              </p:grpSpPr>
              <p:grpSp>
                <p:nvGrpSpPr>
                  <p:cNvPr id="32157" name="Group 249">
                    <a:extLst>
                      <a:ext uri="{FF2B5EF4-FFF2-40B4-BE49-F238E27FC236}">
                        <a16:creationId xmlns:a16="http://schemas.microsoft.com/office/drawing/2014/main" id="{183923BF-B83A-CEB2-F281-08BEC453BFA7}"/>
                      </a:ext>
                    </a:extLst>
                  </p:cNvPr>
                  <p:cNvGrpSpPr>
                    <a:grpSpLocks/>
                  </p:cNvGrpSpPr>
                  <p:nvPr/>
                </p:nvGrpSpPr>
                <p:grpSpPr bwMode="auto">
                  <a:xfrm>
                    <a:off x="1104" y="1056"/>
                    <a:ext cx="162" cy="543"/>
                    <a:chOff x="1104" y="1056"/>
                    <a:chExt cx="162" cy="543"/>
                  </a:xfrm>
                </p:grpSpPr>
                <p:grpSp>
                  <p:nvGrpSpPr>
                    <p:cNvPr id="32181" name="Group 250">
                      <a:extLst>
                        <a:ext uri="{FF2B5EF4-FFF2-40B4-BE49-F238E27FC236}">
                          <a16:creationId xmlns:a16="http://schemas.microsoft.com/office/drawing/2014/main" id="{0C5AF6F3-7D7B-A07A-87E7-1D761E851B4A}"/>
                        </a:ext>
                      </a:extLst>
                    </p:cNvPr>
                    <p:cNvGrpSpPr>
                      <a:grpSpLocks/>
                    </p:cNvGrpSpPr>
                    <p:nvPr/>
                  </p:nvGrpSpPr>
                  <p:grpSpPr bwMode="auto">
                    <a:xfrm>
                      <a:off x="1104" y="1056"/>
                      <a:ext cx="162" cy="288"/>
                      <a:chOff x="1104" y="1056"/>
                      <a:chExt cx="162" cy="288"/>
                    </a:xfrm>
                  </p:grpSpPr>
                  <p:grpSp>
                    <p:nvGrpSpPr>
                      <p:cNvPr id="32193" name="Group 251">
                        <a:extLst>
                          <a:ext uri="{FF2B5EF4-FFF2-40B4-BE49-F238E27FC236}">
                            <a16:creationId xmlns:a16="http://schemas.microsoft.com/office/drawing/2014/main" id="{AFBDE8D7-8AEB-E82F-DEA8-D1F96B89718E}"/>
                          </a:ext>
                        </a:extLst>
                      </p:cNvPr>
                      <p:cNvGrpSpPr>
                        <a:grpSpLocks/>
                      </p:cNvGrpSpPr>
                      <p:nvPr/>
                    </p:nvGrpSpPr>
                    <p:grpSpPr bwMode="auto">
                      <a:xfrm>
                        <a:off x="1104" y="1056"/>
                        <a:ext cx="162" cy="162"/>
                        <a:chOff x="2784" y="1584"/>
                        <a:chExt cx="192" cy="204"/>
                      </a:xfrm>
                    </p:grpSpPr>
                    <p:sp>
                      <p:nvSpPr>
                        <p:cNvPr id="32199" name="AutoShape 252">
                          <a:extLst>
                            <a:ext uri="{FF2B5EF4-FFF2-40B4-BE49-F238E27FC236}">
                              <a16:creationId xmlns:a16="http://schemas.microsoft.com/office/drawing/2014/main" id="{ACD7E4A4-E925-B9E7-E4C6-4EE8214F8C4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00" name="Oval 253">
                          <a:extLst>
                            <a:ext uri="{FF2B5EF4-FFF2-40B4-BE49-F238E27FC236}">
                              <a16:creationId xmlns:a16="http://schemas.microsoft.com/office/drawing/2014/main" id="{A24F2EBC-7C65-F7D6-57EF-E5C5C2EB12A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01" name="Oval 254">
                          <a:extLst>
                            <a:ext uri="{FF2B5EF4-FFF2-40B4-BE49-F238E27FC236}">
                              <a16:creationId xmlns:a16="http://schemas.microsoft.com/office/drawing/2014/main" id="{B3801255-3F18-A4D7-3D08-91404807EB4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202" name="Oval 255">
                          <a:extLst>
                            <a:ext uri="{FF2B5EF4-FFF2-40B4-BE49-F238E27FC236}">
                              <a16:creationId xmlns:a16="http://schemas.microsoft.com/office/drawing/2014/main" id="{1A19CA87-C3DC-D445-136E-00FA3FD815A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94" name="Group 256">
                        <a:extLst>
                          <a:ext uri="{FF2B5EF4-FFF2-40B4-BE49-F238E27FC236}">
                            <a16:creationId xmlns:a16="http://schemas.microsoft.com/office/drawing/2014/main" id="{D9A49E84-3B14-8189-1076-E3CF6BB8326B}"/>
                          </a:ext>
                        </a:extLst>
                      </p:cNvPr>
                      <p:cNvGrpSpPr>
                        <a:grpSpLocks/>
                      </p:cNvGrpSpPr>
                      <p:nvPr/>
                    </p:nvGrpSpPr>
                    <p:grpSpPr bwMode="auto">
                      <a:xfrm>
                        <a:off x="1104" y="1182"/>
                        <a:ext cx="162" cy="162"/>
                        <a:chOff x="2784" y="1584"/>
                        <a:chExt cx="192" cy="204"/>
                      </a:xfrm>
                    </p:grpSpPr>
                    <p:sp>
                      <p:nvSpPr>
                        <p:cNvPr id="32195" name="AutoShape 257">
                          <a:extLst>
                            <a:ext uri="{FF2B5EF4-FFF2-40B4-BE49-F238E27FC236}">
                              <a16:creationId xmlns:a16="http://schemas.microsoft.com/office/drawing/2014/main" id="{9541EFE4-1797-076B-4E34-0684A31201E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6" name="Oval 258">
                          <a:extLst>
                            <a:ext uri="{FF2B5EF4-FFF2-40B4-BE49-F238E27FC236}">
                              <a16:creationId xmlns:a16="http://schemas.microsoft.com/office/drawing/2014/main" id="{625655AC-C317-D426-814A-3CF2A7560FD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7" name="Oval 259">
                          <a:extLst>
                            <a:ext uri="{FF2B5EF4-FFF2-40B4-BE49-F238E27FC236}">
                              <a16:creationId xmlns:a16="http://schemas.microsoft.com/office/drawing/2014/main" id="{2C49364F-6B62-E3C4-1571-8CF84AB7D60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8" name="Oval 260">
                          <a:extLst>
                            <a:ext uri="{FF2B5EF4-FFF2-40B4-BE49-F238E27FC236}">
                              <a16:creationId xmlns:a16="http://schemas.microsoft.com/office/drawing/2014/main" id="{A4A2E167-DCEA-633B-4241-136E15ED5D7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182" name="Group 261">
                      <a:extLst>
                        <a:ext uri="{FF2B5EF4-FFF2-40B4-BE49-F238E27FC236}">
                          <a16:creationId xmlns:a16="http://schemas.microsoft.com/office/drawing/2014/main" id="{659287C9-8BF1-0146-CF66-347692B0BEAF}"/>
                        </a:ext>
                      </a:extLst>
                    </p:cNvPr>
                    <p:cNvGrpSpPr>
                      <a:grpSpLocks/>
                    </p:cNvGrpSpPr>
                    <p:nvPr/>
                  </p:nvGrpSpPr>
                  <p:grpSpPr bwMode="auto">
                    <a:xfrm>
                      <a:off x="1104" y="1311"/>
                      <a:ext cx="162" cy="288"/>
                      <a:chOff x="1104" y="1056"/>
                      <a:chExt cx="162" cy="288"/>
                    </a:xfrm>
                  </p:grpSpPr>
                  <p:grpSp>
                    <p:nvGrpSpPr>
                      <p:cNvPr id="32183" name="Group 262">
                        <a:extLst>
                          <a:ext uri="{FF2B5EF4-FFF2-40B4-BE49-F238E27FC236}">
                            <a16:creationId xmlns:a16="http://schemas.microsoft.com/office/drawing/2014/main" id="{858F646F-8C61-2A7D-532F-490E0E0BE619}"/>
                          </a:ext>
                        </a:extLst>
                      </p:cNvPr>
                      <p:cNvGrpSpPr>
                        <a:grpSpLocks/>
                      </p:cNvGrpSpPr>
                      <p:nvPr/>
                    </p:nvGrpSpPr>
                    <p:grpSpPr bwMode="auto">
                      <a:xfrm>
                        <a:off x="1104" y="1056"/>
                        <a:ext cx="162" cy="162"/>
                        <a:chOff x="2784" y="1584"/>
                        <a:chExt cx="192" cy="204"/>
                      </a:xfrm>
                    </p:grpSpPr>
                    <p:sp>
                      <p:nvSpPr>
                        <p:cNvPr id="32189" name="AutoShape 263">
                          <a:extLst>
                            <a:ext uri="{FF2B5EF4-FFF2-40B4-BE49-F238E27FC236}">
                              <a16:creationId xmlns:a16="http://schemas.microsoft.com/office/drawing/2014/main" id="{0BDE01AA-DCDD-82BB-F83C-C31BE4074B4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0" name="Oval 264">
                          <a:extLst>
                            <a:ext uri="{FF2B5EF4-FFF2-40B4-BE49-F238E27FC236}">
                              <a16:creationId xmlns:a16="http://schemas.microsoft.com/office/drawing/2014/main" id="{73A0B524-C09C-92EC-5DFD-5B1E3828187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1" name="Oval 265">
                          <a:extLst>
                            <a:ext uri="{FF2B5EF4-FFF2-40B4-BE49-F238E27FC236}">
                              <a16:creationId xmlns:a16="http://schemas.microsoft.com/office/drawing/2014/main" id="{D0BE0D52-1B3D-0660-086E-07441650574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92" name="Oval 266">
                          <a:extLst>
                            <a:ext uri="{FF2B5EF4-FFF2-40B4-BE49-F238E27FC236}">
                              <a16:creationId xmlns:a16="http://schemas.microsoft.com/office/drawing/2014/main" id="{1F8DB08A-B758-EE2D-3769-A3C65C0529F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84" name="Group 267">
                        <a:extLst>
                          <a:ext uri="{FF2B5EF4-FFF2-40B4-BE49-F238E27FC236}">
                            <a16:creationId xmlns:a16="http://schemas.microsoft.com/office/drawing/2014/main" id="{BF032BCB-621E-C359-9FBD-4D290C58976D}"/>
                          </a:ext>
                        </a:extLst>
                      </p:cNvPr>
                      <p:cNvGrpSpPr>
                        <a:grpSpLocks/>
                      </p:cNvGrpSpPr>
                      <p:nvPr/>
                    </p:nvGrpSpPr>
                    <p:grpSpPr bwMode="auto">
                      <a:xfrm>
                        <a:off x="1104" y="1182"/>
                        <a:ext cx="162" cy="162"/>
                        <a:chOff x="2784" y="1584"/>
                        <a:chExt cx="192" cy="204"/>
                      </a:xfrm>
                    </p:grpSpPr>
                    <p:sp>
                      <p:nvSpPr>
                        <p:cNvPr id="32185" name="AutoShape 268">
                          <a:extLst>
                            <a:ext uri="{FF2B5EF4-FFF2-40B4-BE49-F238E27FC236}">
                              <a16:creationId xmlns:a16="http://schemas.microsoft.com/office/drawing/2014/main" id="{BF2A37C2-E5DE-2E5F-222D-F03CB417C2F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86" name="Oval 269">
                          <a:extLst>
                            <a:ext uri="{FF2B5EF4-FFF2-40B4-BE49-F238E27FC236}">
                              <a16:creationId xmlns:a16="http://schemas.microsoft.com/office/drawing/2014/main" id="{8CDD883B-C319-E157-A6CC-E76B51B3E6D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87" name="Oval 270">
                          <a:extLst>
                            <a:ext uri="{FF2B5EF4-FFF2-40B4-BE49-F238E27FC236}">
                              <a16:creationId xmlns:a16="http://schemas.microsoft.com/office/drawing/2014/main" id="{C1AAC0C0-13CB-6923-841C-D3A74A1A76C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88" name="Oval 271">
                          <a:extLst>
                            <a:ext uri="{FF2B5EF4-FFF2-40B4-BE49-F238E27FC236}">
                              <a16:creationId xmlns:a16="http://schemas.microsoft.com/office/drawing/2014/main" id="{B7BFA632-9367-7551-0EBC-7B412F8458F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158" name="Group 272">
                    <a:extLst>
                      <a:ext uri="{FF2B5EF4-FFF2-40B4-BE49-F238E27FC236}">
                        <a16:creationId xmlns:a16="http://schemas.microsoft.com/office/drawing/2014/main" id="{753306C5-95B9-0401-1CEC-CF6DFE2E07EF}"/>
                      </a:ext>
                    </a:extLst>
                  </p:cNvPr>
                  <p:cNvGrpSpPr>
                    <a:grpSpLocks/>
                  </p:cNvGrpSpPr>
                  <p:nvPr/>
                </p:nvGrpSpPr>
                <p:grpSpPr bwMode="auto">
                  <a:xfrm>
                    <a:off x="1104" y="1566"/>
                    <a:ext cx="162" cy="543"/>
                    <a:chOff x="1104" y="1056"/>
                    <a:chExt cx="162" cy="543"/>
                  </a:xfrm>
                </p:grpSpPr>
                <p:grpSp>
                  <p:nvGrpSpPr>
                    <p:cNvPr id="32159" name="Group 273">
                      <a:extLst>
                        <a:ext uri="{FF2B5EF4-FFF2-40B4-BE49-F238E27FC236}">
                          <a16:creationId xmlns:a16="http://schemas.microsoft.com/office/drawing/2014/main" id="{2350C2E3-7358-166E-255A-1B3FA37F8B05}"/>
                        </a:ext>
                      </a:extLst>
                    </p:cNvPr>
                    <p:cNvGrpSpPr>
                      <a:grpSpLocks/>
                    </p:cNvGrpSpPr>
                    <p:nvPr/>
                  </p:nvGrpSpPr>
                  <p:grpSpPr bwMode="auto">
                    <a:xfrm>
                      <a:off x="1104" y="1056"/>
                      <a:ext cx="162" cy="288"/>
                      <a:chOff x="1104" y="1056"/>
                      <a:chExt cx="162" cy="288"/>
                    </a:xfrm>
                  </p:grpSpPr>
                  <p:grpSp>
                    <p:nvGrpSpPr>
                      <p:cNvPr id="32171" name="Group 274">
                        <a:extLst>
                          <a:ext uri="{FF2B5EF4-FFF2-40B4-BE49-F238E27FC236}">
                            <a16:creationId xmlns:a16="http://schemas.microsoft.com/office/drawing/2014/main" id="{C9DEF8C0-78E4-018C-07CD-FE8C71C180D4}"/>
                          </a:ext>
                        </a:extLst>
                      </p:cNvPr>
                      <p:cNvGrpSpPr>
                        <a:grpSpLocks/>
                      </p:cNvGrpSpPr>
                      <p:nvPr/>
                    </p:nvGrpSpPr>
                    <p:grpSpPr bwMode="auto">
                      <a:xfrm>
                        <a:off x="1104" y="1056"/>
                        <a:ext cx="162" cy="162"/>
                        <a:chOff x="2784" y="1584"/>
                        <a:chExt cx="192" cy="204"/>
                      </a:xfrm>
                    </p:grpSpPr>
                    <p:sp>
                      <p:nvSpPr>
                        <p:cNvPr id="32177" name="AutoShape 275">
                          <a:extLst>
                            <a:ext uri="{FF2B5EF4-FFF2-40B4-BE49-F238E27FC236}">
                              <a16:creationId xmlns:a16="http://schemas.microsoft.com/office/drawing/2014/main" id="{85E3E674-690D-9363-2755-B73F5EB1CF9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8" name="Oval 276">
                          <a:extLst>
                            <a:ext uri="{FF2B5EF4-FFF2-40B4-BE49-F238E27FC236}">
                              <a16:creationId xmlns:a16="http://schemas.microsoft.com/office/drawing/2014/main" id="{47EC2697-F195-23F5-16E5-4000C849D50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9" name="Oval 277">
                          <a:extLst>
                            <a:ext uri="{FF2B5EF4-FFF2-40B4-BE49-F238E27FC236}">
                              <a16:creationId xmlns:a16="http://schemas.microsoft.com/office/drawing/2014/main" id="{B5DB027A-D14F-A7AD-B56E-4EC82D457D7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80" name="Oval 278">
                          <a:extLst>
                            <a:ext uri="{FF2B5EF4-FFF2-40B4-BE49-F238E27FC236}">
                              <a16:creationId xmlns:a16="http://schemas.microsoft.com/office/drawing/2014/main" id="{027849D4-3E96-2A0E-5306-A351EEF240B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72" name="Group 279">
                        <a:extLst>
                          <a:ext uri="{FF2B5EF4-FFF2-40B4-BE49-F238E27FC236}">
                            <a16:creationId xmlns:a16="http://schemas.microsoft.com/office/drawing/2014/main" id="{84A07FD1-A805-EA04-498F-224F9D5525C6}"/>
                          </a:ext>
                        </a:extLst>
                      </p:cNvPr>
                      <p:cNvGrpSpPr>
                        <a:grpSpLocks/>
                      </p:cNvGrpSpPr>
                      <p:nvPr/>
                    </p:nvGrpSpPr>
                    <p:grpSpPr bwMode="auto">
                      <a:xfrm>
                        <a:off x="1104" y="1182"/>
                        <a:ext cx="162" cy="162"/>
                        <a:chOff x="2784" y="1584"/>
                        <a:chExt cx="192" cy="204"/>
                      </a:xfrm>
                    </p:grpSpPr>
                    <p:sp>
                      <p:nvSpPr>
                        <p:cNvPr id="32173" name="AutoShape 280">
                          <a:extLst>
                            <a:ext uri="{FF2B5EF4-FFF2-40B4-BE49-F238E27FC236}">
                              <a16:creationId xmlns:a16="http://schemas.microsoft.com/office/drawing/2014/main" id="{D6B3ED88-5D9B-7C1F-A334-B0CEF2BF720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4" name="Oval 281">
                          <a:extLst>
                            <a:ext uri="{FF2B5EF4-FFF2-40B4-BE49-F238E27FC236}">
                              <a16:creationId xmlns:a16="http://schemas.microsoft.com/office/drawing/2014/main" id="{58C3C325-D8AB-ECE2-E51B-E9236632696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5" name="Oval 282">
                          <a:extLst>
                            <a:ext uri="{FF2B5EF4-FFF2-40B4-BE49-F238E27FC236}">
                              <a16:creationId xmlns:a16="http://schemas.microsoft.com/office/drawing/2014/main" id="{EE773AC7-07EC-0E5C-2C15-B1358BF6D84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6" name="Oval 283">
                          <a:extLst>
                            <a:ext uri="{FF2B5EF4-FFF2-40B4-BE49-F238E27FC236}">
                              <a16:creationId xmlns:a16="http://schemas.microsoft.com/office/drawing/2014/main" id="{C90497C0-8A80-F3DC-2426-66A5BDCD8E4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160" name="Group 284">
                      <a:extLst>
                        <a:ext uri="{FF2B5EF4-FFF2-40B4-BE49-F238E27FC236}">
                          <a16:creationId xmlns:a16="http://schemas.microsoft.com/office/drawing/2014/main" id="{9CF81CE5-576A-320B-1985-E62289E791C1}"/>
                        </a:ext>
                      </a:extLst>
                    </p:cNvPr>
                    <p:cNvGrpSpPr>
                      <a:grpSpLocks/>
                    </p:cNvGrpSpPr>
                    <p:nvPr/>
                  </p:nvGrpSpPr>
                  <p:grpSpPr bwMode="auto">
                    <a:xfrm>
                      <a:off x="1104" y="1311"/>
                      <a:ext cx="162" cy="288"/>
                      <a:chOff x="1104" y="1056"/>
                      <a:chExt cx="162" cy="288"/>
                    </a:xfrm>
                  </p:grpSpPr>
                  <p:grpSp>
                    <p:nvGrpSpPr>
                      <p:cNvPr id="32161" name="Group 285">
                        <a:extLst>
                          <a:ext uri="{FF2B5EF4-FFF2-40B4-BE49-F238E27FC236}">
                            <a16:creationId xmlns:a16="http://schemas.microsoft.com/office/drawing/2014/main" id="{D94DE0C1-57F0-701E-57A4-3E212D712D13}"/>
                          </a:ext>
                        </a:extLst>
                      </p:cNvPr>
                      <p:cNvGrpSpPr>
                        <a:grpSpLocks/>
                      </p:cNvGrpSpPr>
                      <p:nvPr/>
                    </p:nvGrpSpPr>
                    <p:grpSpPr bwMode="auto">
                      <a:xfrm>
                        <a:off x="1104" y="1056"/>
                        <a:ext cx="162" cy="162"/>
                        <a:chOff x="2784" y="1584"/>
                        <a:chExt cx="192" cy="204"/>
                      </a:xfrm>
                    </p:grpSpPr>
                    <p:sp>
                      <p:nvSpPr>
                        <p:cNvPr id="32167" name="AutoShape 286">
                          <a:extLst>
                            <a:ext uri="{FF2B5EF4-FFF2-40B4-BE49-F238E27FC236}">
                              <a16:creationId xmlns:a16="http://schemas.microsoft.com/office/drawing/2014/main" id="{613499BB-5327-1BAA-BC42-7C75DEC94FB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68" name="Oval 287">
                          <a:extLst>
                            <a:ext uri="{FF2B5EF4-FFF2-40B4-BE49-F238E27FC236}">
                              <a16:creationId xmlns:a16="http://schemas.microsoft.com/office/drawing/2014/main" id="{6FEE0E08-F012-A667-C2B2-CB74CE4BDAE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69" name="Oval 288">
                          <a:extLst>
                            <a:ext uri="{FF2B5EF4-FFF2-40B4-BE49-F238E27FC236}">
                              <a16:creationId xmlns:a16="http://schemas.microsoft.com/office/drawing/2014/main" id="{B740C3B2-50C9-7978-B284-54B3A4FB9FE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70" name="Oval 289">
                          <a:extLst>
                            <a:ext uri="{FF2B5EF4-FFF2-40B4-BE49-F238E27FC236}">
                              <a16:creationId xmlns:a16="http://schemas.microsoft.com/office/drawing/2014/main" id="{316C36AA-EE1D-42C2-3883-088141378C2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62" name="Group 290">
                        <a:extLst>
                          <a:ext uri="{FF2B5EF4-FFF2-40B4-BE49-F238E27FC236}">
                            <a16:creationId xmlns:a16="http://schemas.microsoft.com/office/drawing/2014/main" id="{8B799D8B-D1D5-3CC1-4599-D93AEBC0BB6E}"/>
                          </a:ext>
                        </a:extLst>
                      </p:cNvPr>
                      <p:cNvGrpSpPr>
                        <a:grpSpLocks/>
                      </p:cNvGrpSpPr>
                      <p:nvPr/>
                    </p:nvGrpSpPr>
                    <p:grpSpPr bwMode="auto">
                      <a:xfrm>
                        <a:off x="1104" y="1182"/>
                        <a:ext cx="162" cy="162"/>
                        <a:chOff x="2784" y="1584"/>
                        <a:chExt cx="192" cy="204"/>
                      </a:xfrm>
                    </p:grpSpPr>
                    <p:sp>
                      <p:nvSpPr>
                        <p:cNvPr id="32163" name="AutoShape 291">
                          <a:extLst>
                            <a:ext uri="{FF2B5EF4-FFF2-40B4-BE49-F238E27FC236}">
                              <a16:creationId xmlns:a16="http://schemas.microsoft.com/office/drawing/2014/main" id="{FEDC9967-7606-4D57-F0DC-F54EF5D79FA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64" name="Oval 292">
                          <a:extLst>
                            <a:ext uri="{FF2B5EF4-FFF2-40B4-BE49-F238E27FC236}">
                              <a16:creationId xmlns:a16="http://schemas.microsoft.com/office/drawing/2014/main" id="{078F3CE0-ACB6-73F6-79BE-BD0C1D31AAE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65" name="Oval 293">
                          <a:extLst>
                            <a:ext uri="{FF2B5EF4-FFF2-40B4-BE49-F238E27FC236}">
                              <a16:creationId xmlns:a16="http://schemas.microsoft.com/office/drawing/2014/main" id="{6691B2FD-9AE7-5EDE-0B37-9C29405F0C8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66" name="Oval 294">
                          <a:extLst>
                            <a:ext uri="{FF2B5EF4-FFF2-40B4-BE49-F238E27FC236}">
                              <a16:creationId xmlns:a16="http://schemas.microsoft.com/office/drawing/2014/main" id="{737E19E2-9D33-FDCC-1118-4D34CF690E9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2108" name="Group 295">
                  <a:extLst>
                    <a:ext uri="{FF2B5EF4-FFF2-40B4-BE49-F238E27FC236}">
                      <a16:creationId xmlns:a16="http://schemas.microsoft.com/office/drawing/2014/main" id="{60558787-0518-EDEF-80E1-70788DCDAC4B}"/>
                    </a:ext>
                  </a:extLst>
                </p:cNvPr>
                <p:cNvGrpSpPr>
                  <a:grpSpLocks/>
                </p:cNvGrpSpPr>
                <p:nvPr/>
              </p:nvGrpSpPr>
              <p:grpSpPr bwMode="auto">
                <a:xfrm>
                  <a:off x="3972" y="2604"/>
                  <a:ext cx="48" cy="333"/>
                  <a:chOff x="1104" y="1056"/>
                  <a:chExt cx="162" cy="1053"/>
                </a:xfrm>
              </p:grpSpPr>
              <p:grpSp>
                <p:nvGrpSpPr>
                  <p:cNvPr id="32111" name="Group 296">
                    <a:extLst>
                      <a:ext uri="{FF2B5EF4-FFF2-40B4-BE49-F238E27FC236}">
                        <a16:creationId xmlns:a16="http://schemas.microsoft.com/office/drawing/2014/main" id="{0F9A2153-817D-4E9A-E805-5485047671EB}"/>
                      </a:ext>
                    </a:extLst>
                  </p:cNvPr>
                  <p:cNvGrpSpPr>
                    <a:grpSpLocks/>
                  </p:cNvGrpSpPr>
                  <p:nvPr/>
                </p:nvGrpSpPr>
                <p:grpSpPr bwMode="auto">
                  <a:xfrm>
                    <a:off x="1104" y="1056"/>
                    <a:ext cx="162" cy="543"/>
                    <a:chOff x="1104" y="1056"/>
                    <a:chExt cx="162" cy="543"/>
                  </a:xfrm>
                </p:grpSpPr>
                <p:grpSp>
                  <p:nvGrpSpPr>
                    <p:cNvPr id="32135" name="Group 297">
                      <a:extLst>
                        <a:ext uri="{FF2B5EF4-FFF2-40B4-BE49-F238E27FC236}">
                          <a16:creationId xmlns:a16="http://schemas.microsoft.com/office/drawing/2014/main" id="{C80AB44F-CC70-3141-271B-297F378A4E92}"/>
                        </a:ext>
                      </a:extLst>
                    </p:cNvPr>
                    <p:cNvGrpSpPr>
                      <a:grpSpLocks/>
                    </p:cNvGrpSpPr>
                    <p:nvPr/>
                  </p:nvGrpSpPr>
                  <p:grpSpPr bwMode="auto">
                    <a:xfrm>
                      <a:off x="1104" y="1056"/>
                      <a:ext cx="162" cy="288"/>
                      <a:chOff x="1104" y="1056"/>
                      <a:chExt cx="162" cy="288"/>
                    </a:xfrm>
                  </p:grpSpPr>
                  <p:grpSp>
                    <p:nvGrpSpPr>
                      <p:cNvPr id="32147" name="Group 298">
                        <a:extLst>
                          <a:ext uri="{FF2B5EF4-FFF2-40B4-BE49-F238E27FC236}">
                            <a16:creationId xmlns:a16="http://schemas.microsoft.com/office/drawing/2014/main" id="{64497A76-BBB6-C0F8-8FE7-EE0F126FA252}"/>
                          </a:ext>
                        </a:extLst>
                      </p:cNvPr>
                      <p:cNvGrpSpPr>
                        <a:grpSpLocks/>
                      </p:cNvGrpSpPr>
                      <p:nvPr/>
                    </p:nvGrpSpPr>
                    <p:grpSpPr bwMode="auto">
                      <a:xfrm>
                        <a:off x="1104" y="1056"/>
                        <a:ext cx="162" cy="162"/>
                        <a:chOff x="2784" y="1584"/>
                        <a:chExt cx="192" cy="204"/>
                      </a:xfrm>
                    </p:grpSpPr>
                    <p:sp>
                      <p:nvSpPr>
                        <p:cNvPr id="32153" name="AutoShape 299">
                          <a:extLst>
                            <a:ext uri="{FF2B5EF4-FFF2-40B4-BE49-F238E27FC236}">
                              <a16:creationId xmlns:a16="http://schemas.microsoft.com/office/drawing/2014/main" id="{68376235-0836-69FE-95BF-2E93D692E99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4" name="Oval 300">
                          <a:extLst>
                            <a:ext uri="{FF2B5EF4-FFF2-40B4-BE49-F238E27FC236}">
                              <a16:creationId xmlns:a16="http://schemas.microsoft.com/office/drawing/2014/main" id="{5EAEAFB2-362D-BC7A-3984-F8029072ACA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5" name="Oval 301">
                          <a:extLst>
                            <a:ext uri="{FF2B5EF4-FFF2-40B4-BE49-F238E27FC236}">
                              <a16:creationId xmlns:a16="http://schemas.microsoft.com/office/drawing/2014/main" id="{C828E728-0ECD-6FBE-A375-7828A80AC19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6" name="Oval 302">
                          <a:extLst>
                            <a:ext uri="{FF2B5EF4-FFF2-40B4-BE49-F238E27FC236}">
                              <a16:creationId xmlns:a16="http://schemas.microsoft.com/office/drawing/2014/main" id="{DB523137-77FB-46B7-6BC3-7D44DB36A96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48" name="Group 303">
                        <a:extLst>
                          <a:ext uri="{FF2B5EF4-FFF2-40B4-BE49-F238E27FC236}">
                            <a16:creationId xmlns:a16="http://schemas.microsoft.com/office/drawing/2014/main" id="{FDE30DCF-2021-C86F-F510-9D6406AAAFDC}"/>
                          </a:ext>
                        </a:extLst>
                      </p:cNvPr>
                      <p:cNvGrpSpPr>
                        <a:grpSpLocks/>
                      </p:cNvGrpSpPr>
                      <p:nvPr/>
                    </p:nvGrpSpPr>
                    <p:grpSpPr bwMode="auto">
                      <a:xfrm>
                        <a:off x="1104" y="1182"/>
                        <a:ext cx="162" cy="162"/>
                        <a:chOff x="2784" y="1584"/>
                        <a:chExt cx="192" cy="204"/>
                      </a:xfrm>
                    </p:grpSpPr>
                    <p:sp>
                      <p:nvSpPr>
                        <p:cNvPr id="32149" name="AutoShape 304">
                          <a:extLst>
                            <a:ext uri="{FF2B5EF4-FFF2-40B4-BE49-F238E27FC236}">
                              <a16:creationId xmlns:a16="http://schemas.microsoft.com/office/drawing/2014/main" id="{A957C25C-68DA-7E48-5727-BF82D4BE953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0" name="Oval 305">
                          <a:extLst>
                            <a:ext uri="{FF2B5EF4-FFF2-40B4-BE49-F238E27FC236}">
                              <a16:creationId xmlns:a16="http://schemas.microsoft.com/office/drawing/2014/main" id="{ECBC4E7B-16AA-6299-D11A-95C10C7116E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1" name="Oval 306">
                          <a:extLst>
                            <a:ext uri="{FF2B5EF4-FFF2-40B4-BE49-F238E27FC236}">
                              <a16:creationId xmlns:a16="http://schemas.microsoft.com/office/drawing/2014/main" id="{9D1BD33A-9E89-4A3D-EA4C-0F1D6317017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52" name="Oval 307">
                          <a:extLst>
                            <a:ext uri="{FF2B5EF4-FFF2-40B4-BE49-F238E27FC236}">
                              <a16:creationId xmlns:a16="http://schemas.microsoft.com/office/drawing/2014/main" id="{ABF7BC31-CD94-052D-D076-1F2AC10178E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136" name="Group 308">
                      <a:extLst>
                        <a:ext uri="{FF2B5EF4-FFF2-40B4-BE49-F238E27FC236}">
                          <a16:creationId xmlns:a16="http://schemas.microsoft.com/office/drawing/2014/main" id="{1150910C-73CD-4873-B7A0-4886A5FC514C}"/>
                        </a:ext>
                      </a:extLst>
                    </p:cNvPr>
                    <p:cNvGrpSpPr>
                      <a:grpSpLocks/>
                    </p:cNvGrpSpPr>
                    <p:nvPr/>
                  </p:nvGrpSpPr>
                  <p:grpSpPr bwMode="auto">
                    <a:xfrm>
                      <a:off x="1104" y="1311"/>
                      <a:ext cx="162" cy="288"/>
                      <a:chOff x="1104" y="1056"/>
                      <a:chExt cx="162" cy="288"/>
                    </a:xfrm>
                  </p:grpSpPr>
                  <p:grpSp>
                    <p:nvGrpSpPr>
                      <p:cNvPr id="32137" name="Group 309">
                        <a:extLst>
                          <a:ext uri="{FF2B5EF4-FFF2-40B4-BE49-F238E27FC236}">
                            <a16:creationId xmlns:a16="http://schemas.microsoft.com/office/drawing/2014/main" id="{FA9BBD24-B9B6-1F9F-24FA-4389B018A127}"/>
                          </a:ext>
                        </a:extLst>
                      </p:cNvPr>
                      <p:cNvGrpSpPr>
                        <a:grpSpLocks/>
                      </p:cNvGrpSpPr>
                      <p:nvPr/>
                    </p:nvGrpSpPr>
                    <p:grpSpPr bwMode="auto">
                      <a:xfrm>
                        <a:off x="1104" y="1056"/>
                        <a:ext cx="162" cy="162"/>
                        <a:chOff x="2784" y="1584"/>
                        <a:chExt cx="192" cy="204"/>
                      </a:xfrm>
                    </p:grpSpPr>
                    <p:sp>
                      <p:nvSpPr>
                        <p:cNvPr id="32143" name="AutoShape 310">
                          <a:extLst>
                            <a:ext uri="{FF2B5EF4-FFF2-40B4-BE49-F238E27FC236}">
                              <a16:creationId xmlns:a16="http://schemas.microsoft.com/office/drawing/2014/main" id="{1FBBBCC9-BCFE-8F13-40F0-7891C6C75A6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4" name="Oval 311">
                          <a:extLst>
                            <a:ext uri="{FF2B5EF4-FFF2-40B4-BE49-F238E27FC236}">
                              <a16:creationId xmlns:a16="http://schemas.microsoft.com/office/drawing/2014/main" id="{A3025DDC-C6E6-FB87-254E-30A5D57AB5A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5" name="Oval 312">
                          <a:extLst>
                            <a:ext uri="{FF2B5EF4-FFF2-40B4-BE49-F238E27FC236}">
                              <a16:creationId xmlns:a16="http://schemas.microsoft.com/office/drawing/2014/main" id="{3C9EB202-6617-EB52-DA01-DFD0FB80052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6" name="Oval 313">
                          <a:extLst>
                            <a:ext uri="{FF2B5EF4-FFF2-40B4-BE49-F238E27FC236}">
                              <a16:creationId xmlns:a16="http://schemas.microsoft.com/office/drawing/2014/main" id="{ACF44302-8485-9FB5-A8EF-600E73FB63C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38" name="Group 314">
                        <a:extLst>
                          <a:ext uri="{FF2B5EF4-FFF2-40B4-BE49-F238E27FC236}">
                            <a16:creationId xmlns:a16="http://schemas.microsoft.com/office/drawing/2014/main" id="{0DC3A49D-056E-AD61-8627-8D089316F6A0}"/>
                          </a:ext>
                        </a:extLst>
                      </p:cNvPr>
                      <p:cNvGrpSpPr>
                        <a:grpSpLocks/>
                      </p:cNvGrpSpPr>
                      <p:nvPr/>
                    </p:nvGrpSpPr>
                    <p:grpSpPr bwMode="auto">
                      <a:xfrm>
                        <a:off x="1104" y="1182"/>
                        <a:ext cx="162" cy="162"/>
                        <a:chOff x="2784" y="1584"/>
                        <a:chExt cx="192" cy="204"/>
                      </a:xfrm>
                    </p:grpSpPr>
                    <p:sp>
                      <p:nvSpPr>
                        <p:cNvPr id="32139" name="AutoShape 315">
                          <a:extLst>
                            <a:ext uri="{FF2B5EF4-FFF2-40B4-BE49-F238E27FC236}">
                              <a16:creationId xmlns:a16="http://schemas.microsoft.com/office/drawing/2014/main" id="{531D5A8C-1A24-BD5E-3A7A-E2DE91DDD1A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0" name="Oval 316">
                          <a:extLst>
                            <a:ext uri="{FF2B5EF4-FFF2-40B4-BE49-F238E27FC236}">
                              <a16:creationId xmlns:a16="http://schemas.microsoft.com/office/drawing/2014/main" id="{CB730FB0-B9BD-D705-78D6-2A570728D88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1" name="Oval 317">
                          <a:extLst>
                            <a:ext uri="{FF2B5EF4-FFF2-40B4-BE49-F238E27FC236}">
                              <a16:creationId xmlns:a16="http://schemas.microsoft.com/office/drawing/2014/main" id="{960A2D41-F2D1-B190-14FB-12B7AE9456E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42" name="Oval 318">
                          <a:extLst>
                            <a:ext uri="{FF2B5EF4-FFF2-40B4-BE49-F238E27FC236}">
                              <a16:creationId xmlns:a16="http://schemas.microsoft.com/office/drawing/2014/main" id="{07FBDD04-C9ED-1315-D73F-2584CB8BBDF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112" name="Group 319">
                    <a:extLst>
                      <a:ext uri="{FF2B5EF4-FFF2-40B4-BE49-F238E27FC236}">
                        <a16:creationId xmlns:a16="http://schemas.microsoft.com/office/drawing/2014/main" id="{1B0831AA-7ECB-2BF5-60C1-197F0F8E3571}"/>
                      </a:ext>
                    </a:extLst>
                  </p:cNvPr>
                  <p:cNvGrpSpPr>
                    <a:grpSpLocks/>
                  </p:cNvGrpSpPr>
                  <p:nvPr/>
                </p:nvGrpSpPr>
                <p:grpSpPr bwMode="auto">
                  <a:xfrm>
                    <a:off x="1104" y="1566"/>
                    <a:ext cx="162" cy="543"/>
                    <a:chOff x="1104" y="1056"/>
                    <a:chExt cx="162" cy="543"/>
                  </a:xfrm>
                </p:grpSpPr>
                <p:grpSp>
                  <p:nvGrpSpPr>
                    <p:cNvPr id="32113" name="Group 320">
                      <a:extLst>
                        <a:ext uri="{FF2B5EF4-FFF2-40B4-BE49-F238E27FC236}">
                          <a16:creationId xmlns:a16="http://schemas.microsoft.com/office/drawing/2014/main" id="{C2CB47AF-EE6D-FD37-EB9A-856190A4A603}"/>
                        </a:ext>
                      </a:extLst>
                    </p:cNvPr>
                    <p:cNvGrpSpPr>
                      <a:grpSpLocks/>
                    </p:cNvGrpSpPr>
                    <p:nvPr/>
                  </p:nvGrpSpPr>
                  <p:grpSpPr bwMode="auto">
                    <a:xfrm>
                      <a:off x="1104" y="1056"/>
                      <a:ext cx="162" cy="288"/>
                      <a:chOff x="1104" y="1056"/>
                      <a:chExt cx="162" cy="288"/>
                    </a:xfrm>
                  </p:grpSpPr>
                  <p:grpSp>
                    <p:nvGrpSpPr>
                      <p:cNvPr id="32125" name="Group 321">
                        <a:extLst>
                          <a:ext uri="{FF2B5EF4-FFF2-40B4-BE49-F238E27FC236}">
                            <a16:creationId xmlns:a16="http://schemas.microsoft.com/office/drawing/2014/main" id="{DE80E0B6-AD39-28FA-7014-D5CD7E2D1768}"/>
                          </a:ext>
                        </a:extLst>
                      </p:cNvPr>
                      <p:cNvGrpSpPr>
                        <a:grpSpLocks/>
                      </p:cNvGrpSpPr>
                      <p:nvPr/>
                    </p:nvGrpSpPr>
                    <p:grpSpPr bwMode="auto">
                      <a:xfrm>
                        <a:off x="1104" y="1056"/>
                        <a:ext cx="162" cy="162"/>
                        <a:chOff x="2784" y="1584"/>
                        <a:chExt cx="192" cy="204"/>
                      </a:xfrm>
                    </p:grpSpPr>
                    <p:sp>
                      <p:nvSpPr>
                        <p:cNvPr id="32131" name="AutoShape 322">
                          <a:extLst>
                            <a:ext uri="{FF2B5EF4-FFF2-40B4-BE49-F238E27FC236}">
                              <a16:creationId xmlns:a16="http://schemas.microsoft.com/office/drawing/2014/main" id="{EB87B68E-9A01-C021-0E22-BF3503FE805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32" name="Oval 323">
                          <a:extLst>
                            <a:ext uri="{FF2B5EF4-FFF2-40B4-BE49-F238E27FC236}">
                              <a16:creationId xmlns:a16="http://schemas.microsoft.com/office/drawing/2014/main" id="{D49945C8-ADD2-A062-5517-B0F9FEA6260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33" name="Oval 324">
                          <a:extLst>
                            <a:ext uri="{FF2B5EF4-FFF2-40B4-BE49-F238E27FC236}">
                              <a16:creationId xmlns:a16="http://schemas.microsoft.com/office/drawing/2014/main" id="{12C3893A-85C5-BB3D-D5B0-767D6ECF3EF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34" name="Oval 325">
                          <a:extLst>
                            <a:ext uri="{FF2B5EF4-FFF2-40B4-BE49-F238E27FC236}">
                              <a16:creationId xmlns:a16="http://schemas.microsoft.com/office/drawing/2014/main" id="{D80E0D65-6371-3227-BE1C-CE6A023A324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26" name="Group 326">
                        <a:extLst>
                          <a:ext uri="{FF2B5EF4-FFF2-40B4-BE49-F238E27FC236}">
                            <a16:creationId xmlns:a16="http://schemas.microsoft.com/office/drawing/2014/main" id="{CCBD4BF3-6146-CCAC-048F-3523B4982C11}"/>
                          </a:ext>
                        </a:extLst>
                      </p:cNvPr>
                      <p:cNvGrpSpPr>
                        <a:grpSpLocks/>
                      </p:cNvGrpSpPr>
                      <p:nvPr/>
                    </p:nvGrpSpPr>
                    <p:grpSpPr bwMode="auto">
                      <a:xfrm>
                        <a:off x="1104" y="1182"/>
                        <a:ext cx="162" cy="162"/>
                        <a:chOff x="2784" y="1584"/>
                        <a:chExt cx="192" cy="204"/>
                      </a:xfrm>
                    </p:grpSpPr>
                    <p:sp>
                      <p:nvSpPr>
                        <p:cNvPr id="32127" name="AutoShape 327">
                          <a:extLst>
                            <a:ext uri="{FF2B5EF4-FFF2-40B4-BE49-F238E27FC236}">
                              <a16:creationId xmlns:a16="http://schemas.microsoft.com/office/drawing/2014/main" id="{32A16C3A-3593-6671-3B69-B70A18F24B1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8" name="Oval 328">
                          <a:extLst>
                            <a:ext uri="{FF2B5EF4-FFF2-40B4-BE49-F238E27FC236}">
                              <a16:creationId xmlns:a16="http://schemas.microsoft.com/office/drawing/2014/main" id="{7C65E962-4C39-46E9-B18C-05F6152A25D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9" name="Oval 329">
                          <a:extLst>
                            <a:ext uri="{FF2B5EF4-FFF2-40B4-BE49-F238E27FC236}">
                              <a16:creationId xmlns:a16="http://schemas.microsoft.com/office/drawing/2014/main" id="{1FE2512D-D326-4492-4A0C-FE60613AE06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30" name="Oval 330">
                          <a:extLst>
                            <a:ext uri="{FF2B5EF4-FFF2-40B4-BE49-F238E27FC236}">
                              <a16:creationId xmlns:a16="http://schemas.microsoft.com/office/drawing/2014/main" id="{66F9AB15-53A4-437B-91D7-0BCF9458268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114" name="Group 331">
                      <a:extLst>
                        <a:ext uri="{FF2B5EF4-FFF2-40B4-BE49-F238E27FC236}">
                          <a16:creationId xmlns:a16="http://schemas.microsoft.com/office/drawing/2014/main" id="{0EACE61F-8396-A12C-4FF6-F25E9B47CF7D}"/>
                        </a:ext>
                      </a:extLst>
                    </p:cNvPr>
                    <p:cNvGrpSpPr>
                      <a:grpSpLocks/>
                    </p:cNvGrpSpPr>
                    <p:nvPr/>
                  </p:nvGrpSpPr>
                  <p:grpSpPr bwMode="auto">
                    <a:xfrm>
                      <a:off x="1104" y="1311"/>
                      <a:ext cx="162" cy="288"/>
                      <a:chOff x="1104" y="1056"/>
                      <a:chExt cx="162" cy="288"/>
                    </a:xfrm>
                  </p:grpSpPr>
                  <p:grpSp>
                    <p:nvGrpSpPr>
                      <p:cNvPr id="32115" name="Group 332">
                        <a:extLst>
                          <a:ext uri="{FF2B5EF4-FFF2-40B4-BE49-F238E27FC236}">
                            <a16:creationId xmlns:a16="http://schemas.microsoft.com/office/drawing/2014/main" id="{16919287-311B-83EA-1B80-910C7992A4DC}"/>
                          </a:ext>
                        </a:extLst>
                      </p:cNvPr>
                      <p:cNvGrpSpPr>
                        <a:grpSpLocks/>
                      </p:cNvGrpSpPr>
                      <p:nvPr/>
                    </p:nvGrpSpPr>
                    <p:grpSpPr bwMode="auto">
                      <a:xfrm>
                        <a:off x="1104" y="1056"/>
                        <a:ext cx="162" cy="162"/>
                        <a:chOff x="2784" y="1584"/>
                        <a:chExt cx="192" cy="204"/>
                      </a:xfrm>
                    </p:grpSpPr>
                    <p:sp>
                      <p:nvSpPr>
                        <p:cNvPr id="32121" name="AutoShape 333">
                          <a:extLst>
                            <a:ext uri="{FF2B5EF4-FFF2-40B4-BE49-F238E27FC236}">
                              <a16:creationId xmlns:a16="http://schemas.microsoft.com/office/drawing/2014/main" id="{150532C7-95ED-F60B-62CA-1F18EC225A0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2" name="Oval 334">
                          <a:extLst>
                            <a:ext uri="{FF2B5EF4-FFF2-40B4-BE49-F238E27FC236}">
                              <a16:creationId xmlns:a16="http://schemas.microsoft.com/office/drawing/2014/main" id="{6D727257-47F9-A4DD-0117-3BE60E79951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3" name="Oval 335">
                          <a:extLst>
                            <a:ext uri="{FF2B5EF4-FFF2-40B4-BE49-F238E27FC236}">
                              <a16:creationId xmlns:a16="http://schemas.microsoft.com/office/drawing/2014/main" id="{C5B97DA2-C375-C81D-A368-B7C611F8163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4" name="Oval 336">
                          <a:extLst>
                            <a:ext uri="{FF2B5EF4-FFF2-40B4-BE49-F238E27FC236}">
                              <a16:creationId xmlns:a16="http://schemas.microsoft.com/office/drawing/2014/main" id="{4396C9B4-4F1F-7DFB-82E5-DB2CEEF6FD6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116" name="Group 337">
                        <a:extLst>
                          <a:ext uri="{FF2B5EF4-FFF2-40B4-BE49-F238E27FC236}">
                            <a16:creationId xmlns:a16="http://schemas.microsoft.com/office/drawing/2014/main" id="{D5705A21-CEBC-2656-908E-2076AB04B087}"/>
                          </a:ext>
                        </a:extLst>
                      </p:cNvPr>
                      <p:cNvGrpSpPr>
                        <a:grpSpLocks/>
                      </p:cNvGrpSpPr>
                      <p:nvPr/>
                    </p:nvGrpSpPr>
                    <p:grpSpPr bwMode="auto">
                      <a:xfrm>
                        <a:off x="1104" y="1182"/>
                        <a:ext cx="162" cy="162"/>
                        <a:chOff x="2784" y="1584"/>
                        <a:chExt cx="192" cy="204"/>
                      </a:xfrm>
                    </p:grpSpPr>
                    <p:sp>
                      <p:nvSpPr>
                        <p:cNvPr id="32117" name="AutoShape 338">
                          <a:extLst>
                            <a:ext uri="{FF2B5EF4-FFF2-40B4-BE49-F238E27FC236}">
                              <a16:creationId xmlns:a16="http://schemas.microsoft.com/office/drawing/2014/main" id="{1349B1B4-7FD5-A7B4-1C1E-D8A731A210C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18" name="Oval 339">
                          <a:extLst>
                            <a:ext uri="{FF2B5EF4-FFF2-40B4-BE49-F238E27FC236}">
                              <a16:creationId xmlns:a16="http://schemas.microsoft.com/office/drawing/2014/main" id="{A21E1F1C-3949-2FB5-E2E5-419BC18A2B3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19" name="Oval 340">
                          <a:extLst>
                            <a:ext uri="{FF2B5EF4-FFF2-40B4-BE49-F238E27FC236}">
                              <a16:creationId xmlns:a16="http://schemas.microsoft.com/office/drawing/2014/main" id="{C0A1A094-3FA5-647A-57E3-96903A0D5A7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20" name="Oval 341">
                          <a:extLst>
                            <a:ext uri="{FF2B5EF4-FFF2-40B4-BE49-F238E27FC236}">
                              <a16:creationId xmlns:a16="http://schemas.microsoft.com/office/drawing/2014/main" id="{A8B816D6-E788-6770-1740-BC66BC889F0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2109" name="Line 342">
                  <a:extLst>
                    <a:ext uri="{FF2B5EF4-FFF2-40B4-BE49-F238E27FC236}">
                      <a16:creationId xmlns:a16="http://schemas.microsoft.com/office/drawing/2014/main" id="{7E3145D9-4F67-F0D9-9432-65698850C5EB}"/>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110" name="Freeform 343">
                  <a:extLst>
                    <a:ext uri="{FF2B5EF4-FFF2-40B4-BE49-F238E27FC236}">
                      <a16:creationId xmlns:a16="http://schemas.microsoft.com/office/drawing/2014/main" id="{2E53D6C8-96B8-22F9-4172-7AF183F230F4}"/>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16" name="Group 344">
                <a:extLst>
                  <a:ext uri="{FF2B5EF4-FFF2-40B4-BE49-F238E27FC236}">
                    <a16:creationId xmlns:a16="http://schemas.microsoft.com/office/drawing/2014/main" id="{2692AE87-AE0B-211E-0672-293AD7A9F579}"/>
                  </a:ext>
                </a:extLst>
              </p:cNvPr>
              <p:cNvGrpSpPr>
                <a:grpSpLocks/>
              </p:cNvGrpSpPr>
              <p:nvPr/>
            </p:nvGrpSpPr>
            <p:grpSpPr bwMode="auto">
              <a:xfrm>
                <a:off x="5407" y="2229"/>
                <a:ext cx="92" cy="350"/>
                <a:chOff x="3888" y="2568"/>
                <a:chExt cx="132" cy="369"/>
              </a:xfrm>
            </p:grpSpPr>
            <p:grpSp>
              <p:nvGrpSpPr>
                <p:cNvPr id="32011" name="Group 345">
                  <a:extLst>
                    <a:ext uri="{FF2B5EF4-FFF2-40B4-BE49-F238E27FC236}">
                      <a16:creationId xmlns:a16="http://schemas.microsoft.com/office/drawing/2014/main" id="{5B16DBB9-0D30-EF53-07B3-DF1EB0ED8A3F}"/>
                    </a:ext>
                  </a:extLst>
                </p:cNvPr>
                <p:cNvGrpSpPr>
                  <a:grpSpLocks/>
                </p:cNvGrpSpPr>
                <p:nvPr/>
              </p:nvGrpSpPr>
              <p:grpSpPr bwMode="auto">
                <a:xfrm>
                  <a:off x="3888" y="2604"/>
                  <a:ext cx="48" cy="333"/>
                  <a:chOff x="1104" y="1056"/>
                  <a:chExt cx="162" cy="1053"/>
                </a:xfrm>
              </p:grpSpPr>
              <p:grpSp>
                <p:nvGrpSpPr>
                  <p:cNvPr id="32061" name="Group 346">
                    <a:extLst>
                      <a:ext uri="{FF2B5EF4-FFF2-40B4-BE49-F238E27FC236}">
                        <a16:creationId xmlns:a16="http://schemas.microsoft.com/office/drawing/2014/main" id="{AF59FDE9-A40C-6027-8D63-2D7448D7160C}"/>
                      </a:ext>
                    </a:extLst>
                  </p:cNvPr>
                  <p:cNvGrpSpPr>
                    <a:grpSpLocks/>
                  </p:cNvGrpSpPr>
                  <p:nvPr/>
                </p:nvGrpSpPr>
                <p:grpSpPr bwMode="auto">
                  <a:xfrm>
                    <a:off x="1104" y="1056"/>
                    <a:ext cx="162" cy="543"/>
                    <a:chOff x="1104" y="1056"/>
                    <a:chExt cx="162" cy="543"/>
                  </a:xfrm>
                </p:grpSpPr>
                <p:grpSp>
                  <p:nvGrpSpPr>
                    <p:cNvPr id="32085" name="Group 347">
                      <a:extLst>
                        <a:ext uri="{FF2B5EF4-FFF2-40B4-BE49-F238E27FC236}">
                          <a16:creationId xmlns:a16="http://schemas.microsoft.com/office/drawing/2014/main" id="{AD88FB60-9079-B120-593F-AD09F50A53AA}"/>
                        </a:ext>
                      </a:extLst>
                    </p:cNvPr>
                    <p:cNvGrpSpPr>
                      <a:grpSpLocks/>
                    </p:cNvGrpSpPr>
                    <p:nvPr/>
                  </p:nvGrpSpPr>
                  <p:grpSpPr bwMode="auto">
                    <a:xfrm>
                      <a:off x="1104" y="1056"/>
                      <a:ext cx="162" cy="288"/>
                      <a:chOff x="1104" y="1056"/>
                      <a:chExt cx="162" cy="288"/>
                    </a:xfrm>
                  </p:grpSpPr>
                  <p:grpSp>
                    <p:nvGrpSpPr>
                      <p:cNvPr id="32097" name="Group 348">
                        <a:extLst>
                          <a:ext uri="{FF2B5EF4-FFF2-40B4-BE49-F238E27FC236}">
                            <a16:creationId xmlns:a16="http://schemas.microsoft.com/office/drawing/2014/main" id="{8F7B0681-6E60-7B0F-E7BA-B6C33626C789}"/>
                          </a:ext>
                        </a:extLst>
                      </p:cNvPr>
                      <p:cNvGrpSpPr>
                        <a:grpSpLocks/>
                      </p:cNvGrpSpPr>
                      <p:nvPr/>
                    </p:nvGrpSpPr>
                    <p:grpSpPr bwMode="auto">
                      <a:xfrm>
                        <a:off x="1104" y="1056"/>
                        <a:ext cx="162" cy="162"/>
                        <a:chOff x="2784" y="1584"/>
                        <a:chExt cx="192" cy="204"/>
                      </a:xfrm>
                    </p:grpSpPr>
                    <p:sp>
                      <p:nvSpPr>
                        <p:cNvPr id="32103" name="AutoShape 349">
                          <a:extLst>
                            <a:ext uri="{FF2B5EF4-FFF2-40B4-BE49-F238E27FC236}">
                              <a16:creationId xmlns:a16="http://schemas.microsoft.com/office/drawing/2014/main" id="{C1B9BF11-7DE3-FFEA-3EDA-C1276430FD4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4" name="Oval 350">
                          <a:extLst>
                            <a:ext uri="{FF2B5EF4-FFF2-40B4-BE49-F238E27FC236}">
                              <a16:creationId xmlns:a16="http://schemas.microsoft.com/office/drawing/2014/main" id="{A37EDEEF-44C8-08C8-33F9-E4A01FD48D8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5" name="Oval 351">
                          <a:extLst>
                            <a:ext uri="{FF2B5EF4-FFF2-40B4-BE49-F238E27FC236}">
                              <a16:creationId xmlns:a16="http://schemas.microsoft.com/office/drawing/2014/main" id="{BC9C7EE5-0AEE-B581-7A63-0540F8E7B8A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6" name="Oval 352">
                          <a:extLst>
                            <a:ext uri="{FF2B5EF4-FFF2-40B4-BE49-F238E27FC236}">
                              <a16:creationId xmlns:a16="http://schemas.microsoft.com/office/drawing/2014/main" id="{1369659B-84B1-19D9-17FF-5DE79B3D007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98" name="Group 353">
                        <a:extLst>
                          <a:ext uri="{FF2B5EF4-FFF2-40B4-BE49-F238E27FC236}">
                            <a16:creationId xmlns:a16="http://schemas.microsoft.com/office/drawing/2014/main" id="{008DFE02-5F88-2CED-1E95-C90D59742C45}"/>
                          </a:ext>
                        </a:extLst>
                      </p:cNvPr>
                      <p:cNvGrpSpPr>
                        <a:grpSpLocks/>
                      </p:cNvGrpSpPr>
                      <p:nvPr/>
                    </p:nvGrpSpPr>
                    <p:grpSpPr bwMode="auto">
                      <a:xfrm>
                        <a:off x="1104" y="1182"/>
                        <a:ext cx="162" cy="162"/>
                        <a:chOff x="2784" y="1584"/>
                        <a:chExt cx="192" cy="204"/>
                      </a:xfrm>
                    </p:grpSpPr>
                    <p:sp>
                      <p:nvSpPr>
                        <p:cNvPr id="32099" name="AutoShape 354">
                          <a:extLst>
                            <a:ext uri="{FF2B5EF4-FFF2-40B4-BE49-F238E27FC236}">
                              <a16:creationId xmlns:a16="http://schemas.microsoft.com/office/drawing/2014/main" id="{92FBF358-5C71-F04E-44A3-5518F8D730A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0" name="Oval 355">
                          <a:extLst>
                            <a:ext uri="{FF2B5EF4-FFF2-40B4-BE49-F238E27FC236}">
                              <a16:creationId xmlns:a16="http://schemas.microsoft.com/office/drawing/2014/main" id="{4A48AAFA-4C04-47D0-E8B5-27E52405BD4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1" name="Oval 356">
                          <a:extLst>
                            <a:ext uri="{FF2B5EF4-FFF2-40B4-BE49-F238E27FC236}">
                              <a16:creationId xmlns:a16="http://schemas.microsoft.com/office/drawing/2014/main" id="{D4A8CD0A-9219-C16C-C242-9C24E36157D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102" name="Oval 357">
                          <a:extLst>
                            <a:ext uri="{FF2B5EF4-FFF2-40B4-BE49-F238E27FC236}">
                              <a16:creationId xmlns:a16="http://schemas.microsoft.com/office/drawing/2014/main" id="{9E198311-E396-D53D-BAA8-82A1B8360D8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086" name="Group 358">
                      <a:extLst>
                        <a:ext uri="{FF2B5EF4-FFF2-40B4-BE49-F238E27FC236}">
                          <a16:creationId xmlns:a16="http://schemas.microsoft.com/office/drawing/2014/main" id="{5412A0ED-CA6A-483C-03A2-D3C73AE85231}"/>
                        </a:ext>
                      </a:extLst>
                    </p:cNvPr>
                    <p:cNvGrpSpPr>
                      <a:grpSpLocks/>
                    </p:cNvGrpSpPr>
                    <p:nvPr/>
                  </p:nvGrpSpPr>
                  <p:grpSpPr bwMode="auto">
                    <a:xfrm>
                      <a:off x="1104" y="1311"/>
                      <a:ext cx="162" cy="288"/>
                      <a:chOff x="1104" y="1056"/>
                      <a:chExt cx="162" cy="288"/>
                    </a:xfrm>
                  </p:grpSpPr>
                  <p:grpSp>
                    <p:nvGrpSpPr>
                      <p:cNvPr id="32087" name="Group 359">
                        <a:extLst>
                          <a:ext uri="{FF2B5EF4-FFF2-40B4-BE49-F238E27FC236}">
                            <a16:creationId xmlns:a16="http://schemas.microsoft.com/office/drawing/2014/main" id="{E57EDA28-488F-960D-4F1F-4E5873055B5C}"/>
                          </a:ext>
                        </a:extLst>
                      </p:cNvPr>
                      <p:cNvGrpSpPr>
                        <a:grpSpLocks/>
                      </p:cNvGrpSpPr>
                      <p:nvPr/>
                    </p:nvGrpSpPr>
                    <p:grpSpPr bwMode="auto">
                      <a:xfrm>
                        <a:off x="1104" y="1056"/>
                        <a:ext cx="162" cy="162"/>
                        <a:chOff x="2784" y="1584"/>
                        <a:chExt cx="192" cy="204"/>
                      </a:xfrm>
                    </p:grpSpPr>
                    <p:sp>
                      <p:nvSpPr>
                        <p:cNvPr id="32093" name="AutoShape 360">
                          <a:extLst>
                            <a:ext uri="{FF2B5EF4-FFF2-40B4-BE49-F238E27FC236}">
                              <a16:creationId xmlns:a16="http://schemas.microsoft.com/office/drawing/2014/main" id="{CEA995C0-FACE-A435-712F-C8EDD034603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4" name="Oval 361">
                          <a:extLst>
                            <a:ext uri="{FF2B5EF4-FFF2-40B4-BE49-F238E27FC236}">
                              <a16:creationId xmlns:a16="http://schemas.microsoft.com/office/drawing/2014/main" id="{023D7700-00C0-0857-C4BF-138A57DED28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5" name="Oval 362">
                          <a:extLst>
                            <a:ext uri="{FF2B5EF4-FFF2-40B4-BE49-F238E27FC236}">
                              <a16:creationId xmlns:a16="http://schemas.microsoft.com/office/drawing/2014/main" id="{EFC45FA4-75D5-B5BC-3FA0-6DDFD2267B4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6" name="Oval 363">
                          <a:extLst>
                            <a:ext uri="{FF2B5EF4-FFF2-40B4-BE49-F238E27FC236}">
                              <a16:creationId xmlns:a16="http://schemas.microsoft.com/office/drawing/2014/main" id="{1BC0E0D7-E612-6447-1A34-7D53ED7CCAC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88" name="Group 364">
                        <a:extLst>
                          <a:ext uri="{FF2B5EF4-FFF2-40B4-BE49-F238E27FC236}">
                            <a16:creationId xmlns:a16="http://schemas.microsoft.com/office/drawing/2014/main" id="{39E38A0D-3550-2429-F73A-24802F91E588}"/>
                          </a:ext>
                        </a:extLst>
                      </p:cNvPr>
                      <p:cNvGrpSpPr>
                        <a:grpSpLocks/>
                      </p:cNvGrpSpPr>
                      <p:nvPr/>
                    </p:nvGrpSpPr>
                    <p:grpSpPr bwMode="auto">
                      <a:xfrm>
                        <a:off x="1104" y="1182"/>
                        <a:ext cx="162" cy="162"/>
                        <a:chOff x="2784" y="1584"/>
                        <a:chExt cx="192" cy="204"/>
                      </a:xfrm>
                    </p:grpSpPr>
                    <p:sp>
                      <p:nvSpPr>
                        <p:cNvPr id="32089" name="AutoShape 365">
                          <a:extLst>
                            <a:ext uri="{FF2B5EF4-FFF2-40B4-BE49-F238E27FC236}">
                              <a16:creationId xmlns:a16="http://schemas.microsoft.com/office/drawing/2014/main" id="{05C577C0-471A-AC72-901B-3D441143A6C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0" name="Oval 366">
                          <a:extLst>
                            <a:ext uri="{FF2B5EF4-FFF2-40B4-BE49-F238E27FC236}">
                              <a16:creationId xmlns:a16="http://schemas.microsoft.com/office/drawing/2014/main" id="{6F822650-2C84-6A01-CF59-2E2D7E8644D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1" name="Oval 367">
                          <a:extLst>
                            <a:ext uri="{FF2B5EF4-FFF2-40B4-BE49-F238E27FC236}">
                              <a16:creationId xmlns:a16="http://schemas.microsoft.com/office/drawing/2014/main" id="{FC9E475A-E5C6-995C-661D-123E51D4346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92" name="Oval 368">
                          <a:extLst>
                            <a:ext uri="{FF2B5EF4-FFF2-40B4-BE49-F238E27FC236}">
                              <a16:creationId xmlns:a16="http://schemas.microsoft.com/office/drawing/2014/main" id="{57235C32-5391-CB9D-9B5B-5B6B8A38255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062" name="Group 369">
                    <a:extLst>
                      <a:ext uri="{FF2B5EF4-FFF2-40B4-BE49-F238E27FC236}">
                        <a16:creationId xmlns:a16="http://schemas.microsoft.com/office/drawing/2014/main" id="{7454ED4D-0F86-C166-6E57-4B80379E0A99}"/>
                      </a:ext>
                    </a:extLst>
                  </p:cNvPr>
                  <p:cNvGrpSpPr>
                    <a:grpSpLocks/>
                  </p:cNvGrpSpPr>
                  <p:nvPr/>
                </p:nvGrpSpPr>
                <p:grpSpPr bwMode="auto">
                  <a:xfrm>
                    <a:off x="1104" y="1566"/>
                    <a:ext cx="162" cy="543"/>
                    <a:chOff x="1104" y="1056"/>
                    <a:chExt cx="162" cy="543"/>
                  </a:xfrm>
                </p:grpSpPr>
                <p:grpSp>
                  <p:nvGrpSpPr>
                    <p:cNvPr id="32063" name="Group 370">
                      <a:extLst>
                        <a:ext uri="{FF2B5EF4-FFF2-40B4-BE49-F238E27FC236}">
                          <a16:creationId xmlns:a16="http://schemas.microsoft.com/office/drawing/2014/main" id="{B339F5EF-EF04-521F-37D0-F8D6123930AE}"/>
                        </a:ext>
                      </a:extLst>
                    </p:cNvPr>
                    <p:cNvGrpSpPr>
                      <a:grpSpLocks/>
                    </p:cNvGrpSpPr>
                    <p:nvPr/>
                  </p:nvGrpSpPr>
                  <p:grpSpPr bwMode="auto">
                    <a:xfrm>
                      <a:off x="1104" y="1056"/>
                      <a:ext cx="162" cy="288"/>
                      <a:chOff x="1104" y="1056"/>
                      <a:chExt cx="162" cy="288"/>
                    </a:xfrm>
                  </p:grpSpPr>
                  <p:grpSp>
                    <p:nvGrpSpPr>
                      <p:cNvPr id="32075" name="Group 371">
                        <a:extLst>
                          <a:ext uri="{FF2B5EF4-FFF2-40B4-BE49-F238E27FC236}">
                            <a16:creationId xmlns:a16="http://schemas.microsoft.com/office/drawing/2014/main" id="{F2A34C18-6A74-4E66-CF1B-20DA9252E09C}"/>
                          </a:ext>
                        </a:extLst>
                      </p:cNvPr>
                      <p:cNvGrpSpPr>
                        <a:grpSpLocks/>
                      </p:cNvGrpSpPr>
                      <p:nvPr/>
                    </p:nvGrpSpPr>
                    <p:grpSpPr bwMode="auto">
                      <a:xfrm>
                        <a:off x="1104" y="1056"/>
                        <a:ext cx="162" cy="162"/>
                        <a:chOff x="2784" y="1584"/>
                        <a:chExt cx="192" cy="204"/>
                      </a:xfrm>
                    </p:grpSpPr>
                    <p:sp>
                      <p:nvSpPr>
                        <p:cNvPr id="32081" name="AutoShape 372">
                          <a:extLst>
                            <a:ext uri="{FF2B5EF4-FFF2-40B4-BE49-F238E27FC236}">
                              <a16:creationId xmlns:a16="http://schemas.microsoft.com/office/drawing/2014/main" id="{34A11C63-5690-E748-DC59-FC6730F9094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82" name="Oval 373">
                          <a:extLst>
                            <a:ext uri="{FF2B5EF4-FFF2-40B4-BE49-F238E27FC236}">
                              <a16:creationId xmlns:a16="http://schemas.microsoft.com/office/drawing/2014/main" id="{CEFD5E26-21DA-BF1B-BB5F-78EEA951ABA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83" name="Oval 374">
                          <a:extLst>
                            <a:ext uri="{FF2B5EF4-FFF2-40B4-BE49-F238E27FC236}">
                              <a16:creationId xmlns:a16="http://schemas.microsoft.com/office/drawing/2014/main" id="{C926391A-AE2C-3C83-A285-8A84B7E29C5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84" name="Oval 375">
                          <a:extLst>
                            <a:ext uri="{FF2B5EF4-FFF2-40B4-BE49-F238E27FC236}">
                              <a16:creationId xmlns:a16="http://schemas.microsoft.com/office/drawing/2014/main" id="{E148B1E1-8F60-D39A-D9BD-CA95BB630AF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76" name="Group 376">
                        <a:extLst>
                          <a:ext uri="{FF2B5EF4-FFF2-40B4-BE49-F238E27FC236}">
                            <a16:creationId xmlns:a16="http://schemas.microsoft.com/office/drawing/2014/main" id="{7BB4BE9B-2290-82F0-629C-E201420E81A3}"/>
                          </a:ext>
                        </a:extLst>
                      </p:cNvPr>
                      <p:cNvGrpSpPr>
                        <a:grpSpLocks/>
                      </p:cNvGrpSpPr>
                      <p:nvPr/>
                    </p:nvGrpSpPr>
                    <p:grpSpPr bwMode="auto">
                      <a:xfrm>
                        <a:off x="1104" y="1182"/>
                        <a:ext cx="162" cy="162"/>
                        <a:chOff x="2784" y="1584"/>
                        <a:chExt cx="192" cy="204"/>
                      </a:xfrm>
                    </p:grpSpPr>
                    <p:sp>
                      <p:nvSpPr>
                        <p:cNvPr id="32077" name="AutoShape 377">
                          <a:extLst>
                            <a:ext uri="{FF2B5EF4-FFF2-40B4-BE49-F238E27FC236}">
                              <a16:creationId xmlns:a16="http://schemas.microsoft.com/office/drawing/2014/main" id="{6165FC9E-B02E-51C1-3E93-5B9E60CBB09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8" name="Oval 378">
                          <a:extLst>
                            <a:ext uri="{FF2B5EF4-FFF2-40B4-BE49-F238E27FC236}">
                              <a16:creationId xmlns:a16="http://schemas.microsoft.com/office/drawing/2014/main" id="{4B343A5C-FAEC-CDFC-E7EF-A90D42DF54B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9" name="Oval 379">
                          <a:extLst>
                            <a:ext uri="{FF2B5EF4-FFF2-40B4-BE49-F238E27FC236}">
                              <a16:creationId xmlns:a16="http://schemas.microsoft.com/office/drawing/2014/main" id="{AF805B6E-BED7-83E8-DEE1-662DE94438E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80" name="Oval 380">
                          <a:extLst>
                            <a:ext uri="{FF2B5EF4-FFF2-40B4-BE49-F238E27FC236}">
                              <a16:creationId xmlns:a16="http://schemas.microsoft.com/office/drawing/2014/main" id="{51AB6368-7C41-F678-2472-7F3138A8795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064" name="Group 381">
                      <a:extLst>
                        <a:ext uri="{FF2B5EF4-FFF2-40B4-BE49-F238E27FC236}">
                          <a16:creationId xmlns:a16="http://schemas.microsoft.com/office/drawing/2014/main" id="{6390CD4C-31BE-F0F8-F7C5-65DD251F51A2}"/>
                        </a:ext>
                      </a:extLst>
                    </p:cNvPr>
                    <p:cNvGrpSpPr>
                      <a:grpSpLocks/>
                    </p:cNvGrpSpPr>
                    <p:nvPr/>
                  </p:nvGrpSpPr>
                  <p:grpSpPr bwMode="auto">
                    <a:xfrm>
                      <a:off x="1104" y="1311"/>
                      <a:ext cx="162" cy="288"/>
                      <a:chOff x="1104" y="1056"/>
                      <a:chExt cx="162" cy="288"/>
                    </a:xfrm>
                  </p:grpSpPr>
                  <p:grpSp>
                    <p:nvGrpSpPr>
                      <p:cNvPr id="32065" name="Group 382">
                        <a:extLst>
                          <a:ext uri="{FF2B5EF4-FFF2-40B4-BE49-F238E27FC236}">
                            <a16:creationId xmlns:a16="http://schemas.microsoft.com/office/drawing/2014/main" id="{5AC72BD7-469E-6D5D-622E-5939B3768F39}"/>
                          </a:ext>
                        </a:extLst>
                      </p:cNvPr>
                      <p:cNvGrpSpPr>
                        <a:grpSpLocks/>
                      </p:cNvGrpSpPr>
                      <p:nvPr/>
                    </p:nvGrpSpPr>
                    <p:grpSpPr bwMode="auto">
                      <a:xfrm>
                        <a:off x="1104" y="1056"/>
                        <a:ext cx="162" cy="162"/>
                        <a:chOff x="2784" y="1584"/>
                        <a:chExt cx="192" cy="204"/>
                      </a:xfrm>
                    </p:grpSpPr>
                    <p:sp>
                      <p:nvSpPr>
                        <p:cNvPr id="32071" name="AutoShape 383">
                          <a:extLst>
                            <a:ext uri="{FF2B5EF4-FFF2-40B4-BE49-F238E27FC236}">
                              <a16:creationId xmlns:a16="http://schemas.microsoft.com/office/drawing/2014/main" id="{94BF7264-676D-E390-DEAD-C28100AF084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2" name="Oval 384">
                          <a:extLst>
                            <a:ext uri="{FF2B5EF4-FFF2-40B4-BE49-F238E27FC236}">
                              <a16:creationId xmlns:a16="http://schemas.microsoft.com/office/drawing/2014/main" id="{3BBDF1E9-CC52-B3AE-670A-ED7BF076729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3" name="Oval 385">
                          <a:extLst>
                            <a:ext uri="{FF2B5EF4-FFF2-40B4-BE49-F238E27FC236}">
                              <a16:creationId xmlns:a16="http://schemas.microsoft.com/office/drawing/2014/main" id="{AA9C37C5-B0F5-8F6B-BDE5-205958ADACC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4" name="Oval 386">
                          <a:extLst>
                            <a:ext uri="{FF2B5EF4-FFF2-40B4-BE49-F238E27FC236}">
                              <a16:creationId xmlns:a16="http://schemas.microsoft.com/office/drawing/2014/main" id="{947E16A6-B379-59AB-562A-BB52163FB27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66" name="Group 387">
                        <a:extLst>
                          <a:ext uri="{FF2B5EF4-FFF2-40B4-BE49-F238E27FC236}">
                            <a16:creationId xmlns:a16="http://schemas.microsoft.com/office/drawing/2014/main" id="{6019366C-9BBB-00AA-285E-DB2EC1031607}"/>
                          </a:ext>
                        </a:extLst>
                      </p:cNvPr>
                      <p:cNvGrpSpPr>
                        <a:grpSpLocks/>
                      </p:cNvGrpSpPr>
                      <p:nvPr/>
                    </p:nvGrpSpPr>
                    <p:grpSpPr bwMode="auto">
                      <a:xfrm>
                        <a:off x="1104" y="1182"/>
                        <a:ext cx="162" cy="162"/>
                        <a:chOff x="2784" y="1584"/>
                        <a:chExt cx="192" cy="204"/>
                      </a:xfrm>
                    </p:grpSpPr>
                    <p:sp>
                      <p:nvSpPr>
                        <p:cNvPr id="32067" name="AutoShape 388">
                          <a:extLst>
                            <a:ext uri="{FF2B5EF4-FFF2-40B4-BE49-F238E27FC236}">
                              <a16:creationId xmlns:a16="http://schemas.microsoft.com/office/drawing/2014/main" id="{8A8D77C0-4ACE-F3D4-43B6-E85114C05F6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68" name="Oval 389">
                          <a:extLst>
                            <a:ext uri="{FF2B5EF4-FFF2-40B4-BE49-F238E27FC236}">
                              <a16:creationId xmlns:a16="http://schemas.microsoft.com/office/drawing/2014/main" id="{13490FD3-79E9-8565-C8DD-DF4C56BE605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69" name="Oval 390">
                          <a:extLst>
                            <a:ext uri="{FF2B5EF4-FFF2-40B4-BE49-F238E27FC236}">
                              <a16:creationId xmlns:a16="http://schemas.microsoft.com/office/drawing/2014/main" id="{0227CC5A-BFAC-816E-28C3-6DD6BDFC7D5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70" name="Oval 391">
                          <a:extLst>
                            <a:ext uri="{FF2B5EF4-FFF2-40B4-BE49-F238E27FC236}">
                              <a16:creationId xmlns:a16="http://schemas.microsoft.com/office/drawing/2014/main" id="{5BF998CC-CC98-F79E-9E1E-E3798DCA5AD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2012" name="Group 392">
                  <a:extLst>
                    <a:ext uri="{FF2B5EF4-FFF2-40B4-BE49-F238E27FC236}">
                      <a16:creationId xmlns:a16="http://schemas.microsoft.com/office/drawing/2014/main" id="{A8CC5A58-E1FF-E138-73BF-EB4F891971CF}"/>
                    </a:ext>
                  </a:extLst>
                </p:cNvPr>
                <p:cNvGrpSpPr>
                  <a:grpSpLocks/>
                </p:cNvGrpSpPr>
                <p:nvPr/>
              </p:nvGrpSpPr>
              <p:grpSpPr bwMode="auto">
                <a:xfrm>
                  <a:off x="3972" y="2604"/>
                  <a:ext cx="48" cy="333"/>
                  <a:chOff x="1104" y="1056"/>
                  <a:chExt cx="162" cy="1053"/>
                </a:xfrm>
              </p:grpSpPr>
              <p:grpSp>
                <p:nvGrpSpPr>
                  <p:cNvPr id="32015" name="Group 393">
                    <a:extLst>
                      <a:ext uri="{FF2B5EF4-FFF2-40B4-BE49-F238E27FC236}">
                        <a16:creationId xmlns:a16="http://schemas.microsoft.com/office/drawing/2014/main" id="{3B1BDA3A-A8F8-D05B-D199-D0B7B0A31EEB}"/>
                      </a:ext>
                    </a:extLst>
                  </p:cNvPr>
                  <p:cNvGrpSpPr>
                    <a:grpSpLocks/>
                  </p:cNvGrpSpPr>
                  <p:nvPr/>
                </p:nvGrpSpPr>
                <p:grpSpPr bwMode="auto">
                  <a:xfrm>
                    <a:off x="1104" y="1056"/>
                    <a:ext cx="162" cy="543"/>
                    <a:chOff x="1104" y="1056"/>
                    <a:chExt cx="162" cy="543"/>
                  </a:xfrm>
                </p:grpSpPr>
                <p:grpSp>
                  <p:nvGrpSpPr>
                    <p:cNvPr id="32039" name="Group 394">
                      <a:extLst>
                        <a:ext uri="{FF2B5EF4-FFF2-40B4-BE49-F238E27FC236}">
                          <a16:creationId xmlns:a16="http://schemas.microsoft.com/office/drawing/2014/main" id="{CFAC5AC6-E5F8-5CDA-F0C7-7C7084D8A96E}"/>
                        </a:ext>
                      </a:extLst>
                    </p:cNvPr>
                    <p:cNvGrpSpPr>
                      <a:grpSpLocks/>
                    </p:cNvGrpSpPr>
                    <p:nvPr/>
                  </p:nvGrpSpPr>
                  <p:grpSpPr bwMode="auto">
                    <a:xfrm>
                      <a:off x="1104" y="1056"/>
                      <a:ext cx="162" cy="288"/>
                      <a:chOff x="1104" y="1056"/>
                      <a:chExt cx="162" cy="288"/>
                    </a:xfrm>
                  </p:grpSpPr>
                  <p:grpSp>
                    <p:nvGrpSpPr>
                      <p:cNvPr id="32051" name="Group 395">
                        <a:extLst>
                          <a:ext uri="{FF2B5EF4-FFF2-40B4-BE49-F238E27FC236}">
                            <a16:creationId xmlns:a16="http://schemas.microsoft.com/office/drawing/2014/main" id="{CEF486D4-C47D-65D8-233E-C0A6F90A8644}"/>
                          </a:ext>
                        </a:extLst>
                      </p:cNvPr>
                      <p:cNvGrpSpPr>
                        <a:grpSpLocks/>
                      </p:cNvGrpSpPr>
                      <p:nvPr/>
                    </p:nvGrpSpPr>
                    <p:grpSpPr bwMode="auto">
                      <a:xfrm>
                        <a:off x="1104" y="1056"/>
                        <a:ext cx="162" cy="162"/>
                        <a:chOff x="2784" y="1584"/>
                        <a:chExt cx="192" cy="204"/>
                      </a:xfrm>
                    </p:grpSpPr>
                    <p:sp>
                      <p:nvSpPr>
                        <p:cNvPr id="32057" name="AutoShape 396">
                          <a:extLst>
                            <a:ext uri="{FF2B5EF4-FFF2-40B4-BE49-F238E27FC236}">
                              <a16:creationId xmlns:a16="http://schemas.microsoft.com/office/drawing/2014/main" id="{067AED73-63F8-6311-1BC1-48B4722F079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8" name="Oval 397">
                          <a:extLst>
                            <a:ext uri="{FF2B5EF4-FFF2-40B4-BE49-F238E27FC236}">
                              <a16:creationId xmlns:a16="http://schemas.microsoft.com/office/drawing/2014/main" id="{B01A3735-91E5-04B0-E6B0-F7248A5ECB1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9" name="Oval 398">
                          <a:extLst>
                            <a:ext uri="{FF2B5EF4-FFF2-40B4-BE49-F238E27FC236}">
                              <a16:creationId xmlns:a16="http://schemas.microsoft.com/office/drawing/2014/main" id="{950592B7-FF4E-1947-5774-A840372433E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60" name="Oval 399">
                          <a:extLst>
                            <a:ext uri="{FF2B5EF4-FFF2-40B4-BE49-F238E27FC236}">
                              <a16:creationId xmlns:a16="http://schemas.microsoft.com/office/drawing/2014/main" id="{DB9DD267-0DD7-22EA-07C4-A8A5C5816F8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52" name="Group 400">
                        <a:extLst>
                          <a:ext uri="{FF2B5EF4-FFF2-40B4-BE49-F238E27FC236}">
                            <a16:creationId xmlns:a16="http://schemas.microsoft.com/office/drawing/2014/main" id="{CD522E5B-D895-A0CB-2FD4-10CFEA8D25EC}"/>
                          </a:ext>
                        </a:extLst>
                      </p:cNvPr>
                      <p:cNvGrpSpPr>
                        <a:grpSpLocks/>
                      </p:cNvGrpSpPr>
                      <p:nvPr/>
                    </p:nvGrpSpPr>
                    <p:grpSpPr bwMode="auto">
                      <a:xfrm>
                        <a:off x="1104" y="1182"/>
                        <a:ext cx="162" cy="162"/>
                        <a:chOff x="2784" y="1584"/>
                        <a:chExt cx="192" cy="204"/>
                      </a:xfrm>
                    </p:grpSpPr>
                    <p:sp>
                      <p:nvSpPr>
                        <p:cNvPr id="32053" name="AutoShape 401">
                          <a:extLst>
                            <a:ext uri="{FF2B5EF4-FFF2-40B4-BE49-F238E27FC236}">
                              <a16:creationId xmlns:a16="http://schemas.microsoft.com/office/drawing/2014/main" id="{8F050C26-D543-C1F0-CE77-9DE09801F0F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4" name="Oval 402">
                          <a:extLst>
                            <a:ext uri="{FF2B5EF4-FFF2-40B4-BE49-F238E27FC236}">
                              <a16:creationId xmlns:a16="http://schemas.microsoft.com/office/drawing/2014/main" id="{327E8644-74BC-42F5-2A6A-D8A54F0D072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5" name="Oval 403">
                          <a:extLst>
                            <a:ext uri="{FF2B5EF4-FFF2-40B4-BE49-F238E27FC236}">
                              <a16:creationId xmlns:a16="http://schemas.microsoft.com/office/drawing/2014/main" id="{6288678B-BC07-A7CB-82C7-217A53A87A0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6" name="Oval 404">
                          <a:extLst>
                            <a:ext uri="{FF2B5EF4-FFF2-40B4-BE49-F238E27FC236}">
                              <a16:creationId xmlns:a16="http://schemas.microsoft.com/office/drawing/2014/main" id="{82C8866C-9BDA-F5C8-C18C-6999EAEEF23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040" name="Group 405">
                      <a:extLst>
                        <a:ext uri="{FF2B5EF4-FFF2-40B4-BE49-F238E27FC236}">
                          <a16:creationId xmlns:a16="http://schemas.microsoft.com/office/drawing/2014/main" id="{0E05A919-ED42-F336-E425-BE6A905B8660}"/>
                        </a:ext>
                      </a:extLst>
                    </p:cNvPr>
                    <p:cNvGrpSpPr>
                      <a:grpSpLocks/>
                    </p:cNvGrpSpPr>
                    <p:nvPr/>
                  </p:nvGrpSpPr>
                  <p:grpSpPr bwMode="auto">
                    <a:xfrm>
                      <a:off x="1104" y="1311"/>
                      <a:ext cx="162" cy="288"/>
                      <a:chOff x="1104" y="1056"/>
                      <a:chExt cx="162" cy="288"/>
                    </a:xfrm>
                  </p:grpSpPr>
                  <p:grpSp>
                    <p:nvGrpSpPr>
                      <p:cNvPr id="32041" name="Group 406">
                        <a:extLst>
                          <a:ext uri="{FF2B5EF4-FFF2-40B4-BE49-F238E27FC236}">
                            <a16:creationId xmlns:a16="http://schemas.microsoft.com/office/drawing/2014/main" id="{12D0F014-5706-00B4-CC6F-52E60999F93A}"/>
                          </a:ext>
                        </a:extLst>
                      </p:cNvPr>
                      <p:cNvGrpSpPr>
                        <a:grpSpLocks/>
                      </p:cNvGrpSpPr>
                      <p:nvPr/>
                    </p:nvGrpSpPr>
                    <p:grpSpPr bwMode="auto">
                      <a:xfrm>
                        <a:off x="1104" y="1056"/>
                        <a:ext cx="162" cy="162"/>
                        <a:chOff x="2784" y="1584"/>
                        <a:chExt cx="192" cy="204"/>
                      </a:xfrm>
                    </p:grpSpPr>
                    <p:sp>
                      <p:nvSpPr>
                        <p:cNvPr id="32047" name="AutoShape 407">
                          <a:extLst>
                            <a:ext uri="{FF2B5EF4-FFF2-40B4-BE49-F238E27FC236}">
                              <a16:creationId xmlns:a16="http://schemas.microsoft.com/office/drawing/2014/main" id="{B265F975-3CF1-963B-9058-4880EC792E5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48" name="Oval 408">
                          <a:extLst>
                            <a:ext uri="{FF2B5EF4-FFF2-40B4-BE49-F238E27FC236}">
                              <a16:creationId xmlns:a16="http://schemas.microsoft.com/office/drawing/2014/main" id="{CD4903C5-66DE-FED0-C06C-7AE556BC956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49" name="Oval 409">
                          <a:extLst>
                            <a:ext uri="{FF2B5EF4-FFF2-40B4-BE49-F238E27FC236}">
                              <a16:creationId xmlns:a16="http://schemas.microsoft.com/office/drawing/2014/main" id="{BA5291D0-2CAF-4ECF-B589-150857B2199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50" name="Oval 410">
                          <a:extLst>
                            <a:ext uri="{FF2B5EF4-FFF2-40B4-BE49-F238E27FC236}">
                              <a16:creationId xmlns:a16="http://schemas.microsoft.com/office/drawing/2014/main" id="{CBC0A18A-C9DF-7739-5737-E3935D1BEE6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42" name="Group 411">
                        <a:extLst>
                          <a:ext uri="{FF2B5EF4-FFF2-40B4-BE49-F238E27FC236}">
                            <a16:creationId xmlns:a16="http://schemas.microsoft.com/office/drawing/2014/main" id="{41E654BD-391D-CF83-3918-2C092577E0C3}"/>
                          </a:ext>
                        </a:extLst>
                      </p:cNvPr>
                      <p:cNvGrpSpPr>
                        <a:grpSpLocks/>
                      </p:cNvGrpSpPr>
                      <p:nvPr/>
                    </p:nvGrpSpPr>
                    <p:grpSpPr bwMode="auto">
                      <a:xfrm>
                        <a:off x="1104" y="1182"/>
                        <a:ext cx="162" cy="162"/>
                        <a:chOff x="2784" y="1584"/>
                        <a:chExt cx="192" cy="204"/>
                      </a:xfrm>
                    </p:grpSpPr>
                    <p:sp>
                      <p:nvSpPr>
                        <p:cNvPr id="32043" name="AutoShape 412">
                          <a:extLst>
                            <a:ext uri="{FF2B5EF4-FFF2-40B4-BE49-F238E27FC236}">
                              <a16:creationId xmlns:a16="http://schemas.microsoft.com/office/drawing/2014/main" id="{E3473B90-A7FD-07D6-C73A-DEBC15E4FE1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44" name="Oval 413">
                          <a:extLst>
                            <a:ext uri="{FF2B5EF4-FFF2-40B4-BE49-F238E27FC236}">
                              <a16:creationId xmlns:a16="http://schemas.microsoft.com/office/drawing/2014/main" id="{4CC0A4FE-C5C6-64B5-277D-8EFE8F4BE2B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45" name="Oval 414">
                          <a:extLst>
                            <a:ext uri="{FF2B5EF4-FFF2-40B4-BE49-F238E27FC236}">
                              <a16:creationId xmlns:a16="http://schemas.microsoft.com/office/drawing/2014/main" id="{506EF687-383A-D1D2-125B-B5CAD8C84BA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46" name="Oval 415">
                          <a:extLst>
                            <a:ext uri="{FF2B5EF4-FFF2-40B4-BE49-F238E27FC236}">
                              <a16:creationId xmlns:a16="http://schemas.microsoft.com/office/drawing/2014/main" id="{36F00B2D-E15A-FE55-B669-171A23F504B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2016" name="Group 416">
                    <a:extLst>
                      <a:ext uri="{FF2B5EF4-FFF2-40B4-BE49-F238E27FC236}">
                        <a16:creationId xmlns:a16="http://schemas.microsoft.com/office/drawing/2014/main" id="{BFC5D575-A085-8593-2B0F-30AF281CA395}"/>
                      </a:ext>
                    </a:extLst>
                  </p:cNvPr>
                  <p:cNvGrpSpPr>
                    <a:grpSpLocks/>
                  </p:cNvGrpSpPr>
                  <p:nvPr/>
                </p:nvGrpSpPr>
                <p:grpSpPr bwMode="auto">
                  <a:xfrm>
                    <a:off x="1104" y="1566"/>
                    <a:ext cx="162" cy="543"/>
                    <a:chOff x="1104" y="1056"/>
                    <a:chExt cx="162" cy="543"/>
                  </a:xfrm>
                </p:grpSpPr>
                <p:grpSp>
                  <p:nvGrpSpPr>
                    <p:cNvPr id="32017" name="Group 417">
                      <a:extLst>
                        <a:ext uri="{FF2B5EF4-FFF2-40B4-BE49-F238E27FC236}">
                          <a16:creationId xmlns:a16="http://schemas.microsoft.com/office/drawing/2014/main" id="{45475EB5-5617-2D25-70EF-B7A5AFB1AED4}"/>
                        </a:ext>
                      </a:extLst>
                    </p:cNvPr>
                    <p:cNvGrpSpPr>
                      <a:grpSpLocks/>
                    </p:cNvGrpSpPr>
                    <p:nvPr/>
                  </p:nvGrpSpPr>
                  <p:grpSpPr bwMode="auto">
                    <a:xfrm>
                      <a:off x="1104" y="1056"/>
                      <a:ext cx="162" cy="288"/>
                      <a:chOff x="1104" y="1056"/>
                      <a:chExt cx="162" cy="288"/>
                    </a:xfrm>
                  </p:grpSpPr>
                  <p:grpSp>
                    <p:nvGrpSpPr>
                      <p:cNvPr id="32029" name="Group 418">
                        <a:extLst>
                          <a:ext uri="{FF2B5EF4-FFF2-40B4-BE49-F238E27FC236}">
                            <a16:creationId xmlns:a16="http://schemas.microsoft.com/office/drawing/2014/main" id="{A4230528-0A76-CA49-F598-4A0920FD2338}"/>
                          </a:ext>
                        </a:extLst>
                      </p:cNvPr>
                      <p:cNvGrpSpPr>
                        <a:grpSpLocks/>
                      </p:cNvGrpSpPr>
                      <p:nvPr/>
                    </p:nvGrpSpPr>
                    <p:grpSpPr bwMode="auto">
                      <a:xfrm>
                        <a:off x="1104" y="1056"/>
                        <a:ext cx="162" cy="162"/>
                        <a:chOff x="2784" y="1584"/>
                        <a:chExt cx="192" cy="204"/>
                      </a:xfrm>
                    </p:grpSpPr>
                    <p:sp>
                      <p:nvSpPr>
                        <p:cNvPr id="32035" name="AutoShape 419">
                          <a:extLst>
                            <a:ext uri="{FF2B5EF4-FFF2-40B4-BE49-F238E27FC236}">
                              <a16:creationId xmlns:a16="http://schemas.microsoft.com/office/drawing/2014/main" id="{F2AA7D7D-46BC-74D3-75AF-981ED32E85E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6" name="Oval 420">
                          <a:extLst>
                            <a:ext uri="{FF2B5EF4-FFF2-40B4-BE49-F238E27FC236}">
                              <a16:creationId xmlns:a16="http://schemas.microsoft.com/office/drawing/2014/main" id="{009387DA-EA87-274E-1607-EDC06B94E9C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7" name="Oval 421">
                          <a:extLst>
                            <a:ext uri="{FF2B5EF4-FFF2-40B4-BE49-F238E27FC236}">
                              <a16:creationId xmlns:a16="http://schemas.microsoft.com/office/drawing/2014/main" id="{E97A7547-E388-10D4-7C2C-23791931987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8" name="Oval 422">
                          <a:extLst>
                            <a:ext uri="{FF2B5EF4-FFF2-40B4-BE49-F238E27FC236}">
                              <a16:creationId xmlns:a16="http://schemas.microsoft.com/office/drawing/2014/main" id="{46C454EB-E06E-D2E1-7A2F-53E6C76A734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30" name="Group 423">
                        <a:extLst>
                          <a:ext uri="{FF2B5EF4-FFF2-40B4-BE49-F238E27FC236}">
                            <a16:creationId xmlns:a16="http://schemas.microsoft.com/office/drawing/2014/main" id="{FE7B93F4-3AFF-188D-B41D-B67E876AD8F9}"/>
                          </a:ext>
                        </a:extLst>
                      </p:cNvPr>
                      <p:cNvGrpSpPr>
                        <a:grpSpLocks/>
                      </p:cNvGrpSpPr>
                      <p:nvPr/>
                    </p:nvGrpSpPr>
                    <p:grpSpPr bwMode="auto">
                      <a:xfrm>
                        <a:off x="1104" y="1182"/>
                        <a:ext cx="162" cy="162"/>
                        <a:chOff x="2784" y="1584"/>
                        <a:chExt cx="192" cy="204"/>
                      </a:xfrm>
                    </p:grpSpPr>
                    <p:sp>
                      <p:nvSpPr>
                        <p:cNvPr id="32031" name="AutoShape 424">
                          <a:extLst>
                            <a:ext uri="{FF2B5EF4-FFF2-40B4-BE49-F238E27FC236}">
                              <a16:creationId xmlns:a16="http://schemas.microsoft.com/office/drawing/2014/main" id="{66F3E663-759C-EA9D-1972-4EF7C8EF733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2" name="Oval 425">
                          <a:extLst>
                            <a:ext uri="{FF2B5EF4-FFF2-40B4-BE49-F238E27FC236}">
                              <a16:creationId xmlns:a16="http://schemas.microsoft.com/office/drawing/2014/main" id="{2B4E814C-DC99-CF12-40B7-2ED3915D8B6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3" name="Oval 426">
                          <a:extLst>
                            <a:ext uri="{FF2B5EF4-FFF2-40B4-BE49-F238E27FC236}">
                              <a16:creationId xmlns:a16="http://schemas.microsoft.com/office/drawing/2014/main" id="{B721EF9B-1BA1-AD68-32BE-1F8A12B6AAC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34" name="Oval 427">
                          <a:extLst>
                            <a:ext uri="{FF2B5EF4-FFF2-40B4-BE49-F238E27FC236}">
                              <a16:creationId xmlns:a16="http://schemas.microsoft.com/office/drawing/2014/main" id="{C5B22F82-729B-DA83-0FDD-60516F9548C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2018" name="Group 428">
                      <a:extLst>
                        <a:ext uri="{FF2B5EF4-FFF2-40B4-BE49-F238E27FC236}">
                          <a16:creationId xmlns:a16="http://schemas.microsoft.com/office/drawing/2014/main" id="{B04D72A9-0D77-8668-121B-33B10EC3E196}"/>
                        </a:ext>
                      </a:extLst>
                    </p:cNvPr>
                    <p:cNvGrpSpPr>
                      <a:grpSpLocks/>
                    </p:cNvGrpSpPr>
                    <p:nvPr/>
                  </p:nvGrpSpPr>
                  <p:grpSpPr bwMode="auto">
                    <a:xfrm>
                      <a:off x="1104" y="1311"/>
                      <a:ext cx="162" cy="288"/>
                      <a:chOff x="1104" y="1056"/>
                      <a:chExt cx="162" cy="288"/>
                    </a:xfrm>
                  </p:grpSpPr>
                  <p:grpSp>
                    <p:nvGrpSpPr>
                      <p:cNvPr id="32019" name="Group 429">
                        <a:extLst>
                          <a:ext uri="{FF2B5EF4-FFF2-40B4-BE49-F238E27FC236}">
                            <a16:creationId xmlns:a16="http://schemas.microsoft.com/office/drawing/2014/main" id="{31CD0827-9F21-FB73-50A3-60BFDAD9E271}"/>
                          </a:ext>
                        </a:extLst>
                      </p:cNvPr>
                      <p:cNvGrpSpPr>
                        <a:grpSpLocks/>
                      </p:cNvGrpSpPr>
                      <p:nvPr/>
                    </p:nvGrpSpPr>
                    <p:grpSpPr bwMode="auto">
                      <a:xfrm>
                        <a:off x="1104" y="1056"/>
                        <a:ext cx="162" cy="162"/>
                        <a:chOff x="2784" y="1584"/>
                        <a:chExt cx="192" cy="204"/>
                      </a:xfrm>
                    </p:grpSpPr>
                    <p:sp>
                      <p:nvSpPr>
                        <p:cNvPr id="32025" name="AutoShape 430">
                          <a:extLst>
                            <a:ext uri="{FF2B5EF4-FFF2-40B4-BE49-F238E27FC236}">
                              <a16:creationId xmlns:a16="http://schemas.microsoft.com/office/drawing/2014/main" id="{E6C63411-2BB1-983B-4D4E-A7129CA9477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6" name="Oval 431">
                          <a:extLst>
                            <a:ext uri="{FF2B5EF4-FFF2-40B4-BE49-F238E27FC236}">
                              <a16:creationId xmlns:a16="http://schemas.microsoft.com/office/drawing/2014/main" id="{4BE3E034-5A1B-4FB6-ACBE-44A20F58F9A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7" name="Oval 432">
                          <a:extLst>
                            <a:ext uri="{FF2B5EF4-FFF2-40B4-BE49-F238E27FC236}">
                              <a16:creationId xmlns:a16="http://schemas.microsoft.com/office/drawing/2014/main" id="{6C23818B-B134-F078-1F96-99DD26B0F50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8" name="Oval 433">
                          <a:extLst>
                            <a:ext uri="{FF2B5EF4-FFF2-40B4-BE49-F238E27FC236}">
                              <a16:creationId xmlns:a16="http://schemas.microsoft.com/office/drawing/2014/main" id="{2E873CEE-C457-BDEF-59DA-8941B8A657E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20" name="Group 434">
                        <a:extLst>
                          <a:ext uri="{FF2B5EF4-FFF2-40B4-BE49-F238E27FC236}">
                            <a16:creationId xmlns:a16="http://schemas.microsoft.com/office/drawing/2014/main" id="{427486C2-F79C-923A-0FBC-F4C2F96C421A}"/>
                          </a:ext>
                        </a:extLst>
                      </p:cNvPr>
                      <p:cNvGrpSpPr>
                        <a:grpSpLocks/>
                      </p:cNvGrpSpPr>
                      <p:nvPr/>
                    </p:nvGrpSpPr>
                    <p:grpSpPr bwMode="auto">
                      <a:xfrm>
                        <a:off x="1104" y="1182"/>
                        <a:ext cx="162" cy="162"/>
                        <a:chOff x="2784" y="1584"/>
                        <a:chExt cx="192" cy="204"/>
                      </a:xfrm>
                    </p:grpSpPr>
                    <p:sp>
                      <p:nvSpPr>
                        <p:cNvPr id="32021" name="AutoShape 435">
                          <a:extLst>
                            <a:ext uri="{FF2B5EF4-FFF2-40B4-BE49-F238E27FC236}">
                              <a16:creationId xmlns:a16="http://schemas.microsoft.com/office/drawing/2014/main" id="{78116B1B-FD9F-CA95-4D61-DC695031472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2" name="Oval 436">
                          <a:extLst>
                            <a:ext uri="{FF2B5EF4-FFF2-40B4-BE49-F238E27FC236}">
                              <a16:creationId xmlns:a16="http://schemas.microsoft.com/office/drawing/2014/main" id="{2952C37F-6DD1-D034-EF7E-7A84F99E496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3" name="Oval 437">
                          <a:extLst>
                            <a:ext uri="{FF2B5EF4-FFF2-40B4-BE49-F238E27FC236}">
                              <a16:creationId xmlns:a16="http://schemas.microsoft.com/office/drawing/2014/main" id="{61B2A889-F22A-3FEE-40B0-3D517962603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24" name="Oval 438">
                          <a:extLst>
                            <a:ext uri="{FF2B5EF4-FFF2-40B4-BE49-F238E27FC236}">
                              <a16:creationId xmlns:a16="http://schemas.microsoft.com/office/drawing/2014/main" id="{1842A9E6-A247-F365-D1B4-597AA3AF518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2013" name="Line 439">
                  <a:extLst>
                    <a:ext uri="{FF2B5EF4-FFF2-40B4-BE49-F238E27FC236}">
                      <a16:creationId xmlns:a16="http://schemas.microsoft.com/office/drawing/2014/main" id="{B40D9305-A8E4-A40E-AAE4-B435DD67658B}"/>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014" name="Freeform 440">
                  <a:extLst>
                    <a:ext uri="{FF2B5EF4-FFF2-40B4-BE49-F238E27FC236}">
                      <a16:creationId xmlns:a16="http://schemas.microsoft.com/office/drawing/2014/main" id="{F0B8675E-3A9C-1145-A605-FF7199BA115C}"/>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17" name="Group 441">
                <a:extLst>
                  <a:ext uri="{FF2B5EF4-FFF2-40B4-BE49-F238E27FC236}">
                    <a16:creationId xmlns:a16="http://schemas.microsoft.com/office/drawing/2014/main" id="{F269B52F-6ED3-FE27-964A-C92FAA5D902F}"/>
                  </a:ext>
                </a:extLst>
              </p:cNvPr>
              <p:cNvGrpSpPr>
                <a:grpSpLocks/>
              </p:cNvGrpSpPr>
              <p:nvPr/>
            </p:nvGrpSpPr>
            <p:grpSpPr bwMode="auto">
              <a:xfrm>
                <a:off x="5128" y="1442"/>
                <a:ext cx="92" cy="350"/>
                <a:chOff x="3888" y="2568"/>
                <a:chExt cx="132" cy="369"/>
              </a:xfrm>
            </p:grpSpPr>
            <p:grpSp>
              <p:nvGrpSpPr>
                <p:cNvPr id="31915" name="Group 442">
                  <a:extLst>
                    <a:ext uri="{FF2B5EF4-FFF2-40B4-BE49-F238E27FC236}">
                      <a16:creationId xmlns:a16="http://schemas.microsoft.com/office/drawing/2014/main" id="{9077A71D-7CDF-BD6F-0A15-8E4FA42726E4}"/>
                    </a:ext>
                  </a:extLst>
                </p:cNvPr>
                <p:cNvGrpSpPr>
                  <a:grpSpLocks/>
                </p:cNvGrpSpPr>
                <p:nvPr/>
              </p:nvGrpSpPr>
              <p:grpSpPr bwMode="auto">
                <a:xfrm>
                  <a:off x="3888" y="2604"/>
                  <a:ext cx="48" cy="333"/>
                  <a:chOff x="1104" y="1056"/>
                  <a:chExt cx="162" cy="1053"/>
                </a:xfrm>
              </p:grpSpPr>
              <p:grpSp>
                <p:nvGrpSpPr>
                  <p:cNvPr id="31965" name="Group 443">
                    <a:extLst>
                      <a:ext uri="{FF2B5EF4-FFF2-40B4-BE49-F238E27FC236}">
                        <a16:creationId xmlns:a16="http://schemas.microsoft.com/office/drawing/2014/main" id="{C97B471A-8362-1F6C-431F-BFD3AE2ABD17}"/>
                      </a:ext>
                    </a:extLst>
                  </p:cNvPr>
                  <p:cNvGrpSpPr>
                    <a:grpSpLocks/>
                  </p:cNvGrpSpPr>
                  <p:nvPr/>
                </p:nvGrpSpPr>
                <p:grpSpPr bwMode="auto">
                  <a:xfrm>
                    <a:off x="1104" y="1056"/>
                    <a:ext cx="162" cy="543"/>
                    <a:chOff x="1104" y="1056"/>
                    <a:chExt cx="162" cy="543"/>
                  </a:xfrm>
                </p:grpSpPr>
                <p:grpSp>
                  <p:nvGrpSpPr>
                    <p:cNvPr id="31989" name="Group 444">
                      <a:extLst>
                        <a:ext uri="{FF2B5EF4-FFF2-40B4-BE49-F238E27FC236}">
                          <a16:creationId xmlns:a16="http://schemas.microsoft.com/office/drawing/2014/main" id="{94CABF1F-803A-1365-3F3B-5E3FCEDD22CF}"/>
                        </a:ext>
                      </a:extLst>
                    </p:cNvPr>
                    <p:cNvGrpSpPr>
                      <a:grpSpLocks/>
                    </p:cNvGrpSpPr>
                    <p:nvPr/>
                  </p:nvGrpSpPr>
                  <p:grpSpPr bwMode="auto">
                    <a:xfrm>
                      <a:off x="1104" y="1056"/>
                      <a:ext cx="162" cy="288"/>
                      <a:chOff x="1104" y="1056"/>
                      <a:chExt cx="162" cy="288"/>
                    </a:xfrm>
                  </p:grpSpPr>
                  <p:grpSp>
                    <p:nvGrpSpPr>
                      <p:cNvPr id="32001" name="Group 445">
                        <a:extLst>
                          <a:ext uri="{FF2B5EF4-FFF2-40B4-BE49-F238E27FC236}">
                            <a16:creationId xmlns:a16="http://schemas.microsoft.com/office/drawing/2014/main" id="{F2377856-C1E6-DBF5-2681-88B7538947BC}"/>
                          </a:ext>
                        </a:extLst>
                      </p:cNvPr>
                      <p:cNvGrpSpPr>
                        <a:grpSpLocks/>
                      </p:cNvGrpSpPr>
                      <p:nvPr/>
                    </p:nvGrpSpPr>
                    <p:grpSpPr bwMode="auto">
                      <a:xfrm>
                        <a:off x="1104" y="1056"/>
                        <a:ext cx="162" cy="162"/>
                        <a:chOff x="2784" y="1584"/>
                        <a:chExt cx="192" cy="204"/>
                      </a:xfrm>
                    </p:grpSpPr>
                    <p:sp>
                      <p:nvSpPr>
                        <p:cNvPr id="32007" name="AutoShape 446">
                          <a:extLst>
                            <a:ext uri="{FF2B5EF4-FFF2-40B4-BE49-F238E27FC236}">
                              <a16:creationId xmlns:a16="http://schemas.microsoft.com/office/drawing/2014/main" id="{9C988DE3-F3DC-C999-68BD-CBCBDDD56FB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8" name="Oval 447">
                          <a:extLst>
                            <a:ext uri="{FF2B5EF4-FFF2-40B4-BE49-F238E27FC236}">
                              <a16:creationId xmlns:a16="http://schemas.microsoft.com/office/drawing/2014/main" id="{99DDF334-3649-789A-AD09-58F1B2284BD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9" name="Oval 448">
                          <a:extLst>
                            <a:ext uri="{FF2B5EF4-FFF2-40B4-BE49-F238E27FC236}">
                              <a16:creationId xmlns:a16="http://schemas.microsoft.com/office/drawing/2014/main" id="{6672FFA0-243E-D448-3A3B-5FF25B666F6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10" name="Oval 449">
                          <a:extLst>
                            <a:ext uri="{FF2B5EF4-FFF2-40B4-BE49-F238E27FC236}">
                              <a16:creationId xmlns:a16="http://schemas.microsoft.com/office/drawing/2014/main" id="{ECA59B81-4BB2-10AD-841F-D720309C730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2002" name="Group 450">
                        <a:extLst>
                          <a:ext uri="{FF2B5EF4-FFF2-40B4-BE49-F238E27FC236}">
                            <a16:creationId xmlns:a16="http://schemas.microsoft.com/office/drawing/2014/main" id="{022FD5A9-2139-2562-834D-B7EEAFBDC5EA}"/>
                          </a:ext>
                        </a:extLst>
                      </p:cNvPr>
                      <p:cNvGrpSpPr>
                        <a:grpSpLocks/>
                      </p:cNvGrpSpPr>
                      <p:nvPr/>
                    </p:nvGrpSpPr>
                    <p:grpSpPr bwMode="auto">
                      <a:xfrm>
                        <a:off x="1104" y="1182"/>
                        <a:ext cx="162" cy="162"/>
                        <a:chOff x="2784" y="1584"/>
                        <a:chExt cx="192" cy="204"/>
                      </a:xfrm>
                    </p:grpSpPr>
                    <p:sp>
                      <p:nvSpPr>
                        <p:cNvPr id="32003" name="AutoShape 451">
                          <a:extLst>
                            <a:ext uri="{FF2B5EF4-FFF2-40B4-BE49-F238E27FC236}">
                              <a16:creationId xmlns:a16="http://schemas.microsoft.com/office/drawing/2014/main" id="{F449A6FA-4FC4-BE39-F83A-B5EDDAFEA32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4" name="Oval 452">
                          <a:extLst>
                            <a:ext uri="{FF2B5EF4-FFF2-40B4-BE49-F238E27FC236}">
                              <a16:creationId xmlns:a16="http://schemas.microsoft.com/office/drawing/2014/main" id="{B4DA303B-FE75-1B66-B93C-37E658A5298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5" name="Oval 453">
                          <a:extLst>
                            <a:ext uri="{FF2B5EF4-FFF2-40B4-BE49-F238E27FC236}">
                              <a16:creationId xmlns:a16="http://schemas.microsoft.com/office/drawing/2014/main" id="{B92BFCB8-C1AC-68C9-AE74-2B31B2B4CB4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6" name="Oval 454">
                          <a:extLst>
                            <a:ext uri="{FF2B5EF4-FFF2-40B4-BE49-F238E27FC236}">
                              <a16:creationId xmlns:a16="http://schemas.microsoft.com/office/drawing/2014/main" id="{875086DD-406D-B6C2-CAF0-BC78654B401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990" name="Group 455">
                      <a:extLst>
                        <a:ext uri="{FF2B5EF4-FFF2-40B4-BE49-F238E27FC236}">
                          <a16:creationId xmlns:a16="http://schemas.microsoft.com/office/drawing/2014/main" id="{DFB0C6CF-B83C-2337-B81B-94C7661E6F02}"/>
                        </a:ext>
                      </a:extLst>
                    </p:cNvPr>
                    <p:cNvGrpSpPr>
                      <a:grpSpLocks/>
                    </p:cNvGrpSpPr>
                    <p:nvPr/>
                  </p:nvGrpSpPr>
                  <p:grpSpPr bwMode="auto">
                    <a:xfrm>
                      <a:off x="1104" y="1311"/>
                      <a:ext cx="162" cy="288"/>
                      <a:chOff x="1104" y="1056"/>
                      <a:chExt cx="162" cy="288"/>
                    </a:xfrm>
                  </p:grpSpPr>
                  <p:grpSp>
                    <p:nvGrpSpPr>
                      <p:cNvPr id="31991" name="Group 456">
                        <a:extLst>
                          <a:ext uri="{FF2B5EF4-FFF2-40B4-BE49-F238E27FC236}">
                            <a16:creationId xmlns:a16="http://schemas.microsoft.com/office/drawing/2014/main" id="{48EB6D07-3605-D1E3-E8DE-333FB79D80BE}"/>
                          </a:ext>
                        </a:extLst>
                      </p:cNvPr>
                      <p:cNvGrpSpPr>
                        <a:grpSpLocks/>
                      </p:cNvGrpSpPr>
                      <p:nvPr/>
                    </p:nvGrpSpPr>
                    <p:grpSpPr bwMode="auto">
                      <a:xfrm>
                        <a:off x="1104" y="1056"/>
                        <a:ext cx="162" cy="162"/>
                        <a:chOff x="2784" y="1584"/>
                        <a:chExt cx="192" cy="204"/>
                      </a:xfrm>
                    </p:grpSpPr>
                    <p:sp>
                      <p:nvSpPr>
                        <p:cNvPr id="31997" name="AutoShape 457">
                          <a:extLst>
                            <a:ext uri="{FF2B5EF4-FFF2-40B4-BE49-F238E27FC236}">
                              <a16:creationId xmlns:a16="http://schemas.microsoft.com/office/drawing/2014/main" id="{863653C0-22BC-4CEF-6B29-A8443011C81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98" name="Oval 458">
                          <a:extLst>
                            <a:ext uri="{FF2B5EF4-FFF2-40B4-BE49-F238E27FC236}">
                              <a16:creationId xmlns:a16="http://schemas.microsoft.com/office/drawing/2014/main" id="{AB9DEA4A-218C-435A-A437-2D528DE3F61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99" name="Oval 459">
                          <a:extLst>
                            <a:ext uri="{FF2B5EF4-FFF2-40B4-BE49-F238E27FC236}">
                              <a16:creationId xmlns:a16="http://schemas.microsoft.com/office/drawing/2014/main" id="{F1E3247D-D716-D0A8-9BF2-8AF168D047E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2000" name="Oval 460">
                          <a:extLst>
                            <a:ext uri="{FF2B5EF4-FFF2-40B4-BE49-F238E27FC236}">
                              <a16:creationId xmlns:a16="http://schemas.microsoft.com/office/drawing/2014/main" id="{77838780-874C-2575-24B9-954D0F91D43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92" name="Group 461">
                        <a:extLst>
                          <a:ext uri="{FF2B5EF4-FFF2-40B4-BE49-F238E27FC236}">
                            <a16:creationId xmlns:a16="http://schemas.microsoft.com/office/drawing/2014/main" id="{FE98D0C1-72B0-B0ED-674A-5E4D8D71FFB1}"/>
                          </a:ext>
                        </a:extLst>
                      </p:cNvPr>
                      <p:cNvGrpSpPr>
                        <a:grpSpLocks/>
                      </p:cNvGrpSpPr>
                      <p:nvPr/>
                    </p:nvGrpSpPr>
                    <p:grpSpPr bwMode="auto">
                      <a:xfrm>
                        <a:off x="1104" y="1182"/>
                        <a:ext cx="162" cy="162"/>
                        <a:chOff x="2784" y="1584"/>
                        <a:chExt cx="192" cy="204"/>
                      </a:xfrm>
                    </p:grpSpPr>
                    <p:sp>
                      <p:nvSpPr>
                        <p:cNvPr id="31993" name="AutoShape 462">
                          <a:extLst>
                            <a:ext uri="{FF2B5EF4-FFF2-40B4-BE49-F238E27FC236}">
                              <a16:creationId xmlns:a16="http://schemas.microsoft.com/office/drawing/2014/main" id="{3259E4D1-ECF9-FD1C-EAE1-3D46B21D801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94" name="Oval 463">
                          <a:extLst>
                            <a:ext uri="{FF2B5EF4-FFF2-40B4-BE49-F238E27FC236}">
                              <a16:creationId xmlns:a16="http://schemas.microsoft.com/office/drawing/2014/main" id="{0AE5D632-22A4-9697-5449-F3F50ADEAF8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95" name="Oval 464">
                          <a:extLst>
                            <a:ext uri="{FF2B5EF4-FFF2-40B4-BE49-F238E27FC236}">
                              <a16:creationId xmlns:a16="http://schemas.microsoft.com/office/drawing/2014/main" id="{F5E1F8E0-2118-9F32-5661-4C536C8ED18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96" name="Oval 465">
                          <a:extLst>
                            <a:ext uri="{FF2B5EF4-FFF2-40B4-BE49-F238E27FC236}">
                              <a16:creationId xmlns:a16="http://schemas.microsoft.com/office/drawing/2014/main" id="{3A0F48B5-E86B-21B2-9265-879236078F1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1966" name="Group 466">
                    <a:extLst>
                      <a:ext uri="{FF2B5EF4-FFF2-40B4-BE49-F238E27FC236}">
                        <a16:creationId xmlns:a16="http://schemas.microsoft.com/office/drawing/2014/main" id="{D23EE5A0-D73E-8550-FF95-845CDF033051}"/>
                      </a:ext>
                    </a:extLst>
                  </p:cNvPr>
                  <p:cNvGrpSpPr>
                    <a:grpSpLocks/>
                  </p:cNvGrpSpPr>
                  <p:nvPr/>
                </p:nvGrpSpPr>
                <p:grpSpPr bwMode="auto">
                  <a:xfrm>
                    <a:off x="1104" y="1566"/>
                    <a:ext cx="162" cy="543"/>
                    <a:chOff x="1104" y="1056"/>
                    <a:chExt cx="162" cy="543"/>
                  </a:xfrm>
                </p:grpSpPr>
                <p:grpSp>
                  <p:nvGrpSpPr>
                    <p:cNvPr id="31967" name="Group 467">
                      <a:extLst>
                        <a:ext uri="{FF2B5EF4-FFF2-40B4-BE49-F238E27FC236}">
                          <a16:creationId xmlns:a16="http://schemas.microsoft.com/office/drawing/2014/main" id="{61DF9E5B-5299-0BA9-3C87-A9B55CF93443}"/>
                        </a:ext>
                      </a:extLst>
                    </p:cNvPr>
                    <p:cNvGrpSpPr>
                      <a:grpSpLocks/>
                    </p:cNvGrpSpPr>
                    <p:nvPr/>
                  </p:nvGrpSpPr>
                  <p:grpSpPr bwMode="auto">
                    <a:xfrm>
                      <a:off x="1104" y="1056"/>
                      <a:ext cx="162" cy="288"/>
                      <a:chOff x="1104" y="1056"/>
                      <a:chExt cx="162" cy="288"/>
                    </a:xfrm>
                  </p:grpSpPr>
                  <p:grpSp>
                    <p:nvGrpSpPr>
                      <p:cNvPr id="31979" name="Group 468">
                        <a:extLst>
                          <a:ext uri="{FF2B5EF4-FFF2-40B4-BE49-F238E27FC236}">
                            <a16:creationId xmlns:a16="http://schemas.microsoft.com/office/drawing/2014/main" id="{84C96211-9353-9F39-2207-913A5A6273F0}"/>
                          </a:ext>
                        </a:extLst>
                      </p:cNvPr>
                      <p:cNvGrpSpPr>
                        <a:grpSpLocks/>
                      </p:cNvGrpSpPr>
                      <p:nvPr/>
                    </p:nvGrpSpPr>
                    <p:grpSpPr bwMode="auto">
                      <a:xfrm>
                        <a:off x="1104" y="1056"/>
                        <a:ext cx="162" cy="162"/>
                        <a:chOff x="2784" y="1584"/>
                        <a:chExt cx="192" cy="204"/>
                      </a:xfrm>
                    </p:grpSpPr>
                    <p:sp>
                      <p:nvSpPr>
                        <p:cNvPr id="31985" name="AutoShape 469">
                          <a:extLst>
                            <a:ext uri="{FF2B5EF4-FFF2-40B4-BE49-F238E27FC236}">
                              <a16:creationId xmlns:a16="http://schemas.microsoft.com/office/drawing/2014/main" id="{F95E8276-B666-AAA1-F855-53FB4DD0A22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6" name="Oval 470">
                          <a:extLst>
                            <a:ext uri="{FF2B5EF4-FFF2-40B4-BE49-F238E27FC236}">
                              <a16:creationId xmlns:a16="http://schemas.microsoft.com/office/drawing/2014/main" id="{CD9FFA23-DC7B-5DAD-212C-5C906C91673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7" name="Oval 471">
                          <a:extLst>
                            <a:ext uri="{FF2B5EF4-FFF2-40B4-BE49-F238E27FC236}">
                              <a16:creationId xmlns:a16="http://schemas.microsoft.com/office/drawing/2014/main" id="{A77992AD-EF9D-0EFB-A4C5-FDD18F05756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8" name="Oval 472">
                          <a:extLst>
                            <a:ext uri="{FF2B5EF4-FFF2-40B4-BE49-F238E27FC236}">
                              <a16:creationId xmlns:a16="http://schemas.microsoft.com/office/drawing/2014/main" id="{E661925B-4660-2084-1F88-C93DB0A42B9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80" name="Group 473">
                        <a:extLst>
                          <a:ext uri="{FF2B5EF4-FFF2-40B4-BE49-F238E27FC236}">
                            <a16:creationId xmlns:a16="http://schemas.microsoft.com/office/drawing/2014/main" id="{C705C097-70D6-D55F-E26B-2C3F5341E391}"/>
                          </a:ext>
                        </a:extLst>
                      </p:cNvPr>
                      <p:cNvGrpSpPr>
                        <a:grpSpLocks/>
                      </p:cNvGrpSpPr>
                      <p:nvPr/>
                    </p:nvGrpSpPr>
                    <p:grpSpPr bwMode="auto">
                      <a:xfrm>
                        <a:off x="1104" y="1182"/>
                        <a:ext cx="162" cy="162"/>
                        <a:chOff x="2784" y="1584"/>
                        <a:chExt cx="192" cy="204"/>
                      </a:xfrm>
                    </p:grpSpPr>
                    <p:sp>
                      <p:nvSpPr>
                        <p:cNvPr id="31981" name="AutoShape 474">
                          <a:extLst>
                            <a:ext uri="{FF2B5EF4-FFF2-40B4-BE49-F238E27FC236}">
                              <a16:creationId xmlns:a16="http://schemas.microsoft.com/office/drawing/2014/main" id="{9C621A71-40CF-A87D-8F25-DED081BA62A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2" name="Oval 475">
                          <a:extLst>
                            <a:ext uri="{FF2B5EF4-FFF2-40B4-BE49-F238E27FC236}">
                              <a16:creationId xmlns:a16="http://schemas.microsoft.com/office/drawing/2014/main" id="{4EC65CB0-8E69-0757-21F9-A7CA465ACD7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3" name="Oval 476">
                          <a:extLst>
                            <a:ext uri="{FF2B5EF4-FFF2-40B4-BE49-F238E27FC236}">
                              <a16:creationId xmlns:a16="http://schemas.microsoft.com/office/drawing/2014/main" id="{34AD2398-E2E7-D774-CFF9-4BA17C4AE52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84" name="Oval 477">
                          <a:extLst>
                            <a:ext uri="{FF2B5EF4-FFF2-40B4-BE49-F238E27FC236}">
                              <a16:creationId xmlns:a16="http://schemas.microsoft.com/office/drawing/2014/main" id="{6EBC11D9-4205-1130-C82A-A255D1B018D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968" name="Group 478">
                      <a:extLst>
                        <a:ext uri="{FF2B5EF4-FFF2-40B4-BE49-F238E27FC236}">
                          <a16:creationId xmlns:a16="http://schemas.microsoft.com/office/drawing/2014/main" id="{D239D244-EFA3-E96F-E500-92B3C3D9658F}"/>
                        </a:ext>
                      </a:extLst>
                    </p:cNvPr>
                    <p:cNvGrpSpPr>
                      <a:grpSpLocks/>
                    </p:cNvGrpSpPr>
                    <p:nvPr/>
                  </p:nvGrpSpPr>
                  <p:grpSpPr bwMode="auto">
                    <a:xfrm>
                      <a:off x="1104" y="1311"/>
                      <a:ext cx="162" cy="288"/>
                      <a:chOff x="1104" y="1056"/>
                      <a:chExt cx="162" cy="288"/>
                    </a:xfrm>
                  </p:grpSpPr>
                  <p:grpSp>
                    <p:nvGrpSpPr>
                      <p:cNvPr id="31969" name="Group 479">
                        <a:extLst>
                          <a:ext uri="{FF2B5EF4-FFF2-40B4-BE49-F238E27FC236}">
                            <a16:creationId xmlns:a16="http://schemas.microsoft.com/office/drawing/2014/main" id="{38FB5406-5E78-6FE9-CA47-350065C8B2E3}"/>
                          </a:ext>
                        </a:extLst>
                      </p:cNvPr>
                      <p:cNvGrpSpPr>
                        <a:grpSpLocks/>
                      </p:cNvGrpSpPr>
                      <p:nvPr/>
                    </p:nvGrpSpPr>
                    <p:grpSpPr bwMode="auto">
                      <a:xfrm>
                        <a:off x="1104" y="1056"/>
                        <a:ext cx="162" cy="162"/>
                        <a:chOff x="2784" y="1584"/>
                        <a:chExt cx="192" cy="204"/>
                      </a:xfrm>
                    </p:grpSpPr>
                    <p:sp>
                      <p:nvSpPr>
                        <p:cNvPr id="31975" name="AutoShape 480">
                          <a:extLst>
                            <a:ext uri="{FF2B5EF4-FFF2-40B4-BE49-F238E27FC236}">
                              <a16:creationId xmlns:a16="http://schemas.microsoft.com/office/drawing/2014/main" id="{9D027EBB-F418-C612-9D08-07A53FA0EA4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6" name="Oval 481">
                          <a:extLst>
                            <a:ext uri="{FF2B5EF4-FFF2-40B4-BE49-F238E27FC236}">
                              <a16:creationId xmlns:a16="http://schemas.microsoft.com/office/drawing/2014/main" id="{BB2DB896-A152-077C-A540-6F020E6B830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7" name="Oval 482">
                          <a:extLst>
                            <a:ext uri="{FF2B5EF4-FFF2-40B4-BE49-F238E27FC236}">
                              <a16:creationId xmlns:a16="http://schemas.microsoft.com/office/drawing/2014/main" id="{4FDBA110-80FD-A0EB-24FA-6772E468DD7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8" name="Oval 483">
                          <a:extLst>
                            <a:ext uri="{FF2B5EF4-FFF2-40B4-BE49-F238E27FC236}">
                              <a16:creationId xmlns:a16="http://schemas.microsoft.com/office/drawing/2014/main" id="{4E5222C0-7B28-47E0-80D2-A93B146C2DB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70" name="Group 484">
                        <a:extLst>
                          <a:ext uri="{FF2B5EF4-FFF2-40B4-BE49-F238E27FC236}">
                            <a16:creationId xmlns:a16="http://schemas.microsoft.com/office/drawing/2014/main" id="{729B382B-0D76-6C31-1E7D-95E7AF8A6385}"/>
                          </a:ext>
                        </a:extLst>
                      </p:cNvPr>
                      <p:cNvGrpSpPr>
                        <a:grpSpLocks/>
                      </p:cNvGrpSpPr>
                      <p:nvPr/>
                    </p:nvGrpSpPr>
                    <p:grpSpPr bwMode="auto">
                      <a:xfrm>
                        <a:off x="1104" y="1182"/>
                        <a:ext cx="162" cy="162"/>
                        <a:chOff x="2784" y="1584"/>
                        <a:chExt cx="192" cy="204"/>
                      </a:xfrm>
                    </p:grpSpPr>
                    <p:sp>
                      <p:nvSpPr>
                        <p:cNvPr id="31971" name="AutoShape 485">
                          <a:extLst>
                            <a:ext uri="{FF2B5EF4-FFF2-40B4-BE49-F238E27FC236}">
                              <a16:creationId xmlns:a16="http://schemas.microsoft.com/office/drawing/2014/main" id="{2F8F2F1D-E8F9-75FD-A4F3-C7935F86401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2" name="Oval 486">
                          <a:extLst>
                            <a:ext uri="{FF2B5EF4-FFF2-40B4-BE49-F238E27FC236}">
                              <a16:creationId xmlns:a16="http://schemas.microsoft.com/office/drawing/2014/main" id="{DA224D46-1491-C098-1CAB-2A84DAA497C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3" name="Oval 487">
                          <a:extLst>
                            <a:ext uri="{FF2B5EF4-FFF2-40B4-BE49-F238E27FC236}">
                              <a16:creationId xmlns:a16="http://schemas.microsoft.com/office/drawing/2014/main" id="{237CB49E-2138-F15E-47B3-27E391038C4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74" name="Oval 488">
                          <a:extLst>
                            <a:ext uri="{FF2B5EF4-FFF2-40B4-BE49-F238E27FC236}">
                              <a16:creationId xmlns:a16="http://schemas.microsoft.com/office/drawing/2014/main" id="{FC1B0FEB-C96D-C08C-DB0D-58A31735CF8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1916" name="Group 489">
                  <a:extLst>
                    <a:ext uri="{FF2B5EF4-FFF2-40B4-BE49-F238E27FC236}">
                      <a16:creationId xmlns:a16="http://schemas.microsoft.com/office/drawing/2014/main" id="{5E669A4F-FFE2-0EC2-BFBC-1BC1231F73E4}"/>
                    </a:ext>
                  </a:extLst>
                </p:cNvPr>
                <p:cNvGrpSpPr>
                  <a:grpSpLocks/>
                </p:cNvGrpSpPr>
                <p:nvPr/>
              </p:nvGrpSpPr>
              <p:grpSpPr bwMode="auto">
                <a:xfrm>
                  <a:off x="3972" y="2604"/>
                  <a:ext cx="48" cy="333"/>
                  <a:chOff x="1104" y="1056"/>
                  <a:chExt cx="162" cy="1053"/>
                </a:xfrm>
              </p:grpSpPr>
              <p:grpSp>
                <p:nvGrpSpPr>
                  <p:cNvPr id="31919" name="Group 490">
                    <a:extLst>
                      <a:ext uri="{FF2B5EF4-FFF2-40B4-BE49-F238E27FC236}">
                        <a16:creationId xmlns:a16="http://schemas.microsoft.com/office/drawing/2014/main" id="{48618807-173D-30AF-FB5C-4481741F1F43}"/>
                      </a:ext>
                    </a:extLst>
                  </p:cNvPr>
                  <p:cNvGrpSpPr>
                    <a:grpSpLocks/>
                  </p:cNvGrpSpPr>
                  <p:nvPr/>
                </p:nvGrpSpPr>
                <p:grpSpPr bwMode="auto">
                  <a:xfrm>
                    <a:off x="1104" y="1056"/>
                    <a:ext cx="162" cy="543"/>
                    <a:chOff x="1104" y="1056"/>
                    <a:chExt cx="162" cy="543"/>
                  </a:xfrm>
                </p:grpSpPr>
                <p:grpSp>
                  <p:nvGrpSpPr>
                    <p:cNvPr id="31943" name="Group 491">
                      <a:extLst>
                        <a:ext uri="{FF2B5EF4-FFF2-40B4-BE49-F238E27FC236}">
                          <a16:creationId xmlns:a16="http://schemas.microsoft.com/office/drawing/2014/main" id="{8B1D17FA-0E18-8FE5-F137-A379703D133B}"/>
                        </a:ext>
                      </a:extLst>
                    </p:cNvPr>
                    <p:cNvGrpSpPr>
                      <a:grpSpLocks/>
                    </p:cNvGrpSpPr>
                    <p:nvPr/>
                  </p:nvGrpSpPr>
                  <p:grpSpPr bwMode="auto">
                    <a:xfrm>
                      <a:off x="1104" y="1056"/>
                      <a:ext cx="162" cy="288"/>
                      <a:chOff x="1104" y="1056"/>
                      <a:chExt cx="162" cy="288"/>
                    </a:xfrm>
                  </p:grpSpPr>
                  <p:grpSp>
                    <p:nvGrpSpPr>
                      <p:cNvPr id="31955" name="Group 492">
                        <a:extLst>
                          <a:ext uri="{FF2B5EF4-FFF2-40B4-BE49-F238E27FC236}">
                            <a16:creationId xmlns:a16="http://schemas.microsoft.com/office/drawing/2014/main" id="{D67C4109-E30F-7523-6F8B-847BA8DEBDFB}"/>
                          </a:ext>
                        </a:extLst>
                      </p:cNvPr>
                      <p:cNvGrpSpPr>
                        <a:grpSpLocks/>
                      </p:cNvGrpSpPr>
                      <p:nvPr/>
                    </p:nvGrpSpPr>
                    <p:grpSpPr bwMode="auto">
                      <a:xfrm>
                        <a:off x="1104" y="1056"/>
                        <a:ext cx="162" cy="162"/>
                        <a:chOff x="2784" y="1584"/>
                        <a:chExt cx="192" cy="204"/>
                      </a:xfrm>
                    </p:grpSpPr>
                    <p:sp>
                      <p:nvSpPr>
                        <p:cNvPr id="31961" name="AutoShape 493">
                          <a:extLst>
                            <a:ext uri="{FF2B5EF4-FFF2-40B4-BE49-F238E27FC236}">
                              <a16:creationId xmlns:a16="http://schemas.microsoft.com/office/drawing/2014/main" id="{32C74321-F60B-6BB3-9ABB-175FA330697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62" name="Oval 494">
                          <a:extLst>
                            <a:ext uri="{FF2B5EF4-FFF2-40B4-BE49-F238E27FC236}">
                              <a16:creationId xmlns:a16="http://schemas.microsoft.com/office/drawing/2014/main" id="{145B183D-3CF8-C412-3DEC-8436E1DABEA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63" name="Oval 495">
                          <a:extLst>
                            <a:ext uri="{FF2B5EF4-FFF2-40B4-BE49-F238E27FC236}">
                              <a16:creationId xmlns:a16="http://schemas.microsoft.com/office/drawing/2014/main" id="{97B06626-EA24-041A-E615-9BADC3A94DC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64" name="Oval 496">
                          <a:extLst>
                            <a:ext uri="{FF2B5EF4-FFF2-40B4-BE49-F238E27FC236}">
                              <a16:creationId xmlns:a16="http://schemas.microsoft.com/office/drawing/2014/main" id="{39D6ADB2-CBC4-DAC2-E43D-EC40D4DAD9C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56" name="Group 497">
                        <a:extLst>
                          <a:ext uri="{FF2B5EF4-FFF2-40B4-BE49-F238E27FC236}">
                            <a16:creationId xmlns:a16="http://schemas.microsoft.com/office/drawing/2014/main" id="{C33C3BC6-7B57-021F-5D02-09B873428D6A}"/>
                          </a:ext>
                        </a:extLst>
                      </p:cNvPr>
                      <p:cNvGrpSpPr>
                        <a:grpSpLocks/>
                      </p:cNvGrpSpPr>
                      <p:nvPr/>
                    </p:nvGrpSpPr>
                    <p:grpSpPr bwMode="auto">
                      <a:xfrm>
                        <a:off x="1104" y="1182"/>
                        <a:ext cx="162" cy="162"/>
                        <a:chOff x="2784" y="1584"/>
                        <a:chExt cx="192" cy="204"/>
                      </a:xfrm>
                    </p:grpSpPr>
                    <p:sp>
                      <p:nvSpPr>
                        <p:cNvPr id="31957" name="AutoShape 498">
                          <a:extLst>
                            <a:ext uri="{FF2B5EF4-FFF2-40B4-BE49-F238E27FC236}">
                              <a16:creationId xmlns:a16="http://schemas.microsoft.com/office/drawing/2014/main" id="{C4ABBEEC-B0FF-B6B0-184F-A08ACC7DE8A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8" name="Oval 499">
                          <a:extLst>
                            <a:ext uri="{FF2B5EF4-FFF2-40B4-BE49-F238E27FC236}">
                              <a16:creationId xmlns:a16="http://schemas.microsoft.com/office/drawing/2014/main" id="{12F75D7E-9D24-42DD-3A8C-2689B2E5F17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9" name="Oval 500">
                          <a:extLst>
                            <a:ext uri="{FF2B5EF4-FFF2-40B4-BE49-F238E27FC236}">
                              <a16:creationId xmlns:a16="http://schemas.microsoft.com/office/drawing/2014/main" id="{1DC98B49-5938-314A-BAD4-FF0B2C8BABD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60" name="Oval 501">
                          <a:extLst>
                            <a:ext uri="{FF2B5EF4-FFF2-40B4-BE49-F238E27FC236}">
                              <a16:creationId xmlns:a16="http://schemas.microsoft.com/office/drawing/2014/main" id="{1482A554-3413-B3FF-EFD3-C8E6A8A440D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944" name="Group 502">
                      <a:extLst>
                        <a:ext uri="{FF2B5EF4-FFF2-40B4-BE49-F238E27FC236}">
                          <a16:creationId xmlns:a16="http://schemas.microsoft.com/office/drawing/2014/main" id="{EE429D53-0E33-5BC0-83FD-C16EEDEBF22B}"/>
                        </a:ext>
                      </a:extLst>
                    </p:cNvPr>
                    <p:cNvGrpSpPr>
                      <a:grpSpLocks/>
                    </p:cNvGrpSpPr>
                    <p:nvPr/>
                  </p:nvGrpSpPr>
                  <p:grpSpPr bwMode="auto">
                    <a:xfrm>
                      <a:off x="1104" y="1311"/>
                      <a:ext cx="162" cy="288"/>
                      <a:chOff x="1104" y="1056"/>
                      <a:chExt cx="162" cy="288"/>
                    </a:xfrm>
                  </p:grpSpPr>
                  <p:grpSp>
                    <p:nvGrpSpPr>
                      <p:cNvPr id="31945" name="Group 503">
                        <a:extLst>
                          <a:ext uri="{FF2B5EF4-FFF2-40B4-BE49-F238E27FC236}">
                            <a16:creationId xmlns:a16="http://schemas.microsoft.com/office/drawing/2014/main" id="{4D952AEC-D5BB-791D-05AC-13BB6D08AE28}"/>
                          </a:ext>
                        </a:extLst>
                      </p:cNvPr>
                      <p:cNvGrpSpPr>
                        <a:grpSpLocks/>
                      </p:cNvGrpSpPr>
                      <p:nvPr/>
                    </p:nvGrpSpPr>
                    <p:grpSpPr bwMode="auto">
                      <a:xfrm>
                        <a:off x="1104" y="1056"/>
                        <a:ext cx="162" cy="162"/>
                        <a:chOff x="2784" y="1584"/>
                        <a:chExt cx="192" cy="204"/>
                      </a:xfrm>
                    </p:grpSpPr>
                    <p:sp>
                      <p:nvSpPr>
                        <p:cNvPr id="31951" name="AutoShape 504">
                          <a:extLst>
                            <a:ext uri="{FF2B5EF4-FFF2-40B4-BE49-F238E27FC236}">
                              <a16:creationId xmlns:a16="http://schemas.microsoft.com/office/drawing/2014/main" id="{1B8F0B98-104D-5DFB-BB72-A30AECB2267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2" name="Oval 505">
                          <a:extLst>
                            <a:ext uri="{FF2B5EF4-FFF2-40B4-BE49-F238E27FC236}">
                              <a16:creationId xmlns:a16="http://schemas.microsoft.com/office/drawing/2014/main" id="{2D50FDDB-AF65-D01A-DC95-A72737AD8BE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3" name="Oval 506">
                          <a:extLst>
                            <a:ext uri="{FF2B5EF4-FFF2-40B4-BE49-F238E27FC236}">
                              <a16:creationId xmlns:a16="http://schemas.microsoft.com/office/drawing/2014/main" id="{10D31BA3-CFC5-6015-B07C-BA2C0B9EB49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4" name="Oval 507">
                          <a:extLst>
                            <a:ext uri="{FF2B5EF4-FFF2-40B4-BE49-F238E27FC236}">
                              <a16:creationId xmlns:a16="http://schemas.microsoft.com/office/drawing/2014/main" id="{4CBD9392-328C-7E26-FFBD-C2D323D403E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46" name="Group 508">
                        <a:extLst>
                          <a:ext uri="{FF2B5EF4-FFF2-40B4-BE49-F238E27FC236}">
                            <a16:creationId xmlns:a16="http://schemas.microsoft.com/office/drawing/2014/main" id="{2EF03F51-EFE3-6DE9-28F6-5D826F1933B2}"/>
                          </a:ext>
                        </a:extLst>
                      </p:cNvPr>
                      <p:cNvGrpSpPr>
                        <a:grpSpLocks/>
                      </p:cNvGrpSpPr>
                      <p:nvPr/>
                    </p:nvGrpSpPr>
                    <p:grpSpPr bwMode="auto">
                      <a:xfrm>
                        <a:off x="1104" y="1182"/>
                        <a:ext cx="162" cy="162"/>
                        <a:chOff x="2784" y="1584"/>
                        <a:chExt cx="192" cy="204"/>
                      </a:xfrm>
                    </p:grpSpPr>
                    <p:sp>
                      <p:nvSpPr>
                        <p:cNvPr id="31947" name="AutoShape 509">
                          <a:extLst>
                            <a:ext uri="{FF2B5EF4-FFF2-40B4-BE49-F238E27FC236}">
                              <a16:creationId xmlns:a16="http://schemas.microsoft.com/office/drawing/2014/main" id="{314FCD94-48F8-04AC-95D3-9B99ABC6E7B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48" name="Oval 510">
                          <a:extLst>
                            <a:ext uri="{FF2B5EF4-FFF2-40B4-BE49-F238E27FC236}">
                              <a16:creationId xmlns:a16="http://schemas.microsoft.com/office/drawing/2014/main" id="{F7F298FC-E02E-89F5-EC54-21EBD594AF8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49" name="Oval 511">
                          <a:extLst>
                            <a:ext uri="{FF2B5EF4-FFF2-40B4-BE49-F238E27FC236}">
                              <a16:creationId xmlns:a16="http://schemas.microsoft.com/office/drawing/2014/main" id="{97131E02-C725-2EE3-2556-2F09A330453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50" name="Oval 512">
                          <a:extLst>
                            <a:ext uri="{FF2B5EF4-FFF2-40B4-BE49-F238E27FC236}">
                              <a16:creationId xmlns:a16="http://schemas.microsoft.com/office/drawing/2014/main" id="{07E868F5-D6BB-98BA-41EF-8CD48DB3960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1920" name="Group 513">
                    <a:extLst>
                      <a:ext uri="{FF2B5EF4-FFF2-40B4-BE49-F238E27FC236}">
                        <a16:creationId xmlns:a16="http://schemas.microsoft.com/office/drawing/2014/main" id="{3B9742A0-0ED2-F177-CF05-D237AD95E567}"/>
                      </a:ext>
                    </a:extLst>
                  </p:cNvPr>
                  <p:cNvGrpSpPr>
                    <a:grpSpLocks/>
                  </p:cNvGrpSpPr>
                  <p:nvPr/>
                </p:nvGrpSpPr>
                <p:grpSpPr bwMode="auto">
                  <a:xfrm>
                    <a:off x="1104" y="1566"/>
                    <a:ext cx="162" cy="543"/>
                    <a:chOff x="1104" y="1056"/>
                    <a:chExt cx="162" cy="543"/>
                  </a:xfrm>
                </p:grpSpPr>
                <p:grpSp>
                  <p:nvGrpSpPr>
                    <p:cNvPr id="31921" name="Group 514">
                      <a:extLst>
                        <a:ext uri="{FF2B5EF4-FFF2-40B4-BE49-F238E27FC236}">
                          <a16:creationId xmlns:a16="http://schemas.microsoft.com/office/drawing/2014/main" id="{30DB0C69-FF31-FC14-92BA-A3489672452B}"/>
                        </a:ext>
                      </a:extLst>
                    </p:cNvPr>
                    <p:cNvGrpSpPr>
                      <a:grpSpLocks/>
                    </p:cNvGrpSpPr>
                    <p:nvPr/>
                  </p:nvGrpSpPr>
                  <p:grpSpPr bwMode="auto">
                    <a:xfrm>
                      <a:off x="1104" y="1056"/>
                      <a:ext cx="162" cy="288"/>
                      <a:chOff x="1104" y="1056"/>
                      <a:chExt cx="162" cy="288"/>
                    </a:xfrm>
                  </p:grpSpPr>
                  <p:grpSp>
                    <p:nvGrpSpPr>
                      <p:cNvPr id="31933" name="Group 515">
                        <a:extLst>
                          <a:ext uri="{FF2B5EF4-FFF2-40B4-BE49-F238E27FC236}">
                            <a16:creationId xmlns:a16="http://schemas.microsoft.com/office/drawing/2014/main" id="{A33A2F6E-BB1D-916A-18FB-7ED0E89CB221}"/>
                          </a:ext>
                        </a:extLst>
                      </p:cNvPr>
                      <p:cNvGrpSpPr>
                        <a:grpSpLocks/>
                      </p:cNvGrpSpPr>
                      <p:nvPr/>
                    </p:nvGrpSpPr>
                    <p:grpSpPr bwMode="auto">
                      <a:xfrm>
                        <a:off x="1104" y="1056"/>
                        <a:ext cx="162" cy="162"/>
                        <a:chOff x="2784" y="1584"/>
                        <a:chExt cx="192" cy="204"/>
                      </a:xfrm>
                    </p:grpSpPr>
                    <p:sp>
                      <p:nvSpPr>
                        <p:cNvPr id="31939" name="AutoShape 516">
                          <a:extLst>
                            <a:ext uri="{FF2B5EF4-FFF2-40B4-BE49-F238E27FC236}">
                              <a16:creationId xmlns:a16="http://schemas.microsoft.com/office/drawing/2014/main" id="{85546327-D0FF-F4C7-642E-BD837E5CD9E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40" name="Oval 517">
                          <a:extLst>
                            <a:ext uri="{FF2B5EF4-FFF2-40B4-BE49-F238E27FC236}">
                              <a16:creationId xmlns:a16="http://schemas.microsoft.com/office/drawing/2014/main" id="{945397E5-276C-0424-C943-042F3853BB3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41" name="Oval 518">
                          <a:extLst>
                            <a:ext uri="{FF2B5EF4-FFF2-40B4-BE49-F238E27FC236}">
                              <a16:creationId xmlns:a16="http://schemas.microsoft.com/office/drawing/2014/main" id="{B3F67BAB-5683-DB2D-B772-8D158B2296D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42" name="Oval 519">
                          <a:extLst>
                            <a:ext uri="{FF2B5EF4-FFF2-40B4-BE49-F238E27FC236}">
                              <a16:creationId xmlns:a16="http://schemas.microsoft.com/office/drawing/2014/main" id="{8AEFD427-2669-A148-DC5F-B545FDE0049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34" name="Group 520">
                        <a:extLst>
                          <a:ext uri="{FF2B5EF4-FFF2-40B4-BE49-F238E27FC236}">
                            <a16:creationId xmlns:a16="http://schemas.microsoft.com/office/drawing/2014/main" id="{687E6855-121A-958E-B203-868977CD8235}"/>
                          </a:ext>
                        </a:extLst>
                      </p:cNvPr>
                      <p:cNvGrpSpPr>
                        <a:grpSpLocks/>
                      </p:cNvGrpSpPr>
                      <p:nvPr/>
                    </p:nvGrpSpPr>
                    <p:grpSpPr bwMode="auto">
                      <a:xfrm>
                        <a:off x="1104" y="1182"/>
                        <a:ext cx="162" cy="162"/>
                        <a:chOff x="2784" y="1584"/>
                        <a:chExt cx="192" cy="204"/>
                      </a:xfrm>
                    </p:grpSpPr>
                    <p:sp>
                      <p:nvSpPr>
                        <p:cNvPr id="31935" name="AutoShape 521">
                          <a:extLst>
                            <a:ext uri="{FF2B5EF4-FFF2-40B4-BE49-F238E27FC236}">
                              <a16:creationId xmlns:a16="http://schemas.microsoft.com/office/drawing/2014/main" id="{6FA65CD7-F342-1B01-8BD2-819DC9D621A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6" name="Oval 522">
                          <a:extLst>
                            <a:ext uri="{FF2B5EF4-FFF2-40B4-BE49-F238E27FC236}">
                              <a16:creationId xmlns:a16="http://schemas.microsoft.com/office/drawing/2014/main" id="{7198A373-FACC-BE6B-C397-ECC220A0F32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7" name="Oval 523">
                          <a:extLst>
                            <a:ext uri="{FF2B5EF4-FFF2-40B4-BE49-F238E27FC236}">
                              <a16:creationId xmlns:a16="http://schemas.microsoft.com/office/drawing/2014/main" id="{8973C985-3E71-ADF0-AE39-9FD3ED8598B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8" name="Oval 524">
                          <a:extLst>
                            <a:ext uri="{FF2B5EF4-FFF2-40B4-BE49-F238E27FC236}">
                              <a16:creationId xmlns:a16="http://schemas.microsoft.com/office/drawing/2014/main" id="{EE1B7AF2-09A6-DEB4-4CEA-24E5197BC8F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922" name="Group 525">
                      <a:extLst>
                        <a:ext uri="{FF2B5EF4-FFF2-40B4-BE49-F238E27FC236}">
                          <a16:creationId xmlns:a16="http://schemas.microsoft.com/office/drawing/2014/main" id="{CB8FB50B-61DA-D3BF-C581-2492545E7565}"/>
                        </a:ext>
                      </a:extLst>
                    </p:cNvPr>
                    <p:cNvGrpSpPr>
                      <a:grpSpLocks/>
                    </p:cNvGrpSpPr>
                    <p:nvPr/>
                  </p:nvGrpSpPr>
                  <p:grpSpPr bwMode="auto">
                    <a:xfrm>
                      <a:off x="1104" y="1311"/>
                      <a:ext cx="162" cy="288"/>
                      <a:chOff x="1104" y="1056"/>
                      <a:chExt cx="162" cy="288"/>
                    </a:xfrm>
                  </p:grpSpPr>
                  <p:grpSp>
                    <p:nvGrpSpPr>
                      <p:cNvPr id="31923" name="Group 526">
                        <a:extLst>
                          <a:ext uri="{FF2B5EF4-FFF2-40B4-BE49-F238E27FC236}">
                            <a16:creationId xmlns:a16="http://schemas.microsoft.com/office/drawing/2014/main" id="{E307063A-51FA-D384-E213-5745AEC095F8}"/>
                          </a:ext>
                        </a:extLst>
                      </p:cNvPr>
                      <p:cNvGrpSpPr>
                        <a:grpSpLocks/>
                      </p:cNvGrpSpPr>
                      <p:nvPr/>
                    </p:nvGrpSpPr>
                    <p:grpSpPr bwMode="auto">
                      <a:xfrm>
                        <a:off x="1104" y="1056"/>
                        <a:ext cx="162" cy="162"/>
                        <a:chOff x="2784" y="1584"/>
                        <a:chExt cx="192" cy="204"/>
                      </a:xfrm>
                    </p:grpSpPr>
                    <p:sp>
                      <p:nvSpPr>
                        <p:cNvPr id="31929" name="AutoShape 527">
                          <a:extLst>
                            <a:ext uri="{FF2B5EF4-FFF2-40B4-BE49-F238E27FC236}">
                              <a16:creationId xmlns:a16="http://schemas.microsoft.com/office/drawing/2014/main" id="{5A7AA772-C221-77AE-C57F-D5E2B4EB88C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0" name="Oval 528">
                          <a:extLst>
                            <a:ext uri="{FF2B5EF4-FFF2-40B4-BE49-F238E27FC236}">
                              <a16:creationId xmlns:a16="http://schemas.microsoft.com/office/drawing/2014/main" id="{DFFEF089-A2B4-8F3A-3397-14A43A24AAB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1" name="Oval 529">
                          <a:extLst>
                            <a:ext uri="{FF2B5EF4-FFF2-40B4-BE49-F238E27FC236}">
                              <a16:creationId xmlns:a16="http://schemas.microsoft.com/office/drawing/2014/main" id="{1FC6B7E2-0705-E106-9602-D8943648CCD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32" name="Oval 530">
                          <a:extLst>
                            <a:ext uri="{FF2B5EF4-FFF2-40B4-BE49-F238E27FC236}">
                              <a16:creationId xmlns:a16="http://schemas.microsoft.com/office/drawing/2014/main" id="{4BE514F5-37B3-F5DF-31C0-97BED1E1ECF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24" name="Group 531">
                        <a:extLst>
                          <a:ext uri="{FF2B5EF4-FFF2-40B4-BE49-F238E27FC236}">
                            <a16:creationId xmlns:a16="http://schemas.microsoft.com/office/drawing/2014/main" id="{52733A56-6242-F675-1047-D8460EBB11E7}"/>
                          </a:ext>
                        </a:extLst>
                      </p:cNvPr>
                      <p:cNvGrpSpPr>
                        <a:grpSpLocks/>
                      </p:cNvGrpSpPr>
                      <p:nvPr/>
                    </p:nvGrpSpPr>
                    <p:grpSpPr bwMode="auto">
                      <a:xfrm>
                        <a:off x="1104" y="1182"/>
                        <a:ext cx="162" cy="162"/>
                        <a:chOff x="2784" y="1584"/>
                        <a:chExt cx="192" cy="204"/>
                      </a:xfrm>
                    </p:grpSpPr>
                    <p:sp>
                      <p:nvSpPr>
                        <p:cNvPr id="31925" name="AutoShape 532">
                          <a:extLst>
                            <a:ext uri="{FF2B5EF4-FFF2-40B4-BE49-F238E27FC236}">
                              <a16:creationId xmlns:a16="http://schemas.microsoft.com/office/drawing/2014/main" id="{C1BD10E6-9D1B-7F9C-7556-2DC3A25DCC9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26" name="Oval 533">
                          <a:extLst>
                            <a:ext uri="{FF2B5EF4-FFF2-40B4-BE49-F238E27FC236}">
                              <a16:creationId xmlns:a16="http://schemas.microsoft.com/office/drawing/2014/main" id="{856B1B50-49F2-7BF8-F4A1-04BF3653E4C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27" name="Oval 534">
                          <a:extLst>
                            <a:ext uri="{FF2B5EF4-FFF2-40B4-BE49-F238E27FC236}">
                              <a16:creationId xmlns:a16="http://schemas.microsoft.com/office/drawing/2014/main" id="{A208C46C-3536-8E78-CC4C-99C0A134C64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28" name="Oval 535">
                          <a:extLst>
                            <a:ext uri="{FF2B5EF4-FFF2-40B4-BE49-F238E27FC236}">
                              <a16:creationId xmlns:a16="http://schemas.microsoft.com/office/drawing/2014/main" id="{F55288B8-DFC7-A4D5-387F-ECF6E12D29A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1917" name="Line 536">
                  <a:extLst>
                    <a:ext uri="{FF2B5EF4-FFF2-40B4-BE49-F238E27FC236}">
                      <a16:creationId xmlns:a16="http://schemas.microsoft.com/office/drawing/2014/main" id="{5143ADEA-DC8D-3963-4E84-234C0DCE909E}"/>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918" name="Freeform 537">
                  <a:extLst>
                    <a:ext uri="{FF2B5EF4-FFF2-40B4-BE49-F238E27FC236}">
                      <a16:creationId xmlns:a16="http://schemas.microsoft.com/office/drawing/2014/main" id="{7391FEB2-FBAD-0DAF-FD37-4148BB26F800}"/>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1818" name="Group 538">
                <a:extLst>
                  <a:ext uri="{FF2B5EF4-FFF2-40B4-BE49-F238E27FC236}">
                    <a16:creationId xmlns:a16="http://schemas.microsoft.com/office/drawing/2014/main" id="{F49EA5A0-FC42-5378-D55B-DF1C79A3F305}"/>
                  </a:ext>
                </a:extLst>
              </p:cNvPr>
              <p:cNvGrpSpPr>
                <a:grpSpLocks/>
              </p:cNvGrpSpPr>
              <p:nvPr/>
            </p:nvGrpSpPr>
            <p:grpSpPr bwMode="auto">
              <a:xfrm>
                <a:off x="3967" y="1442"/>
                <a:ext cx="92" cy="350"/>
                <a:chOff x="3888" y="2568"/>
                <a:chExt cx="132" cy="369"/>
              </a:xfrm>
            </p:grpSpPr>
            <p:grpSp>
              <p:nvGrpSpPr>
                <p:cNvPr id="31819" name="Group 539">
                  <a:extLst>
                    <a:ext uri="{FF2B5EF4-FFF2-40B4-BE49-F238E27FC236}">
                      <a16:creationId xmlns:a16="http://schemas.microsoft.com/office/drawing/2014/main" id="{61661C64-C887-B283-D572-09CB9E695DDE}"/>
                    </a:ext>
                  </a:extLst>
                </p:cNvPr>
                <p:cNvGrpSpPr>
                  <a:grpSpLocks/>
                </p:cNvGrpSpPr>
                <p:nvPr/>
              </p:nvGrpSpPr>
              <p:grpSpPr bwMode="auto">
                <a:xfrm>
                  <a:off x="3888" y="2604"/>
                  <a:ext cx="48" cy="333"/>
                  <a:chOff x="1104" y="1056"/>
                  <a:chExt cx="162" cy="1053"/>
                </a:xfrm>
              </p:grpSpPr>
              <p:grpSp>
                <p:nvGrpSpPr>
                  <p:cNvPr id="31869" name="Group 540">
                    <a:extLst>
                      <a:ext uri="{FF2B5EF4-FFF2-40B4-BE49-F238E27FC236}">
                        <a16:creationId xmlns:a16="http://schemas.microsoft.com/office/drawing/2014/main" id="{7D650C40-16F6-1C35-619E-729C87AD7991}"/>
                      </a:ext>
                    </a:extLst>
                  </p:cNvPr>
                  <p:cNvGrpSpPr>
                    <a:grpSpLocks/>
                  </p:cNvGrpSpPr>
                  <p:nvPr/>
                </p:nvGrpSpPr>
                <p:grpSpPr bwMode="auto">
                  <a:xfrm>
                    <a:off x="1104" y="1056"/>
                    <a:ext cx="162" cy="543"/>
                    <a:chOff x="1104" y="1056"/>
                    <a:chExt cx="162" cy="543"/>
                  </a:xfrm>
                </p:grpSpPr>
                <p:grpSp>
                  <p:nvGrpSpPr>
                    <p:cNvPr id="31893" name="Group 541">
                      <a:extLst>
                        <a:ext uri="{FF2B5EF4-FFF2-40B4-BE49-F238E27FC236}">
                          <a16:creationId xmlns:a16="http://schemas.microsoft.com/office/drawing/2014/main" id="{B2AFE9EC-4C95-BBE4-D5CB-5ABC07B6924B}"/>
                        </a:ext>
                      </a:extLst>
                    </p:cNvPr>
                    <p:cNvGrpSpPr>
                      <a:grpSpLocks/>
                    </p:cNvGrpSpPr>
                    <p:nvPr/>
                  </p:nvGrpSpPr>
                  <p:grpSpPr bwMode="auto">
                    <a:xfrm>
                      <a:off x="1104" y="1056"/>
                      <a:ext cx="162" cy="288"/>
                      <a:chOff x="1104" y="1056"/>
                      <a:chExt cx="162" cy="288"/>
                    </a:xfrm>
                  </p:grpSpPr>
                  <p:grpSp>
                    <p:nvGrpSpPr>
                      <p:cNvPr id="31905" name="Group 542">
                        <a:extLst>
                          <a:ext uri="{FF2B5EF4-FFF2-40B4-BE49-F238E27FC236}">
                            <a16:creationId xmlns:a16="http://schemas.microsoft.com/office/drawing/2014/main" id="{BF48A7E3-937C-016E-17E2-17BECAFEE45A}"/>
                          </a:ext>
                        </a:extLst>
                      </p:cNvPr>
                      <p:cNvGrpSpPr>
                        <a:grpSpLocks/>
                      </p:cNvGrpSpPr>
                      <p:nvPr/>
                    </p:nvGrpSpPr>
                    <p:grpSpPr bwMode="auto">
                      <a:xfrm>
                        <a:off x="1104" y="1056"/>
                        <a:ext cx="162" cy="162"/>
                        <a:chOff x="2784" y="1584"/>
                        <a:chExt cx="192" cy="204"/>
                      </a:xfrm>
                    </p:grpSpPr>
                    <p:sp>
                      <p:nvSpPr>
                        <p:cNvPr id="31911" name="AutoShape 543">
                          <a:extLst>
                            <a:ext uri="{FF2B5EF4-FFF2-40B4-BE49-F238E27FC236}">
                              <a16:creationId xmlns:a16="http://schemas.microsoft.com/office/drawing/2014/main" id="{001CAAAC-2602-E146-8086-60C80CAF179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12" name="Oval 544">
                          <a:extLst>
                            <a:ext uri="{FF2B5EF4-FFF2-40B4-BE49-F238E27FC236}">
                              <a16:creationId xmlns:a16="http://schemas.microsoft.com/office/drawing/2014/main" id="{D362B06D-53B0-405D-9ECA-4A2C4B947F1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13" name="Oval 545">
                          <a:extLst>
                            <a:ext uri="{FF2B5EF4-FFF2-40B4-BE49-F238E27FC236}">
                              <a16:creationId xmlns:a16="http://schemas.microsoft.com/office/drawing/2014/main" id="{6571B136-63C3-D752-C892-7197C713594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14" name="Oval 546">
                          <a:extLst>
                            <a:ext uri="{FF2B5EF4-FFF2-40B4-BE49-F238E27FC236}">
                              <a16:creationId xmlns:a16="http://schemas.microsoft.com/office/drawing/2014/main" id="{0A74592E-4B79-0962-D515-ADC95C90611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906" name="Group 547">
                        <a:extLst>
                          <a:ext uri="{FF2B5EF4-FFF2-40B4-BE49-F238E27FC236}">
                            <a16:creationId xmlns:a16="http://schemas.microsoft.com/office/drawing/2014/main" id="{7401B168-5C12-C34F-AF7B-DE9DFB58E361}"/>
                          </a:ext>
                        </a:extLst>
                      </p:cNvPr>
                      <p:cNvGrpSpPr>
                        <a:grpSpLocks/>
                      </p:cNvGrpSpPr>
                      <p:nvPr/>
                    </p:nvGrpSpPr>
                    <p:grpSpPr bwMode="auto">
                      <a:xfrm>
                        <a:off x="1104" y="1182"/>
                        <a:ext cx="162" cy="162"/>
                        <a:chOff x="2784" y="1584"/>
                        <a:chExt cx="192" cy="204"/>
                      </a:xfrm>
                    </p:grpSpPr>
                    <p:sp>
                      <p:nvSpPr>
                        <p:cNvPr id="31907" name="AutoShape 548">
                          <a:extLst>
                            <a:ext uri="{FF2B5EF4-FFF2-40B4-BE49-F238E27FC236}">
                              <a16:creationId xmlns:a16="http://schemas.microsoft.com/office/drawing/2014/main" id="{E5C3C2E1-1A15-76C7-136B-03598EA2AB7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8" name="Oval 549">
                          <a:extLst>
                            <a:ext uri="{FF2B5EF4-FFF2-40B4-BE49-F238E27FC236}">
                              <a16:creationId xmlns:a16="http://schemas.microsoft.com/office/drawing/2014/main" id="{FB653C74-BD79-39D1-9536-EB1001EDD46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9" name="Oval 550">
                          <a:extLst>
                            <a:ext uri="{FF2B5EF4-FFF2-40B4-BE49-F238E27FC236}">
                              <a16:creationId xmlns:a16="http://schemas.microsoft.com/office/drawing/2014/main" id="{268D2937-6CC9-5DA4-0B69-DD094E437EE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10" name="Oval 551">
                          <a:extLst>
                            <a:ext uri="{FF2B5EF4-FFF2-40B4-BE49-F238E27FC236}">
                              <a16:creationId xmlns:a16="http://schemas.microsoft.com/office/drawing/2014/main" id="{E420AA6F-957E-D22F-58E6-1933EFCF3CF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894" name="Group 552">
                      <a:extLst>
                        <a:ext uri="{FF2B5EF4-FFF2-40B4-BE49-F238E27FC236}">
                          <a16:creationId xmlns:a16="http://schemas.microsoft.com/office/drawing/2014/main" id="{36FBECE1-02B0-E3C2-7777-CB44B660CBD6}"/>
                        </a:ext>
                      </a:extLst>
                    </p:cNvPr>
                    <p:cNvGrpSpPr>
                      <a:grpSpLocks/>
                    </p:cNvGrpSpPr>
                    <p:nvPr/>
                  </p:nvGrpSpPr>
                  <p:grpSpPr bwMode="auto">
                    <a:xfrm>
                      <a:off x="1104" y="1311"/>
                      <a:ext cx="162" cy="288"/>
                      <a:chOff x="1104" y="1056"/>
                      <a:chExt cx="162" cy="288"/>
                    </a:xfrm>
                  </p:grpSpPr>
                  <p:grpSp>
                    <p:nvGrpSpPr>
                      <p:cNvPr id="31895" name="Group 553">
                        <a:extLst>
                          <a:ext uri="{FF2B5EF4-FFF2-40B4-BE49-F238E27FC236}">
                            <a16:creationId xmlns:a16="http://schemas.microsoft.com/office/drawing/2014/main" id="{7E9B0117-30E1-8A6F-25EC-97DF17D10E6F}"/>
                          </a:ext>
                        </a:extLst>
                      </p:cNvPr>
                      <p:cNvGrpSpPr>
                        <a:grpSpLocks/>
                      </p:cNvGrpSpPr>
                      <p:nvPr/>
                    </p:nvGrpSpPr>
                    <p:grpSpPr bwMode="auto">
                      <a:xfrm>
                        <a:off x="1104" y="1056"/>
                        <a:ext cx="162" cy="162"/>
                        <a:chOff x="2784" y="1584"/>
                        <a:chExt cx="192" cy="204"/>
                      </a:xfrm>
                    </p:grpSpPr>
                    <p:sp>
                      <p:nvSpPr>
                        <p:cNvPr id="31901" name="AutoShape 554">
                          <a:extLst>
                            <a:ext uri="{FF2B5EF4-FFF2-40B4-BE49-F238E27FC236}">
                              <a16:creationId xmlns:a16="http://schemas.microsoft.com/office/drawing/2014/main" id="{78797256-BDA6-AB72-9A62-3EF5F1ED9D7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2" name="Oval 555">
                          <a:extLst>
                            <a:ext uri="{FF2B5EF4-FFF2-40B4-BE49-F238E27FC236}">
                              <a16:creationId xmlns:a16="http://schemas.microsoft.com/office/drawing/2014/main" id="{CDB81117-1BB5-35CB-04DB-8ABB5EC42D4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3" name="Oval 556">
                          <a:extLst>
                            <a:ext uri="{FF2B5EF4-FFF2-40B4-BE49-F238E27FC236}">
                              <a16:creationId xmlns:a16="http://schemas.microsoft.com/office/drawing/2014/main" id="{EC09E018-E014-6BEC-BBA1-113BBABB6A4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4" name="Oval 557">
                          <a:extLst>
                            <a:ext uri="{FF2B5EF4-FFF2-40B4-BE49-F238E27FC236}">
                              <a16:creationId xmlns:a16="http://schemas.microsoft.com/office/drawing/2014/main" id="{74F351C9-EB74-F384-5FF9-E0D8F54CD4D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96" name="Group 558">
                        <a:extLst>
                          <a:ext uri="{FF2B5EF4-FFF2-40B4-BE49-F238E27FC236}">
                            <a16:creationId xmlns:a16="http://schemas.microsoft.com/office/drawing/2014/main" id="{4BD5CF9D-0724-ADDB-6AB3-0BAE1BBAF967}"/>
                          </a:ext>
                        </a:extLst>
                      </p:cNvPr>
                      <p:cNvGrpSpPr>
                        <a:grpSpLocks/>
                      </p:cNvGrpSpPr>
                      <p:nvPr/>
                    </p:nvGrpSpPr>
                    <p:grpSpPr bwMode="auto">
                      <a:xfrm>
                        <a:off x="1104" y="1182"/>
                        <a:ext cx="162" cy="162"/>
                        <a:chOff x="2784" y="1584"/>
                        <a:chExt cx="192" cy="204"/>
                      </a:xfrm>
                    </p:grpSpPr>
                    <p:sp>
                      <p:nvSpPr>
                        <p:cNvPr id="31897" name="AutoShape 559">
                          <a:extLst>
                            <a:ext uri="{FF2B5EF4-FFF2-40B4-BE49-F238E27FC236}">
                              <a16:creationId xmlns:a16="http://schemas.microsoft.com/office/drawing/2014/main" id="{8B6E597F-E20C-E3F8-B173-936CF4B3F09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98" name="Oval 560">
                          <a:extLst>
                            <a:ext uri="{FF2B5EF4-FFF2-40B4-BE49-F238E27FC236}">
                              <a16:creationId xmlns:a16="http://schemas.microsoft.com/office/drawing/2014/main" id="{C0EF075D-AFD6-E133-E31B-507447ABAE6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99" name="Oval 561">
                          <a:extLst>
                            <a:ext uri="{FF2B5EF4-FFF2-40B4-BE49-F238E27FC236}">
                              <a16:creationId xmlns:a16="http://schemas.microsoft.com/office/drawing/2014/main" id="{4FEF9EB3-DF96-03F6-9BCA-05AE13798F3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900" name="Oval 562">
                          <a:extLst>
                            <a:ext uri="{FF2B5EF4-FFF2-40B4-BE49-F238E27FC236}">
                              <a16:creationId xmlns:a16="http://schemas.microsoft.com/office/drawing/2014/main" id="{A4E78A3D-3C62-F07B-CD75-13F0A599CD8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1870" name="Group 563">
                    <a:extLst>
                      <a:ext uri="{FF2B5EF4-FFF2-40B4-BE49-F238E27FC236}">
                        <a16:creationId xmlns:a16="http://schemas.microsoft.com/office/drawing/2014/main" id="{D2B754EC-56CE-A709-8371-C5067F8881D7}"/>
                      </a:ext>
                    </a:extLst>
                  </p:cNvPr>
                  <p:cNvGrpSpPr>
                    <a:grpSpLocks/>
                  </p:cNvGrpSpPr>
                  <p:nvPr/>
                </p:nvGrpSpPr>
                <p:grpSpPr bwMode="auto">
                  <a:xfrm>
                    <a:off x="1104" y="1566"/>
                    <a:ext cx="162" cy="543"/>
                    <a:chOff x="1104" y="1056"/>
                    <a:chExt cx="162" cy="543"/>
                  </a:xfrm>
                </p:grpSpPr>
                <p:grpSp>
                  <p:nvGrpSpPr>
                    <p:cNvPr id="31871" name="Group 564">
                      <a:extLst>
                        <a:ext uri="{FF2B5EF4-FFF2-40B4-BE49-F238E27FC236}">
                          <a16:creationId xmlns:a16="http://schemas.microsoft.com/office/drawing/2014/main" id="{8E8B1B2F-621A-CA63-C9ED-23B582F9C252}"/>
                        </a:ext>
                      </a:extLst>
                    </p:cNvPr>
                    <p:cNvGrpSpPr>
                      <a:grpSpLocks/>
                    </p:cNvGrpSpPr>
                    <p:nvPr/>
                  </p:nvGrpSpPr>
                  <p:grpSpPr bwMode="auto">
                    <a:xfrm>
                      <a:off x="1104" y="1056"/>
                      <a:ext cx="162" cy="288"/>
                      <a:chOff x="1104" y="1056"/>
                      <a:chExt cx="162" cy="288"/>
                    </a:xfrm>
                  </p:grpSpPr>
                  <p:grpSp>
                    <p:nvGrpSpPr>
                      <p:cNvPr id="31883" name="Group 565">
                        <a:extLst>
                          <a:ext uri="{FF2B5EF4-FFF2-40B4-BE49-F238E27FC236}">
                            <a16:creationId xmlns:a16="http://schemas.microsoft.com/office/drawing/2014/main" id="{836BB687-C067-6C51-D7DE-0501F620099E}"/>
                          </a:ext>
                        </a:extLst>
                      </p:cNvPr>
                      <p:cNvGrpSpPr>
                        <a:grpSpLocks/>
                      </p:cNvGrpSpPr>
                      <p:nvPr/>
                    </p:nvGrpSpPr>
                    <p:grpSpPr bwMode="auto">
                      <a:xfrm>
                        <a:off x="1104" y="1056"/>
                        <a:ext cx="162" cy="162"/>
                        <a:chOff x="2784" y="1584"/>
                        <a:chExt cx="192" cy="204"/>
                      </a:xfrm>
                    </p:grpSpPr>
                    <p:sp>
                      <p:nvSpPr>
                        <p:cNvPr id="31889" name="AutoShape 566">
                          <a:extLst>
                            <a:ext uri="{FF2B5EF4-FFF2-40B4-BE49-F238E27FC236}">
                              <a16:creationId xmlns:a16="http://schemas.microsoft.com/office/drawing/2014/main" id="{8E614A28-31A6-24C3-BCC5-622E215BB1C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90" name="Oval 567">
                          <a:extLst>
                            <a:ext uri="{FF2B5EF4-FFF2-40B4-BE49-F238E27FC236}">
                              <a16:creationId xmlns:a16="http://schemas.microsoft.com/office/drawing/2014/main" id="{A8690902-3A09-1F09-61D0-81581C1D378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91" name="Oval 568">
                          <a:extLst>
                            <a:ext uri="{FF2B5EF4-FFF2-40B4-BE49-F238E27FC236}">
                              <a16:creationId xmlns:a16="http://schemas.microsoft.com/office/drawing/2014/main" id="{ECD402B0-5390-5FC3-D430-566C9644EBC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92" name="Oval 569">
                          <a:extLst>
                            <a:ext uri="{FF2B5EF4-FFF2-40B4-BE49-F238E27FC236}">
                              <a16:creationId xmlns:a16="http://schemas.microsoft.com/office/drawing/2014/main" id="{0FA202DB-1EE5-1D7E-47D3-AC25DA7422E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84" name="Group 570">
                        <a:extLst>
                          <a:ext uri="{FF2B5EF4-FFF2-40B4-BE49-F238E27FC236}">
                            <a16:creationId xmlns:a16="http://schemas.microsoft.com/office/drawing/2014/main" id="{28C2F9D9-83F7-B007-5DE3-94AA8987140D}"/>
                          </a:ext>
                        </a:extLst>
                      </p:cNvPr>
                      <p:cNvGrpSpPr>
                        <a:grpSpLocks/>
                      </p:cNvGrpSpPr>
                      <p:nvPr/>
                    </p:nvGrpSpPr>
                    <p:grpSpPr bwMode="auto">
                      <a:xfrm>
                        <a:off x="1104" y="1182"/>
                        <a:ext cx="162" cy="162"/>
                        <a:chOff x="2784" y="1584"/>
                        <a:chExt cx="192" cy="204"/>
                      </a:xfrm>
                    </p:grpSpPr>
                    <p:sp>
                      <p:nvSpPr>
                        <p:cNvPr id="31885" name="AutoShape 571">
                          <a:extLst>
                            <a:ext uri="{FF2B5EF4-FFF2-40B4-BE49-F238E27FC236}">
                              <a16:creationId xmlns:a16="http://schemas.microsoft.com/office/drawing/2014/main" id="{82D1F96E-2EFD-2FED-FAA9-2046BE8E293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6" name="Oval 572">
                          <a:extLst>
                            <a:ext uri="{FF2B5EF4-FFF2-40B4-BE49-F238E27FC236}">
                              <a16:creationId xmlns:a16="http://schemas.microsoft.com/office/drawing/2014/main" id="{52879EAE-5AEE-717C-1929-B6BFFFAF6A1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7" name="Oval 573">
                          <a:extLst>
                            <a:ext uri="{FF2B5EF4-FFF2-40B4-BE49-F238E27FC236}">
                              <a16:creationId xmlns:a16="http://schemas.microsoft.com/office/drawing/2014/main" id="{CEAFF58E-57A1-D989-05D3-872D1B2D8CB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8" name="Oval 574">
                          <a:extLst>
                            <a:ext uri="{FF2B5EF4-FFF2-40B4-BE49-F238E27FC236}">
                              <a16:creationId xmlns:a16="http://schemas.microsoft.com/office/drawing/2014/main" id="{344ACE54-ED5F-B157-CD28-9F5CA454F8C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872" name="Group 575">
                      <a:extLst>
                        <a:ext uri="{FF2B5EF4-FFF2-40B4-BE49-F238E27FC236}">
                          <a16:creationId xmlns:a16="http://schemas.microsoft.com/office/drawing/2014/main" id="{040C626E-069E-5A9D-C0E6-9127DDDDFCF8}"/>
                        </a:ext>
                      </a:extLst>
                    </p:cNvPr>
                    <p:cNvGrpSpPr>
                      <a:grpSpLocks/>
                    </p:cNvGrpSpPr>
                    <p:nvPr/>
                  </p:nvGrpSpPr>
                  <p:grpSpPr bwMode="auto">
                    <a:xfrm>
                      <a:off x="1104" y="1311"/>
                      <a:ext cx="162" cy="288"/>
                      <a:chOff x="1104" y="1056"/>
                      <a:chExt cx="162" cy="288"/>
                    </a:xfrm>
                  </p:grpSpPr>
                  <p:grpSp>
                    <p:nvGrpSpPr>
                      <p:cNvPr id="31873" name="Group 576">
                        <a:extLst>
                          <a:ext uri="{FF2B5EF4-FFF2-40B4-BE49-F238E27FC236}">
                            <a16:creationId xmlns:a16="http://schemas.microsoft.com/office/drawing/2014/main" id="{2ECBE3F5-CCED-BB4C-46F5-BF1C94BA80C5}"/>
                          </a:ext>
                        </a:extLst>
                      </p:cNvPr>
                      <p:cNvGrpSpPr>
                        <a:grpSpLocks/>
                      </p:cNvGrpSpPr>
                      <p:nvPr/>
                    </p:nvGrpSpPr>
                    <p:grpSpPr bwMode="auto">
                      <a:xfrm>
                        <a:off x="1104" y="1056"/>
                        <a:ext cx="162" cy="162"/>
                        <a:chOff x="2784" y="1584"/>
                        <a:chExt cx="192" cy="204"/>
                      </a:xfrm>
                    </p:grpSpPr>
                    <p:sp>
                      <p:nvSpPr>
                        <p:cNvPr id="31879" name="AutoShape 577">
                          <a:extLst>
                            <a:ext uri="{FF2B5EF4-FFF2-40B4-BE49-F238E27FC236}">
                              <a16:creationId xmlns:a16="http://schemas.microsoft.com/office/drawing/2014/main" id="{7E2DFAED-8845-88B0-68E7-FBE61AD5B26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0" name="Oval 578">
                          <a:extLst>
                            <a:ext uri="{FF2B5EF4-FFF2-40B4-BE49-F238E27FC236}">
                              <a16:creationId xmlns:a16="http://schemas.microsoft.com/office/drawing/2014/main" id="{EA1D6473-37B7-635E-669B-A3E99F0B195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1" name="Oval 579">
                          <a:extLst>
                            <a:ext uri="{FF2B5EF4-FFF2-40B4-BE49-F238E27FC236}">
                              <a16:creationId xmlns:a16="http://schemas.microsoft.com/office/drawing/2014/main" id="{043BAA6C-53E9-279A-3D1A-0D79C0EF9EA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82" name="Oval 580">
                          <a:extLst>
                            <a:ext uri="{FF2B5EF4-FFF2-40B4-BE49-F238E27FC236}">
                              <a16:creationId xmlns:a16="http://schemas.microsoft.com/office/drawing/2014/main" id="{9FD75F05-E5F3-01A4-D216-52EDB53D876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74" name="Group 581">
                        <a:extLst>
                          <a:ext uri="{FF2B5EF4-FFF2-40B4-BE49-F238E27FC236}">
                            <a16:creationId xmlns:a16="http://schemas.microsoft.com/office/drawing/2014/main" id="{901B09CA-FE73-4BFF-8CA5-EFD9AA36C053}"/>
                          </a:ext>
                        </a:extLst>
                      </p:cNvPr>
                      <p:cNvGrpSpPr>
                        <a:grpSpLocks/>
                      </p:cNvGrpSpPr>
                      <p:nvPr/>
                    </p:nvGrpSpPr>
                    <p:grpSpPr bwMode="auto">
                      <a:xfrm>
                        <a:off x="1104" y="1182"/>
                        <a:ext cx="162" cy="162"/>
                        <a:chOff x="2784" y="1584"/>
                        <a:chExt cx="192" cy="204"/>
                      </a:xfrm>
                    </p:grpSpPr>
                    <p:sp>
                      <p:nvSpPr>
                        <p:cNvPr id="31875" name="AutoShape 582">
                          <a:extLst>
                            <a:ext uri="{FF2B5EF4-FFF2-40B4-BE49-F238E27FC236}">
                              <a16:creationId xmlns:a16="http://schemas.microsoft.com/office/drawing/2014/main" id="{9BACAD93-9A47-30FC-3A6C-58997CC852E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76" name="Oval 583">
                          <a:extLst>
                            <a:ext uri="{FF2B5EF4-FFF2-40B4-BE49-F238E27FC236}">
                              <a16:creationId xmlns:a16="http://schemas.microsoft.com/office/drawing/2014/main" id="{504D58F0-555C-9079-3746-732C53D2564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77" name="Oval 584">
                          <a:extLst>
                            <a:ext uri="{FF2B5EF4-FFF2-40B4-BE49-F238E27FC236}">
                              <a16:creationId xmlns:a16="http://schemas.microsoft.com/office/drawing/2014/main" id="{4AA9E18C-AD41-A2EC-BFEE-965AECF305C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78" name="Oval 585">
                          <a:extLst>
                            <a:ext uri="{FF2B5EF4-FFF2-40B4-BE49-F238E27FC236}">
                              <a16:creationId xmlns:a16="http://schemas.microsoft.com/office/drawing/2014/main" id="{D26E531A-C6FE-CF4F-52E7-ACD931AA36D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31820" name="Group 586">
                  <a:extLst>
                    <a:ext uri="{FF2B5EF4-FFF2-40B4-BE49-F238E27FC236}">
                      <a16:creationId xmlns:a16="http://schemas.microsoft.com/office/drawing/2014/main" id="{E74C7303-144F-BDD1-05B2-9110B1B8B297}"/>
                    </a:ext>
                  </a:extLst>
                </p:cNvPr>
                <p:cNvGrpSpPr>
                  <a:grpSpLocks/>
                </p:cNvGrpSpPr>
                <p:nvPr/>
              </p:nvGrpSpPr>
              <p:grpSpPr bwMode="auto">
                <a:xfrm>
                  <a:off x="3972" y="2604"/>
                  <a:ext cx="48" cy="333"/>
                  <a:chOff x="1104" y="1056"/>
                  <a:chExt cx="162" cy="1053"/>
                </a:xfrm>
              </p:grpSpPr>
              <p:grpSp>
                <p:nvGrpSpPr>
                  <p:cNvPr id="31823" name="Group 587">
                    <a:extLst>
                      <a:ext uri="{FF2B5EF4-FFF2-40B4-BE49-F238E27FC236}">
                        <a16:creationId xmlns:a16="http://schemas.microsoft.com/office/drawing/2014/main" id="{B34698C3-137B-0323-27BF-DE86A9B5FF64}"/>
                      </a:ext>
                    </a:extLst>
                  </p:cNvPr>
                  <p:cNvGrpSpPr>
                    <a:grpSpLocks/>
                  </p:cNvGrpSpPr>
                  <p:nvPr/>
                </p:nvGrpSpPr>
                <p:grpSpPr bwMode="auto">
                  <a:xfrm>
                    <a:off x="1104" y="1056"/>
                    <a:ext cx="162" cy="543"/>
                    <a:chOff x="1104" y="1056"/>
                    <a:chExt cx="162" cy="543"/>
                  </a:xfrm>
                </p:grpSpPr>
                <p:grpSp>
                  <p:nvGrpSpPr>
                    <p:cNvPr id="31847" name="Group 588">
                      <a:extLst>
                        <a:ext uri="{FF2B5EF4-FFF2-40B4-BE49-F238E27FC236}">
                          <a16:creationId xmlns:a16="http://schemas.microsoft.com/office/drawing/2014/main" id="{64BBF9ED-C345-C02A-E913-9C1AED07556E}"/>
                        </a:ext>
                      </a:extLst>
                    </p:cNvPr>
                    <p:cNvGrpSpPr>
                      <a:grpSpLocks/>
                    </p:cNvGrpSpPr>
                    <p:nvPr/>
                  </p:nvGrpSpPr>
                  <p:grpSpPr bwMode="auto">
                    <a:xfrm>
                      <a:off x="1104" y="1056"/>
                      <a:ext cx="162" cy="288"/>
                      <a:chOff x="1104" y="1056"/>
                      <a:chExt cx="162" cy="288"/>
                    </a:xfrm>
                  </p:grpSpPr>
                  <p:grpSp>
                    <p:nvGrpSpPr>
                      <p:cNvPr id="31859" name="Group 589">
                        <a:extLst>
                          <a:ext uri="{FF2B5EF4-FFF2-40B4-BE49-F238E27FC236}">
                            <a16:creationId xmlns:a16="http://schemas.microsoft.com/office/drawing/2014/main" id="{4D7247A0-1012-55F0-1A11-FC82D09AC89A}"/>
                          </a:ext>
                        </a:extLst>
                      </p:cNvPr>
                      <p:cNvGrpSpPr>
                        <a:grpSpLocks/>
                      </p:cNvGrpSpPr>
                      <p:nvPr/>
                    </p:nvGrpSpPr>
                    <p:grpSpPr bwMode="auto">
                      <a:xfrm>
                        <a:off x="1104" y="1056"/>
                        <a:ext cx="162" cy="162"/>
                        <a:chOff x="2784" y="1584"/>
                        <a:chExt cx="192" cy="204"/>
                      </a:xfrm>
                    </p:grpSpPr>
                    <p:sp>
                      <p:nvSpPr>
                        <p:cNvPr id="31865" name="AutoShape 590">
                          <a:extLst>
                            <a:ext uri="{FF2B5EF4-FFF2-40B4-BE49-F238E27FC236}">
                              <a16:creationId xmlns:a16="http://schemas.microsoft.com/office/drawing/2014/main" id="{7EA6958B-66F0-E271-EF67-CCF5834EC72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6" name="Oval 591">
                          <a:extLst>
                            <a:ext uri="{FF2B5EF4-FFF2-40B4-BE49-F238E27FC236}">
                              <a16:creationId xmlns:a16="http://schemas.microsoft.com/office/drawing/2014/main" id="{14D6B228-49B4-2A06-9AD3-7B8FA11989A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7" name="Oval 592">
                          <a:extLst>
                            <a:ext uri="{FF2B5EF4-FFF2-40B4-BE49-F238E27FC236}">
                              <a16:creationId xmlns:a16="http://schemas.microsoft.com/office/drawing/2014/main" id="{7B355169-A34B-D891-1A19-7F7F9A63D6F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8" name="Oval 593">
                          <a:extLst>
                            <a:ext uri="{FF2B5EF4-FFF2-40B4-BE49-F238E27FC236}">
                              <a16:creationId xmlns:a16="http://schemas.microsoft.com/office/drawing/2014/main" id="{7CBCABE2-C03F-19FD-AFDD-81599009FE6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60" name="Group 594">
                        <a:extLst>
                          <a:ext uri="{FF2B5EF4-FFF2-40B4-BE49-F238E27FC236}">
                            <a16:creationId xmlns:a16="http://schemas.microsoft.com/office/drawing/2014/main" id="{11A3F9D1-FD6A-FBBE-1E00-2E9AAA057D16}"/>
                          </a:ext>
                        </a:extLst>
                      </p:cNvPr>
                      <p:cNvGrpSpPr>
                        <a:grpSpLocks/>
                      </p:cNvGrpSpPr>
                      <p:nvPr/>
                    </p:nvGrpSpPr>
                    <p:grpSpPr bwMode="auto">
                      <a:xfrm>
                        <a:off x="1104" y="1182"/>
                        <a:ext cx="162" cy="162"/>
                        <a:chOff x="2784" y="1584"/>
                        <a:chExt cx="192" cy="204"/>
                      </a:xfrm>
                    </p:grpSpPr>
                    <p:sp>
                      <p:nvSpPr>
                        <p:cNvPr id="31861" name="AutoShape 595">
                          <a:extLst>
                            <a:ext uri="{FF2B5EF4-FFF2-40B4-BE49-F238E27FC236}">
                              <a16:creationId xmlns:a16="http://schemas.microsoft.com/office/drawing/2014/main" id="{57BBE16E-8D19-E5FA-A7E7-04B05A1175C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2" name="Oval 596">
                          <a:extLst>
                            <a:ext uri="{FF2B5EF4-FFF2-40B4-BE49-F238E27FC236}">
                              <a16:creationId xmlns:a16="http://schemas.microsoft.com/office/drawing/2014/main" id="{5F4EBA72-46F1-A665-580E-835CE62707A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3" name="Oval 597">
                          <a:extLst>
                            <a:ext uri="{FF2B5EF4-FFF2-40B4-BE49-F238E27FC236}">
                              <a16:creationId xmlns:a16="http://schemas.microsoft.com/office/drawing/2014/main" id="{5C2DCA65-22DA-997E-3963-6D37A387D44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64" name="Oval 598">
                          <a:extLst>
                            <a:ext uri="{FF2B5EF4-FFF2-40B4-BE49-F238E27FC236}">
                              <a16:creationId xmlns:a16="http://schemas.microsoft.com/office/drawing/2014/main" id="{A4041BFA-011D-875F-303E-3D53C423421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848" name="Group 599">
                      <a:extLst>
                        <a:ext uri="{FF2B5EF4-FFF2-40B4-BE49-F238E27FC236}">
                          <a16:creationId xmlns:a16="http://schemas.microsoft.com/office/drawing/2014/main" id="{E95BB8C7-DCEE-0B22-0A9C-E30A416E9026}"/>
                        </a:ext>
                      </a:extLst>
                    </p:cNvPr>
                    <p:cNvGrpSpPr>
                      <a:grpSpLocks/>
                    </p:cNvGrpSpPr>
                    <p:nvPr/>
                  </p:nvGrpSpPr>
                  <p:grpSpPr bwMode="auto">
                    <a:xfrm>
                      <a:off x="1104" y="1311"/>
                      <a:ext cx="162" cy="288"/>
                      <a:chOff x="1104" y="1056"/>
                      <a:chExt cx="162" cy="288"/>
                    </a:xfrm>
                  </p:grpSpPr>
                  <p:grpSp>
                    <p:nvGrpSpPr>
                      <p:cNvPr id="31849" name="Group 600">
                        <a:extLst>
                          <a:ext uri="{FF2B5EF4-FFF2-40B4-BE49-F238E27FC236}">
                            <a16:creationId xmlns:a16="http://schemas.microsoft.com/office/drawing/2014/main" id="{17F3B547-CD65-D662-0709-D833638225AC}"/>
                          </a:ext>
                        </a:extLst>
                      </p:cNvPr>
                      <p:cNvGrpSpPr>
                        <a:grpSpLocks/>
                      </p:cNvGrpSpPr>
                      <p:nvPr/>
                    </p:nvGrpSpPr>
                    <p:grpSpPr bwMode="auto">
                      <a:xfrm>
                        <a:off x="1104" y="1056"/>
                        <a:ext cx="162" cy="162"/>
                        <a:chOff x="2784" y="1584"/>
                        <a:chExt cx="192" cy="204"/>
                      </a:xfrm>
                    </p:grpSpPr>
                    <p:sp>
                      <p:nvSpPr>
                        <p:cNvPr id="31855" name="AutoShape 601">
                          <a:extLst>
                            <a:ext uri="{FF2B5EF4-FFF2-40B4-BE49-F238E27FC236}">
                              <a16:creationId xmlns:a16="http://schemas.microsoft.com/office/drawing/2014/main" id="{4B1F9FFE-FF06-EE1C-7652-D89C07DE772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6" name="Oval 602">
                          <a:extLst>
                            <a:ext uri="{FF2B5EF4-FFF2-40B4-BE49-F238E27FC236}">
                              <a16:creationId xmlns:a16="http://schemas.microsoft.com/office/drawing/2014/main" id="{9A60838F-EF12-0CAA-8E26-71038D06248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7" name="Oval 603">
                          <a:extLst>
                            <a:ext uri="{FF2B5EF4-FFF2-40B4-BE49-F238E27FC236}">
                              <a16:creationId xmlns:a16="http://schemas.microsoft.com/office/drawing/2014/main" id="{24AB512C-291F-D97A-0E05-D9E6506BA64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8" name="Oval 604">
                          <a:extLst>
                            <a:ext uri="{FF2B5EF4-FFF2-40B4-BE49-F238E27FC236}">
                              <a16:creationId xmlns:a16="http://schemas.microsoft.com/office/drawing/2014/main" id="{185C0D69-E601-8EC9-830E-DF5CF28C101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50" name="Group 605">
                        <a:extLst>
                          <a:ext uri="{FF2B5EF4-FFF2-40B4-BE49-F238E27FC236}">
                            <a16:creationId xmlns:a16="http://schemas.microsoft.com/office/drawing/2014/main" id="{3379070E-CABE-6D0B-6538-849A0F40497B}"/>
                          </a:ext>
                        </a:extLst>
                      </p:cNvPr>
                      <p:cNvGrpSpPr>
                        <a:grpSpLocks/>
                      </p:cNvGrpSpPr>
                      <p:nvPr/>
                    </p:nvGrpSpPr>
                    <p:grpSpPr bwMode="auto">
                      <a:xfrm>
                        <a:off x="1104" y="1182"/>
                        <a:ext cx="162" cy="162"/>
                        <a:chOff x="2784" y="1584"/>
                        <a:chExt cx="192" cy="204"/>
                      </a:xfrm>
                    </p:grpSpPr>
                    <p:sp>
                      <p:nvSpPr>
                        <p:cNvPr id="31851" name="AutoShape 606">
                          <a:extLst>
                            <a:ext uri="{FF2B5EF4-FFF2-40B4-BE49-F238E27FC236}">
                              <a16:creationId xmlns:a16="http://schemas.microsoft.com/office/drawing/2014/main" id="{DAA4211D-A665-6384-7644-E0E1C2CFEAE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2" name="Oval 607">
                          <a:extLst>
                            <a:ext uri="{FF2B5EF4-FFF2-40B4-BE49-F238E27FC236}">
                              <a16:creationId xmlns:a16="http://schemas.microsoft.com/office/drawing/2014/main" id="{9BE3568C-5872-2C31-72BF-A954ECC77B8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3" name="Oval 608">
                          <a:extLst>
                            <a:ext uri="{FF2B5EF4-FFF2-40B4-BE49-F238E27FC236}">
                              <a16:creationId xmlns:a16="http://schemas.microsoft.com/office/drawing/2014/main" id="{147F712A-465B-FD22-DD67-496EFB08164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54" name="Oval 609">
                          <a:extLst>
                            <a:ext uri="{FF2B5EF4-FFF2-40B4-BE49-F238E27FC236}">
                              <a16:creationId xmlns:a16="http://schemas.microsoft.com/office/drawing/2014/main" id="{4CE29F03-3CBC-F54D-E503-7B6E0FBFA4B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31824" name="Group 610">
                    <a:extLst>
                      <a:ext uri="{FF2B5EF4-FFF2-40B4-BE49-F238E27FC236}">
                        <a16:creationId xmlns:a16="http://schemas.microsoft.com/office/drawing/2014/main" id="{757AFBCB-F13F-8E20-899D-3925A31CE075}"/>
                      </a:ext>
                    </a:extLst>
                  </p:cNvPr>
                  <p:cNvGrpSpPr>
                    <a:grpSpLocks/>
                  </p:cNvGrpSpPr>
                  <p:nvPr/>
                </p:nvGrpSpPr>
                <p:grpSpPr bwMode="auto">
                  <a:xfrm>
                    <a:off x="1104" y="1566"/>
                    <a:ext cx="162" cy="543"/>
                    <a:chOff x="1104" y="1056"/>
                    <a:chExt cx="162" cy="543"/>
                  </a:xfrm>
                </p:grpSpPr>
                <p:grpSp>
                  <p:nvGrpSpPr>
                    <p:cNvPr id="31825" name="Group 611">
                      <a:extLst>
                        <a:ext uri="{FF2B5EF4-FFF2-40B4-BE49-F238E27FC236}">
                          <a16:creationId xmlns:a16="http://schemas.microsoft.com/office/drawing/2014/main" id="{5AE6A230-002B-CB25-6E62-D965BC390ADA}"/>
                        </a:ext>
                      </a:extLst>
                    </p:cNvPr>
                    <p:cNvGrpSpPr>
                      <a:grpSpLocks/>
                    </p:cNvGrpSpPr>
                    <p:nvPr/>
                  </p:nvGrpSpPr>
                  <p:grpSpPr bwMode="auto">
                    <a:xfrm>
                      <a:off x="1104" y="1056"/>
                      <a:ext cx="162" cy="288"/>
                      <a:chOff x="1104" y="1056"/>
                      <a:chExt cx="162" cy="288"/>
                    </a:xfrm>
                  </p:grpSpPr>
                  <p:grpSp>
                    <p:nvGrpSpPr>
                      <p:cNvPr id="31837" name="Group 612">
                        <a:extLst>
                          <a:ext uri="{FF2B5EF4-FFF2-40B4-BE49-F238E27FC236}">
                            <a16:creationId xmlns:a16="http://schemas.microsoft.com/office/drawing/2014/main" id="{61CC25F8-49EC-48AA-BB3A-723AE8A8FB36}"/>
                          </a:ext>
                        </a:extLst>
                      </p:cNvPr>
                      <p:cNvGrpSpPr>
                        <a:grpSpLocks/>
                      </p:cNvGrpSpPr>
                      <p:nvPr/>
                    </p:nvGrpSpPr>
                    <p:grpSpPr bwMode="auto">
                      <a:xfrm>
                        <a:off x="1104" y="1056"/>
                        <a:ext cx="162" cy="162"/>
                        <a:chOff x="2784" y="1584"/>
                        <a:chExt cx="192" cy="204"/>
                      </a:xfrm>
                    </p:grpSpPr>
                    <p:sp>
                      <p:nvSpPr>
                        <p:cNvPr id="31843" name="AutoShape 613">
                          <a:extLst>
                            <a:ext uri="{FF2B5EF4-FFF2-40B4-BE49-F238E27FC236}">
                              <a16:creationId xmlns:a16="http://schemas.microsoft.com/office/drawing/2014/main" id="{00872EA5-CFAC-FCCA-8D1B-D4FC3A5E5B1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4" name="Oval 614">
                          <a:extLst>
                            <a:ext uri="{FF2B5EF4-FFF2-40B4-BE49-F238E27FC236}">
                              <a16:creationId xmlns:a16="http://schemas.microsoft.com/office/drawing/2014/main" id="{46050B1A-F3F6-5743-7E82-64DC4815D14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5" name="Oval 615">
                          <a:extLst>
                            <a:ext uri="{FF2B5EF4-FFF2-40B4-BE49-F238E27FC236}">
                              <a16:creationId xmlns:a16="http://schemas.microsoft.com/office/drawing/2014/main" id="{C8D9A5DC-7278-982B-1F97-C23B2987BCA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6" name="Oval 616">
                          <a:extLst>
                            <a:ext uri="{FF2B5EF4-FFF2-40B4-BE49-F238E27FC236}">
                              <a16:creationId xmlns:a16="http://schemas.microsoft.com/office/drawing/2014/main" id="{E1887A1B-6EC8-C414-F61A-41D44E45A8F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38" name="Group 617">
                        <a:extLst>
                          <a:ext uri="{FF2B5EF4-FFF2-40B4-BE49-F238E27FC236}">
                            <a16:creationId xmlns:a16="http://schemas.microsoft.com/office/drawing/2014/main" id="{36E1CAE5-8289-BB06-1469-A84231025A41}"/>
                          </a:ext>
                        </a:extLst>
                      </p:cNvPr>
                      <p:cNvGrpSpPr>
                        <a:grpSpLocks/>
                      </p:cNvGrpSpPr>
                      <p:nvPr/>
                    </p:nvGrpSpPr>
                    <p:grpSpPr bwMode="auto">
                      <a:xfrm>
                        <a:off x="1104" y="1182"/>
                        <a:ext cx="162" cy="162"/>
                        <a:chOff x="2784" y="1584"/>
                        <a:chExt cx="192" cy="204"/>
                      </a:xfrm>
                    </p:grpSpPr>
                    <p:sp>
                      <p:nvSpPr>
                        <p:cNvPr id="31839" name="AutoShape 618">
                          <a:extLst>
                            <a:ext uri="{FF2B5EF4-FFF2-40B4-BE49-F238E27FC236}">
                              <a16:creationId xmlns:a16="http://schemas.microsoft.com/office/drawing/2014/main" id="{3F26A0CF-F379-208B-EEEB-16AA8C39F26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0" name="Oval 619">
                          <a:extLst>
                            <a:ext uri="{FF2B5EF4-FFF2-40B4-BE49-F238E27FC236}">
                              <a16:creationId xmlns:a16="http://schemas.microsoft.com/office/drawing/2014/main" id="{940CA3B1-FB56-72B8-3E4F-BFC740FD509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1" name="Oval 620">
                          <a:extLst>
                            <a:ext uri="{FF2B5EF4-FFF2-40B4-BE49-F238E27FC236}">
                              <a16:creationId xmlns:a16="http://schemas.microsoft.com/office/drawing/2014/main" id="{68CB522C-F76A-0B97-2FA9-BAAEF447007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42" name="Oval 621">
                          <a:extLst>
                            <a:ext uri="{FF2B5EF4-FFF2-40B4-BE49-F238E27FC236}">
                              <a16:creationId xmlns:a16="http://schemas.microsoft.com/office/drawing/2014/main" id="{099A915E-BA4E-D265-E153-30AEB0C282F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31826" name="Group 622">
                      <a:extLst>
                        <a:ext uri="{FF2B5EF4-FFF2-40B4-BE49-F238E27FC236}">
                          <a16:creationId xmlns:a16="http://schemas.microsoft.com/office/drawing/2014/main" id="{E5EB6117-B55E-2E23-D66D-8DA5D3B804F4}"/>
                        </a:ext>
                      </a:extLst>
                    </p:cNvPr>
                    <p:cNvGrpSpPr>
                      <a:grpSpLocks/>
                    </p:cNvGrpSpPr>
                    <p:nvPr/>
                  </p:nvGrpSpPr>
                  <p:grpSpPr bwMode="auto">
                    <a:xfrm>
                      <a:off x="1104" y="1311"/>
                      <a:ext cx="162" cy="288"/>
                      <a:chOff x="1104" y="1056"/>
                      <a:chExt cx="162" cy="288"/>
                    </a:xfrm>
                  </p:grpSpPr>
                  <p:grpSp>
                    <p:nvGrpSpPr>
                      <p:cNvPr id="31827" name="Group 623">
                        <a:extLst>
                          <a:ext uri="{FF2B5EF4-FFF2-40B4-BE49-F238E27FC236}">
                            <a16:creationId xmlns:a16="http://schemas.microsoft.com/office/drawing/2014/main" id="{588B06F8-C6D7-8C38-430F-DCDB38DD2562}"/>
                          </a:ext>
                        </a:extLst>
                      </p:cNvPr>
                      <p:cNvGrpSpPr>
                        <a:grpSpLocks/>
                      </p:cNvGrpSpPr>
                      <p:nvPr/>
                    </p:nvGrpSpPr>
                    <p:grpSpPr bwMode="auto">
                      <a:xfrm>
                        <a:off x="1104" y="1056"/>
                        <a:ext cx="162" cy="162"/>
                        <a:chOff x="2784" y="1584"/>
                        <a:chExt cx="192" cy="204"/>
                      </a:xfrm>
                    </p:grpSpPr>
                    <p:sp>
                      <p:nvSpPr>
                        <p:cNvPr id="31833" name="AutoShape 624">
                          <a:extLst>
                            <a:ext uri="{FF2B5EF4-FFF2-40B4-BE49-F238E27FC236}">
                              <a16:creationId xmlns:a16="http://schemas.microsoft.com/office/drawing/2014/main" id="{30C2A7E0-F15C-E2FF-3C0A-D1425F04C7C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4" name="Oval 625">
                          <a:extLst>
                            <a:ext uri="{FF2B5EF4-FFF2-40B4-BE49-F238E27FC236}">
                              <a16:creationId xmlns:a16="http://schemas.microsoft.com/office/drawing/2014/main" id="{B2332698-9675-5C99-25C9-A473BDD6E2E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5" name="Oval 626">
                          <a:extLst>
                            <a:ext uri="{FF2B5EF4-FFF2-40B4-BE49-F238E27FC236}">
                              <a16:creationId xmlns:a16="http://schemas.microsoft.com/office/drawing/2014/main" id="{AD3D2222-FA84-2993-F57B-5946504D734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6" name="Oval 627">
                          <a:extLst>
                            <a:ext uri="{FF2B5EF4-FFF2-40B4-BE49-F238E27FC236}">
                              <a16:creationId xmlns:a16="http://schemas.microsoft.com/office/drawing/2014/main" id="{7E1DCDC5-B0D7-596F-8C20-E2F1C1605C7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828" name="Group 628">
                        <a:extLst>
                          <a:ext uri="{FF2B5EF4-FFF2-40B4-BE49-F238E27FC236}">
                            <a16:creationId xmlns:a16="http://schemas.microsoft.com/office/drawing/2014/main" id="{1ABB0B0A-F4D9-AAE9-B6CF-63FAE6863A76}"/>
                          </a:ext>
                        </a:extLst>
                      </p:cNvPr>
                      <p:cNvGrpSpPr>
                        <a:grpSpLocks/>
                      </p:cNvGrpSpPr>
                      <p:nvPr/>
                    </p:nvGrpSpPr>
                    <p:grpSpPr bwMode="auto">
                      <a:xfrm>
                        <a:off x="1104" y="1182"/>
                        <a:ext cx="162" cy="162"/>
                        <a:chOff x="2784" y="1584"/>
                        <a:chExt cx="192" cy="204"/>
                      </a:xfrm>
                    </p:grpSpPr>
                    <p:sp>
                      <p:nvSpPr>
                        <p:cNvPr id="31829" name="AutoShape 629">
                          <a:extLst>
                            <a:ext uri="{FF2B5EF4-FFF2-40B4-BE49-F238E27FC236}">
                              <a16:creationId xmlns:a16="http://schemas.microsoft.com/office/drawing/2014/main" id="{DA59E143-E25D-9A6D-01FB-2B92802C6B3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0" name="Oval 630">
                          <a:extLst>
                            <a:ext uri="{FF2B5EF4-FFF2-40B4-BE49-F238E27FC236}">
                              <a16:creationId xmlns:a16="http://schemas.microsoft.com/office/drawing/2014/main" id="{795840F4-E26C-3361-9A37-5F5B612F15B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1" name="Oval 631">
                          <a:extLst>
                            <a:ext uri="{FF2B5EF4-FFF2-40B4-BE49-F238E27FC236}">
                              <a16:creationId xmlns:a16="http://schemas.microsoft.com/office/drawing/2014/main" id="{37593EBD-B2CD-5919-F032-14578A8AC22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32" name="Oval 632">
                          <a:extLst>
                            <a:ext uri="{FF2B5EF4-FFF2-40B4-BE49-F238E27FC236}">
                              <a16:creationId xmlns:a16="http://schemas.microsoft.com/office/drawing/2014/main" id="{FB17AA45-840E-A81E-38AF-E8B0075CF58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31821" name="Line 633">
                  <a:extLst>
                    <a:ext uri="{FF2B5EF4-FFF2-40B4-BE49-F238E27FC236}">
                      <a16:creationId xmlns:a16="http://schemas.microsoft.com/office/drawing/2014/main" id="{B15B6022-D77A-ADF6-7F2A-453B07D42157}"/>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22" name="Freeform 634">
                  <a:extLst>
                    <a:ext uri="{FF2B5EF4-FFF2-40B4-BE49-F238E27FC236}">
                      <a16:creationId xmlns:a16="http://schemas.microsoft.com/office/drawing/2014/main" id="{E828DF06-B3D4-D48B-E947-8960BC8DEAC0}"/>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grpSp>
        <p:nvGrpSpPr>
          <p:cNvPr id="31754" name="Group 635">
            <a:extLst>
              <a:ext uri="{FF2B5EF4-FFF2-40B4-BE49-F238E27FC236}">
                <a16:creationId xmlns:a16="http://schemas.microsoft.com/office/drawing/2014/main" id="{373A6DF3-9A86-ECC9-FD5D-4ED4A4F3143D}"/>
              </a:ext>
            </a:extLst>
          </p:cNvPr>
          <p:cNvGrpSpPr>
            <a:grpSpLocks/>
          </p:cNvGrpSpPr>
          <p:nvPr/>
        </p:nvGrpSpPr>
        <p:grpSpPr bwMode="auto">
          <a:xfrm>
            <a:off x="2127250" y="3354388"/>
            <a:ext cx="139700" cy="169862"/>
            <a:chOff x="2400" y="1968"/>
            <a:chExt cx="354" cy="600"/>
          </a:xfrm>
        </p:grpSpPr>
        <p:sp>
          <p:nvSpPr>
            <p:cNvPr id="31803" name="AutoShape 636">
              <a:extLst>
                <a:ext uri="{FF2B5EF4-FFF2-40B4-BE49-F238E27FC236}">
                  <a16:creationId xmlns:a16="http://schemas.microsoft.com/office/drawing/2014/main" id="{300BD820-D42A-4E1F-9E54-3E4867CABCFF}"/>
                </a:ext>
              </a:extLst>
            </p:cNvPr>
            <p:cNvSpPr>
              <a:spLocks noChangeArrowheads="1"/>
            </p:cNvSpPr>
            <p:nvPr/>
          </p:nvSpPr>
          <p:spPr bwMode="auto">
            <a:xfrm rot="-5349305">
              <a:off x="2442" y="2256"/>
              <a:ext cx="28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6107 h 21600"/>
                <a:gd name="T14" fmla="*/ 21600 w 21600"/>
                <a:gd name="T15" fmla="*/ 6107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21600" y="6079"/>
                  </a:lnTo>
                  <a:lnTo>
                    <a:pt x="12427" y="6079"/>
                  </a:lnTo>
                  <a:cubicBezTo>
                    <a:pt x="5564" y="6079"/>
                    <a:pt x="0" y="8801"/>
                    <a:pt x="0" y="12158"/>
                  </a:cubicBezTo>
                  <a:lnTo>
                    <a:pt x="0" y="21600"/>
                  </a:lnTo>
                  <a:lnTo>
                    <a:pt x="0" y="12158"/>
                  </a:lnTo>
                  <a:cubicBezTo>
                    <a:pt x="0" y="8801"/>
                    <a:pt x="5564" y="6079"/>
                    <a:pt x="12427" y="6079"/>
                  </a:cubicBezTo>
                  <a:lnTo>
                    <a:pt x="21600" y="6079"/>
                  </a:lnTo>
                  <a:lnTo>
                    <a:pt x="21600" y="12158"/>
                  </a:lnTo>
                  <a:lnTo>
                    <a:pt x="21600" y="6079"/>
                  </a:lnTo>
                  <a:close/>
                </a:path>
              </a:pathLst>
            </a:custGeom>
            <a:solidFill>
              <a:srgbClr val="33CC33"/>
            </a:solidFill>
            <a:ln w="19050">
              <a:solidFill>
                <a:srgbClr val="96969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804" name="AutoShape 637">
              <a:extLst>
                <a:ext uri="{FF2B5EF4-FFF2-40B4-BE49-F238E27FC236}">
                  <a16:creationId xmlns:a16="http://schemas.microsoft.com/office/drawing/2014/main" id="{BAAAC17C-2971-E5B3-F250-8ABDE8D34D05}"/>
                </a:ext>
              </a:extLst>
            </p:cNvPr>
            <p:cNvSpPr>
              <a:spLocks noChangeArrowheads="1"/>
            </p:cNvSpPr>
            <p:nvPr/>
          </p:nvSpPr>
          <p:spPr bwMode="auto">
            <a:xfrm rot="-5377656">
              <a:off x="2364" y="2004"/>
              <a:ext cx="312" cy="240"/>
            </a:xfrm>
            <a:prstGeom prst="flowChartDelay">
              <a:avLst/>
            </a:prstGeom>
            <a:solidFill>
              <a:srgbClr val="33CC33"/>
            </a:solidFill>
            <a:ln w="19050">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5" name="Group 638">
            <a:extLst>
              <a:ext uri="{FF2B5EF4-FFF2-40B4-BE49-F238E27FC236}">
                <a16:creationId xmlns:a16="http://schemas.microsoft.com/office/drawing/2014/main" id="{F517BE83-F26B-3A0E-779F-40B1BDC86CC7}"/>
              </a:ext>
            </a:extLst>
          </p:cNvPr>
          <p:cNvGrpSpPr>
            <a:grpSpLocks/>
          </p:cNvGrpSpPr>
          <p:nvPr/>
        </p:nvGrpSpPr>
        <p:grpSpPr bwMode="auto">
          <a:xfrm>
            <a:off x="3733800" y="2871788"/>
            <a:ext cx="147638" cy="111125"/>
            <a:chOff x="2784" y="1584"/>
            <a:chExt cx="192" cy="204"/>
          </a:xfrm>
        </p:grpSpPr>
        <p:sp>
          <p:nvSpPr>
            <p:cNvPr id="31799" name="AutoShape 639">
              <a:extLst>
                <a:ext uri="{FF2B5EF4-FFF2-40B4-BE49-F238E27FC236}">
                  <a16:creationId xmlns:a16="http://schemas.microsoft.com/office/drawing/2014/main" id="{FF769F7A-5754-6DBF-18DB-77B49E4D26E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00" name="Oval 640">
              <a:extLst>
                <a:ext uri="{FF2B5EF4-FFF2-40B4-BE49-F238E27FC236}">
                  <a16:creationId xmlns:a16="http://schemas.microsoft.com/office/drawing/2014/main" id="{B800EC0A-1598-7B4F-9960-7FF1A730C3B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01" name="Oval 641">
              <a:extLst>
                <a:ext uri="{FF2B5EF4-FFF2-40B4-BE49-F238E27FC236}">
                  <a16:creationId xmlns:a16="http://schemas.microsoft.com/office/drawing/2014/main" id="{5FB3F4A8-3268-811D-A2CF-35C6C711C38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802" name="Oval 642">
              <a:extLst>
                <a:ext uri="{FF2B5EF4-FFF2-40B4-BE49-F238E27FC236}">
                  <a16:creationId xmlns:a16="http://schemas.microsoft.com/office/drawing/2014/main" id="{AA1FC859-7999-FF14-F95E-F61328FA6BF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6" name="Group 643">
            <a:extLst>
              <a:ext uri="{FF2B5EF4-FFF2-40B4-BE49-F238E27FC236}">
                <a16:creationId xmlns:a16="http://schemas.microsoft.com/office/drawing/2014/main" id="{8FC6FCFF-DE59-C68C-2833-9D93B3D31936}"/>
              </a:ext>
            </a:extLst>
          </p:cNvPr>
          <p:cNvGrpSpPr>
            <a:grpSpLocks/>
          </p:cNvGrpSpPr>
          <p:nvPr/>
        </p:nvGrpSpPr>
        <p:grpSpPr bwMode="auto">
          <a:xfrm>
            <a:off x="4344988" y="2527300"/>
            <a:ext cx="146050" cy="111125"/>
            <a:chOff x="2784" y="1584"/>
            <a:chExt cx="192" cy="204"/>
          </a:xfrm>
        </p:grpSpPr>
        <p:sp>
          <p:nvSpPr>
            <p:cNvPr id="31795" name="AutoShape 644">
              <a:extLst>
                <a:ext uri="{FF2B5EF4-FFF2-40B4-BE49-F238E27FC236}">
                  <a16:creationId xmlns:a16="http://schemas.microsoft.com/office/drawing/2014/main" id="{ED75E780-C034-5A88-177E-010363546314}"/>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6" name="Oval 645">
              <a:extLst>
                <a:ext uri="{FF2B5EF4-FFF2-40B4-BE49-F238E27FC236}">
                  <a16:creationId xmlns:a16="http://schemas.microsoft.com/office/drawing/2014/main" id="{DB3B24D1-4EE9-95C5-6855-290009E3E3C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7" name="Oval 646">
              <a:extLst>
                <a:ext uri="{FF2B5EF4-FFF2-40B4-BE49-F238E27FC236}">
                  <a16:creationId xmlns:a16="http://schemas.microsoft.com/office/drawing/2014/main" id="{F95F6345-B97E-9007-CF41-37354CEBE98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8" name="Oval 647">
              <a:extLst>
                <a:ext uri="{FF2B5EF4-FFF2-40B4-BE49-F238E27FC236}">
                  <a16:creationId xmlns:a16="http://schemas.microsoft.com/office/drawing/2014/main" id="{FA68B800-3380-EB8D-5834-69789E55412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7" name="Group 648">
            <a:extLst>
              <a:ext uri="{FF2B5EF4-FFF2-40B4-BE49-F238E27FC236}">
                <a16:creationId xmlns:a16="http://schemas.microsoft.com/office/drawing/2014/main" id="{90167BCC-F6AF-438B-C509-94A0ABB2CABF}"/>
              </a:ext>
            </a:extLst>
          </p:cNvPr>
          <p:cNvGrpSpPr>
            <a:grpSpLocks/>
          </p:cNvGrpSpPr>
          <p:nvPr/>
        </p:nvGrpSpPr>
        <p:grpSpPr bwMode="auto">
          <a:xfrm>
            <a:off x="4957763" y="2849563"/>
            <a:ext cx="147637" cy="109537"/>
            <a:chOff x="2784" y="1584"/>
            <a:chExt cx="192" cy="204"/>
          </a:xfrm>
        </p:grpSpPr>
        <p:sp>
          <p:nvSpPr>
            <p:cNvPr id="31791" name="AutoShape 649">
              <a:extLst>
                <a:ext uri="{FF2B5EF4-FFF2-40B4-BE49-F238E27FC236}">
                  <a16:creationId xmlns:a16="http://schemas.microsoft.com/office/drawing/2014/main" id="{346C847B-518D-5760-3344-B664030A0C3D}"/>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2" name="Oval 650">
              <a:extLst>
                <a:ext uri="{FF2B5EF4-FFF2-40B4-BE49-F238E27FC236}">
                  <a16:creationId xmlns:a16="http://schemas.microsoft.com/office/drawing/2014/main" id="{90331B0D-4BFB-97BC-B434-D857C0C6D63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3" name="Oval 651">
              <a:extLst>
                <a:ext uri="{FF2B5EF4-FFF2-40B4-BE49-F238E27FC236}">
                  <a16:creationId xmlns:a16="http://schemas.microsoft.com/office/drawing/2014/main" id="{0D4AFCA5-55B0-71C2-F029-C0106722D71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94" name="Oval 652">
              <a:extLst>
                <a:ext uri="{FF2B5EF4-FFF2-40B4-BE49-F238E27FC236}">
                  <a16:creationId xmlns:a16="http://schemas.microsoft.com/office/drawing/2014/main" id="{2630BCB3-BC10-7180-6516-58C2884B644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8" name="Group 653">
            <a:extLst>
              <a:ext uri="{FF2B5EF4-FFF2-40B4-BE49-F238E27FC236}">
                <a16:creationId xmlns:a16="http://schemas.microsoft.com/office/drawing/2014/main" id="{F2F5A6E3-A172-84DE-B574-7A18D8BCC629}"/>
              </a:ext>
            </a:extLst>
          </p:cNvPr>
          <p:cNvGrpSpPr>
            <a:grpSpLocks/>
          </p:cNvGrpSpPr>
          <p:nvPr/>
        </p:nvGrpSpPr>
        <p:grpSpPr bwMode="auto">
          <a:xfrm>
            <a:off x="2122488" y="3573463"/>
            <a:ext cx="139700" cy="169862"/>
            <a:chOff x="2400" y="1968"/>
            <a:chExt cx="354" cy="600"/>
          </a:xfrm>
        </p:grpSpPr>
        <p:sp>
          <p:nvSpPr>
            <p:cNvPr id="31789" name="AutoShape 654">
              <a:extLst>
                <a:ext uri="{FF2B5EF4-FFF2-40B4-BE49-F238E27FC236}">
                  <a16:creationId xmlns:a16="http://schemas.microsoft.com/office/drawing/2014/main" id="{AC236A56-4D10-3D1E-1FDB-0959ED0CD29B}"/>
                </a:ext>
              </a:extLst>
            </p:cNvPr>
            <p:cNvSpPr>
              <a:spLocks noChangeArrowheads="1"/>
            </p:cNvSpPr>
            <p:nvPr/>
          </p:nvSpPr>
          <p:spPr bwMode="auto">
            <a:xfrm rot="-5349305">
              <a:off x="2442" y="2256"/>
              <a:ext cx="28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6107 h 21600"/>
                <a:gd name="T14" fmla="*/ 21600 w 21600"/>
                <a:gd name="T15" fmla="*/ 6107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21600" y="6079"/>
                  </a:lnTo>
                  <a:lnTo>
                    <a:pt x="12427" y="6079"/>
                  </a:lnTo>
                  <a:cubicBezTo>
                    <a:pt x="5564" y="6079"/>
                    <a:pt x="0" y="8801"/>
                    <a:pt x="0" y="12158"/>
                  </a:cubicBezTo>
                  <a:lnTo>
                    <a:pt x="0" y="21600"/>
                  </a:lnTo>
                  <a:lnTo>
                    <a:pt x="0" y="12158"/>
                  </a:lnTo>
                  <a:cubicBezTo>
                    <a:pt x="0" y="8801"/>
                    <a:pt x="5564" y="6079"/>
                    <a:pt x="12427" y="6079"/>
                  </a:cubicBezTo>
                  <a:lnTo>
                    <a:pt x="21600" y="6079"/>
                  </a:lnTo>
                  <a:lnTo>
                    <a:pt x="21600" y="12158"/>
                  </a:lnTo>
                  <a:lnTo>
                    <a:pt x="21600" y="6079"/>
                  </a:lnTo>
                  <a:close/>
                </a:path>
              </a:pathLst>
            </a:custGeom>
            <a:solidFill>
              <a:srgbClr val="33CC33"/>
            </a:solidFill>
            <a:ln w="19050">
              <a:solidFill>
                <a:srgbClr val="96969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90" name="AutoShape 655">
              <a:extLst>
                <a:ext uri="{FF2B5EF4-FFF2-40B4-BE49-F238E27FC236}">
                  <a16:creationId xmlns:a16="http://schemas.microsoft.com/office/drawing/2014/main" id="{B5DE54D0-C732-CF94-0999-1DE5F03D66C6}"/>
                </a:ext>
              </a:extLst>
            </p:cNvPr>
            <p:cNvSpPr>
              <a:spLocks noChangeArrowheads="1"/>
            </p:cNvSpPr>
            <p:nvPr/>
          </p:nvSpPr>
          <p:spPr bwMode="auto">
            <a:xfrm rot="-5377656">
              <a:off x="2364" y="2004"/>
              <a:ext cx="312" cy="240"/>
            </a:xfrm>
            <a:prstGeom prst="flowChartDelay">
              <a:avLst/>
            </a:prstGeom>
            <a:solidFill>
              <a:srgbClr val="33CC33"/>
            </a:solidFill>
            <a:ln w="19050">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59" name="Group 656">
            <a:extLst>
              <a:ext uri="{FF2B5EF4-FFF2-40B4-BE49-F238E27FC236}">
                <a16:creationId xmlns:a16="http://schemas.microsoft.com/office/drawing/2014/main" id="{D186EADE-A1D8-C172-3C06-9EDCB727A1A0}"/>
              </a:ext>
            </a:extLst>
          </p:cNvPr>
          <p:cNvGrpSpPr>
            <a:grpSpLocks/>
          </p:cNvGrpSpPr>
          <p:nvPr/>
        </p:nvGrpSpPr>
        <p:grpSpPr bwMode="auto">
          <a:xfrm>
            <a:off x="2122488" y="3775075"/>
            <a:ext cx="139700" cy="171450"/>
            <a:chOff x="2400" y="1968"/>
            <a:chExt cx="354" cy="600"/>
          </a:xfrm>
        </p:grpSpPr>
        <p:sp>
          <p:nvSpPr>
            <p:cNvPr id="31787" name="AutoShape 657">
              <a:extLst>
                <a:ext uri="{FF2B5EF4-FFF2-40B4-BE49-F238E27FC236}">
                  <a16:creationId xmlns:a16="http://schemas.microsoft.com/office/drawing/2014/main" id="{C0EE6C58-139E-7AE6-4609-AB859B2BFE2C}"/>
                </a:ext>
              </a:extLst>
            </p:cNvPr>
            <p:cNvSpPr>
              <a:spLocks noChangeArrowheads="1"/>
            </p:cNvSpPr>
            <p:nvPr/>
          </p:nvSpPr>
          <p:spPr bwMode="auto">
            <a:xfrm rot="-5349305">
              <a:off x="2442" y="2256"/>
              <a:ext cx="28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6107 h 21600"/>
                <a:gd name="T14" fmla="*/ 21600 w 21600"/>
                <a:gd name="T15" fmla="*/ 6107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21600" y="6079"/>
                  </a:lnTo>
                  <a:lnTo>
                    <a:pt x="12427" y="6079"/>
                  </a:lnTo>
                  <a:cubicBezTo>
                    <a:pt x="5564" y="6079"/>
                    <a:pt x="0" y="8801"/>
                    <a:pt x="0" y="12158"/>
                  </a:cubicBezTo>
                  <a:lnTo>
                    <a:pt x="0" y="21600"/>
                  </a:lnTo>
                  <a:lnTo>
                    <a:pt x="0" y="12158"/>
                  </a:lnTo>
                  <a:cubicBezTo>
                    <a:pt x="0" y="8801"/>
                    <a:pt x="5564" y="6079"/>
                    <a:pt x="12427" y="6079"/>
                  </a:cubicBezTo>
                  <a:lnTo>
                    <a:pt x="21600" y="6079"/>
                  </a:lnTo>
                  <a:lnTo>
                    <a:pt x="21600" y="12158"/>
                  </a:lnTo>
                  <a:lnTo>
                    <a:pt x="21600" y="6079"/>
                  </a:lnTo>
                  <a:close/>
                </a:path>
              </a:pathLst>
            </a:custGeom>
            <a:solidFill>
              <a:srgbClr val="33CC33"/>
            </a:solidFill>
            <a:ln w="19050">
              <a:solidFill>
                <a:srgbClr val="96969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88" name="AutoShape 658">
              <a:extLst>
                <a:ext uri="{FF2B5EF4-FFF2-40B4-BE49-F238E27FC236}">
                  <a16:creationId xmlns:a16="http://schemas.microsoft.com/office/drawing/2014/main" id="{99A04346-2429-61EA-6BF2-FA6F8618EDCE}"/>
                </a:ext>
              </a:extLst>
            </p:cNvPr>
            <p:cNvSpPr>
              <a:spLocks noChangeArrowheads="1"/>
            </p:cNvSpPr>
            <p:nvPr/>
          </p:nvSpPr>
          <p:spPr bwMode="auto">
            <a:xfrm rot="-5377656">
              <a:off x="2364" y="2004"/>
              <a:ext cx="312" cy="240"/>
            </a:xfrm>
            <a:prstGeom prst="flowChartDelay">
              <a:avLst/>
            </a:prstGeom>
            <a:solidFill>
              <a:srgbClr val="33CC33"/>
            </a:solidFill>
            <a:ln w="19050">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1760" name="Group 659">
            <a:extLst>
              <a:ext uri="{FF2B5EF4-FFF2-40B4-BE49-F238E27FC236}">
                <a16:creationId xmlns:a16="http://schemas.microsoft.com/office/drawing/2014/main" id="{A67C93AF-0ABA-443E-9F8C-971EE02479A7}"/>
              </a:ext>
            </a:extLst>
          </p:cNvPr>
          <p:cNvGrpSpPr>
            <a:grpSpLocks/>
          </p:cNvGrpSpPr>
          <p:nvPr/>
        </p:nvGrpSpPr>
        <p:grpSpPr bwMode="auto">
          <a:xfrm>
            <a:off x="2117725" y="3995738"/>
            <a:ext cx="139700" cy="171450"/>
            <a:chOff x="2400" y="1968"/>
            <a:chExt cx="354" cy="600"/>
          </a:xfrm>
        </p:grpSpPr>
        <p:sp>
          <p:nvSpPr>
            <p:cNvPr id="31785" name="AutoShape 660">
              <a:extLst>
                <a:ext uri="{FF2B5EF4-FFF2-40B4-BE49-F238E27FC236}">
                  <a16:creationId xmlns:a16="http://schemas.microsoft.com/office/drawing/2014/main" id="{E0E4BA38-DD6E-FE6B-4234-A0C4C9C598F8}"/>
                </a:ext>
              </a:extLst>
            </p:cNvPr>
            <p:cNvSpPr>
              <a:spLocks noChangeArrowheads="1"/>
            </p:cNvSpPr>
            <p:nvPr/>
          </p:nvSpPr>
          <p:spPr bwMode="auto">
            <a:xfrm rot="-5349305">
              <a:off x="2442" y="2256"/>
              <a:ext cx="288"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6107 h 21600"/>
                <a:gd name="T14" fmla="*/ 21600 w 21600"/>
                <a:gd name="T15" fmla="*/ 6107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21600" y="6079"/>
                  </a:lnTo>
                  <a:lnTo>
                    <a:pt x="12427" y="6079"/>
                  </a:lnTo>
                  <a:cubicBezTo>
                    <a:pt x="5564" y="6079"/>
                    <a:pt x="0" y="8801"/>
                    <a:pt x="0" y="12158"/>
                  </a:cubicBezTo>
                  <a:lnTo>
                    <a:pt x="0" y="21600"/>
                  </a:lnTo>
                  <a:lnTo>
                    <a:pt x="0" y="12158"/>
                  </a:lnTo>
                  <a:cubicBezTo>
                    <a:pt x="0" y="8801"/>
                    <a:pt x="5564" y="6079"/>
                    <a:pt x="12427" y="6079"/>
                  </a:cubicBezTo>
                  <a:lnTo>
                    <a:pt x="21600" y="6079"/>
                  </a:lnTo>
                  <a:lnTo>
                    <a:pt x="21600" y="12158"/>
                  </a:lnTo>
                  <a:lnTo>
                    <a:pt x="21600" y="6079"/>
                  </a:lnTo>
                  <a:close/>
                </a:path>
              </a:pathLst>
            </a:custGeom>
            <a:solidFill>
              <a:srgbClr val="33CC33"/>
            </a:solidFill>
            <a:ln w="19050">
              <a:solidFill>
                <a:srgbClr val="96969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786" name="AutoShape 661">
              <a:extLst>
                <a:ext uri="{FF2B5EF4-FFF2-40B4-BE49-F238E27FC236}">
                  <a16:creationId xmlns:a16="http://schemas.microsoft.com/office/drawing/2014/main" id="{DD6E14C7-9695-338F-063D-63E3A923642A}"/>
                </a:ext>
              </a:extLst>
            </p:cNvPr>
            <p:cNvSpPr>
              <a:spLocks noChangeArrowheads="1"/>
            </p:cNvSpPr>
            <p:nvPr/>
          </p:nvSpPr>
          <p:spPr bwMode="auto">
            <a:xfrm rot="-5377656">
              <a:off x="2364" y="2004"/>
              <a:ext cx="312" cy="240"/>
            </a:xfrm>
            <a:prstGeom prst="flowChartDelay">
              <a:avLst/>
            </a:prstGeom>
            <a:solidFill>
              <a:srgbClr val="33CC33"/>
            </a:solidFill>
            <a:ln w="19050">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1761" name="Line 662">
            <a:extLst>
              <a:ext uri="{FF2B5EF4-FFF2-40B4-BE49-F238E27FC236}">
                <a16:creationId xmlns:a16="http://schemas.microsoft.com/office/drawing/2014/main" id="{686313B0-E1D9-4C45-1E5E-E03BE87E39E8}"/>
              </a:ext>
            </a:extLst>
          </p:cNvPr>
          <p:cNvSpPr>
            <a:spLocks noChangeShapeType="1"/>
          </p:cNvSpPr>
          <p:nvPr/>
        </p:nvSpPr>
        <p:spPr bwMode="auto">
          <a:xfrm>
            <a:off x="1122363" y="5791200"/>
            <a:ext cx="67548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2" name="Line 663">
            <a:extLst>
              <a:ext uri="{FF2B5EF4-FFF2-40B4-BE49-F238E27FC236}">
                <a16:creationId xmlns:a16="http://schemas.microsoft.com/office/drawing/2014/main" id="{E7A6D1F1-5C1B-5ADA-4A5E-EEEBF3A3434B}"/>
              </a:ext>
            </a:extLst>
          </p:cNvPr>
          <p:cNvSpPr>
            <a:spLocks noChangeShapeType="1"/>
          </p:cNvSpPr>
          <p:nvPr/>
        </p:nvSpPr>
        <p:spPr bwMode="auto">
          <a:xfrm>
            <a:off x="5207000" y="5124450"/>
            <a:ext cx="29845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3" name="Line 664">
            <a:extLst>
              <a:ext uri="{FF2B5EF4-FFF2-40B4-BE49-F238E27FC236}">
                <a16:creationId xmlns:a16="http://schemas.microsoft.com/office/drawing/2014/main" id="{DEBDFB62-9D5B-4BA2-16AA-CA797D012B99}"/>
              </a:ext>
            </a:extLst>
          </p:cNvPr>
          <p:cNvSpPr>
            <a:spLocks noChangeShapeType="1"/>
          </p:cNvSpPr>
          <p:nvPr/>
        </p:nvSpPr>
        <p:spPr bwMode="auto">
          <a:xfrm flipV="1">
            <a:off x="1663700" y="5791200"/>
            <a:ext cx="2016125"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4" name="Line 665">
            <a:extLst>
              <a:ext uri="{FF2B5EF4-FFF2-40B4-BE49-F238E27FC236}">
                <a16:creationId xmlns:a16="http://schemas.microsoft.com/office/drawing/2014/main" id="{3B2DDBB6-963C-F8D5-C906-19997DDB8900}"/>
              </a:ext>
            </a:extLst>
          </p:cNvPr>
          <p:cNvSpPr>
            <a:spLocks noChangeShapeType="1"/>
          </p:cNvSpPr>
          <p:nvPr/>
        </p:nvSpPr>
        <p:spPr bwMode="auto">
          <a:xfrm flipV="1">
            <a:off x="3635375" y="5791200"/>
            <a:ext cx="4556125"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5" name="Line 666">
            <a:extLst>
              <a:ext uri="{FF2B5EF4-FFF2-40B4-BE49-F238E27FC236}">
                <a16:creationId xmlns:a16="http://schemas.microsoft.com/office/drawing/2014/main" id="{F44B5F46-5DB7-6EB7-5D74-DF7FB543BC43}"/>
              </a:ext>
            </a:extLst>
          </p:cNvPr>
          <p:cNvSpPr>
            <a:spLocks noChangeShapeType="1"/>
          </p:cNvSpPr>
          <p:nvPr/>
        </p:nvSpPr>
        <p:spPr bwMode="auto">
          <a:xfrm>
            <a:off x="808038" y="5791200"/>
            <a:ext cx="8890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6" name="Line 667">
            <a:extLst>
              <a:ext uri="{FF2B5EF4-FFF2-40B4-BE49-F238E27FC236}">
                <a16:creationId xmlns:a16="http://schemas.microsoft.com/office/drawing/2014/main" id="{B460F330-0519-C24E-2BAB-76874B0B4D6A}"/>
              </a:ext>
            </a:extLst>
          </p:cNvPr>
          <p:cNvSpPr>
            <a:spLocks noChangeShapeType="1"/>
          </p:cNvSpPr>
          <p:nvPr/>
        </p:nvSpPr>
        <p:spPr bwMode="auto">
          <a:xfrm>
            <a:off x="3635375" y="5124450"/>
            <a:ext cx="1620838"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67" name="Text Box 670">
            <a:extLst>
              <a:ext uri="{FF2B5EF4-FFF2-40B4-BE49-F238E27FC236}">
                <a16:creationId xmlns:a16="http://schemas.microsoft.com/office/drawing/2014/main" id="{6E1774E6-50E3-80A5-E2CD-38EF7A9E3FF6}"/>
              </a:ext>
            </a:extLst>
          </p:cNvPr>
          <p:cNvSpPr txBox="1">
            <a:spLocks noChangeArrowheads="1"/>
          </p:cNvSpPr>
          <p:nvPr/>
        </p:nvSpPr>
        <p:spPr bwMode="auto">
          <a:xfrm>
            <a:off x="887413" y="5319713"/>
            <a:ext cx="644525" cy="3048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400" b="1">
                <a:latin typeface="Times New Roman" panose="02020603050405020304" pitchFamily="18" charset="0"/>
              </a:rPr>
              <a:t>TBT</a:t>
            </a:r>
          </a:p>
        </p:txBody>
      </p:sp>
      <p:sp>
        <p:nvSpPr>
          <p:cNvPr id="31768" name="Text Box 671">
            <a:extLst>
              <a:ext uri="{FF2B5EF4-FFF2-40B4-BE49-F238E27FC236}">
                <a16:creationId xmlns:a16="http://schemas.microsoft.com/office/drawing/2014/main" id="{2B9B1642-D116-B372-A17C-C973B0C1425F}"/>
              </a:ext>
            </a:extLst>
          </p:cNvPr>
          <p:cNvSpPr txBox="1">
            <a:spLocks noChangeArrowheads="1"/>
          </p:cNvSpPr>
          <p:nvPr/>
        </p:nvSpPr>
        <p:spPr bwMode="auto">
          <a:xfrm>
            <a:off x="5334000" y="5334000"/>
            <a:ext cx="644525" cy="317500"/>
          </a:xfrm>
          <a:prstGeom prst="rect">
            <a:avLst/>
          </a:prstGeom>
          <a:solidFill>
            <a:srgbClr val="33CC33"/>
          </a:solidFill>
          <a:ln w="12700">
            <a:solidFill>
              <a:srgbClr val="33CC33"/>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400" b="1">
                <a:latin typeface="Times New Roman" panose="02020603050405020304" pitchFamily="18" charset="0"/>
              </a:rPr>
              <a:t>HT</a:t>
            </a:r>
          </a:p>
        </p:txBody>
      </p:sp>
      <p:sp>
        <p:nvSpPr>
          <p:cNvPr id="31769" name="Line 672">
            <a:extLst>
              <a:ext uri="{FF2B5EF4-FFF2-40B4-BE49-F238E27FC236}">
                <a16:creationId xmlns:a16="http://schemas.microsoft.com/office/drawing/2014/main" id="{129B6377-9669-B682-DF09-D21E3FB24063}"/>
              </a:ext>
            </a:extLst>
          </p:cNvPr>
          <p:cNvSpPr>
            <a:spLocks noChangeShapeType="1"/>
          </p:cNvSpPr>
          <p:nvPr/>
        </p:nvSpPr>
        <p:spPr bwMode="auto">
          <a:xfrm>
            <a:off x="5227638" y="4649788"/>
            <a:ext cx="0" cy="48260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70" name="Line 673">
            <a:extLst>
              <a:ext uri="{FF2B5EF4-FFF2-40B4-BE49-F238E27FC236}">
                <a16:creationId xmlns:a16="http://schemas.microsoft.com/office/drawing/2014/main" id="{47ED26F2-C6CA-22EB-9E8C-FAC017748AAA}"/>
              </a:ext>
            </a:extLst>
          </p:cNvPr>
          <p:cNvSpPr>
            <a:spLocks noChangeShapeType="1"/>
          </p:cNvSpPr>
          <p:nvPr/>
        </p:nvSpPr>
        <p:spPr bwMode="auto">
          <a:xfrm>
            <a:off x="788988" y="4640263"/>
            <a:ext cx="7304087"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71" name="Text Box 674">
            <a:extLst>
              <a:ext uri="{FF2B5EF4-FFF2-40B4-BE49-F238E27FC236}">
                <a16:creationId xmlns:a16="http://schemas.microsoft.com/office/drawing/2014/main" id="{4B466169-0E59-9042-7735-73F85BAE45B7}"/>
              </a:ext>
            </a:extLst>
          </p:cNvPr>
          <p:cNvSpPr txBox="1">
            <a:spLocks noChangeArrowheads="1"/>
          </p:cNvSpPr>
          <p:nvPr/>
        </p:nvSpPr>
        <p:spPr bwMode="auto">
          <a:xfrm>
            <a:off x="1500188" y="4364038"/>
            <a:ext cx="393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50</a:t>
            </a:r>
          </a:p>
        </p:txBody>
      </p:sp>
      <p:sp>
        <p:nvSpPr>
          <p:cNvPr id="31772" name="Text Box 675">
            <a:extLst>
              <a:ext uri="{FF2B5EF4-FFF2-40B4-BE49-F238E27FC236}">
                <a16:creationId xmlns:a16="http://schemas.microsoft.com/office/drawing/2014/main" id="{344EFF2F-9ECA-6754-873F-D60D829006A8}"/>
              </a:ext>
            </a:extLst>
          </p:cNvPr>
          <p:cNvSpPr txBox="1">
            <a:spLocks noChangeArrowheads="1"/>
          </p:cNvSpPr>
          <p:nvPr/>
        </p:nvSpPr>
        <p:spPr bwMode="auto">
          <a:xfrm>
            <a:off x="3370263" y="4364038"/>
            <a:ext cx="628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1 000</a:t>
            </a:r>
          </a:p>
        </p:txBody>
      </p:sp>
      <p:sp>
        <p:nvSpPr>
          <p:cNvPr id="31773" name="Text Box 676">
            <a:extLst>
              <a:ext uri="{FF2B5EF4-FFF2-40B4-BE49-F238E27FC236}">
                <a16:creationId xmlns:a16="http://schemas.microsoft.com/office/drawing/2014/main" id="{7D1FF144-BAB3-234A-6422-A2FAB94C7C76}"/>
              </a:ext>
            </a:extLst>
          </p:cNvPr>
          <p:cNvSpPr txBox="1">
            <a:spLocks noChangeArrowheads="1"/>
          </p:cNvSpPr>
          <p:nvPr/>
        </p:nvSpPr>
        <p:spPr bwMode="auto">
          <a:xfrm>
            <a:off x="2311400" y="4364038"/>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500</a:t>
            </a:r>
          </a:p>
        </p:txBody>
      </p:sp>
      <p:sp>
        <p:nvSpPr>
          <p:cNvPr id="31774" name="Text Box 677">
            <a:extLst>
              <a:ext uri="{FF2B5EF4-FFF2-40B4-BE49-F238E27FC236}">
                <a16:creationId xmlns:a16="http://schemas.microsoft.com/office/drawing/2014/main" id="{3E0BDA81-E94D-AB8A-92F1-73445FE578DD}"/>
              </a:ext>
            </a:extLst>
          </p:cNvPr>
          <p:cNvSpPr txBox="1">
            <a:spLocks noChangeArrowheads="1"/>
          </p:cNvSpPr>
          <p:nvPr/>
        </p:nvSpPr>
        <p:spPr bwMode="auto">
          <a:xfrm>
            <a:off x="4799013" y="4364038"/>
            <a:ext cx="865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50 000</a:t>
            </a:r>
          </a:p>
        </p:txBody>
      </p:sp>
      <p:sp>
        <p:nvSpPr>
          <p:cNvPr id="31775" name="Text Box 678">
            <a:extLst>
              <a:ext uri="{FF2B5EF4-FFF2-40B4-BE49-F238E27FC236}">
                <a16:creationId xmlns:a16="http://schemas.microsoft.com/office/drawing/2014/main" id="{9334BBF0-7788-163D-FB81-4D414642603A}"/>
              </a:ext>
            </a:extLst>
          </p:cNvPr>
          <p:cNvSpPr txBox="1">
            <a:spLocks noChangeArrowheads="1"/>
          </p:cNvSpPr>
          <p:nvPr/>
        </p:nvSpPr>
        <p:spPr bwMode="auto">
          <a:xfrm>
            <a:off x="685800" y="4344988"/>
            <a:ext cx="392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0</a:t>
            </a:r>
          </a:p>
        </p:txBody>
      </p:sp>
      <p:sp>
        <p:nvSpPr>
          <p:cNvPr id="31776" name="Text Box 679">
            <a:extLst>
              <a:ext uri="{FF2B5EF4-FFF2-40B4-BE49-F238E27FC236}">
                <a16:creationId xmlns:a16="http://schemas.microsoft.com/office/drawing/2014/main" id="{3A30ABFA-4B67-312D-96E0-2575AB8773FB}"/>
              </a:ext>
            </a:extLst>
          </p:cNvPr>
          <p:cNvSpPr txBox="1">
            <a:spLocks noChangeArrowheads="1"/>
          </p:cNvSpPr>
          <p:nvPr/>
        </p:nvSpPr>
        <p:spPr bwMode="auto">
          <a:xfrm>
            <a:off x="7248525" y="4364038"/>
            <a:ext cx="865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400" b="1">
                <a:solidFill>
                  <a:srgbClr val="FF0000"/>
                </a:solidFill>
                <a:latin typeface="Times New Roman" panose="02020603050405020304" pitchFamily="18" charset="0"/>
              </a:rPr>
              <a:t>Volts</a:t>
            </a:r>
          </a:p>
        </p:txBody>
      </p:sp>
      <p:sp>
        <p:nvSpPr>
          <p:cNvPr id="31777" name="AutoShape 680">
            <a:hlinkClick r:id="" action="ppaction://hlinkshowjump?jump=lastslideviewed" highlightClick="1"/>
            <a:extLst>
              <a:ext uri="{FF2B5EF4-FFF2-40B4-BE49-F238E27FC236}">
                <a16:creationId xmlns:a16="http://schemas.microsoft.com/office/drawing/2014/main" id="{52421BB5-C6C1-09D7-5D87-0EB3D8C55762}"/>
              </a:ext>
            </a:extLst>
          </p:cNvPr>
          <p:cNvSpPr>
            <a:spLocks noChangeArrowheads="1"/>
          </p:cNvSpPr>
          <p:nvPr/>
        </p:nvSpPr>
        <p:spPr bwMode="auto">
          <a:xfrm>
            <a:off x="7562850" y="4665663"/>
            <a:ext cx="785813" cy="563562"/>
          </a:xfrm>
          <a:prstGeom prst="actionButtonReturn">
            <a:avLst/>
          </a:prstGeom>
          <a:noFill/>
          <a:ln>
            <a:noFill/>
          </a:ln>
          <a:effectLst/>
          <a:extLst>
            <a:ext uri="{909E8E84-426E-40DD-AFC4-6F175D3DCCD1}">
              <a14:hiddenFill xmlns:a14="http://schemas.microsoft.com/office/drawing/2010/main">
                <a:solidFill>
                  <a:srgbClr val="66FF66"/>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1778" name="Line 683">
            <a:extLst>
              <a:ext uri="{FF2B5EF4-FFF2-40B4-BE49-F238E27FC236}">
                <a16:creationId xmlns:a16="http://schemas.microsoft.com/office/drawing/2014/main" id="{D7B53CD7-E463-DAA4-378C-0970223AE7B9}"/>
              </a:ext>
            </a:extLst>
          </p:cNvPr>
          <p:cNvSpPr>
            <a:spLocks noChangeShapeType="1"/>
          </p:cNvSpPr>
          <p:nvPr/>
        </p:nvSpPr>
        <p:spPr bwMode="auto">
          <a:xfrm>
            <a:off x="1682750" y="4648200"/>
            <a:ext cx="0" cy="114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79" name="Line 684">
            <a:extLst>
              <a:ext uri="{FF2B5EF4-FFF2-40B4-BE49-F238E27FC236}">
                <a16:creationId xmlns:a16="http://schemas.microsoft.com/office/drawing/2014/main" id="{82C8C53F-76D2-6486-7897-53C32E88F7DE}"/>
              </a:ext>
            </a:extLst>
          </p:cNvPr>
          <p:cNvSpPr>
            <a:spLocks noChangeShapeType="1"/>
          </p:cNvSpPr>
          <p:nvPr/>
        </p:nvSpPr>
        <p:spPr bwMode="auto">
          <a:xfrm>
            <a:off x="3660775" y="4648200"/>
            <a:ext cx="0" cy="114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80" name="Line 686">
            <a:extLst>
              <a:ext uri="{FF2B5EF4-FFF2-40B4-BE49-F238E27FC236}">
                <a16:creationId xmlns:a16="http://schemas.microsoft.com/office/drawing/2014/main" id="{7E99F9B8-4757-8E70-17F9-DCFF5D625E06}"/>
              </a:ext>
            </a:extLst>
          </p:cNvPr>
          <p:cNvSpPr>
            <a:spLocks noChangeShapeType="1"/>
          </p:cNvSpPr>
          <p:nvPr/>
        </p:nvSpPr>
        <p:spPr bwMode="auto">
          <a:xfrm>
            <a:off x="1676400" y="5105400"/>
            <a:ext cx="1981200" cy="1905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781" name="AutoShape 687">
            <a:hlinkClick r:id="rId3" action="ppaction://hlinksldjump" highlightClick="1"/>
            <a:extLst>
              <a:ext uri="{FF2B5EF4-FFF2-40B4-BE49-F238E27FC236}">
                <a16:creationId xmlns:a16="http://schemas.microsoft.com/office/drawing/2014/main" id="{1D15AF73-93FF-EA7D-1CD2-93CB75E33CFD}"/>
              </a:ext>
            </a:extLst>
          </p:cNvPr>
          <p:cNvSpPr>
            <a:spLocks noChangeArrowheads="1"/>
          </p:cNvSpPr>
          <p:nvPr/>
        </p:nvSpPr>
        <p:spPr bwMode="auto">
          <a:xfrm>
            <a:off x="6248400" y="4724400"/>
            <a:ext cx="685800" cy="304800"/>
          </a:xfrm>
          <a:prstGeom prst="actionButtonBlank">
            <a:avLst/>
          </a:prstGeom>
          <a:solidFill>
            <a:srgbClr val="66FF33"/>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400" b="1">
                <a:latin typeface="Times New Roman" panose="02020603050405020304" pitchFamily="18" charset="0"/>
              </a:rPr>
              <a:t>HTB</a:t>
            </a:r>
          </a:p>
        </p:txBody>
      </p:sp>
      <p:sp>
        <p:nvSpPr>
          <p:cNvPr id="31782" name="AutoShape 688">
            <a:hlinkClick r:id="rId4" action="ppaction://hlinksldjump" highlightClick="1"/>
            <a:extLst>
              <a:ext uri="{FF2B5EF4-FFF2-40B4-BE49-F238E27FC236}">
                <a16:creationId xmlns:a16="http://schemas.microsoft.com/office/drawing/2014/main" id="{E2494804-1630-692E-1068-8BEAEA133F50}"/>
              </a:ext>
            </a:extLst>
          </p:cNvPr>
          <p:cNvSpPr>
            <a:spLocks noChangeArrowheads="1"/>
          </p:cNvSpPr>
          <p:nvPr/>
        </p:nvSpPr>
        <p:spPr bwMode="auto">
          <a:xfrm>
            <a:off x="4114800" y="4724400"/>
            <a:ext cx="685800" cy="304800"/>
          </a:xfrm>
          <a:prstGeom prst="actionButtonBlank">
            <a:avLst/>
          </a:prstGeom>
          <a:solidFill>
            <a:srgbClr val="66FF33"/>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400" b="1">
                <a:latin typeface="Times New Roman" panose="02020603050405020304" pitchFamily="18" charset="0"/>
              </a:rPr>
              <a:t>HTA</a:t>
            </a:r>
          </a:p>
        </p:txBody>
      </p:sp>
      <p:sp>
        <p:nvSpPr>
          <p:cNvPr id="31783" name="AutoShape 689">
            <a:hlinkClick r:id="rId5" action="ppaction://hlinksldjump" highlightClick="1"/>
            <a:extLst>
              <a:ext uri="{FF2B5EF4-FFF2-40B4-BE49-F238E27FC236}">
                <a16:creationId xmlns:a16="http://schemas.microsoft.com/office/drawing/2014/main" id="{17ADEE25-1554-4883-15CB-50A08718CD4C}"/>
              </a:ext>
            </a:extLst>
          </p:cNvPr>
          <p:cNvSpPr>
            <a:spLocks noChangeArrowheads="1"/>
          </p:cNvSpPr>
          <p:nvPr/>
        </p:nvSpPr>
        <p:spPr bwMode="auto">
          <a:xfrm>
            <a:off x="2451100" y="5308600"/>
            <a:ext cx="609600" cy="368300"/>
          </a:xfrm>
          <a:prstGeom prst="actionButtonBlank">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400" b="1">
                <a:latin typeface="Times New Roman" panose="02020603050405020304" pitchFamily="18" charset="0"/>
              </a:rPr>
              <a:t>BT</a:t>
            </a:r>
          </a:p>
        </p:txBody>
      </p:sp>
      <p:sp>
        <p:nvSpPr>
          <p:cNvPr id="31784" name="Titre 8">
            <a:extLst>
              <a:ext uri="{FF2B5EF4-FFF2-40B4-BE49-F238E27FC236}">
                <a16:creationId xmlns:a16="http://schemas.microsoft.com/office/drawing/2014/main" id="{FF4CC18E-AE6A-F981-0705-2865D87740E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5">
            <a:extLst>
              <a:ext uri="{FF2B5EF4-FFF2-40B4-BE49-F238E27FC236}">
                <a16:creationId xmlns:a16="http://schemas.microsoft.com/office/drawing/2014/main" id="{D5B226BB-7576-C5F6-1D93-5F63731ED8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2A1E888-0CFF-4B2E-8B91-F1BAFAE96333}" type="slidenum">
              <a:rPr lang="fr-FR" altLang="fr-FR" sz="1200" smtClean="0">
                <a:solidFill>
                  <a:srgbClr val="898989"/>
                </a:solidFill>
              </a:rPr>
              <a:pPr>
                <a:spcBef>
                  <a:spcPct val="0"/>
                </a:spcBef>
                <a:buFontTx/>
                <a:buNone/>
              </a:pPr>
              <a:t>21</a:t>
            </a:fld>
            <a:endParaRPr lang="fr-FR" altLang="fr-FR" sz="1200">
              <a:solidFill>
                <a:srgbClr val="898989"/>
              </a:solidFill>
            </a:endParaRPr>
          </a:p>
        </p:txBody>
      </p:sp>
      <p:pic>
        <p:nvPicPr>
          <p:cNvPr id="33795" name="Picture 1">
            <a:extLst>
              <a:ext uri="{FF2B5EF4-FFF2-40B4-BE49-F238E27FC236}">
                <a16:creationId xmlns:a16="http://schemas.microsoft.com/office/drawing/2014/main" id="{C26D7430-75CE-D1C5-5619-CE74291D4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0"/>
            <a:ext cx="29813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063" descr="E:\DONNEES\ksda26\MES DOCUMENTS\_Personnel\gravage Pompirers\Photos\HTB.JPG">
            <a:extLst>
              <a:ext uri="{FF2B5EF4-FFF2-40B4-BE49-F238E27FC236}">
                <a16:creationId xmlns:a16="http://schemas.microsoft.com/office/drawing/2014/main" id="{E8C4EA3A-3672-4460-8CB9-BF9138ACD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349" r="4616" b="3471"/>
          <a:stretch>
            <a:fillRect/>
          </a:stretch>
        </p:blipFill>
        <p:spPr bwMode="auto">
          <a:xfrm>
            <a:off x="228600" y="1219200"/>
            <a:ext cx="50990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ZoneTexte 13">
            <a:extLst>
              <a:ext uri="{FF2B5EF4-FFF2-40B4-BE49-F238E27FC236}">
                <a16:creationId xmlns:a16="http://schemas.microsoft.com/office/drawing/2014/main" id="{688927C2-1CFF-6E27-DC66-8AF5252A521D}"/>
              </a:ext>
            </a:extLst>
          </p:cNvPr>
          <p:cNvSpPr txBox="1">
            <a:spLocks noChangeArrowheads="1"/>
          </p:cNvSpPr>
          <p:nvPr/>
        </p:nvSpPr>
        <p:spPr bwMode="auto">
          <a:xfrm>
            <a:off x="420688" y="5813425"/>
            <a:ext cx="42275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sz="2000"/>
              <a:t>Réseau Haute tension B </a:t>
            </a:r>
            <a:r>
              <a:rPr lang="fr-FR" altLang="fr-FR" sz="2000" i="1"/>
              <a:t>(400 000 V)</a:t>
            </a:r>
            <a:endParaRPr lang="fr-FR" altLang="fr-FR" sz="2000"/>
          </a:p>
        </p:txBody>
      </p:sp>
      <p:sp>
        <p:nvSpPr>
          <p:cNvPr id="33798" name="Titre 8">
            <a:extLst>
              <a:ext uri="{FF2B5EF4-FFF2-40B4-BE49-F238E27FC236}">
                <a16:creationId xmlns:a16="http://schemas.microsoft.com/office/drawing/2014/main" id="{90038B16-1DF1-5844-5A7B-B9D6F74A50E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5">
            <a:extLst>
              <a:ext uri="{FF2B5EF4-FFF2-40B4-BE49-F238E27FC236}">
                <a16:creationId xmlns:a16="http://schemas.microsoft.com/office/drawing/2014/main" id="{16B78EF5-4DF9-47C9-F22D-E4C1027087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5F76487-C320-4FC0-9112-33FD2C9D2D20}" type="slidenum">
              <a:rPr lang="fr-FR" altLang="fr-FR" sz="1200" smtClean="0">
                <a:solidFill>
                  <a:srgbClr val="898989"/>
                </a:solidFill>
              </a:rPr>
              <a:pPr>
                <a:spcBef>
                  <a:spcPct val="0"/>
                </a:spcBef>
                <a:buFontTx/>
                <a:buNone/>
              </a:pPr>
              <a:t>22</a:t>
            </a:fld>
            <a:endParaRPr lang="fr-FR" altLang="fr-FR" sz="1200">
              <a:solidFill>
                <a:srgbClr val="898989"/>
              </a:solidFill>
            </a:endParaRPr>
          </a:p>
        </p:txBody>
      </p:sp>
      <p:sp>
        <p:nvSpPr>
          <p:cNvPr id="35843" name="Espace réservé du contenu 4">
            <a:extLst>
              <a:ext uri="{FF2B5EF4-FFF2-40B4-BE49-F238E27FC236}">
                <a16:creationId xmlns:a16="http://schemas.microsoft.com/office/drawing/2014/main" id="{7D3189E5-CB1F-6027-A755-26AB38CB6BBD}"/>
              </a:ext>
            </a:extLst>
          </p:cNvPr>
          <p:cNvSpPr txBox="1">
            <a:spLocks/>
          </p:cNvSpPr>
          <p:nvPr/>
        </p:nvSpPr>
        <p:spPr bwMode="auto">
          <a:xfrm>
            <a:off x="42863" y="6435725"/>
            <a:ext cx="37306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 typeface="Arial" panose="020B0604020202020204" pitchFamily="34" charset="0"/>
              <a:buNone/>
            </a:pPr>
            <a:endParaRPr lang="fr-FR" altLang="fr-FR" sz="2000"/>
          </a:p>
        </p:txBody>
      </p:sp>
      <p:pic>
        <p:nvPicPr>
          <p:cNvPr id="35844" name="Picture 1027" descr="D:\DONNEES\securite\lignes et postes\Ligne HTA 20kv.jpg">
            <a:extLst>
              <a:ext uri="{FF2B5EF4-FFF2-40B4-BE49-F238E27FC236}">
                <a16:creationId xmlns:a16="http://schemas.microsoft.com/office/drawing/2014/main" id="{9E792030-E727-8482-F306-46D0E1DB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97" t="1845" r="1794" b="12444"/>
          <a:stretch>
            <a:fillRect/>
          </a:stretch>
        </p:blipFill>
        <p:spPr bwMode="auto">
          <a:xfrm>
            <a:off x="304800" y="1752600"/>
            <a:ext cx="345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C:\Users\solan\Pictures\Elect temp\Nouvelle image (2).jpg">
            <a:extLst>
              <a:ext uri="{FF2B5EF4-FFF2-40B4-BE49-F238E27FC236}">
                <a16:creationId xmlns:a16="http://schemas.microsoft.com/office/drawing/2014/main" id="{687E3777-685E-05C5-E7A3-047DDE613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408"/>
          <a:stretch>
            <a:fillRect/>
          </a:stretch>
        </p:blipFill>
        <p:spPr bwMode="auto">
          <a:xfrm>
            <a:off x="2514600" y="4038600"/>
            <a:ext cx="20050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6" name="Groupe 11">
            <a:extLst>
              <a:ext uri="{FF2B5EF4-FFF2-40B4-BE49-F238E27FC236}">
                <a16:creationId xmlns:a16="http://schemas.microsoft.com/office/drawing/2014/main" id="{FB305078-9F07-CF98-30BE-F572D4E350DC}"/>
              </a:ext>
            </a:extLst>
          </p:cNvPr>
          <p:cNvGrpSpPr>
            <a:grpSpLocks/>
          </p:cNvGrpSpPr>
          <p:nvPr/>
        </p:nvGrpSpPr>
        <p:grpSpPr bwMode="auto">
          <a:xfrm>
            <a:off x="5181600" y="1295400"/>
            <a:ext cx="3733800" cy="5029200"/>
            <a:chOff x="0" y="406400"/>
            <a:chExt cx="4751741" cy="6451600"/>
          </a:xfrm>
        </p:grpSpPr>
        <p:pic>
          <p:nvPicPr>
            <p:cNvPr id="35849" name="Picture 3" descr="D:\DONNEES\securite\lignes et postes\BTnu.jpg">
              <a:extLst>
                <a:ext uri="{FF2B5EF4-FFF2-40B4-BE49-F238E27FC236}">
                  <a16:creationId xmlns:a16="http://schemas.microsoft.com/office/drawing/2014/main" id="{A61170E1-EFE4-5FE1-1357-D67E9D140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089"/>
            <a:stretch>
              <a:fillRect/>
            </a:stretch>
          </p:blipFill>
          <p:spPr bwMode="auto">
            <a:xfrm>
              <a:off x="0" y="406400"/>
              <a:ext cx="4540665"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space réservé du contenu 2">
              <a:extLst>
                <a:ext uri="{FF2B5EF4-FFF2-40B4-BE49-F238E27FC236}">
                  <a16:creationId xmlns:a16="http://schemas.microsoft.com/office/drawing/2014/main" id="{2265A2FF-82CE-CE7B-7374-40798E4314AE}"/>
                </a:ext>
              </a:extLst>
            </p:cNvPr>
            <p:cNvSpPr txBox="1">
              <a:spLocks/>
            </p:cNvSpPr>
            <p:nvPr/>
          </p:nvSpPr>
          <p:spPr>
            <a:xfrm>
              <a:off x="1875878" y="3804011"/>
              <a:ext cx="2875863" cy="767989"/>
            </a:xfrm>
            <a:prstGeom prst="rect">
              <a:avLst/>
            </a:prstGeom>
          </p:spPr>
          <p:txBody>
            <a:bodyPr/>
            <a:lstStyle/>
            <a:p>
              <a:pPr marL="342900" indent="-342900" algn="ctr" eaLnBrk="1" fontAlgn="auto" hangingPunct="1">
                <a:spcBef>
                  <a:spcPct val="20000"/>
                </a:spcBef>
                <a:spcAft>
                  <a:spcPts val="0"/>
                </a:spcAft>
                <a:defRPr/>
              </a:pPr>
              <a:r>
                <a:rPr lang="fr-FR" sz="3600" b="1" dirty="0">
                  <a:ln w="18415" cmpd="sng">
                    <a:solidFill>
                      <a:schemeClr val="bg1"/>
                    </a:solidFill>
                    <a:prstDash val="solid"/>
                  </a:ln>
                  <a:solidFill>
                    <a:srgbClr val="C00000"/>
                  </a:solidFill>
                  <a:effectLst>
                    <a:outerShdw blurRad="63500" dir="3600000" algn="tl" rotWithShape="0">
                      <a:srgbClr val="000000">
                        <a:alpha val="70000"/>
                      </a:srgbClr>
                    </a:outerShdw>
                  </a:effectLst>
                  <a:latin typeface="+mn-lt"/>
                </a:rPr>
                <a:t>BT 400V</a:t>
              </a:r>
              <a:endParaRPr lang="fr-FR" sz="3600" b="1" i="1" dirty="0">
                <a:ln w="18415" cmpd="sng">
                  <a:solidFill>
                    <a:schemeClr val="bg1"/>
                  </a:solidFill>
                  <a:prstDash val="solid"/>
                </a:ln>
                <a:solidFill>
                  <a:srgbClr val="C00000"/>
                </a:solidFill>
                <a:effectLst>
                  <a:outerShdw blurRad="63500" dir="3600000" algn="tl" rotWithShape="0">
                    <a:srgbClr val="000000">
                      <a:alpha val="70000"/>
                    </a:srgbClr>
                  </a:outerShdw>
                </a:effectLst>
                <a:latin typeface="+mn-lt"/>
              </a:endParaRPr>
            </a:p>
          </p:txBody>
        </p:sp>
        <p:pic>
          <p:nvPicPr>
            <p:cNvPr id="34" name="Picture 6" descr="C:\Users\solan\Pictures\Elect temp\fef.jpg">
              <a:extLst>
                <a:ext uri="{FF2B5EF4-FFF2-40B4-BE49-F238E27FC236}">
                  <a16:creationId xmlns:a16="http://schemas.microsoft.com/office/drawing/2014/main" id="{02C20C83-D13A-2B7D-E9D9-0376C5FD111D}"/>
                </a:ext>
              </a:extLst>
            </p:cNvPr>
            <p:cNvPicPr>
              <a:picLocks noChangeAspect="1" noChangeArrowheads="1"/>
            </p:cNvPicPr>
            <p:nvPr/>
          </p:nvPicPr>
          <p:blipFill>
            <a:blip r:embed="rId6" cstate="print"/>
            <a:srcRect t="14466" r="53634" b="1887"/>
            <a:stretch>
              <a:fillRect/>
            </a:stretch>
          </p:blipFill>
          <p:spPr bwMode="auto">
            <a:xfrm>
              <a:off x="0" y="5024811"/>
              <a:ext cx="2363849" cy="1833189"/>
            </a:xfrm>
            <a:prstGeom prst="rect">
              <a:avLst/>
            </a:prstGeom>
            <a:solidFill>
              <a:schemeClr val="bg1"/>
            </a:solidFill>
            <a:effectLst>
              <a:innerShdw blurRad="63500" dist="50800" dir="13500000">
                <a:prstClr val="black">
                  <a:alpha val="50000"/>
                </a:prstClr>
              </a:innerShdw>
            </a:effectLst>
          </p:spPr>
        </p:pic>
        <p:pic>
          <p:nvPicPr>
            <p:cNvPr id="35" name="Picture 6" descr="C:\Users\solan\Pictures\Elect temp\fef.jpg">
              <a:extLst>
                <a:ext uri="{FF2B5EF4-FFF2-40B4-BE49-F238E27FC236}">
                  <a16:creationId xmlns:a16="http://schemas.microsoft.com/office/drawing/2014/main" id="{88F75EBA-1E4C-F6A2-576B-485D3335CB4C}"/>
                </a:ext>
              </a:extLst>
            </p:cNvPr>
            <p:cNvPicPr>
              <a:picLocks noChangeAspect="1" noChangeArrowheads="1"/>
            </p:cNvPicPr>
            <p:nvPr/>
          </p:nvPicPr>
          <p:blipFill>
            <a:blip r:embed="rId6" cstate="print"/>
            <a:srcRect l="51773" t="14151" r="4024" b="1415"/>
            <a:stretch>
              <a:fillRect/>
            </a:stretch>
          </p:blipFill>
          <p:spPr bwMode="auto">
            <a:xfrm>
              <a:off x="2374900" y="5029349"/>
              <a:ext cx="2227071" cy="1828651"/>
            </a:xfrm>
            <a:prstGeom prst="rect">
              <a:avLst/>
            </a:prstGeom>
            <a:solidFill>
              <a:schemeClr val="bg1"/>
            </a:solidFill>
            <a:effectLst>
              <a:innerShdw blurRad="63500" dist="50800" dir="13500000">
                <a:prstClr val="black">
                  <a:alpha val="50000"/>
                </a:prstClr>
              </a:innerShdw>
            </a:effectLst>
          </p:spPr>
        </p:pic>
      </p:grpSp>
      <p:sp>
        <p:nvSpPr>
          <p:cNvPr id="35847" name="Titre 8">
            <a:extLst>
              <a:ext uri="{FF2B5EF4-FFF2-40B4-BE49-F238E27FC236}">
                <a16:creationId xmlns:a16="http://schemas.microsoft.com/office/drawing/2014/main" id="{32848C1F-CB8E-FBC0-5652-149ED57EAA2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35848" name="Rectangle 14">
            <a:extLst>
              <a:ext uri="{FF2B5EF4-FFF2-40B4-BE49-F238E27FC236}">
                <a16:creationId xmlns:a16="http://schemas.microsoft.com/office/drawing/2014/main" id="{42ECD15E-1482-77E6-8E20-298084B20F77}"/>
              </a:ext>
            </a:extLst>
          </p:cNvPr>
          <p:cNvSpPr>
            <a:spLocks noChangeArrowheads="1"/>
          </p:cNvSpPr>
          <p:nvPr/>
        </p:nvSpPr>
        <p:spPr bwMode="auto">
          <a:xfrm>
            <a:off x="304800" y="12954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15900">
              <a:spcBef>
                <a:spcPct val="20000"/>
              </a:spcBef>
              <a:buFont typeface="Arial" panose="020B0604020202020204" pitchFamily="34" charset="0"/>
              <a:buChar char="•"/>
              <a:tabLst>
                <a:tab pos="193675"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193675"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193675"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193675"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193675"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93675" algn="l"/>
              </a:tabLst>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r>
              <a:rPr lang="fr-FR" altLang="fr-FR" sz="2000" b="1" u="sng">
                <a:solidFill>
                  <a:srgbClr val="000000"/>
                </a:solidFill>
                <a:latin typeface="Times New Roman" panose="02020603050405020304" pitchFamily="18" charset="0"/>
                <a:cs typeface="Times New Roman" panose="02020603050405020304" pitchFamily="18" charset="0"/>
              </a:rPr>
              <a:t>En fils nus : </a:t>
            </a:r>
            <a:endParaRPr lang="fr-FR" altLang="fr-FR" sz="2000" b="1" u="sng">
              <a:latin typeface="Times New Roman" panose="02020603050405020304" pitchFamily="18" charset="0"/>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5">
            <a:extLst>
              <a:ext uri="{FF2B5EF4-FFF2-40B4-BE49-F238E27FC236}">
                <a16:creationId xmlns:a16="http://schemas.microsoft.com/office/drawing/2014/main" id="{2C89341F-A9F3-A27D-E0D9-1360CE58B88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ABA91FF-A9B7-4AC4-AEE9-77726379C231}" type="slidenum">
              <a:rPr lang="fr-FR" altLang="fr-FR" sz="1200" smtClean="0">
                <a:solidFill>
                  <a:srgbClr val="898989"/>
                </a:solidFill>
              </a:rPr>
              <a:pPr>
                <a:spcBef>
                  <a:spcPct val="0"/>
                </a:spcBef>
                <a:buFontTx/>
                <a:buNone/>
              </a:pPr>
              <a:t>23</a:t>
            </a:fld>
            <a:endParaRPr lang="fr-FR" altLang="fr-FR" sz="1200">
              <a:solidFill>
                <a:srgbClr val="898989"/>
              </a:solidFill>
            </a:endParaRPr>
          </a:p>
        </p:txBody>
      </p:sp>
      <p:grpSp>
        <p:nvGrpSpPr>
          <p:cNvPr id="37891" name="Group 3">
            <a:extLst>
              <a:ext uri="{FF2B5EF4-FFF2-40B4-BE49-F238E27FC236}">
                <a16:creationId xmlns:a16="http://schemas.microsoft.com/office/drawing/2014/main" id="{46DC7177-C0D0-76DF-D7D2-1144F92463A5}"/>
              </a:ext>
            </a:extLst>
          </p:cNvPr>
          <p:cNvGrpSpPr>
            <a:grpSpLocks/>
          </p:cNvGrpSpPr>
          <p:nvPr/>
        </p:nvGrpSpPr>
        <p:grpSpPr bwMode="auto">
          <a:xfrm>
            <a:off x="6096000" y="3497263"/>
            <a:ext cx="304800" cy="533400"/>
            <a:chOff x="960" y="2448"/>
            <a:chExt cx="192" cy="336"/>
          </a:xfrm>
        </p:grpSpPr>
        <p:grpSp>
          <p:nvGrpSpPr>
            <p:cNvPr id="37966" name="Group 4">
              <a:extLst>
                <a:ext uri="{FF2B5EF4-FFF2-40B4-BE49-F238E27FC236}">
                  <a16:creationId xmlns:a16="http://schemas.microsoft.com/office/drawing/2014/main" id="{B7ABA870-5235-9D68-E3BF-290AF1E4CCE6}"/>
                </a:ext>
              </a:extLst>
            </p:cNvPr>
            <p:cNvGrpSpPr>
              <a:grpSpLocks/>
            </p:cNvGrpSpPr>
            <p:nvPr/>
          </p:nvGrpSpPr>
          <p:grpSpPr bwMode="auto">
            <a:xfrm>
              <a:off x="960" y="2634"/>
              <a:ext cx="192" cy="150"/>
              <a:chOff x="2688" y="1770"/>
              <a:chExt cx="192" cy="150"/>
            </a:xfrm>
          </p:grpSpPr>
          <p:sp>
            <p:nvSpPr>
              <p:cNvPr id="37972" name="AutoShape 5">
                <a:extLst>
                  <a:ext uri="{FF2B5EF4-FFF2-40B4-BE49-F238E27FC236}">
                    <a16:creationId xmlns:a16="http://schemas.microsoft.com/office/drawing/2014/main" id="{F46E3FF2-CA72-B861-E078-EA815EC8B5E9}"/>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73" name="Oval 6">
                <a:extLst>
                  <a:ext uri="{FF2B5EF4-FFF2-40B4-BE49-F238E27FC236}">
                    <a16:creationId xmlns:a16="http://schemas.microsoft.com/office/drawing/2014/main" id="{CC0FA5F5-EA55-A144-FC3F-11717A943E29}"/>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74" name="Oval 7">
                <a:extLst>
                  <a:ext uri="{FF2B5EF4-FFF2-40B4-BE49-F238E27FC236}">
                    <a16:creationId xmlns:a16="http://schemas.microsoft.com/office/drawing/2014/main" id="{85742ADD-190D-6995-E125-42B4BCD8DAA4}"/>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7967" name="Group 8">
              <a:extLst>
                <a:ext uri="{FF2B5EF4-FFF2-40B4-BE49-F238E27FC236}">
                  <a16:creationId xmlns:a16="http://schemas.microsoft.com/office/drawing/2014/main" id="{32CF633A-F985-FBFC-CE09-90FA748D3055}"/>
                </a:ext>
              </a:extLst>
            </p:cNvPr>
            <p:cNvGrpSpPr>
              <a:grpSpLocks/>
            </p:cNvGrpSpPr>
            <p:nvPr/>
          </p:nvGrpSpPr>
          <p:grpSpPr bwMode="auto">
            <a:xfrm>
              <a:off x="960" y="2448"/>
              <a:ext cx="192" cy="204"/>
              <a:chOff x="2784" y="1584"/>
              <a:chExt cx="192" cy="204"/>
            </a:xfrm>
          </p:grpSpPr>
          <p:sp>
            <p:nvSpPr>
              <p:cNvPr id="37968" name="AutoShape 9">
                <a:extLst>
                  <a:ext uri="{FF2B5EF4-FFF2-40B4-BE49-F238E27FC236}">
                    <a16:creationId xmlns:a16="http://schemas.microsoft.com/office/drawing/2014/main" id="{B476A91E-6CAE-5BBF-7587-5A748AC66ED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69" name="Oval 10">
                <a:extLst>
                  <a:ext uri="{FF2B5EF4-FFF2-40B4-BE49-F238E27FC236}">
                    <a16:creationId xmlns:a16="http://schemas.microsoft.com/office/drawing/2014/main" id="{F32CE00D-47F1-64C8-751B-767A0F4D70A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70" name="Oval 11">
                <a:extLst>
                  <a:ext uri="{FF2B5EF4-FFF2-40B4-BE49-F238E27FC236}">
                    <a16:creationId xmlns:a16="http://schemas.microsoft.com/office/drawing/2014/main" id="{F2ED9F95-B8C5-80EA-E393-153F7B2A107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71" name="Oval 12">
                <a:extLst>
                  <a:ext uri="{FF2B5EF4-FFF2-40B4-BE49-F238E27FC236}">
                    <a16:creationId xmlns:a16="http://schemas.microsoft.com/office/drawing/2014/main" id="{F407712E-673E-9BA1-BE94-B37A2FED4E7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sp>
        <p:nvSpPr>
          <p:cNvPr id="37892" name="Text Box 13">
            <a:extLst>
              <a:ext uri="{FF2B5EF4-FFF2-40B4-BE49-F238E27FC236}">
                <a16:creationId xmlns:a16="http://schemas.microsoft.com/office/drawing/2014/main" id="{268AB901-12A5-16A1-3C7E-1B209846A219}"/>
              </a:ext>
            </a:extLst>
          </p:cNvPr>
          <p:cNvSpPr txBox="1">
            <a:spLocks noChangeArrowheads="1"/>
          </p:cNvSpPr>
          <p:nvPr/>
        </p:nvSpPr>
        <p:spPr bwMode="auto">
          <a:xfrm>
            <a:off x="6553200" y="3497263"/>
            <a:ext cx="6096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2800">
                <a:latin typeface="Times New Roman" panose="02020603050405020304" pitchFamily="18" charset="0"/>
              </a:rPr>
              <a:t>ou</a:t>
            </a:r>
          </a:p>
        </p:txBody>
      </p:sp>
      <p:grpSp>
        <p:nvGrpSpPr>
          <p:cNvPr id="37893" name="Group 14">
            <a:extLst>
              <a:ext uri="{FF2B5EF4-FFF2-40B4-BE49-F238E27FC236}">
                <a16:creationId xmlns:a16="http://schemas.microsoft.com/office/drawing/2014/main" id="{E0B9FC66-700D-8515-5BE1-103AC4D581C2}"/>
              </a:ext>
            </a:extLst>
          </p:cNvPr>
          <p:cNvGrpSpPr>
            <a:grpSpLocks/>
          </p:cNvGrpSpPr>
          <p:nvPr/>
        </p:nvGrpSpPr>
        <p:grpSpPr bwMode="auto">
          <a:xfrm>
            <a:off x="7315200" y="3421063"/>
            <a:ext cx="304800" cy="757237"/>
            <a:chOff x="2112" y="2448"/>
            <a:chExt cx="192" cy="477"/>
          </a:xfrm>
        </p:grpSpPr>
        <p:grpSp>
          <p:nvGrpSpPr>
            <p:cNvPr id="37952" name="Group 15">
              <a:extLst>
                <a:ext uri="{FF2B5EF4-FFF2-40B4-BE49-F238E27FC236}">
                  <a16:creationId xmlns:a16="http://schemas.microsoft.com/office/drawing/2014/main" id="{DAF42BA4-0594-BE5F-E83E-B211624216F7}"/>
                </a:ext>
              </a:extLst>
            </p:cNvPr>
            <p:cNvGrpSpPr>
              <a:grpSpLocks/>
            </p:cNvGrpSpPr>
            <p:nvPr/>
          </p:nvGrpSpPr>
          <p:grpSpPr bwMode="auto">
            <a:xfrm>
              <a:off x="2112" y="2775"/>
              <a:ext cx="192" cy="150"/>
              <a:chOff x="2688" y="1770"/>
              <a:chExt cx="192" cy="150"/>
            </a:xfrm>
          </p:grpSpPr>
          <p:sp>
            <p:nvSpPr>
              <p:cNvPr id="37963" name="AutoShape 16">
                <a:extLst>
                  <a:ext uri="{FF2B5EF4-FFF2-40B4-BE49-F238E27FC236}">
                    <a16:creationId xmlns:a16="http://schemas.microsoft.com/office/drawing/2014/main" id="{78FAFD65-8C2A-8844-2BF4-B694A60C10FA}"/>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64" name="Oval 17">
                <a:extLst>
                  <a:ext uri="{FF2B5EF4-FFF2-40B4-BE49-F238E27FC236}">
                    <a16:creationId xmlns:a16="http://schemas.microsoft.com/office/drawing/2014/main" id="{7D9EFE29-2440-CE4D-9DE7-E9EB731B60A8}"/>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65" name="Oval 18">
                <a:extLst>
                  <a:ext uri="{FF2B5EF4-FFF2-40B4-BE49-F238E27FC236}">
                    <a16:creationId xmlns:a16="http://schemas.microsoft.com/office/drawing/2014/main" id="{10FA0A43-F33A-9537-2659-CB67C8490A8B}"/>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7953" name="Group 19">
              <a:extLst>
                <a:ext uri="{FF2B5EF4-FFF2-40B4-BE49-F238E27FC236}">
                  <a16:creationId xmlns:a16="http://schemas.microsoft.com/office/drawing/2014/main" id="{EEC45A27-49FC-3E0E-DA32-8C041F791456}"/>
                </a:ext>
              </a:extLst>
            </p:cNvPr>
            <p:cNvGrpSpPr>
              <a:grpSpLocks/>
            </p:cNvGrpSpPr>
            <p:nvPr/>
          </p:nvGrpSpPr>
          <p:grpSpPr bwMode="auto">
            <a:xfrm>
              <a:off x="2112" y="2448"/>
              <a:ext cx="192" cy="336"/>
              <a:chOff x="1632" y="1680"/>
              <a:chExt cx="192" cy="336"/>
            </a:xfrm>
          </p:grpSpPr>
          <p:grpSp>
            <p:nvGrpSpPr>
              <p:cNvPr id="37954" name="Group 20">
                <a:extLst>
                  <a:ext uri="{FF2B5EF4-FFF2-40B4-BE49-F238E27FC236}">
                    <a16:creationId xmlns:a16="http://schemas.microsoft.com/office/drawing/2014/main" id="{E3079938-7AB4-A3DD-F7FB-A288444C0981}"/>
                  </a:ext>
                </a:extLst>
              </p:cNvPr>
              <p:cNvGrpSpPr>
                <a:grpSpLocks/>
              </p:cNvGrpSpPr>
              <p:nvPr/>
            </p:nvGrpSpPr>
            <p:grpSpPr bwMode="auto">
              <a:xfrm>
                <a:off x="1632" y="1866"/>
                <a:ext cx="192" cy="150"/>
                <a:chOff x="2688" y="1770"/>
                <a:chExt cx="192" cy="150"/>
              </a:xfrm>
            </p:grpSpPr>
            <p:sp>
              <p:nvSpPr>
                <p:cNvPr id="37960" name="AutoShape 21">
                  <a:extLst>
                    <a:ext uri="{FF2B5EF4-FFF2-40B4-BE49-F238E27FC236}">
                      <a16:creationId xmlns:a16="http://schemas.microsoft.com/office/drawing/2014/main" id="{6DEF7C4F-B142-4F29-4882-958F54F96850}"/>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61" name="Oval 22">
                  <a:extLst>
                    <a:ext uri="{FF2B5EF4-FFF2-40B4-BE49-F238E27FC236}">
                      <a16:creationId xmlns:a16="http://schemas.microsoft.com/office/drawing/2014/main" id="{5D4B0084-63E5-3A28-7563-2F7F754EF9A2}"/>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62" name="Oval 23">
                  <a:extLst>
                    <a:ext uri="{FF2B5EF4-FFF2-40B4-BE49-F238E27FC236}">
                      <a16:creationId xmlns:a16="http://schemas.microsoft.com/office/drawing/2014/main" id="{1D4E1731-5980-BF5F-0AC6-C5159DD9FD2B}"/>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7955" name="Group 24">
                <a:extLst>
                  <a:ext uri="{FF2B5EF4-FFF2-40B4-BE49-F238E27FC236}">
                    <a16:creationId xmlns:a16="http://schemas.microsoft.com/office/drawing/2014/main" id="{1231204D-FD41-5CEC-99ED-8EF692466242}"/>
                  </a:ext>
                </a:extLst>
              </p:cNvPr>
              <p:cNvGrpSpPr>
                <a:grpSpLocks/>
              </p:cNvGrpSpPr>
              <p:nvPr/>
            </p:nvGrpSpPr>
            <p:grpSpPr bwMode="auto">
              <a:xfrm>
                <a:off x="1632" y="1680"/>
                <a:ext cx="192" cy="204"/>
                <a:chOff x="2784" y="1584"/>
                <a:chExt cx="192" cy="204"/>
              </a:xfrm>
            </p:grpSpPr>
            <p:sp>
              <p:nvSpPr>
                <p:cNvPr id="37956" name="AutoShape 25">
                  <a:extLst>
                    <a:ext uri="{FF2B5EF4-FFF2-40B4-BE49-F238E27FC236}">
                      <a16:creationId xmlns:a16="http://schemas.microsoft.com/office/drawing/2014/main" id="{CB48354E-3324-F441-B191-42CE5F56E44D}"/>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57" name="Oval 26">
                  <a:extLst>
                    <a:ext uri="{FF2B5EF4-FFF2-40B4-BE49-F238E27FC236}">
                      <a16:creationId xmlns:a16="http://schemas.microsoft.com/office/drawing/2014/main" id="{848B44E5-E61A-8A97-F63D-1371CDFDA7A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58" name="Oval 27">
                  <a:extLst>
                    <a:ext uri="{FF2B5EF4-FFF2-40B4-BE49-F238E27FC236}">
                      <a16:creationId xmlns:a16="http://schemas.microsoft.com/office/drawing/2014/main" id="{FB57FCBE-FE15-D723-53F9-9AE31092492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59" name="Oval 28">
                  <a:extLst>
                    <a:ext uri="{FF2B5EF4-FFF2-40B4-BE49-F238E27FC236}">
                      <a16:creationId xmlns:a16="http://schemas.microsoft.com/office/drawing/2014/main" id="{11518E71-EE6B-0B7C-7418-DC4E771CFDC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sp>
        <p:nvSpPr>
          <p:cNvPr id="37894" name="Oval 29">
            <a:extLst>
              <a:ext uri="{FF2B5EF4-FFF2-40B4-BE49-F238E27FC236}">
                <a16:creationId xmlns:a16="http://schemas.microsoft.com/office/drawing/2014/main" id="{1D23EFE8-B082-710E-E29B-E436E218F0B0}"/>
              </a:ext>
            </a:extLst>
          </p:cNvPr>
          <p:cNvSpPr>
            <a:spLocks noChangeArrowheads="1"/>
          </p:cNvSpPr>
          <p:nvPr/>
        </p:nvSpPr>
        <p:spPr bwMode="auto">
          <a:xfrm>
            <a:off x="5791200" y="3116263"/>
            <a:ext cx="2286000" cy="1447800"/>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37895" name="Group 30">
            <a:extLst>
              <a:ext uri="{FF2B5EF4-FFF2-40B4-BE49-F238E27FC236}">
                <a16:creationId xmlns:a16="http://schemas.microsoft.com/office/drawing/2014/main" id="{A75D4164-131C-BB72-7683-A397B6A383DD}"/>
              </a:ext>
            </a:extLst>
          </p:cNvPr>
          <p:cNvGrpSpPr>
            <a:grpSpLocks/>
          </p:cNvGrpSpPr>
          <p:nvPr/>
        </p:nvGrpSpPr>
        <p:grpSpPr bwMode="auto">
          <a:xfrm>
            <a:off x="3986213" y="2278063"/>
            <a:ext cx="257175" cy="257175"/>
            <a:chOff x="2784" y="1584"/>
            <a:chExt cx="192" cy="204"/>
          </a:xfrm>
        </p:grpSpPr>
        <p:sp>
          <p:nvSpPr>
            <p:cNvPr id="37948" name="AutoShape 31">
              <a:extLst>
                <a:ext uri="{FF2B5EF4-FFF2-40B4-BE49-F238E27FC236}">
                  <a16:creationId xmlns:a16="http://schemas.microsoft.com/office/drawing/2014/main" id="{C9C7F671-9D9B-2735-3052-9D8F354D7E46}"/>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9" name="Oval 32">
              <a:extLst>
                <a:ext uri="{FF2B5EF4-FFF2-40B4-BE49-F238E27FC236}">
                  <a16:creationId xmlns:a16="http://schemas.microsoft.com/office/drawing/2014/main" id="{E61D3F61-26FB-2E8B-31AF-482A98E720C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50" name="Oval 33">
              <a:extLst>
                <a:ext uri="{FF2B5EF4-FFF2-40B4-BE49-F238E27FC236}">
                  <a16:creationId xmlns:a16="http://schemas.microsoft.com/office/drawing/2014/main" id="{570BB27B-B403-A105-FD34-EE24913A806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51" name="Oval 34">
              <a:extLst>
                <a:ext uri="{FF2B5EF4-FFF2-40B4-BE49-F238E27FC236}">
                  <a16:creationId xmlns:a16="http://schemas.microsoft.com/office/drawing/2014/main" id="{A86249C6-5F70-5ED7-2271-D2E19CF1F22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7896" name="Rectangle 35">
            <a:extLst>
              <a:ext uri="{FF2B5EF4-FFF2-40B4-BE49-F238E27FC236}">
                <a16:creationId xmlns:a16="http://schemas.microsoft.com/office/drawing/2014/main" id="{E7F1F4D5-29E2-B0C9-1DBC-0D9FA2996DFF}"/>
              </a:ext>
            </a:extLst>
          </p:cNvPr>
          <p:cNvSpPr>
            <a:spLocks noChangeArrowheads="1"/>
          </p:cNvSpPr>
          <p:nvPr/>
        </p:nvSpPr>
        <p:spPr bwMode="auto">
          <a:xfrm>
            <a:off x="4956175" y="2619375"/>
            <a:ext cx="152400" cy="10477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897" name="Line 36">
            <a:extLst>
              <a:ext uri="{FF2B5EF4-FFF2-40B4-BE49-F238E27FC236}">
                <a16:creationId xmlns:a16="http://schemas.microsoft.com/office/drawing/2014/main" id="{25EFBB10-C2D6-3E60-5EF7-CC9C19438E5A}"/>
              </a:ext>
            </a:extLst>
          </p:cNvPr>
          <p:cNvSpPr>
            <a:spLocks noChangeShapeType="1"/>
          </p:cNvSpPr>
          <p:nvPr/>
        </p:nvSpPr>
        <p:spPr bwMode="auto">
          <a:xfrm>
            <a:off x="4973638" y="2601913"/>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898" name="Line 37">
            <a:extLst>
              <a:ext uri="{FF2B5EF4-FFF2-40B4-BE49-F238E27FC236}">
                <a16:creationId xmlns:a16="http://schemas.microsoft.com/office/drawing/2014/main" id="{E2AD2E6B-C850-44F9-9A73-9E24A36726FB}"/>
              </a:ext>
            </a:extLst>
          </p:cNvPr>
          <p:cNvSpPr>
            <a:spLocks noChangeShapeType="1"/>
          </p:cNvSpPr>
          <p:nvPr/>
        </p:nvSpPr>
        <p:spPr bwMode="auto">
          <a:xfrm>
            <a:off x="5111750" y="25781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899" name="Line 38">
            <a:extLst>
              <a:ext uri="{FF2B5EF4-FFF2-40B4-BE49-F238E27FC236}">
                <a16:creationId xmlns:a16="http://schemas.microsoft.com/office/drawing/2014/main" id="{685279E8-3E86-F4E0-11BB-63066A3B0685}"/>
              </a:ext>
            </a:extLst>
          </p:cNvPr>
          <p:cNvSpPr>
            <a:spLocks noChangeShapeType="1"/>
          </p:cNvSpPr>
          <p:nvPr/>
        </p:nvSpPr>
        <p:spPr bwMode="auto">
          <a:xfrm>
            <a:off x="4114800" y="22018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0" name="Line 39">
            <a:extLst>
              <a:ext uri="{FF2B5EF4-FFF2-40B4-BE49-F238E27FC236}">
                <a16:creationId xmlns:a16="http://schemas.microsoft.com/office/drawing/2014/main" id="{76C1B1B9-A743-E2E0-CFF9-1F458736BEF0}"/>
              </a:ext>
            </a:extLst>
          </p:cNvPr>
          <p:cNvSpPr>
            <a:spLocks noChangeShapeType="1"/>
          </p:cNvSpPr>
          <p:nvPr/>
        </p:nvSpPr>
        <p:spPr bwMode="auto">
          <a:xfrm>
            <a:off x="5038725" y="17446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1" name="Line 40">
            <a:extLst>
              <a:ext uri="{FF2B5EF4-FFF2-40B4-BE49-F238E27FC236}">
                <a16:creationId xmlns:a16="http://schemas.microsoft.com/office/drawing/2014/main" id="{17278394-2303-6D16-75DE-59A442B261F6}"/>
              </a:ext>
            </a:extLst>
          </p:cNvPr>
          <p:cNvSpPr>
            <a:spLocks noChangeShapeType="1"/>
          </p:cNvSpPr>
          <p:nvPr/>
        </p:nvSpPr>
        <p:spPr bwMode="auto">
          <a:xfrm>
            <a:off x="5967413" y="22018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7902" name="Group 41">
            <a:extLst>
              <a:ext uri="{FF2B5EF4-FFF2-40B4-BE49-F238E27FC236}">
                <a16:creationId xmlns:a16="http://schemas.microsoft.com/office/drawing/2014/main" id="{7A73EDB7-FA88-4493-A115-C92E7434933E}"/>
              </a:ext>
            </a:extLst>
          </p:cNvPr>
          <p:cNvGrpSpPr>
            <a:grpSpLocks/>
          </p:cNvGrpSpPr>
          <p:nvPr/>
        </p:nvGrpSpPr>
        <p:grpSpPr bwMode="auto">
          <a:xfrm>
            <a:off x="4910138" y="1787525"/>
            <a:ext cx="257175" cy="257175"/>
            <a:chOff x="2784" y="1584"/>
            <a:chExt cx="192" cy="204"/>
          </a:xfrm>
        </p:grpSpPr>
        <p:sp>
          <p:nvSpPr>
            <p:cNvPr id="37944" name="AutoShape 42">
              <a:extLst>
                <a:ext uri="{FF2B5EF4-FFF2-40B4-BE49-F238E27FC236}">
                  <a16:creationId xmlns:a16="http://schemas.microsoft.com/office/drawing/2014/main" id="{39C08DBD-7783-EDEE-F056-BF5C58F604C7}"/>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5" name="Oval 43">
              <a:extLst>
                <a:ext uri="{FF2B5EF4-FFF2-40B4-BE49-F238E27FC236}">
                  <a16:creationId xmlns:a16="http://schemas.microsoft.com/office/drawing/2014/main" id="{CDC841D1-D52B-107A-3686-96F6767F595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6" name="Oval 44">
              <a:extLst>
                <a:ext uri="{FF2B5EF4-FFF2-40B4-BE49-F238E27FC236}">
                  <a16:creationId xmlns:a16="http://schemas.microsoft.com/office/drawing/2014/main" id="{47A68A47-E5AB-3849-6293-A0A98C145FF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7" name="Oval 45">
              <a:extLst>
                <a:ext uri="{FF2B5EF4-FFF2-40B4-BE49-F238E27FC236}">
                  <a16:creationId xmlns:a16="http://schemas.microsoft.com/office/drawing/2014/main" id="{4EF51AAE-F2D3-DB60-AEC9-22D767B5513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7903" name="Line 46">
            <a:extLst>
              <a:ext uri="{FF2B5EF4-FFF2-40B4-BE49-F238E27FC236}">
                <a16:creationId xmlns:a16="http://schemas.microsoft.com/office/drawing/2014/main" id="{D19CCD82-F91D-DDCD-93F4-A9C5D10754F4}"/>
              </a:ext>
            </a:extLst>
          </p:cNvPr>
          <p:cNvSpPr>
            <a:spLocks noChangeShapeType="1"/>
          </p:cNvSpPr>
          <p:nvPr/>
        </p:nvSpPr>
        <p:spPr bwMode="auto">
          <a:xfrm>
            <a:off x="4965700" y="2611438"/>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4" name="Line 47">
            <a:extLst>
              <a:ext uri="{FF2B5EF4-FFF2-40B4-BE49-F238E27FC236}">
                <a16:creationId xmlns:a16="http://schemas.microsoft.com/office/drawing/2014/main" id="{16192477-52DE-502C-C770-31F621DB70B6}"/>
              </a:ext>
            </a:extLst>
          </p:cNvPr>
          <p:cNvSpPr>
            <a:spLocks noChangeShapeType="1"/>
          </p:cNvSpPr>
          <p:nvPr/>
        </p:nvSpPr>
        <p:spPr bwMode="auto">
          <a:xfrm>
            <a:off x="5118100" y="2611438"/>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5" name="Freeform 48">
            <a:extLst>
              <a:ext uri="{FF2B5EF4-FFF2-40B4-BE49-F238E27FC236}">
                <a16:creationId xmlns:a16="http://schemas.microsoft.com/office/drawing/2014/main" id="{B2E043F7-AA52-AC62-7DD0-57229FEA0E06}"/>
              </a:ext>
            </a:extLst>
          </p:cNvPr>
          <p:cNvSpPr>
            <a:spLocks/>
          </p:cNvSpPr>
          <p:nvPr/>
        </p:nvSpPr>
        <p:spPr bwMode="auto">
          <a:xfrm>
            <a:off x="5029200" y="1625600"/>
            <a:ext cx="36576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6" name="Freeform 49">
            <a:extLst>
              <a:ext uri="{FF2B5EF4-FFF2-40B4-BE49-F238E27FC236}">
                <a16:creationId xmlns:a16="http://schemas.microsoft.com/office/drawing/2014/main" id="{09E647C0-127E-A0E1-3900-28415042BC1D}"/>
              </a:ext>
            </a:extLst>
          </p:cNvPr>
          <p:cNvSpPr>
            <a:spLocks/>
          </p:cNvSpPr>
          <p:nvPr/>
        </p:nvSpPr>
        <p:spPr bwMode="auto">
          <a:xfrm>
            <a:off x="5943600" y="1973263"/>
            <a:ext cx="2895600" cy="7620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07" name="Freeform 50">
            <a:extLst>
              <a:ext uri="{FF2B5EF4-FFF2-40B4-BE49-F238E27FC236}">
                <a16:creationId xmlns:a16="http://schemas.microsoft.com/office/drawing/2014/main" id="{4110A030-F2B4-8EFD-3A19-5F0060E098BE}"/>
              </a:ext>
            </a:extLst>
          </p:cNvPr>
          <p:cNvSpPr>
            <a:spLocks/>
          </p:cNvSpPr>
          <p:nvPr/>
        </p:nvSpPr>
        <p:spPr bwMode="auto">
          <a:xfrm>
            <a:off x="1066800" y="2692400"/>
            <a:ext cx="3048000" cy="4572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7908" name="Group 51">
            <a:extLst>
              <a:ext uri="{FF2B5EF4-FFF2-40B4-BE49-F238E27FC236}">
                <a16:creationId xmlns:a16="http://schemas.microsoft.com/office/drawing/2014/main" id="{AB21D6AB-D2CB-6981-77E0-6B9F86BE3558}"/>
              </a:ext>
            </a:extLst>
          </p:cNvPr>
          <p:cNvGrpSpPr>
            <a:grpSpLocks/>
          </p:cNvGrpSpPr>
          <p:nvPr/>
        </p:nvGrpSpPr>
        <p:grpSpPr bwMode="auto">
          <a:xfrm>
            <a:off x="5834063" y="2278063"/>
            <a:ext cx="257175" cy="257175"/>
            <a:chOff x="2784" y="1584"/>
            <a:chExt cx="192" cy="204"/>
          </a:xfrm>
        </p:grpSpPr>
        <p:sp>
          <p:nvSpPr>
            <p:cNvPr id="37940" name="AutoShape 52">
              <a:extLst>
                <a:ext uri="{FF2B5EF4-FFF2-40B4-BE49-F238E27FC236}">
                  <a16:creationId xmlns:a16="http://schemas.microsoft.com/office/drawing/2014/main" id="{BCEE69D0-0DFB-06DC-EE16-FC8D23663C92}"/>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1" name="Oval 53">
              <a:extLst>
                <a:ext uri="{FF2B5EF4-FFF2-40B4-BE49-F238E27FC236}">
                  <a16:creationId xmlns:a16="http://schemas.microsoft.com/office/drawing/2014/main" id="{9DC9B65A-BA3D-F441-61DA-31D55557961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2" name="Oval 54">
              <a:extLst>
                <a:ext uri="{FF2B5EF4-FFF2-40B4-BE49-F238E27FC236}">
                  <a16:creationId xmlns:a16="http://schemas.microsoft.com/office/drawing/2014/main" id="{F10AFEDF-FFDE-5126-1DBA-7B7DDCBCF76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43" name="Oval 55">
              <a:extLst>
                <a:ext uri="{FF2B5EF4-FFF2-40B4-BE49-F238E27FC236}">
                  <a16:creationId xmlns:a16="http://schemas.microsoft.com/office/drawing/2014/main" id="{A02B0B17-7444-18AA-F87E-4DEE51671CD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7909" name="AutoShape 56">
            <a:extLst>
              <a:ext uri="{FF2B5EF4-FFF2-40B4-BE49-F238E27FC236}">
                <a16:creationId xmlns:a16="http://schemas.microsoft.com/office/drawing/2014/main" id="{B0980448-9873-B7E3-58C3-470677D58420}"/>
              </a:ext>
            </a:extLst>
          </p:cNvPr>
          <p:cNvSpPr>
            <a:spLocks noChangeArrowheads="1"/>
          </p:cNvSpPr>
          <p:nvPr/>
        </p:nvSpPr>
        <p:spPr bwMode="auto">
          <a:xfrm>
            <a:off x="4114800" y="1744663"/>
            <a:ext cx="1828800" cy="914400"/>
          </a:xfrm>
          <a:prstGeom prst="flowChartDecision">
            <a:avLst/>
          </a:prstGeom>
          <a:noFill/>
          <a:ln w="19050">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10" name="Freeform 57">
            <a:extLst>
              <a:ext uri="{FF2B5EF4-FFF2-40B4-BE49-F238E27FC236}">
                <a16:creationId xmlns:a16="http://schemas.microsoft.com/office/drawing/2014/main" id="{AE98DAC0-BB61-97B9-660F-B1C23C843C6E}"/>
              </a:ext>
            </a:extLst>
          </p:cNvPr>
          <p:cNvSpPr>
            <a:spLocks/>
          </p:cNvSpPr>
          <p:nvPr/>
        </p:nvSpPr>
        <p:spPr bwMode="auto">
          <a:xfrm>
            <a:off x="4114800" y="1773238"/>
            <a:ext cx="4648200" cy="9144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7911" name="Group 58">
            <a:extLst>
              <a:ext uri="{FF2B5EF4-FFF2-40B4-BE49-F238E27FC236}">
                <a16:creationId xmlns:a16="http://schemas.microsoft.com/office/drawing/2014/main" id="{FD35DB06-E765-9AEE-193F-BE3F1A2646FE}"/>
              </a:ext>
            </a:extLst>
          </p:cNvPr>
          <p:cNvGrpSpPr>
            <a:grpSpLocks/>
          </p:cNvGrpSpPr>
          <p:nvPr/>
        </p:nvGrpSpPr>
        <p:grpSpPr bwMode="auto">
          <a:xfrm>
            <a:off x="3981450" y="2459038"/>
            <a:ext cx="257175" cy="257175"/>
            <a:chOff x="2784" y="1584"/>
            <a:chExt cx="192" cy="204"/>
          </a:xfrm>
        </p:grpSpPr>
        <p:sp>
          <p:nvSpPr>
            <p:cNvPr id="37936" name="AutoShape 59">
              <a:extLst>
                <a:ext uri="{FF2B5EF4-FFF2-40B4-BE49-F238E27FC236}">
                  <a16:creationId xmlns:a16="http://schemas.microsoft.com/office/drawing/2014/main" id="{F07D1EBD-8B4E-F616-B67B-8B4AC8F5F1FF}"/>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7" name="Oval 60">
              <a:extLst>
                <a:ext uri="{FF2B5EF4-FFF2-40B4-BE49-F238E27FC236}">
                  <a16:creationId xmlns:a16="http://schemas.microsoft.com/office/drawing/2014/main" id="{6B9018EB-2442-624B-62FC-411953EB584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8" name="Oval 61">
              <a:extLst>
                <a:ext uri="{FF2B5EF4-FFF2-40B4-BE49-F238E27FC236}">
                  <a16:creationId xmlns:a16="http://schemas.microsoft.com/office/drawing/2014/main" id="{763CFB8A-55F3-29F4-1386-07318FB5917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9" name="Oval 62">
              <a:extLst>
                <a:ext uri="{FF2B5EF4-FFF2-40B4-BE49-F238E27FC236}">
                  <a16:creationId xmlns:a16="http://schemas.microsoft.com/office/drawing/2014/main" id="{6113F3F3-D798-E29B-DACB-13AE6A93E83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7912" name="Group 63">
            <a:extLst>
              <a:ext uri="{FF2B5EF4-FFF2-40B4-BE49-F238E27FC236}">
                <a16:creationId xmlns:a16="http://schemas.microsoft.com/office/drawing/2014/main" id="{17C3B6BF-E4B3-CDD7-97C4-AA5709D59B4C}"/>
              </a:ext>
            </a:extLst>
          </p:cNvPr>
          <p:cNvGrpSpPr>
            <a:grpSpLocks/>
          </p:cNvGrpSpPr>
          <p:nvPr/>
        </p:nvGrpSpPr>
        <p:grpSpPr bwMode="auto">
          <a:xfrm>
            <a:off x="4905375" y="1968500"/>
            <a:ext cx="257175" cy="257175"/>
            <a:chOff x="2784" y="1584"/>
            <a:chExt cx="192" cy="204"/>
          </a:xfrm>
        </p:grpSpPr>
        <p:sp>
          <p:nvSpPr>
            <p:cNvPr id="37932" name="AutoShape 64">
              <a:extLst>
                <a:ext uri="{FF2B5EF4-FFF2-40B4-BE49-F238E27FC236}">
                  <a16:creationId xmlns:a16="http://schemas.microsoft.com/office/drawing/2014/main" id="{99FAC740-2AFB-67E1-B972-B597E5CF5089}"/>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3" name="Oval 65">
              <a:extLst>
                <a:ext uri="{FF2B5EF4-FFF2-40B4-BE49-F238E27FC236}">
                  <a16:creationId xmlns:a16="http://schemas.microsoft.com/office/drawing/2014/main" id="{72ED6687-C107-A02B-08EB-F368F8D96A0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4" name="Oval 66">
              <a:extLst>
                <a:ext uri="{FF2B5EF4-FFF2-40B4-BE49-F238E27FC236}">
                  <a16:creationId xmlns:a16="http://schemas.microsoft.com/office/drawing/2014/main" id="{9B73B127-B856-850C-B109-98986CCD0AC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5" name="Oval 67">
              <a:extLst>
                <a:ext uri="{FF2B5EF4-FFF2-40B4-BE49-F238E27FC236}">
                  <a16:creationId xmlns:a16="http://schemas.microsoft.com/office/drawing/2014/main" id="{C9F89961-D4ED-E7C0-5DD7-B512E799049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7913" name="Group 68">
            <a:extLst>
              <a:ext uri="{FF2B5EF4-FFF2-40B4-BE49-F238E27FC236}">
                <a16:creationId xmlns:a16="http://schemas.microsoft.com/office/drawing/2014/main" id="{45FCCCF0-FCF7-00E3-CA25-C355E4F933F0}"/>
              </a:ext>
            </a:extLst>
          </p:cNvPr>
          <p:cNvGrpSpPr>
            <a:grpSpLocks/>
          </p:cNvGrpSpPr>
          <p:nvPr/>
        </p:nvGrpSpPr>
        <p:grpSpPr bwMode="auto">
          <a:xfrm>
            <a:off x="5829300" y="2459038"/>
            <a:ext cx="257175" cy="257175"/>
            <a:chOff x="2784" y="1584"/>
            <a:chExt cx="192" cy="204"/>
          </a:xfrm>
        </p:grpSpPr>
        <p:sp>
          <p:nvSpPr>
            <p:cNvPr id="37928" name="AutoShape 69">
              <a:extLst>
                <a:ext uri="{FF2B5EF4-FFF2-40B4-BE49-F238E27FC236}">
                  <a16:creationId xmlns:a16="http://schemas.microsoft.com/office/drawing/2014/main" id="{39090E89-8B2D-B204-7B6A-CE8CDE32533D}"/>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29" name="Oval 70">
              <a:extLst>
                <a:ext uri="{FF2B5EF4-FFF2-40B4-BE49-F238E27FC236}">
                  <a16:creationId xmlns:a16="http://schemas.microsoft.com/office/drawing/2014/main" id="{A790F7D8-D047-7CB4-D5EA-435FF7205B7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0" name="Oval 71">
              <a:extLst>
                <a:ext uri="{FF2B5EF4-FFF2-40B4-BE49-F238E27FC236}">
                  <a16:creationId xmlns:a16="http://schemas.microsoft.com/office/drawing/2014/main" id="{F8E6B649-F930-C111-FF71-D0E2344863F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7931" name="Oval 72">
              <a:extLst>
                <a:ext uri="{FF2B5EF4-FFF2-40B4-BE49-F238E27FC236}">
                  <a16:creationId xmlns:a16="http://schemas.microsoft.com/office/drawing/2014/main" id="{F0843396-19E4-B422-C032-DB49A89F425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7914" name="Freeform 73">
            <a:extLst>
              <a:ext uri="{FF2B5EF4-FFF2-40B4-BE49-F238E27FC236}">
                <a16:creationId xmlns:a16="http://schemas.microsoft.com/office/drawing/2014/main" id="{3B3C1274-F76C-1639-46B9-0BD8AB432A40}"/>
              </a:ext>
            </a:extLst>
          </p:cNvPr>
          <p:cNvSpPr>
            <a:spLocks/>
          </p:cNvSpPr>
          <p:nvPr/>
        </p:nvSpPr>
        <p:spPr bwMode="auto">
          <a:xfrm>
            <a:off x="1219200" y="2235200"/>
            <a:ext cx="38100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7915" name="Group 74">
            <a:extLst>
              <a:ext uri="{FF2B5EF4-FFF2-40B4-BE49-F238E27FC236}">
                <a16:creationId xmlns:a16="http://schemas.microsoft.com/office/drawing/2014/main" id="{8311CDC3-C220-665C-CB61-A32EE04C162A}"/>
              </a:ext>
            </a:extLst>
          </p:cNvPr>
          <p:cNvGrpSpPr>
            <a:grpSpLocks/>
          </p:cNvGrpSpPr>
          <p:nvPr/>
        </p:nvGrpSpPr>
        <p:grpSpPr bwMode="auto">
          <a:xfrm>
            <a:off x="4910138" y="2551113"/>
            <a:ext cx="257175" cy="3276600"/>
            <a:chOff x="576" y="1392"/>
            <a:chExt cx="240" cy="2448"/>
          </a:xfrm>
        </p:grpSpPr>
        <p:sp>
          <p:nvSpPr>
            <p:cNvPr id="37923" name="AutoShape 75">
              <a:extLst>
                <a:ext uri="{FF2B5EF4-FFF2-40B4-BE49-F238E27FC236}">
                  <a16:creationId xmlns:a16="http://schemas.microsoft.com/office/drawing/2014/main" id="{002B716E-AD47-9EEA-90AF-2DFDC8ADFACD}"/>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2700">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24" name="AutoShape 76">
              <a:extLst>
                <a:ext uri="{FF2B5EF4-FFF2-40B4-BE49-F238E27FC236}">
                  <a16:creationId xmlns:a16="http://schemas.microsoft.com/office/drawing/2014/main" id="{69565E7F-D26F-A933-B624-FB1D25ED6C26}"/>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25" name="AutoShape 77">
              <a:extLst>
                <a:ext uri="{FF2B5EF4-FFF2-40B4-BE49-F238E27FC236}">
                  <a16:creationId xmlns:a16="http://schemas.microsoft.com/office/drawing/2014/main" id="{E9D05D5B-A255-68AD-DEA8-03A371EF1773}"/>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26" name="AutoShape 78">
              <a:extLst>
                <a:ext uri="{FF2B5EF4-FFF2-40B4-BE49-F238E27FC236}">
                  <a16:creationId xmlns:a16="http://schemas.microsoft.com/office/drawing/2014/main" id="{6B0CEF63-29F3-7226-EA30-73492B91F462}"/>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27" name="AutoShape 79">
              <a:extLst>
                <a:ext uri="{FF2B5EF4-FFF2-40B4-BE49-F238E27FC236}">
                  <a16:creationId xmlns:a16="http://schemas.microsoft.com/office/drawing/2014/main" id="{49893248-1A0F-B2C0-552F-EE3AD07E6366}"/>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37916" name="Freeform 80">
            <a:extLst>
              <a:ext uri="{FF2B5EF4-FFF2-40B4-BE49-F238E27FC236}">
                <a16:creationId xmlns:a16="http://schemas.microsoft.com/office/drawing/2014/main" id="{1FF3553F-9B30-2E4C-4F5F-250A4B959A3C}"/>
              </a:ext>
            </a:extLst>
          </p:cNvPr>
          <p:cNvSpPr>
            <a:spLocks/>
          </p:cNvSpPr>
          <p:nvPr/>
        </p:nvSpPr>
        <p:spPr bwMode="auto">
          <a:xfrm>
            <a:off x="1219200" y="2735263"/>
            <a:ext cx="4724400" cy="7620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17" name="Line 81">
            <a:extLst>
              <a:ext uri="{FF2B5EF4-FFF2-40B4-BE49-F238E27FC236}">
                <a16:creationId xmlns:a16="http://schemas.microsoft.com/office/drawing/2014/main" id="{38E0F785-2E67-99A3-5F0B-CF5639AB2F3F}"/>
              </a:ext>
            </a:extLst>
          </p:cNvPr>
          <p:cNvSpPr>
            <a:spLocks noChangeShapeType="1"/>
          </p:cNvSpPr>
          <p:nvPr/>
        </p:nvSpPr>
        <p:spPr bwMode="auto">
          <a:xfrm flipH="1" flipV="1">
            <a:off x="6019800" y="2582863"/>
            <a:ext cx="457200" cy="533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18" name="Text Box 82">
            <a:extLst>
              <a:ext uri="{FF2B5EF4-FFF2-40B4-BE49-F238E27FC236}">
                <a16:creationId xmlns:a16="http://schemas.microsoft.com/office/drawing/2014/main" id="{931902F6-8629-722D-D36A-464C022E257E}"/>
              </a:ext>
            </a:extLst>
          </p:cNvPr>
          <p:cNvSpPr txBox="1">
            <a:spLocks noChangeArrowheads="1"/>
          </p:cNvSpPr>
          <p:nvPr/>
        </p:nvSpPr>
        <p:spPr bwMode="auto">
          <a:xfrm>
            <a:off x="2460625" y="1600200"/>
            <a:ext cx="1841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endParaRPr lang="fr-FR" altLang="fr-FR" sz="2800">
              <a:latin typeface="Times New Roman" panose="02020603050405020304" pitchFamily="18" charset="0"/>
            </a:endParaRPr>
          </a:p>
        </p:txBody>
      </p:sp>
      <p:graphicFrame>
        <p:nvGraphicFramePr>
          <p:cNvPr id="37919" name="Object 83">
            <a:extLst>
              <a:ext uri="{FF2B5EF4-FFF2-40B4-BE49-F238E27FC236}">
                <a16:creationId xmlns:a16="http://schemas.microsoft.com/office/drawing/2014/main" id="{2A1F3853-5E72-BEA7-BA8F-406927571C6E}"/>
              </a:ext>
            </a:extLst>
          </p:cNvPr>
          <p:cNvGraphicFramePr>
            <a:graphicFrameLocks noChangeAspect="1"/>
          </p:cNvGraphicFramePr>
          <p:nvPr/>
        </p:nvGraphicFramePr>
        <p:xfrm>
          <a:off x="1371600" y="4464050"/>
          <a:ext cx="638175" cy="1371600"/>
        </p:xfrm>
        <a:graphic>
          <a:graphicData uri="http://schemas.openxmlformats.org/presentationml/2006/ole">
            <mc:AlternateContent xmlns:mc="http://schemas.openxmlformats.org/markup-compatibility/2006">
              <mc:Choice xmlns:v="urn:schemas-microsoft-com:vml" Requires="v">
                <p:oleObj name="Clip" r:id="rId3" imgW="1857375" imgH="3995738" progId="MS_ClipArt_Gallery.2">
                  <p:embed/>
                </p:oleObj>
              </mc:Choice>
              <mc:Fallback>
                <p:oleObj name="Clip" r:id="rId3" imgW="1857375" imgH="3995738" progId="MS_ClipArt_Gallery.2">
                  <p:embed/>
                  <p:pic>
                    <p:nvPicPr>
                      <p:cNvPr id="0" name="Object 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64050"/>
                        <a:ext cx="638175"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20" name="Line 84">
            <a:extLst>
              <a:ext uri="{FF2B5EF4-FFF2-40B4-BE49-F238E27FC236}">
                <a16:creationId xmlns:a16="http://schemas.microsoft.com/office/drawing/2014/main" id="{EEACF035-574D-8AB1-53FE-07A910C2FCF7}"/>
              </a:ext>
            </a:extLst>
          </p:cNvPr>
          <p:cNvSpPr>
            <a:spLocks noChangeShapeType="1"/>
          </p:cNvSpPr>
          <p:nvPr/>
        </p:nvSpPr>
        <p:spPr bwMode="auto">
          <a:xfrm>
            <a:off x="990600" y="5840413"/>
            <a:ext cx="7696200" cy="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7921" name="Titre 8">
            <a:extLst>
              <a:ext uri="{FF2B5EF4-FFF2-40B4-BE49-F238E27FC236}">
                <a16:creationId xmlns:a16="http://schemas.microsoft.com/office/drawing/2014/main" id="{8D5B51BF-F96A-BABC-A3BD-FD262CB01AB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37922" name="Rectangle 88">
            <a:extLst>
              <a:ext uri="{FF2B5EF4-FFF2-40B4-BE49-F238E27FC236}">
                <a16:creationId xmlns:a16="http://schemas.microsoft.com/office/drawing/2014/main" id="{B335A0C3-94B6-2330-9F3C-FED4362D915D}"/>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sym typeface="Wingdings" panose="05000000000000000000" pitchFamily="2" charset="2"/>
              </a:rPr>
              <a:t>Moyenne tension : </a:t>
            </a:r>
            <a:endParaRPr lang="fr-FR" altLang="fr-FR" sz="2000" b="1" u="sng">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5">
            <a:extLst>
              <a:ext uri="{FF2B5EF4-FFF2-40B4-BE49-F238E27FC236}">
                <a16:creationId xmlns:a16="http://schemas.microsoft.com/office/drawing/2014/main" id="{68198B98-27C7-426B-60F5-EF9D8CA389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9B85E14-45C7-4FC5-BCE4-D117D31B3881}" type="slidenum">
              <a:rPr lang="fr-FR" altLang="fr-FR" sz="1200" smtClean="0">
                <a:solidFill>
                  <a:srgbClr val="898989"/>
                </a:solidFill>
              </a:rPr>
              <a:pPr>
                <a:spcBef>
                  <a:spcPct val="0"/>
                </a:spcBef>
                <a:buFontTx/>
                <a:buNone/>
              </a:pPr>
              <a:t>24</a:t>
            </a:fld>
            <a:endParaRPr lang="fr-FR" altLang="fr-FR" sz="1200">
              <a:solidFill>
                <a:srgbClr val="898989"/>
              </a:solidFill>
            </a:endParaRPr>
          </a:p>
        </p:txBody>
      </p:sp>
      <p:grpSp>
        <p:nvGrpSpPr>
          <p:cNvPr id="39939" name="Group 1027">
            <a:extLst>
              <a:ext uri="{FF2B5EF4-FFF2-40B4-BE49-F238E27FC236}">
                <a16:creationId xmlns:a16="http://schemas.microsoft.com/office/drawing/2014/main" id="{063B2480-AD3F-927E-413F-DA99E1D5D718}"/>
              </a:ext>
            </a:extLst>
          </p:cNvPr>
          <p:cNvGrpSpPr>
            <a:grpSpLocks/>
          </p:cNvGrpSpPr>
          <p:nvPr/>
        </p:nvGrpSpPr>
        <p:grpSpPr bwMode="auto">
          <a:xfrm>
            <a:off x="6096000" y="3505200"/>
            <a:ext cx="304800" cy="533400"/>
            <a:chOff x="960" y="2448"/>
            <a:chExt cx="192" cy="336"/>
          </a:xfrm>
        </p:grpSpPr>
        <p:grpSp>
          <p:nvGrpSpPr>
            <p:cNvPr id="40021" name="Group 1028">
              <a:extLst>
                <a:ext uri="{FF2B5EF4-FFF2-40B4-BE49-F238E27FC236}">
                  <a16:creationId xmlns:a16="http://schemas.microsoft.com/office/drawing/2014/main" id="{209E4AAA-4D78-9A56-EFB0-0F1676F2E984}"/>
                </a:ext>
              </a:extLst>
            </p:cNvPr>
            <p:cNvGrpSpPr>
              <a:grpSpLocks/>
            </p:cNvGrpSpPr>
            <p:nvPr/>
          </p:nvGrpSpPr>
          <p:grpSpPr bwMode="auto">
            <a:xfrm>
              <a:off x="960" y="2634"/>
              <a:ext cx="192" cy="150"/>
              <a:chOff x="2688" y="1770"/>
              <a:chExt cx="192" cy="150"/>
            </a:xfrm>
          </p:grpSpPr>
          <p:sp>
            <p:nvSpPr>
              <p:cNvPr id="40027" name="AutoShape 1029">
                <a:extLst>
                  <a:ext uri="{FF2B5EF4-FFF2-40B4-BE49-F238E27FC236}">
                    <a16:creationId xmlns:a16="http://schemas.microsoft.com/office/drawing/2014/main" id="{7EA2538B-091F-FFB3-3B99-6DD97E231F46}"/>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8" name="Oval 1030">
                <a:extLst>
                  <a:ext uri="{FF2B5EF4-FFF2-40B4-BE49-F238E27FC236}">
                    <a16:creationId xmlns:a16="http://schemas.microsoft.com/office/drawing/2014/main" id="{7FED2373-67FC-A847-D539-67B69F860602}"/>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9" name="Oval 1031">
                <a:extLst>
                  <a:ext uri="{FF2B5EF4-FFF2-40B4-BE49-F238E27FC236}">
                    <a16:creationId xmlns:a16="http://schemas.microsoft.com/office/drawing/2014/main" id="{821038E3-A3ED-E8FD-40B3-CA469954986B}"/>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0022" name="Group 1032">
              <a:extLst>
                <a:ext uri="{FF2B5EF4-FFF2-40B4-BE49-F238E27FC236}">
                  <a16:creationId xmlns:a16="http://schemas.microsoft.com/office/drawing/2014/main" id="{E1937AF8-4756-B82A-8628-FC012FBBB3C9}"/>
                </a:ext>
              </a:extLst>
            </p:cNvPr>
            <p:cNvGrpSpPr>
              <a:grpSpLocks/>
            </p:cNvGrpSpPr>
            <p:nvPr/>
          </p:nvGrpSpPr>
          <p:grpSpPr bwMode="auto">
            <a:xfrm>
              <a:off x="960" y="2448"/>
              <a:ext cx="192" cy="204"/>
              <a:chOff x="2784" y="1584"/>
              <a:chExt cx="192" cy="204"/>
            </a:xfrm>
          </p:grpSpPr>
          <p:sp>
            <p:nvSpPr>
              <p:cNvPr id="40023" name="AutoShape 1033">
                <a:extLst>
                  <a:ext uri="{FF2B5EF4-FFF2-40B4-BE49-F238E27FC236}">
                    <a16:creationId xmlns:a16="http://schemas.microsoft.com/office/drawing/2014/main" id="{4056E1F4-A031-A6E5-AACC-C26BA4FF0C2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4" name="Oval 1034">
                <a:extLst>
                  <a:ext uri="{FF2B5EF4-FFF2-40B4-BE49-F238E27FC236}">
                    <a16:creationId xmlns:a16="http://schemas.microsoft.com/office/drawing/2014/main" id="{4C9ED78F-99F1-DC7F-4D33-372D382DAD4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5" name="Oval 1035">
                <a:extLst>
                  <a:ext uri="{FF2B5EF4-FFF2-40B4-BE49-F238E27FC236}">
                    <a16:creationId xmlns:a16="http://schemas.microsoft.com/office/drawing/2014/main" id="{8BEAF0BD-6BFA-D9E3-7F40-64035DFF4DC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6" name="Oval 1036">
                <a:extLst>
                  <a:ext uri="{FF2B5EF4-FFF2-40B4-BE49-F238E27FC236}">
                    <a16:creationId xmlns:a16="http://schemas.microsoft.com/office/drawing/2014/main" id="{78D0E223-0CF3-BCF1-545E-0ED218A44C3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sp>
        <p:nvSpPr>
          <p:cNvPr id="39940" name="Text Box 1037">
            <a:extLst>
              <a:ext uri="{FF2B5EF4-FFF2-40B4-BE49-F238E27FC236}">
                <a16:creationId xmlns:a16="http://schemas.microsoft.com/office/drawing/2014/main" id="{2449F57E-23FB-89B8-6682-A7A4D123A638}"/>
              </a:ext>
            </a:extLst>
          </p:cNvPr>
          <p:cNvSpPr txBox="1">
            <a:spLocks noChangeArrowheads="1"/>
          </p:cNvSpPr>
          <p:nvPr/>
        </p:nvSpPr>
        <p:spPr bwMode="auto">
          <a:xfrm>
            <a:off x="6553200" y="3505200"/>
            <a:ext cx="609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2800">
                <a:latin typeface="Times New Roman" panose="02020603050405020304" pitchFamily="18" charset="0"/>
              </a:rPr>
              <a:t>ou</a:t>
            </a:r>
          </a:p>
        </p:txBody>
      </p:sp>
      <p:grpSp>
        <p:nvGrpSpPr>
          <p:cNvPr id="39941" name="Group 1038">
            <a:extLst>
              <a:ext uri="{FF2B5EF4-FFF2-40B4-BE49-F238E27FC236}">
                <a16:creationId xmlns:a16="http://schemas.microsoft.com/office/drawing/2014/main" id="{3EF918BC-E167-AA81-51F2-3F1C9D320A7B}"/>
              </a:ext>
            </a:extLst>
          </p:cNvPr>
          <p:cNvGrpSpPr>
            <a:grpSpLocks/>
          </p:cNvGrpSpPr>
          <p:nvPr/>
        </p:nvGrpSpPr>
        <p:grpSpPr bwMode="auto">
          <a:xfrm>
            <a:off x="7315200" y="3429000"/>
            <a:ext cx="304800" cy="757238"/>
            <a:chOff x="2112" y="2448"/>
            <a:chExt cx="192" cy="477"/>
          </a:xfrm>
        </p:grpSpPr>
        <p:grpSp>
          <p:nvGrpSpPr>
            <p:cNvPr id="40007" name="Group 1039">
              <a:extLst>
                <a:ext uri="{FF2B5EF4-FFF2-40B4-BE49-F238E27FC236}">
                  <a16:creationId xmlns:a16="http://schemas.microsoft.com/office/drawing/2014/main" id="{ADE96F55-0576-2DD2-6BD5-EC6C222E8C8F}"/>
                </a:ext>
              </a:extLst>
            </p:cNvPr>
            <p:cNvGrpSpPr>
              <a:grpSpLocks/>
            </p:cNvGrpSpPr>
            <p:nvPr/>
          </p:nvGrpSpPr>
          <p:grpSpPr bwMode="auto">
            <a:xfrm>
              <a:off x="2112" y="2775"/>
              <a:ext cx="192" cy="150"/>
              <a:chOff x="2688" y="1770"/>
              <a:chExt cx="192" cy="150"/>
            </a:xfrm>
          </p:grpSpPr>
          <p:sp>
            <p:nvSpPr>
              <p:cNvPr id="40018" name="AutoShape 1040">
                <a:extLst>
                  <a:ext uri="{FF2B5EF4-FFF2-40B4-BE49-F238E27FC236}">
                    <a16:creationId xmlns:a16="http://schemas.microsoft.com/office/drawing/2014/main" id="{0ACCA856-E12D-6B97-EFEC-A19E7AFBCB92}"/>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9" name="Oval 1041">
                <a:extLst>
                  <a:ext uri="{FF2B5EF4-FFF2-40B4-BE49-F238E27FC236}">
                    <a16:creationId xmlns:a16="http://schemas.microsoft.com/office/drawing/2014/main" id="{C0DA0DF2-8E0D-35D6-7B63-ADDCE8519E81}"/>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20" name="Oval 1042">
                <a:extLst>
                  <a:ext uri="{FF2B5EF4-FFF2-40B4-BE49-F238E27FC236}">
                    <a16:creationId xmlns:a16="http://schemas.microsoft.com/office/drawing/2014/main" id="{76396146-95AC-8B5D-CEB3-0A4CE081A11F}"/>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0008" name="Group 1043">
              <a:extLst>
                <a:ext uri="{FF2B5EF4-FFF2-40B4-BE49-F238E27FC236}">
                  <a16:creationId xmlns:a16="http://schemas.microsoft.com/office/drawing/2014/main" id="{6DDA2AA1-826F-FB8B-3CC6-B8EF69F3AD92}"/>
                </a:ext>
              </a:extLst>
            </p:cNvPr>
            <p:cNvGrpSpPr>
              <a:grpSpLocks/>
            </p:cNvGrpSpPr>
            <p:nvPr/>
          </p:nvGrpSpPr>
          <p:grpSpPr bwMode="auto">
            <a:xfrm>
              <a:off x="2112" y="2448"/>
              <a:ext cx="192" cy="336"/>
              <a:chOff x="1632" y="1680"/>
              <a:chExt cx="192" cy="336"/>
            </a:xfrm>
          </p:grpSpPr>
          <p:grpSp>
            <p:nvGrpSpPr>
              <p:cNvPr id="40009" name="Group 1044">
                <a:extLst>
                  <a:ext uri="{FF2B5EF4-FFF2-40B4-BE49-F238E27FC236}">
                    <a16:creationId xmlns:a16="http://schemas.microsoft.com/office/drawing/2014/main" id="{1B9A6959-8A22-CDD6-8327-B6C20E7A7FE7}"/>
                  </a:ext>
                </a:extLst>
              </p:cNvPr>
              <p:cNvGrpSpPr>
                <a:grpSpLocks/>
              </p:cNvGrpSpPr>
              <p:nvPr/>
            </p:nvGrpSpPr>
            <p:grpSpPr bwMode="auto">
              <a:xfrm>
                <a:off x="1632" y="1866"/>
                <a:ext cx="192" cy="150"/>
                <a:chOff x="2688" y="1770"/>
                <a:chExt cx="192" cy="150"/>
              </a:xfrm>
            </p:grpSpPr>
            <p:sp>
              <p:nvSpPr>
                <p:cNvPr id="40015" name="AutoShape 1045">
                  <a:extLst>
                    <a:ext uri="{FF2B5EF4-FFF2-40B4-BE49-F238E27FC236}">
                      <a16:creationId xmlns:a16="http://schemas.microsoft.com/office/drawing/2014/main" id="{FDC9258A-11D9-6CDB-C1D4-99CFD2B96A1E}"/>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6" name="Oval 1046">
                  <a:extLst>
                    <a:ext uri="{FF2B5EF4-FFF2-40B4-BE49-F238E27FC236}">
                      <a16:creationId xmlns:a16="http://schemas.microsoft.com/office/drawing/2014/main" id="{3AE1EF64-3386-776F-7000-3C868764332F}"/>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7" name="Oval 1047">
                  <a:extLst>
                    <a:ext uri="{FF2B5EF4-FFF2-40B4-BE49-F238E27FC236}">
                      <a16:creationId xmlns:a16="http://schemas.microsoft.com/office/drawing/2014/main" id="{969A088D-E64E-6468-166F-BE4C0068ABF3}"/>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0010" name="Group 1048">
                <a:extLst>
                  <a:ext uri="{FF2B5EF4-FFF2-40B4-BE49-F238E27FC236}">
                    <a16:creationId xmlns:a16="http://schemas.microsoft.com/office/drawing/2014/main" id="{B03E9A7E-8819-6ED7-4568-CC8B32D0F557}"/>
                  </a:ext>
                </a:extLst>
              </p:cNvPr>
              <p:cNvGrpSpPr>
                <a:grpSpLocks/>
              </p:cNvGrpSpPr>
              <p:nvPr/>
            </p:nvGrpSpPr>
            <p:grpSpPr bwMode="auto">
              <a:xfrm>
                <a:off x="1632" y="1680"/>
                <a:ext cx="192" cy="204"/>
                <a:chOff x="2784" y="1584"/>
                <a:chExt cx="192" cy="204"/>
              </a:xfrm>
            </p:grpSpPr>
            <p:sp>
              <p:nvSpPr>
                <p:cNvPr id="40011" name="AutoShape 1049">
                  <a:extLst>
                    <a:ext uri="{FF2B5EF4-FFF2-40B4-BE49-F238E27FC236}">
                      <a16:creationId xmlns:a16="http://schemas.microsoft.com/office/drawing/2014/main" id="{1D958333-8F0A-1B76-0559-94701F38EA35}"/>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2" name="Oval 1050">
                  <a:extLst>
                    <a:ext uri="{FF2B5EF4-FFF2-40B4-BE49-F238E27FC236}">
                      <a16:creationId xmlns:a16="http://schemas.microsoft.com/office/drawing/2014/main" id="{37F6B382-396F-87BA-0FD1-EABD814A54B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3" name="Oval 1051">
                  <a:extLst>
                    <a:ext uri="{FF2B5EF4-FFF2-40B4-BE49-F238E27FC236}">
                      <a16:creationId xmlns:a16="http://schemas.microsoft.com/office/drawing/2014/main" id="{F162006D-DD51-AF3E-8E67-CA52454EE6D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14" name="Oval 1052">
                  <a:extLst>
                    <a:ext uri="{FF2B5EF4-FFF2-40B4-BE49-F238E27FC236}">
                      <a16:creationId xmlns:a16="http://schemas.microsoft.com/office/drawing/2014/main" id="{BF5E59A1-F52B-6CFF-BD4A-E0DFB224827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sp>
        <p:nvSpPr>
          <p:cNvPr id="39942" name="Oval 1053">
            <a:extLst>
              <a:ext uri="{FF2B5EF4-FFF2-40B4-BE49-F238E27FC236}">
                <a16:creationId xmlns:a16="http://schemas.microsoft.com/office/drawing/2014/main" id="{D85C538C-FD48-A3F5-D1BD-1924346A4EAF}"/>
              </a:ext>
            </a:extLst>
          </p:cNvPr>
          <p:cNvSpPr>
            <a:spLocks noChangeArrowheads="1"/>
          </p:cNvSpPr>
          <p:nvPr/>
        </p:nvSpPr>
        <p:spPr bwMode="auto">
          <a:xfrm>
            <a:off x="5791200" y="3124200"/>
            <a:ext cx="2286000" cy="1447800"/>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39943" name="Group 1054">
            <a:extLst>
              <a:ext uri="{FF2B5EF4-FFF2-40B4-BE49-F238E27FC236}">
                <a16:creationId xmlns:a16="http://schemas.microsoft.com/office/drawing/2014/main" id="{42E9E71B-BAAC-58C0-DBBE-DF1C00E38698}"/>
              </a:ext>
            </a:extLst>
          </p:cNvPr>
          <p:cNvGrpSpPr>
            <a:grpSpLocks/>
          </p:cNvGrpSpPr>
          <p:nvPr/>
        </p:nvGrpSpPr>
        <p:grpSpPr bwMode="auto">
          <a:xfrm>
            <a:off x="3986213" y="2286000"/>
            <a:ext cx="257175" cy="257175"/>
            <a:chOff x="2784" y="1584"/>
            <a:chExt cx="192" cy="204"/>
          </a:xfrm>
        </p:grpSpPr>
        <p:sp>
          <p:nvSpPr>
            <p:cNvPr id="40003" name="AutoShape 1055">
              <a:extLst>
                <a:ext uri="{FF2B5EF4-FFF2-40B4-BE49-F238E27FC236}">
                  <a16:creationId xmlns:a16="http://schemas.microsoft.com/office/drawing/2014/main" id="{FE5D45C0-4FEF-4822-21A9-0BAB826BBDC6}"/>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4" name="Oval 1056">
              <a:extLst>
                <a:ext uri="{FF2B5EF4-FFF2-40B4-BE49-F238E27FC236}">
                  <a16:creationId xmlns:a16="http://schemas.microsoft.com/office/drawing/2014/main" id="{AEB5894A-C1EC-1778-3049-84DCF19867F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5" name="Oval 1057">
              <a:extLst>
                <a:ext uri="{FF2B5EF4-FFF2-40B4-BE49-F238E27FC236}">
                  <a16:creationId xmlns:a16="http://schemas.microsoft.com/office/drawing/2014/main" id="{0C6033E9-53FF-B995-D7CB-CD74FB01E86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6" name="Oval 1058">
              <a:extLst>
                <a:ext uri="{FF2B5EF4-FFF2-40B4-BE49-F238E27FC236}">
                  <a16:creationId xmlns:a16="http://schemas.microsoft.com/office/drawing/2014/main" id="{EA43079E-BBB3-13DD-9AEC-08F88B8E2B6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9944" name="Rectangle 1059">
            <a:extLst>
              <a:ext uri="{FF2B5EF4-FFF2-40B4-BE49-F238E27FC236}">
                <a16:creationId xmlns:a16="http://schemas.microsoft.com/office/drawing/2014/main" id="{A91E259C-2974-596F-49C6-BFE3EB314758}"/>
              </a:ext>
            </a:extLst>
          </p:cNvPr>
          <p:cNvSpPr>
            <a:spLocks noChangeArrowheads="1"/>
          </p:cNvSpPr>
          <p:nvPr/>
        </p:nvSpPr>
        <p:spPr bwMode="auto">
          <a:xfrm>
            <a:off x="4956175" y="2627313"/>
            <a:ext cx="152400" cy="10477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45" name="Line 1060">
            <a:extLst>
              <a:ext uri="{FF2B5EF4-FFF2-40B4-BE49-F238E27FC236}">
                <a16:creationId xmlns:a16="http://schemas.microsoft.com/office/drawing/2014/main" id="{AD26FD17-4376-A3AC-DCC4-45AF17E7C2A1}"/>
              </a:ext>
            </a:extLst>
          </p:cNvPr>
          <p:cNvSpPr>
            <a:spLocks noChangeShapeType="1"/>
          </p:cNvSpPr>
          <p:nvPr/>
        </p:nvSpPr>
        <p:spPr bwMode="auto">
          <a:xfrm>
            <a:off x="4973638" y="260985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6" name="Line 1061">
            <a:extLst>
              <a:ext uri="{FF2B5EF4-FFF2-40B4-BE49-F238E27FC236}">
                <a16:creationId xmlns:a16="http://schemas.microsoft.com/office/drawing/2014/main" id="{8C92E479-5057-87FE-88E5-490AF11CADEE}"/>
              </a:ext>
            </a:extLst>
          </p:cNvPr>
          <p:cNvSpPr>
            <a:spLocks noChangeShapeType="1"/>
          </p:cNvSpPr>
          <p:nvPr/>
        </p:nvSpPr>
        <p:spPr bwMode="auto">
          <a:xfrm>
            <a:off x="5111750" y="2586038"/>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7" name="Line 1062">
            <a:extLst>
              <a:ext uri="{FF2B5EF4-FFF2-40B4-BE49-F238E27FC236}">
                <a16:creationId xmlns:a16="http://schemas.microsoft.com/office/drawing/2014/main" id="{08AB6A18-97B9-5122-1A71-384A34F219FF}"/>
              </a:ext>
            </a:extLst>
          </p:cNvPr>
          <p:cNvSpPr>
            <a:spLocks noChangeShapeType="1"/>
          </p:cNvSpPr>
          <p:nvPr/>
        </p:nvSpPr>
        <p:spPr bwMode="auto">
          <a:xfrm>
            <a:off x="4114800" y="22098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8" name="Line 1063">
            <a:extLst>
              <a:ext uri="{FF2B5EF4-FFF2-40B4-BE49-F238E27FC236}">
                <a16:creationId xmlns:a16="http://schemas.microsoft.com/office/drawing/2014/main" id="{BB3CAC25-BFF2-A988-4C8F-BC52995BEC4E}"/>
              </a:ext>
            </a:extLst>
          </p:cNvPr>
          <p:cNvSpPr>
            <a:spLocks noChangeShapeType="1"/>
          </p:cNvSpPr>
          <p:nvPr/>
        </p:nvSpPr>
        <p:spPr bwMode="auto">
          <a:xfrm>
            <a:off x="5038725" y="17526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9" name="Line 1064">
            <a:extLst>
              <a:ext uri="{FF2B5EF4-FFF2-40B4-BE49-F238E27FC236}">
                <a16:creationId xmlns:a16="http://schemas.microsoft.com/office/drawing/2014/main" id="{5686EB7C-DE4A-A09D-6431-4C7E4E3EC99E}"/>
              </a:ext>
            </a:extLst>
          </p:cNvPr>
          <p:cNvSpPr>
            <a:spLocks noChangeShapeType="1"/>
          </p:cNvSpPr>
          <p:nvPr/>
        </p:nvSpPr>
        <p:spPr bwMode="auto">
          <a:xfrm>
            <a:off x="5967413" y="22098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9950" name="Group 1065">
            <a:extLst>
              <a:ext uri="{FF2B5EF4-FFF2-40B4-BE49-F238E27FC236}">
                <a16:creationId xmlns:a16="http://schemas.microsoft.com/office/drawing/2014/main" id="{C9A87628-707C-785B-A0B2-0CA8B1D36A4B}"/>
              </a:ext>
            </a:extLst>
          </p:cNvPr>
          <p:cNvGrpSpPr>
            <a:grpSpLocks/>
          </p:cNvGrpSpPr>
          <p:nvPr/>
        </p:nvGrpSpPr>
        <p:grpSpPr bwMode="auto">
          <a:xfrm>
            <a:off x="4910138" y="1795463"/>
            <a:ext cx="257175" cy="257175"/>
            <a:chOff x="2784" y="1584"/>
            <a:chExt cx="192" cy="204"/>
          </a:xfrm>
        </p:grpSpPr>
        <p:sp>
          <p:nvSpPr>
            <p:cNvPr id="39999" name="AutoShape 1066">
              <a:extLst>
                <a:ext uri="{FF2B5EF4-FFF2-40B4-BE49-F238E27FC236}">
                  <a16:creationId xmlns:a16="http://schemas.microsoft.com/office/drawing/2014/main" id="{F1FA6614-352B-5D23-2555-44461AFBAB99}"/>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0" name="Oval 1067">
              <a:extLst>
                <a:ext uri="{FF2B5EF4-FFF2-40B4-BE49-F238E27FC236}">
                  <a16:creationId xmlns:a16="http://schemas.microsoft.com/office/drawing/2014/main" id="{5C80E723-B311-BFF2-C3FE-DCB335BE200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1" name="Oval 1068">
              <a:extLst>
                <a:ext uri="{FF2B5EF4-FFF2-40B4-BE49-F238E27FC236}">
                  <a16:creationId xmlns:a16="http://schemas.microsoft.com/office/drawing/2014/main" id="{3198BFEE-1681-92E5-A365-67F6E7ED3C7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002" name="Oval 1069">
              <a:extLst>
                <a:ext uri="{FF2B5EF4-FFF2-40B4-BE49-F238E27FC236}">
                  <a16:creationId xmlns:a16="http://schemas.microsoft.com/office/drawing/2014/main" id="{A6B262BF-C3D9-3D4B-D429-272F4A58A73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9951" name="Line 1070">
            <a:extLst>
              <a:ext uri="{FF2B5EF4-FFF2-40B4-BE49-F238E27FC236}">
                <a16:creationId xmlns:a16="http://schemas.microsoft.com/office/drawing/2014/main" id="{0EF259EF-57D4-6666-9DC7-5CD454361DEE}"/>
              </a:ext>
            </a:extLst>
          </p:cNvPr>
          <p:cNvSpPr>
            <a:spLocks noChangeShapeType="1"/>
          </p:cNvSpPr>
          <p:nvPr/>
        </p:nvSpPr>
        <p:spPr bwMode="auto">
          <a:xfrm>
            <a:off x="4965700" y="2619375"/>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52" name="Line 1071">
            <a:extLst>
              <a:ext uri="{FF2B5EF4-FFF2-40B4-BE49-F238E27FC236}">
                <a16:creationId xmlns:a16="http://schemas.microsoft.com/office/drawing/2014/main" id="{D056A8E7-B675-CF8B-6135-F0F7FBEA9E4E}"/>
              </a:ext>
            </a:extLst>
          </p:cNvPr>
          <p:cNvSpPr>
            <a:spLocks noChangeShapeType="1"/>
          </p:cNvSpPr>
          <p:nvPr/>
        </p:nvSpPr>
        <p:spPr bwMode="auto">
          <a:xfrm>
            <a:off x="5118100" y="2619375"/>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53" name="Freeform 1072">
            <a:extLst>
              <a:ext uri="{FF2B5EF4-FFF2-40B4-BE49-F238E27FC236}">
                <a16:creationId xmlns:a16="http://schemas.microsoft.com/office/drawing/2014/main" id="{0EA0E0A6-7391-E9E6-5E42-B4642F046F0B}"/>
              </a:ext>
            </a:extLst>
          </p:cNvPr>
          <p:cNvSpPr>
            <a:spLocks/>
          </p:cNvSpPr>
          <p:nvPr/>
        </p:nvSpPr>
        <p:spPr bwMode="auto">
          <a:xfrm>
            <a:off x="5029200" y="1633538"/>
            <a:ext cx="36576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54" name="Freeform 1073">
            <a:extLst>
              <a:ext uri="{FF2B5EF4-FFF2-40B4-BE49-F238E27FC236}">
                <a16:creationId xmlns:a16="http://schemas.microsoft.com/office/drawing/2014/main" id="{2B55988C-9426-6DA7-1DA5-072689A81669}"/>
              </a:ext>
            </a:extLst>
          </p:cNvPr>
          <p:cNvSpPr>
            <a:spLocks/>
          </p:cNvSpPr>
          <p:nvPr/>
        </p:nvSpPr>
        <p:spPr bwMode="auto">
          <a:xfrm>
            <a:off x="5943600" y="1981200"/>
            <a:ext cx="2895600" cy="7620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55" name="Freeform 1074">
            <a:extLst>
              <a:ext uri="{FF2B5EF4-FFF2-40B4-BE49-F238E27FC236}">
                <a16:creationId xmlns:a16="http://schemas.microsoft.com/office/drawing/2014/main" id="{4073D989-CFFD-410A-2E97-2F289A99672F}"/>
              </a:ext>
            </a:extLst>
          </p:cNvPr>
          <p:cNvSpPr>
            <a:spLocks/>
          </p:cNvSpPr>
          <p:nvPr/>
        </p:nvSpPr>
        <p:spPr bwMode="auto">
          <a:xfrm>
            <a:off x="1066800" y="2700338"/>
            <a:ext cx="3048000" cy="4572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9956" name="Group 1075">
            <a:extLst>
              <a:ext uri="{FF2B5EF4-FFF2-40B4-BE49-F238E27FC236}">
                <a16:creationId xmlns:a16="http://schemas.microsoft.com/office/drawing/2014/main" id="{7A18680B-C15C-B973-A0E0-FBF767F7AB2C}"/>
              </a:ext>
            </a:extLst>
          </p:cNvPr>
          <p:cNvGrpSpPr>
            <a:grpSpLocks/>
          </p:cNvGrpSpPr>
          <p:nvPr/>
        </p:nvGrpSpPr>
        <p:grpSpPr bwMode="auto">
          <a:xfrm>
            <a:off x="5834063" y="2286000"/>
            <a:ext cx="257175" cy="257175"/>
            <a:chOff x="2784" y="1584"/>
            <a:chExt cx="192" cy="204"/>
          </a:xfrm>
        </p:grpSpPr>
        <p:sp>
          <p:nvSpPr>
            <p:cNvPr id="39995" name="AutoShape 1076">
              <a:extLst>
                <a:ext uri="{FF2B5EF4-FFF2-40B4-BE49-F238E27FC236}">
                  <a16:creationId xmlns:a16="http://schemas.microsoft.com/office/drawing/2014/main" id="{CEA42A0F-CCCC-EAB5-4383-94A30FE6129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6" name="Oval 1077">
              <a:extLst>
                <a:ext uri="{FF2B5EF4-FFF2-40B4-BE49-F238E27FC236}">
                  <a16:creationId xmlns:a16="http://schemas.microsoft.com/office/drawing/2014/main" id="{D665FA7B-4434-4110-28DF-21227F2DCFD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7" name="Oval 1078">
              <a:extLst>
                <a:ext uri="{FF2B5EF4-FFF2-40B4-BE49-F238E27FC236}">
                  <a16:creationId xmlns:a16="http://schemas.microsoft.com/office/drawing/2014/main" id="{68B5E457-9CF3-B502-1DA6-1C4A2B70830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8" name="Oval 1079">
              <a:extLst>
                <a:ext uri="{FF2B5EF4-FFF2-40B4-BE49-F238E27FC236}">
                  <a16:creationId xmlns:a16="http://schemas.microsoft.com/office/drawing/2014/main" id="{C7CA1972-5009-BB14-E9F6-B0F42CD5E2C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9957" name="AutoShape 1080">
            <a:extLst>
              <a:ext uri="{FF2B5EF4-FFF2-40B4-BE49-F238E27FC236}">
                <a16:creationId xmlns:a16="http://schemas.microsoft.com/office/drawing/2014/main" id="{1F0C9217-A0BE-38F4-C249-D410E8A575BF}"/>
              </a:ext>
            </a:extLst>
          </p:cNvPr>
          <p:cNvSpPr>
            <a:spLocks noChangeArrowheads="1"/>
          </p:cNvSpPr>
          <p:nvPr/>
        </p:nvSpPr>
        <p:spPr bwMode="auto">
          <a:xfrm>
            <a:off x="4114800" y="1752600"/>
            <a:ext cx="1828800" cy="914400"/>
          </a:xfrm>
          <a:prstGeom prst="flowChartDecision">
            <a:avLst/>
          </a:prstGeom>
          <a:noFill/>
          <a:ln w="19050">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58" name="Freeform 1081">
            <a:extLst>
              <a:ext uri="{FF2B5EF4-FFF2-40B4-BE49-F238E27FC236}">
                <a16:creationId xmlns:a16="http://schemas.microsoft.com/office/drawing/2014/main" id="{0A5CEDC3-0FF2-361E-AA56-5236B39606B8}"/>
              </a:ext>
            </a:extLst>
          </p:cNvPr>
          <p:cNvSpPr>
            <a:spLocks/>
          </p:cNvSpPr>
          <p:nvPr/>
        </p:nvSpPr>
        <p:spPr bwMode="auto">
          <a:xfrm>
            <a:off x="4114800" y="1781175"/>
            <a:ext cx="4648200" cy="9144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9959" name="Group 1082">
            <a:extLst>
              <a:ext uri="{FF2B5EF4-FFF2-40B4-BE49-F238E27FC236}">
                <a16:creationId xmlns:a16="http://schemas.microsoft.com/office/drawing/2014/main" id="{F32A8D36-4728-81F6-98D6-0B557A0A26AE}"/>
              </a:ext>
            </a:extLst>
          </p:cNvPr>
          <p:cNvGrpSpPr>
            <a:grpSpLocks/>
          </p:cNvGrpSpPr>
          <p:nvPr/>
        </p:nvGrpSpPr>
        <p:grpSpPr bwMode="auto">
          <a:xfrm>
            <a:off x="3981450" y="2466975"/>
            <a:ext cx="257175" cy="257175"/>
            <a:chOff x="2784" y="1584"/>
            <a:chExt cx="192" cy="204"/>
          </a:xfrm>
        </p:grpSpPr>
        <p:sp>
          <p:nvSpPr>
            <p:cNvPr id="39991" name="AutoShape 1083">
              <a:extLst>
                <a:ext uri="{FF2B5EF4-FFF2-40B4-BE49-F238E27FC236}">
                  <a16:creationId xmlns:a16="http://schemas.microsoft.com/office/drawing/2014/main" id="{FF765944-3B3F-9BD5-6DE1-8193FBC05051}"/>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2" name="Oval 1084">
              <a:extLst>
                <a:ext uri="{FF2B5EF4-FFF2-40B4-BE49-F238E27FC236}">
                  <a16:creationId xmlns:a16="http://schemas.microsoft.com/office/drawing/2014/main" id="{99A956E1-5701-DFEC-8B15-F992D0765BA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3" name="Oval 1085">
              <a:extLst>
                <a:ext uri="{FF2B5EF4-FFF2-40B4-BE49-F238E27FC236}">
                  <a16:creationId xmlns:a16="http://schemas.microsoft.com/office/drawing/2014/main" id="{EA97D159-0278-DEC0-7BD0-95C87F1983A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4" name="Oval 1086">
              <a:extLst>
                <a:ext uri="{FF2B5EF4-FFF2-40B4-BE49-F238E27FC236}">
                  <a16:creationId xmlns:a16="http://schemas.microsoft.com/office/drawing/2014/main" id="{38F27B1F-0D8C-C0E0-8952-12E7295DE2A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9960" name="Group 1087">
            <a:extLst>
              <a:ext uri="{FF2B5EF4-FFF2-40B4-BE49-F238E27FC236}">
                <a16:creationId xmlns:a16="http://schemas.microsoft.com/office/drawing/2014/main" id="{D5A6DE71-656B-D01D-72C5-621E95789364}"/>
              </a:ext>
            </a:extLst>
          </p:cNvPr>
          <p:cNvGrpSpPr>
            <a:grpSpLocks/>
          </p:cNvGrpSpPr>
          <p:nvPr/>
        </p:nvGrpSpPr>
        <p:grpSpPr bwMode="auto">
          <a:xfrm>
            <a:off x="4905375" y="1976438"/>
            <a:ext cx="257175" cy="257175"/>
            <a:chOff x="2784" y="1584"/>
            <a:chExt cx="192" cy="204"/>
          </a:xfrm>
        </p:grpSpPr>
        <p:sp>
          <p:nvSpPr>
            <p:cNvPr id="39987" name="AutoShape 1088">
              <a:extLst>
                <a:ext uri="{FF2B5EF4-FFF2-40B4-BE49-F238E27FC236}">
                  <a16:creationId xmlns:a16="http://schemas.microsoft.com/office/drawing/2014/main" id="{984E1A28-601B-5296-FD3F-254794EE3049}"/>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88" name="Oval 1089">
              <a:extLst>
                <a:ext uri="{FF2B5EF4-FFF2-40B4-BE49-F238E27FC236}">
                  <a16:creationId xmlns:a16="http://schemas.microsoft.com/office/drawing/2014/main" id="{A57FD4CF-C7C3-F91A-F0AA-3FC3B75234B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89" name="Oval 1090">
              <a:extLst>
                <a:ext uri="{FF2B5EF4-FFF2-40B4-BE49-F238E27FC236}">
                  <a16:creationId xmlns:a16="http://schemas.microsoft.com/office/drawing/2014/main" id="{613EF687-9003-0331-7745-F31DEF46980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90" name="Oval 1091">
              <a:extLst>
                <a:ext uri="{FF2B5EF4-FFF2-40B4-BE49-F238E27FC236}">
                  <a16:creationId xmlns:a16="http://schemas.microsoft.com/office/drawing/2014/main" id="{BF83A2EC-DC66-6B51-E67B-7D2C3301BAC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39961" name="Group 1092">
            <a:extLst>
              <a:ext uri="{FF2B5EF4-FFF2-40B4-BE49-F238E27FC236}">
                <a16:creationId xmlns:a16="http://schemas.microsoft.com/office/drawing/2014/main" id="{9D4EE585-A650-DB32-0218-8C97CACE9E16}"/>
              </a:ext>
            </a:extLst>
          </p:cNvPr>
          <p:cNvGrpSpPr>
            <a:grpSpLocks/>
          </p:cNvGrpSpPr>
          <p:nvPr/>
        </p:nvGrpSpPr>
        <p:grpSpPr bwMode="auto">
          <a:xfrm>
            <a:off x="5829300" y="2466975"/>
            <a:ext cx="257175" cy="257175"/>
            <a:chOff x="2784" y="1584"/>
            <a:chExt cx="192" cy="204"/>
          </a:xfrm>
        </p:grpSpPr>
        <p:sp>
          <p:nvSpPr>
            <p:cNvPr id="39983" name="AutoShape 1093">
              <a:extLst>
                <a:ext uri="{FF2B5EF4-FFF2-40B4-BE49-F238E27FC236}">
                  <a16:creationId xmlns:a16="http://schemas.microsoft.com/office/drawing/2014/main" id="{A07B7EF6-2207-2FD7-D016-9C57F9DF54C0}"/>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84" name="Oval 1094">
              <a:extLst>
                <a:ext uri="{FF2B5EF4-FFF2-40B4-BE49-F238E27FC236}">
                  <a16:creationId xmlns:a16="http://schemas.microsoft.com/office/drawing/2014/main" id="{B53CD392-4DA9-0FBE-55BC-2C3A39B22F3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85" name="Oval 1095">
              <a:extLst>
                <a:ext uri="{FF2B5EF4-FFF2-40B4-BE49-F238E27FC236}">
                  <a16:creationId xmlns:a16="http://schemas.microsoft.com/office/drawing/2014/main" id="{E0FD9E25-F1F2-6B1E-B2FD-FEB41C8B8C6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86" name="Oval 1096">
              <a:extLst>
                <a:ext uri="{FF2B5EF4-FFF2-40B4-BE49-F238E27FC236}">
                  <a16:creationId xmlns:a16="http://schemas.microsoft.com/office/drawing/2014/main" id="{88FEB405-C80F-F187-DD9D-15883666B8E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39962" name="Freeform 1097">
            <a:extLst>
              <a:ext uri="{FF2B5EF4-FFF2-40B4-BE49-F238E27FC236}">
                <a16:creationId xmlns:a16="http://schemas.microsoft.com/office/drawing/2014/main" id="{1E90A313-85B8-9FE0-6E41-89B75AE0F649}"/>
              </a:ext>
            </a:extLst>
          </p:cNvPr>
          <p:cNvSpPr>
            <a:spLocks/>
          </p:cNvSpPr>
          <p:nvPr/>
        </p:nvSpPr>
        <p:spPr bwMode="auto">
          <a:xfrm>
            <a:off x="1219200" y="2243138"/>
            <a:ext cx="38100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9963" name="Group 1098">
            <a:extLst>
              <a:ext uri="{FF2B5EF4-FFF2-40B4-BE49-F238E27FC236}">
                <a16:creationId xmlns:a16="http://schemas.microsoft.com/office/drawing/2014/main" id="{93D8A108-EEA8-28B5-4280-6F6F19837E4C}"/>
              </a:ext>
            </a:extLst>
          </p:cNvPr>
          <p:cNvGrpSpPr>
            <a:grpSpLocks/>
          </p:cNvGrpSpPr>
          <p:nvPr/>
        </p:nvGrpSpPr>
        <p:grpSpPr bwMode="auto">
          <a:xfrm>
            <a:off x="4910138" y="2559050"/>
            <a:ext cx="257175" cy="3276600"/>
            <a:chOff x="576" y="1392"/>
            <a:chExt cx="240" cy="2448"/>
          </a:xfrm>
        </p:grpSpPr>
        <p:sp>
          <p:nvSpPr>
            <p:cNvPr id="39978" name="AutoShape 1099">
              <a:extLst>
                <a:ext uri="{FF2B5EF4-FFF2-40B4-BE49-F238E27FC236}">
                  <a16:creationId xmlns:a16="http://schemas.microsoft.com/office/drawing/2014/main" id="{8BE18C8C-6BDE-5810-B22F-572006F05F26}"/>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2700">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79" name="AutoShape 1100">
              <a:extLst>
                <a:ext uri="{FF2B5EF4-FFF2-40B4-BE49-F238E27FC236}">
                  <a16:creationId xmlns:a16="http://schemas.microsoft.com/office/drawing/2014/main" id="{C5D13808-35AF-5F8C-6BB5-638DCE311ABA}"/>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80" name="AutoShape 1101">
              <a:extLst>
                <a:ext uri="{FF2B5EF4-FFF2-40B4-BE49-F238E27FC236}">
                  <a16:creationId xmlns:a16="http://schemas.microsoft.com/office/drawing/2014/main" id="{A7E9D7B8-A33A-86D4-B2EC-E675A3457F8F}"/>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81" name="AutoShape 1102">
              <a:extLst>
                <a:ext uri="{FF2B5EF4-FFF2-40B4-BE49-F238E27FC236}">
                  <a16:creationId xmlns:a16="http://schemas.microsoft.com/office/drawing/2014/main" id="{86A3EEC2-32AC-A8AC-5541-3A453A3A5AEE}"/>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82" name="AutoShape 1103">
              <a:extLst>
                <a:ext uri="{FF2B5EF4-FFF2-40B4-BE49-F238E27FC236}">
                  <a16:creationId xmlns:a16="http://schemas.microsoft.com/office/drawing/2014/main" id="{B221BE8D-1022-E7C2-C0F9-B1BA4C1DCFB0}"/>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39964" name="Freeform 1104">
            <a:extLst>
              <a:ext uri="{FF2B5EF4-FFF2-40B4-BE49-F238E27FC236}">
                <a16:creationId xmlns:a16="http://schemas.microsoft.com/office/drawing/2014/main" id="{5807D4C2-6BFA-CD45-71A2-6579467C076B}"/>
              </a:ext>
            </a:extLst>
          </p:cNvPr>
          <p:cNvSpPr>
            <a:spLocks/>
          </p:cNvSpPr>
          <p:nvPr/>
        </p:nvSpPr>
        <p:spPr bwMode="auto">
          <a:xfrm>
            <a:off x="1219200" y="2743200"/>
            <a:ext cx="4724400" cy="7620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65" name="Line 1105">
            <a:extLst>
              <a:ext uri="{FF2B5EF4-FFF2-40B4-BE49-F238E27FC236}">
                <a16:creationId xmlns:a16="http://schemas.microsoft.com/office/drawing/2014/main" id="{E6D6A0E2-C1C3-EA92-7472-40D2B1598AE3}"/>
              </a:ext>
            </a:extLst>
          </p:cNvPr>
          <p:cNvSpPr>
            <a:spLocks noChangeShapeType="1"/>
          </p:cNvSpPr>
          <p:nvPr/>
        </p:nvSpPr>
        <p:spPr bwMode="auto">
          <a:xfrm flipH="1" flipV="1">
            <a:off x="6019800" y="2590800"/>
            <a:ext cx="457200" cy="533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66" name="Text Box 1106">
            <a:extLst>
              <a:ext uri="{FF2B5EF4-FFF2-40B4-BE49-F238E27FC236}">
                <a16:creationId xmlns:a16="http://schemas.microsoft.com/office/drawing/2014/main" id="{E83647DE-5E9C-4520-CDE9-EA933026849F}"/>
              </a:ext>
            </a:extLst>
          </p:cNvPr>
          <p:cNvSpPr txBox="1">
            <a:spLocks noChangeArrowheads="1"/>
          </p:cNvSpPr>
          <p:nvPr/>
        </p:nvSpPr>
        <p:spPr bwMode="auto">
          <a:xfrm>
            <a:off x="2460625" y="1608138"/>
            <a:ext cx="18415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endParaRPr lang="fr-FR" altLang="fr-FR" sz="2800">
              <a:latin typeface="Times New Roman" panose="02020603050405020304" pitchFamily="18" charset="0"/>
            </a:endParaRPr>
          </a:p>
        </p:txBody>
      </p:sp>
      <p:sp>
        <p:nvSpPr>
          <p:cNvPr id="39967" name="AutoShape 1107">
            <a:extLst>
              <a:ext uri="{FF2B5EF4-FFF2-40B4-BE49-F238E27FC236}">
                <a16:creationId xmlns:a16="http://schemas.microsoft.com/office/drawing/2014/main" id="{C60C6D26-97B1-0C32-91F6-A0EDD543DDA2}"/>
              </a:ext>
            </a:extLst>
          </p:cNvPr>
          <p:cNvSpPr>
            <a:spLocks noChangeArrowheads="1"/>
          </p:cNvSpPr>
          <p:nvPr/>
        </p:nvSpPr>
        <p:spPr bwMode="auto">
          <a:xfrm>
            <a:off x="2667000" y="1295400"/>
            <a:ext cx="1524000" cy="762000"/>
          </a:xfrm>
          <a:prstGeom prst="wedgeRectCallout">
            <a:avLst>
              <a:gd name="adj1" fmla="val -25417"/>
              <a:gd name="adj2" fmla="val 141042"/>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Aluminium</a:t>
            </a:r>
          </a:p>
          <a:p>
            <a:pPr algn="ctr">
              <a:spcBef>
                <a:spcPct val="0"/>
              </a:spcBef>
              <a:buFontTx/>
              <a:buNone/>
            </a:pPr>
            <a:r>
              <a:rPr lang="fr-FR" altLang="fr-FR" sz="2000">
                <a:latin typeface="Times New Roman" panose="02020603050405020304" pitchFamily="18" charset="0"/>
              </a:rPr>
              <a:t>(conducteur)</a:t>
            </a:r>
          </a:p>
        </p:txBody>
      </p:sp>
      <p:sp>
        <p:nvSpPr>
          <p:cNvPr id="39968" name="AutoShape 1108">
            <a:extLst>
              <a:ext uri="{FF2B5EF4-FFF2-40B4-BE49-F238E27FC236}">
                <a16:creationId xmlns:a16="http://schemas.microsoft.com/office/drawing/2014/main" id="{8D18BBFE-E3AA-C4CB-7C37-513F8F20216E}"/>
              </a:ext>
            </a:extLst>
          </p:cNvPr>
          <p:cNvSpPr>
            <a:spLocks noChangeArrowheads="1"/>
          </p:cNvSpPr>
          <p:nvPr/>
        </p:nvSpPr>
        <p:spPr bwMode="auto">
          <a:xfrm>
            <a:off x="5715000" y="4800600"/>
            <a:ext cx="2133600" cy="609600"/>
          </a:xfrm>
          <a:prstGeom prst="wedgeRectCallout">
            <a:avLst>
              <a:gd name="adj1" fmla="val 26486"/>
              <a:gd name="adj2" fmla="val -163023"/>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Verre (isolant)</a:t>
            </a:r>
          </a:p>
        </p:txBody>
      </p:sp>
      <p:sp>
        <p:nvSpPr>
          <p:cNvPr id="39969" name="AutoShape 1110">
            <a:extLst>
              <a:ext uri="{FF2B5EF4-FFF2-40B4-BE49-F238E27FC236}">
                <a16:creationId xmlns:a16="http://schemas.microsoft.com/office/drawing/2014/main" id="{1191714F-AFC1-A364-FFD4-7A9850EE6710}"/>
              </a:ext>
            </a:extLst>
          </p:cNvPr>
          <p:cNvSpPr>
            <a:spLocks noChangeArrowheads="1"/>
          </p:cNvSpPr>
          <p:nvPr/>
        </p:nvSpPr>
        <p:spPr bwMode="auto">
          <a:xfrm>
            <a:off x="2514600" y="3733800"/>
            <a:ext cx="1981200" cy="609600"/>
          </a:xfrm>
          <a:prstGeom prst="wedgeRectCallout">
            <a:avLst>
              <a:gd name="adj1" fmla="val 52565"/>
              <a:gd name="adj2" fmla="val -107032"/>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Air (isolant)</a:t>
            </a:r>
          </a:p>
        </p:txBody>
      </p:sp>
      <p:sp>
        <p:nvSpPr>
          <p:cNvPr id="39970" name="AutoShape 1111">
            <a:extLst>
              <a:ext uri="{FF2B5EF4-FFF2-40B4-BE49-F238E27FC236}">
                <a16:creationId xmlns:a16="http://schemas.microsoft.com/office/drawing/2014/main" id="{B1A580F1-F906-72F8-C8CE-C5F567A9D735}"/>
              </a:ext>
            </a:extLst>
          </p:cNvPr>
          <p:cNvSpPr>
            <a:spLocks noChangeArrowheads="1"/>
          </p:cNvSpPr>
          <p:nvPr/>
        </p:nvSpPr>
        <p:spPr bwMode="auto">
          <a:xfrm>
            <a:off x="1371600" y="4648200"/>
            <a:ext cx="1524000" cy="685800"/>
          </a:xfrm>
          <a:prstGeom prst="wedgeRectCallout">
            <a:avLst>
              <a:gd name="adj1" fmla="val 22083"/>
              <a:gd name="adj2" fmla="val 125926"/>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terre</a:t>
            </a:r>
          </a:p>
          <a:p>
            <a:pPr algn="ctr">
              <a:spcBef>
                <a:spcPct val="0"/>
              </a:spcBef>
              <a:buFontTx/>
              <a:buNone/>
            </a:pPr>
            <a:r>
              <a:rPr lang="fr-FR" altLang="fr-FR" sz="2000">
                <a:latin typeface="Times New Roman" panose="02020603050405020304" pitchFamily="18" charset="0"/>
              </a:rPr>
              <a:t>(conducteur)</a:t>
            </a:r>
          </a:p>
        </p:txBody>
      </p:sp>
      <p:sp>
        <p:nvSpPr>
          <p:cNvPr id="39971" name="Line 1112">
            <a:extLst>
              <a:ext uri="{FF2B5EF4-FFF2-40B4-BE49-F238E27FC236}">
                <a16:creationId xmlns:a16="http://schemas.microsoft.com/office/drawing/2014/main" id="{A6802992-C80A-4C00-3306-1D2998A143AB}"/>
              </a:ext>
            </a:extLst>
          </p:cNvPr>
          <p:cNvSpPr>
            <a:spLocks noChangeShapeType="1"/>
          </p:cNvSpPr>
          <p:nvPr/>
        </p:nvSpPr>
        <p:spPr bwMode="auto">
          <a:xfrm>
            <a:off x="990600" y="5867400"/>
            <a:ext cx="7696200" cy="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72" name="Text Box 1113">
            <a:extLst>
              <a:ext uri="{FF2B5EF4-FFF2-40B4-BE49-F238E27FC236}">
                <a16:creationId xmlns:a16="http://schemas.microsoft.com/office/drawing/2014/main" id="{35AFC645-06A0-0425-7F48-CCC989A1716E}"/>
              </a:ext>
            </a:extLst>
          </p:cNvPr>
          <p:cNvSpPr txBox="1">
            <a:spLocks noChangeArrowheads="1"/>
          </p:cNvSpPr>
          <p:nvPr/>
        </p:nvSpPr>
        <p:spPr bwMode="auto">
          <a:xfrm>
            <a:off x="1066800" y="2286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a:latin typeface="Times New Roman" panose="02020603050405020304" pitchFamily="18" charset="0"/>
              </a:rPr>
              <a:t>I (A)</a:t>
            </a:r>
          </a:p>
        </p:txBody>
      </p:sp>
      <p:sp>
        <p:nvSpPr>
          <p:cNvPr id="39973" name="Line 1114">
            <a:extLst>
              <a:ext uri="{FF2B5EF4-FFF2-40B4-BE49-F238E27FC236}">
                <a16:creationId xmlns:a16="http://schemas.microsoft.com/office/drawing/2014/main" id="{1A9D66ED-482E-B8DD-E48F-FA754BF7DE38}"/>
              </a:ext>
            </a:extLst>
          </p:cNvPr>
          <p:cNvSpPr>
            <a:spLocks noChangeShapeType="1"/>
          </p:cNvSpPr>
          <p:nvPr/>
        </p:nvSpPr>
        <p:spPr bwMode="auto">
          <a:xfrm>
            <a:off x="8686800" y="2286000"/>
            <a:ext cx="0" cy="34290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974" name="Text Box 1115">
            <a:extLst>
              <a:ext uri="{FF2B5EF4-FFF2-40B4-BE49-F238E27FC236}">
                <a16:creationId xmlns:a16="http://schemas.microsoft.com/office/drawing/2014/main" id="{1532924D-172E-A3C9-DD94-000DA77E51B9}"/>
              </a:ext>
            </a:extLst>
          </p:cNvPr>
          <p:cNvSpPr txBox="1">
            <a:spLocks noChangeArrowheads="1"/>
          </p:cNvSpPr>
          <p:nvPr/>
        </p:nvSpPr>
        <p:spPr bwMode="auto">
          <a:xfrm>
            <a:off x="7372350" y="2895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a:latin typeface="Times New Roman" panose="02020603050405020304" pitchFamily="18" charset="0"/>
              </a:rPr>
              <a:t>U (Volts)</a:t>
            </a:r>
          </a:p>
        </p:txBody>
      </p:sp>
      <p:sp>
        <p:nvSpPr>
          <p:cNvPr id="39975" name="Line 1116">
            <a:extLst>
              <a:ext uri="{FF2B5EF4-FFF2-40B4-BE49-F238E27FC236}">
                <a16:creationId xmlns:a16="http://schemas.microsoft.com/office/drawing/2014/main" id="{1D4C0F88-0C91-D661-4CF6-6281C3ED11FE}"/>
              </a:ext>
            </a:extLst>
          </p:cNvPr>
          <p:cNvSpPr>
            <a:spLocks noChangeShapeType="1"/>
          </p:cNvSpPr>
          <p:nvPr/>
        </p:nvSpPr>
        <p:spPr bwMode="auto">
          <a:xfrm flipV="1">
            <a:off x="1295400" y="31242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976" name="Titre 8">
            <a:extLst>
              <a:ext uri="{FF2B5EF4-FFF2-40B4-BE49-F238E27FC236}">
                <a16:creationId xmlns:a16="http://schemas.microsoft.com/office/drawing/2014/main" id="{734F33AE-8326-4496-5BF3-07E067E0F72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39977" name="Rectangle 1119">
            <a:extLst>
              <a:ext uri="{FF2B5EF4-FFF2-40B4-BE49-F238E27FC236}">
                <a16:creationId xmlns:a16="http://schemas.microsoft.com/office/drawing/2014/main" id="{3509800C-2E36-AE66-A88A-547ECA8FBE09}"/>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sym typeface="Wingdings" panose="05000000000000000000" pitchFamily="2" charset="2"/>
              </a:rPr>
              <a:t>Moyenne tension : </a:t>
            </a:r>
            <a:endParaRPr lang="fr-FR" altLang="fr-FR" sz="2000" b="1" u="sng">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5">
            <a:extLst>
              <a:ext uri="{FF2B5EF4-FFF2-40B4-BE49-F238E27FC236}">
                <a16:creationId xmlns:a16="http://schemas.microsoft.com/office/drawing/2014/main" id="{8C7BA8A4-4B6C-26A3-D3F2-7E27F72CAA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26BD8BC-2C86-43EA-93CE-7A07F86EC74C}" type="slidenum">
              <a:rPr lang="fr-FR" altLang="fr-FR" sz="1200" smtClean="0">
                <a:solidFill>
                  <a:srgbClr val="898989"/>
                </a:solidFill>
              </a:rPr>
              <a:pPr>
                <a:spcBef>
                  <a:spcPct val="0"/>
                </a:spcBef>
                <a:buFontTx/>
                <a:buNone/>
              </a:pPr>
              <a:t>25</a:t>
            </a:fld>
            <a:endParaRPr lang="fr-FR" altLang="fr-FR" sz="1200">
              <a:solidFill>
                <a:srgbClr val="898989"/>
              </a:solidFill>
            </a:endParaRPr>
          </a:p>
        </p:txBody>
      </p:sp>
      <p:sp>
        <p:nvSpPr>
          <p:cNvPr id="41987" name="Freeform 1026">
            <a:extLst>
              <a:ext uri="{FF2B5EF4-FFF2-40B4-BE49-F238E27FC236}">
                <a16:creationId xmlns:a16="http://schemas.microsoft.com/office/drawing/2014/main" id="{FC0706AC-C476-45AC-598B-2C68D75DB3D5}"/>
              </a:ext>
            </a:extLst>
          </p:cNvPr>
          <p:cNvSpPr>
            <a:spLocks/>
          </p:cNvSpPr>
          <p:nvPr/>
        </p:nvSpPr>
        <p:spPr bwMode="auto">
          <a:xfrm>
            <a:off x="942975" y="3733800"/>
            <a:ext cx="1887538" cy="331788"/>
          </a:xfrm>
          <a:custGeom>
            <a:avLst/>
            <a:gdLst>
              <a:gd name="T0" fmla="*/ 0 w 2208"/>
              <a:gd name="T1" fmla="*/ 2147483646 h 296"/>
              <a:gd name="T2" fmla="*/ 2147483646 w 2208"/>
              <a:gd name="T3" fmla="*/ 2147483646 h 296"/>
              <a:gd name="T4" fmla="*/ 2147483646 w 2208"/>
              <a:gd name="T5" fmla="*/ 0 h 296"/>
              <a:gd name="T6" fmla="*/ 0 60000 65536"/>
              <a:gd name="T7" fmla="*/ 0 60000 65536"/>
              <a:gd name="T8" fmla="*/ 0 60000 65536"/>
            </a:gdLst>
            <a:ahLst/>
            <a:cxnLst>
              <a:cxn ang="T6">
                <a:pos x="T0" y="T1"/>
              </a:cxn>
              <a:cxn ang="T7">
                <a:pos x="T2" y="T3"/>
              </a:cxn>
              <a:cxn ang="T8">
                <a:pos x="T4" y="T5"/>
              </a:cxn>
            </a:cxnLst>
            <a:rect l="0" t="0" r="r" b="b"/>
            <a:pathLst>
              <a:path w="2208" h="296">
                <a:moveTo>
                  <a:pt x="0" y="48"/>
                </a:moveTo>
                <a:cubicBezTo>
                  <a:pt x="368" y="172"/>
                  <a:pt x="736" y="296"/>
                  <a:pt x="1104" y="288"/>
                </a:cubicBezTo>
                <a:cubicBezTo>
                  <a:pt x="1472" y="280"/>
                  <a:pt x="1840" y="140"/>
                  <a:pt x="2208" y="0"/>
                </a:cubicBezTo>
              </a:path>
            </a:pathLst>
          </a:custGeom>
          <a:noFill/>
          <a:ln w="19050" cap="flat" cmpd="sng">
            <a:solidFill>
              <a:srgbClr val="4C07F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1988" name="Freeform 1027">
            <a:extLst>
              <a:ext uri="{FF2B5EF4-FFF2-40B4-BE49-F238E27FC236}">
                <a16:creationId xmlns:a16="http://schemas.microsoft.com/office/drawing/2014/main" id="{2CA96188-2AFC-44F6-FE2A-081D22C78E30}"/>
              </a:ext>
            </a:extLst>
          </p:cNvPr>
          <p:cNvSpPr>
            <a:spLocks/>
          </p:cNvSpPr>
          <p:nvPr/>
        </p:nvSpPr>
        <p:spPr bwMode="auto">
          <a:xfrm>
            <a:off x="962025" y="3814763"/>
            <a:ext cx="1887538" cy="331787"/>
          </a:xfrm>
          <a:custGeom>
            <a:avLst/>
            <a:gdLst>
              <a:gd name="T0" fmla="*/ 0 w 2208"/>
              <a:gd name="T1" fmla="*/ 2147483646 h 296"/>
              <a:gd name="T2" fmla="*/ 2147483646 w 2208"/>
              <a:gd name="T3" fmla="*/ 2147483646 h 296"/>
              <a:gd name="T4" fmla="*/ 2147483646 w 2208"/>
              <a:gd name="T5" fmla="*/ 0 h 296"/>
              <a:gd name="T6" fmla="*/ 0 60000 65536"/>
              <a:gd name="T7" fmla="*/ 0 60000 65536"/>
              <a:gd name="T8" fmla="*/ 0 60000 65536"/>
            </a:gdLst>
            <a:ahLst/>
            <a:cxnLst>
              <a:cxn ang="T6">
                <a:pos x="T0" y="T1"/>
              </a:cxn>
              <a:cxn ang="T7">
                <a:pos x="T2" y="T3"/>
              </a:cxn>
              <a:cxn ang="T8">
                <a:pos x="T4" y="T5"/>
              </a:cxn>
            </a:cxnLst>
            <a:rect l="0" t="0" r="r" b="b"/>
            <a:pathLst>
              <a:path w="2208" h="296">
                <a:moveTo>
                  <a:pt x="0" y="48"/>
                </a:moveTo>
                <a:cubicBezTo>
                  <a:pt x="368" y="172"/>
                  <a:pt x="736" y="296"/>
                  <a:pt x="1104" y="288"/>
                </a:cubicBezTo>
                <a:cubicBezTo>
                  <a:pt x="1472" y="280"/>
                  <a:pt x="1840" y="140"/>
                  <a:pt x="2208" y="0"/>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1989" name="Freeform 1028">
            <a:extLst>
              <a:ext uri="{FF2B5EF4-FFF2-40B4-BE49-F238E27FC236}">
                <a16:creationId xmlns:a16="http://schemas.microsoft.com/office/drawing/2014/main" id="{2C2891AD-B7E3-2130-9408-F65311570717}"/>
              </a:ext>
            </a:extLst>
          </p:cNvPr>
          <p:cNvSpPr>
            <a:spLocks/>
          </p:cNvSpPr>
          <p:nvPr/>
        </p:nvSpPr>
        <p:spPr bwMode="auto">
          <a:xfrm>
            <a:off x="965200" y="3938588"/>
            <a:ext cx="1887538" cy="331787"/>
          </a:xfrm>
          <a:custGeom>
            <a:avLst/>
            <a:gdLst>
              <a:gd name="T0" fmla="*/ 0 w 2208"/>
              <a:gd name="T1" fmla="*/ 2147483646 h 296"/>
              <a:gd name="T2" fmla="*/ 2147483646 w 2208"/>
              <a:gd name="T3" fmla="*/ 2147483646 h 296"/>
              <a:gd name="T4" fmla="*/ 2147483646 w 2208"/>
              <a:gd name="T5" fmla="*/ 0 h 296"/>
              <a:gd name="T6" fmla="*/ 0 60000 65536"/>
              <a:gd name="T7" fmla="*/ 0 60000 65536"/>
              <a:gd name="T8" fmla="*/ 0 60000 65536"/>
            </a:gdLst>
            <a:ahLst/>
            <a:cxnLst>
              <a:cxn ang="T6">
                <a:pos x="T0" y="T1"/>
              </a:cxn>
              <a:cxn ang="T7">
                <a:pos x="T2" y="T3"/>
              </a:cxn>
              <a:cxn ang="T8">
                <a:pos x="T4" y="T5"/>
              </a:cxn>
            </a:cxnLst>
            <a:rect l="0" t="0" r="r" b="b"/>
            <a:pathLst>
              <a:path w="2208" h="296">
                <a:moveTo>
                  <a:pt x="0" y="48"/>
                </a:moveTo>
                <a:cubicBezTo>
                  <a:pt x="368" y="172"/>
                  <a:pt x="736" y="296"/>
                  <a:pt x="1104" y="288"/>
                </a:cubicBezTo>
                <a:cubicBezTo>
                  <a:pt x="1472" y="280"/>
                  <a:pt x="1840" y="140"/>
                  <a:pt x="2208" y="0"/>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1990" name="Freeform 1029">
            <a:extLst>
              <a:ext uri="{FF2B5EF4-FFF2-40B4-BE49-F238E27FC236}">
                <a16:creationId xmlns:a16="http://schemas.microsoft.com/office/drawing/2014/main" id="{37837A93-0C9F-A841-6C93-9A028E38A0C7}"/>
              </a:ext>
            </a:extLst>
          </p:cNvPr>
          <p:cNvSpPr>
            <a:spLocks/>
          </p:cNvSpPr>
          <p:nvPr/>
        </p:nvSpPr>
        <p:spPr bwMode="auto">
          <a:xfrm>
            <a:off x="947738" y="4038600"/>
            <a:ext cx="1905000" cy="331788"/>
          </a:xfrm>
          <a:custGeom>
            <a:avLst/>
            <a:gdLst>
              <a:gd name="T0" fmla="*/ 0 w 2208"/>
              <a:gd name="T1" fmla="*/ 2147483646 h 296"/>
              <a:gd name="T2" fmla="*/ 2147483646 w 2208"/>
              <a:gd name="T3" fmla="*/ 2147483646 h 296"/>
              <a:gd name="T4" fmla="*/ 2147483646 w 2208"/>
              <a:gd name="T5" fmla="*/ 0 h 296"/>
              <a:gd name="T6" fmla="*/ 0 60000 65536"/>
              <a:gd name="T7" fmla="*/ 0 60000 65536"/>
              <a:gd name="T8" fmla="*/ 0 60000 65536"/>
            </a:gdLst>
            <a:ahLst/>
            <a:cxnLst>
              <a:cxn ang="T6">
                <a:pos x="T0" y="T1"/>
              </a:cxn>
              <a:cxn ang="T7">
                <a:pos x="T2" y="T3"/>
              </a:cxn>
              <a:cxn ang="T8">
                <a:pos x="T4" y="T5"/>
              </a:cxn>
            </a:cxnLst>
            <a:rect l="0" t="0" r="r" b="b"/>
            <a:pathLst>
              <a:path w="2208" h="296">
                <a:moveTo>
                  <a:pt x="0" y="48"/>
                </a:moveTo>
                <a:cubicBezTo>
                  <a:pt x="368" y="172"/>
                  <a:pt x="736" y="296"/>
                  <a:pt x="1104" y="288"/>
                </a:cubicBezTo>
                <a:cubicBezTo>
                  <a:pt x="1472" y="280"/>
                  <a:pt x="1840" y="140"/>
                  <a:pt x="2208" y="0"/>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41991" name="Group 1030">
            <a:extLst>
              <a:ext uri="{FF2B5EF4-FFF2-40B4-BE49-F238E27FC236}">
                <a16:creationId xmlns:a16="http://schemas.microsoft.com/office/drawing/2014/main" id="{A5D27152-5BA7-FFBF-3AEB-79EB2BE462A9}"/>
              </a:ext>
            </a:extLst>
          </p:cNvPr>
          <p:cNvGrpSpPr>
            <a:grpSpLocks/>
          </p:cNvGrpSpPr>
          <p:nvPr/>
        </p:nvGrpSpPr>
        <p:grpSpPr bwMode="auto">
          <a:xfrm>
            <a:off x="2700338" y="3648075"/>
            <a:ext cx="195262" cy="2371725"/>
            <a:chOff x="576" y="1392"/>
            <a:chExt cx="240" cy="2448"/>
          </a:xfrm>
        </p:grpSpPr>
        <p:sp>
          <p:nvSpPr>
            <p:cNvPr id="42647" name="AutoShape 1031">
              <a:extLst>
                <a:ext uri="{FF2B5EF4-FFF2-40B4-BE49-F238E27FC236}">
                  <a16:creationId xmlns:a16="http://schemas.microsoft.com/office/drawing/2014/main" id="{97108C21-DF16-795A-247F-B2DEA827EE9A}"/>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48" name="AutoShape 1032">
              <a:extLst>
                <a:ext uri="{FF2B5EF4-FFF2-40B4-BE49-F238E27FC236}">
                  <a16:creationId xmlns:a16="http://schemas.microsoft.com/office/drawing/2014/main" id="{C8A63924-DE8C-E94D-2681-8B2F97999D41}"/>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49" name="AutoShape 1033">
              <a:extLst>
                <a:ext uri="{FF2B5EF4-FFF2-40B4-BE49-F238E27FC236}">
                  <a16:creationId xmlns:a16="http://schemas.microsoft.com/office/drawing/2014/main" id="{99940286-15BF-0C53-C481-2C5E2445F9C5}"/>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50" name="AutoShape 1034">
              <a:extLst>
                <a:ext uri="{FF2B5EF4-FFF2-40B4-BE49-F238E27FC236}">
                  <a16:creationId xmlns:a16="http://schemas.microsoft.com/office/drawing/2014/main" id="{2C4DB386-4920-873F-2840-5E5721236314}"/>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51" name="AutoShape 1035">
              <a:extLst>
                <a:ext uri="{FF2B5EF4-FFF2-40B4-BE49-F238E27FC236}">
                  <a16:creationId xmlns:a16="http://schemas.microsoft.com/office/drawing/2014/main" id="{2C89AEED-D3D3-43BE-FC67-F9882513EA2B}"/>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1992" name="Group 1036">
            <a:extLst>
              <a:ext uri="{FF2B5EF4-FFF2-40B4-BE49-F238E27FC236}">
                <a16:creationId xmlns:a16="http://schemas.microsoft.com/office/drawing/2014/main" id="{ABFE061A-2269-1E00-96E0-A0406DADEF6C}"/>
              </a:ext>
            </a:extLst>
          </p:cNvPr>
          <p:cNvGrpSpPr>
            <a:grpSpLocks/>
          </p:cNvGrpSpPr>
          <p:nvPr/>
        </p:nvGrpSpPr>
        <p:grpSpPr bwMode="auto">
          <a:xfrm>
            <a:off x="457200" y="5076825"/>
            <a:ext cx="304800" cy="960438"/>
            <a:chOff x="720" y="1682"/>
            <a:chExt cx="815" cy="2331"/>
          </a:xfrm>
        </p:grpSpPr>
        <p:sp>
          <p:nvSpPr>
            <p:cNvPr id="42641" name="Freeform 1037">
              <a:extLst>
                <a:ext uri="{FF2B5EF4-FFF2-40B4-BE49-F238E27FC236}">
                  <a16:creationId xmlns:a16="http://schemas.microsoft.com/office/drawing/2014/main" id="{8EEE3F8D-DBFF-1A9E-45FF-5BA9E2214417}"/>
                </a:ext>
              </a:extLst>
            </p:cNvPr>
            <p:cNvSpPr>
              <a:spLocks/>
            </p:cNvSpPr>
            <p:nvPr/>
          </p:nvSpPr>
          <p:spPr bwMode="auto">
            <a:xfrm>
              <a:off x="867" y="2067"/>
              <a:ext cx="410" cy="406"/>
            </a:xfrm>
            <a:custGeom>
              <a:avLst/>
              <a:gdLst>
                <a:gd name="T0" fmla="*/ 268 w 410"/>
                <a:gd name="T1" fmla="*/ 117 h 406"/>
                <a:gd name="T2" fmla="*/ 217 w 410"/>
                <a:gd name="T3" fmla="*/ 41 h 406"/>
                <a:gd name="T4" fmla="*/ 166 w 410"/>
                <a:gd name="T5" fmla="*/ 0 h 406"/>
                <a:gd name="T6" fmla="*/ 106 w 410"/>
                <a:gd name="T7" fmla="*/ 0 h 406"/>
                <a:gd name="T8" fmla="*/ 40 w 410"/>
                <a:gd name="T9" fmla="*/ 26 h 406"/>
                <a:gd name="T10" fmla="*/ 10 w 410"/>
                <a:gd name="T11" fmla="*/ 71 h 406"/>
                <a:gd name="T12" fmla="*/ 0 w 410"/>
                <a:gd name="T13" fmla="*/ 132 h 406"/>
                <a:gd name="T14" fmla="*/ 10 w 410"/>
                <a:gd name="T15" fmla="*/ 213 h 406"/>
                <a:gd name="T16" fmla="*/ 50 w 410"/>
                <a:gd name="T17" fmla="*/ 304 h 406"/>
                <a:gd name="T18" fmla="*/ 121 w 410"/>
                <a:gd name="T19" fmla="*/ 365 h 406"/>
                <a:gd name="T20" fmla="*/ 176 w 410"/>
                <a:gd name="T21" fmla="*/ 395 h 406"/>
                <a:gd name="T22" fmla="*/ 232 w 410"/>
                <a:gd name="T23" fmla="*/ 406 h 406"/>
                <a:gd name="T24" fmla="*/ 278 w 410"/>
                <a:gd name="T25" fmla="*/ 390 h 406"/>
                <a:gd name="T26" fmla="*/ 303 w 410"/>
                <a:gd name="T27" fmla="*/ 365 h 406"/>
                <a:gd name="T28" fmla="*/ 319 w 410"/>
                <a:gd name="T29" fmla="*/ 304 h 406"/>
                <a:gd name="T30" fmla="*/ 314 w 410"/>
                <a:gd name="T31" fmla="*/ 233 h 406"/>
                <a:gd name="T32" fmla="*/ 298 w 410"/>
                <a:gd name="T33" fmla="*/ 173 h 406"/>
                <a:gd name="T34" fmla="*/ 399 w 410"/>
                <a:gd name="T35" fmla="*/ 117 h 406"/>
                <a:gd name="T36" fmla="*/ 410 w 410"/>
                <a:gd name="T37" fmla="*/ 92 h 406"/>
                <a:gd name="T38" fmla="*/ 399 w 410"/>
                <a:gd name="T39" fmla="*/ 81 h 406"/>
                <a:gd name="T40" fmla="*/ 288 w 410"/>
                <a:gd name="T41" fmla="*/ 147 h 406"/>
                <a:gd name="T42" fmla="*/ 268 w 410"/>
                <a:gd name="T43" fmla="*/ 117 h 4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0" h="406">
                  <a:moveTo>
                    <a:pt x="268" y="117"/>
                  </a:moveTo>
                  <a:lnTo>
                    <a:pt x="217" y="41"/>
                  </a:lnTo>
                  <a:lnTo>
                    <a:pt x="166" y="0"/>
                  </a:lnTo>
                  <a:lnTo>
                    <a:pt x="106" y="0"/>
                  </a:lnTo>
                  <a:lnTo>
                    <a:pt x="40" y="26"/>
                  </a:lnTo>
                  <a:lnTo>
                    <a:pt x="10" y="71"/>
                  </a:lnTo>
                  <a:lnTo>
                    <a:pt x="0" y="132"/>
                  </a:lnTo>
                  <a:lnTo>
                    <a:pt x="10" y="213"/>
                  </a:lnTo>
                  <a:lnTo>
                    <a:pt x="50" y="304"/>
                  </a:lnTo>
                  <a:lnTo>
                    <a:pt x="121" y="365"/>
                  </a:lnTo>
                  <a:lnTo>
                    <a:pt x="176" y="395"/>
                  </a:lnTo>
                  <a:lnTo>
                    <a:pt x="232" y="406"/>
                  </a:lnTo>
                  <a:lnTo>
                    <a:pt x="278" y="390"/>
                  </a:lnTo>
                  <a:lnTo>
                    <a:pt x="303" y="365"/>
                  </a:lnTo>
                  <a:lnTo>
                    <a:pt x="319" y="304"/>
                  </a:lnTo>
                  <a:lnTo>
                    <a:pt x="314" y="233"/>
                  </a:lnTo>
                  <a:lnTo>
                    <a:pt x="298" y="173"/>
                  </a:lnTo>
                  <a:lnTo>
                    <a:pt x="399" y="117"/>
                  </a:lnTo>
                  <a:lnTo>
                    <a:pt x="410" y="92"/>
                  </a:lnTo>
                  <a:lnTo>
                    <a:pt x="399" y="81"/>
                  </a:lnTo>
                  <a:lnTo>
                    <a:pt x="288" y="147"/>
                  </a:lnTo>
                  <a:lnTo>
                    <a:pt x="268"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2642" name="Freeform 1038">
              <a:extLst>
                <a:ext uri="{FF2B5EF4-FFF2-40B4-BE49-F238E27FC236}">
                  <a16:creationId xmlns:a16="http://schemas.microsoft.com/office/drawing/2014/main" id="{3C1393E7-8F8F-621D-E8B4-1D17F081D2B3}"/>
                </a:ext>
              </a:extLst>
            </p:cNvPr>
            <p:cNvSpPr>
              <a:spLocks/>
            </p:cNvSpPr>
            <p:nvPr/>
          </p:nvSpPr>
          <p:spPr bwMode="auto">
            <a:xfrm>
              <a:off x="1161" y="1682"/>
              <a:ext cx="364" cy="907"/>
            </a:xfrm>
            <a:custGeom>
              <a:avLst/>
              <a:gdLst>
                <a:gd name="T0" fmla="*/ 101 w 364"/>
                <a:gd name="T1" fmla="*/ 765 h 907"/>
                <a:gd name="T2" fmla="*/ 35 w 364"/>
                <a:gd name="T3" fmla="*/ 816 h 907"/>
                <a:gd name="T4" fmla="*/ 15 w 364"/>
                <a:gd name="T5" fmla="*/ 832 h 907"/>
                <a:gd name="T6" fmla="*/ 0 w 364"/>
                <a:gd name="T7" fmla="*/ 867 h 907"/>
                <a:gd name="T8" fmla="*/ 20 w 364"/>
                <a:gd name="T9" fmla="*/ 902 h 907"/>
                <a:gd name="T10" fmla="*/ 40 w 364"/>
                <a:gd name="T11" fmla="*/ 907 h 907"/>
                <a:gd name="T12" fmla="*/ 101 w 364"/>
                <a:gd name="T13" fmla="*/ 887 h 907"/>
                <a:gd name="T14" fmla="*/ 192 w 364"/>
                <a:gd name="T15" fmla="*/ 816 h 907"/>
                <a:gd name="T16" fmla="*/ 273 w 364"/>
                <a:gd name="T17" fmla="*/ 730 h 907"/>
                <a:gd name="T18" fmla="*/ 359 w 364"/>
                <a:gd name="T19" fmla="*/ 633 h 907"/>
                <a:gd name="T20" fmla="*/ 364 w 364"/>
                <a:gd name="T21" fmla="*/ 593 h 907"/>
                <a:gd name="T22" fmla="*/ 364 w 364"/>
                <a:gd name="T23" fmla="*/ 482 h 907"/>
                <a:gd name="T24" fmla="*/ 339 w 364"/>
                <a:gd name="T25" fmla="*/ 310 h 907"/>
                <a:gd name="T26" fmla="*/ 354 w 364"/>
                <a:gd name="T27" fmla="*/ 209 h 907"/>
                <a:gd name="T28" fmla="*/ 364 w 364"/>
                <a:gd name="T29" fmla="*/ 168 h 907"/>
                <a:gd name="T30" fmla="*/ 349 w 364"/>
                <a:gd name="T31" fmla="*/ 147 h 907"/>
                <a:gd name="T32" fmla="*/ 313 w 364"/>
                <a:gd name="T33" fmla="*/ 127 h 907"/>
                <a:gd name="T34" fmla="*/ 288 w 364"/>
                <a:gd name="T35" fmla="*/ 112 h 907"/>
                <a:gd name="T36" fmla="*/ 303 w 364"/>
                <a:gd name="T37" fmla="*/ 21 h 907"/>
                <a:gd name="T38" fmla="*/ 293 w 364"/>
                <a:gd name="T39" fmla="*/ 0 h 907"/>
                <a:gd name="T40" fmla="*/ 273 w 364"/>
                <a:gd name="T41" fmla="*/ 6 h 907"/>
                <a:gd name="T42" fmla="*/ 263 w 364"/>
                <a:gd name="T43" fmla="*/ 122 h 907"/>
                <a:gd name="T44" fmla="*/ 253 w 364"/>
                <a:gd name="T45" fmla="*/ 152 h 907"/>
                <a:gd name="T46" fmla="*/ 248 w 364"/>
                <a:gd name="T47" fmla="*/ 173 h 907"/>
                <a:gd name="T48" fmla="*/ 207 w 364"/>
                <a:gd name="T49" fmla="*/ 157 h 907"/>
                <a:gd name="T50" fmla="*/ 177 w 364"/>
                <a:gd name="T51" fmla="*/ 157 h 907"/>
                <a:gd name="T52" fmla="*/ 177 w 364"/>
                <a:gd name="T53" fmla="*/ 178 h 907"/>
                <a:gd name="T54" fmla="*/ 197 w 364"/>
                <a:gd name="T55" fmla="*/ 194 h 907"/>
                <a:gd name="T56" fmla="*/ 233 w 364"/>
                <a:gd name="T57" fmla="*/ 194 h 907"/>
                <a:gd name="T58" fmla="*/ 258 w 364"/>
                <a:gd name="T59" fmla="*/ 214 h 907"/>
                <a:gd name="T60" fmla="*/ 278 w 364"/>
                <a:gd name="T61" fmla="*/ 249 h 907"/>
                <a:gd name="T62" fmla="*/ 298 w 364"/>
                <a:gd name="T63" fmla="*/ 305 h 907"/>
                <a:gd name="T64" fmla="*/ 313 w 364"/>
                <a:gd name="T65" fmla="*/ 416 h 907"/>
                <a:gd name="T66" fmla="*/ 313 w 364"/>
                <a:gd name="T67" fmla="*/ 517 h 907"/>
                <a:gd name="T68" fmla="*/ 303 w 364"/>
                <a:gd name="T69" fmla="*/ 598 h 907"/>
                <a:gd name="T70" fmla="*/ 283 w 364"/>
                <a:gd name="T71" fmla="*/ 633 h 907"/>
                <a:gd name="T72" fmla="*/ 212 w 364"/>
                <a:gd name="T73" fmla="*/ 684 h 907"/>
                <a:gd name="T74" fmla="*/ 136 w 364"/>
                <a:gd name="T75" fmla="*/ 730 h 907"/>
                <a:gd name="T76" fmla="*/ 101 w 364"/>
                <a:gd name="T77" fmla="*/ 765 h 9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4" h="907">
                  <a:moveTo>
                    <a:pt x="101" y="765"/>
                  </a:moveTo>
                  <a:lnTo>
                    <a:pt x="35" y="816"/>
                  </a:lnTo>
                  <a:lnTo>
                    <a:pt x="15" y="832"/>
                  </a:lnTo>
                  <a:lnTo>
                    <a:pt x="0" y="867"/>
                  </a:lnTo>
                  <a:lnTo>
                    <a:pt x="20" y="902"/>
                  </a:lnTo>
                  <a:lnTo>
                    <a:pt x="40" y="907"/>
                  </a:lnTo>
                  <a:lnTo>
                    <a:pt x="101" y="887"/>
                  </a:lnTo>
                  <a:lnTo>
                    <a:pt x="192" y="816"/>
                  </a:lnTo>
                  <a:lnTo>
                    <a:pt x="273" y="730"/>
                  </a:lnTo>
                  <a:lnTo>
                    <a:pt x="359" y="633"/>
                  </a:lnTo>
                  <a:lnTo>
                    <a:pt x="364" y="593"/>
                  </a:lnTo>
                  <a:lnTo>
                    <a:pt x="364" y="482"/>
                  </a:lnTo>
                  <a:lnTo>
                    <a:pt x="339" y="310"/>
                  </a:lnTo>
                  <a:lnTo>
                    <a:pt x="354" y="209"/>
                  </a:lnTo>
                  <a:lnTo>
                    <a:pt x="364" y="168"/>
                  </a:lnTo>
                  <a:lnTo>
                    <a:pt x="349" y="147"/>
                  </a:lnTo>
                  <a:lnTo>
                    <a:pt x="313" y="127"/>
                  </a:lnTo>
                  <a:lnTo>
                    <a:pt x="288" y="112"/>
                  </a:lnTo>
                  <a:lnTo>
                    <a:pt x="303" y="21"/>
                  </a:lnTo>
                  <a:lnTo>
                    <a:pt x="293" y="0"/>
                  </a:lnTo>
                  <a:lnTo>
                    <a:pt x="273" y="6"/>
                  </a:lnTo>
                  <a:lnTo>
                    <a:pt x="263" y="122"/>
                  </a:lnTo>
                  <a:lnTo>
                    <a:pt x="253" y="152"/>
                  </a:lnTo>
                  <a:lnTo>
                    <a:pt x="248" y="173"/>
                  </a:lnTo>
                  <a:lnTo>
                    <a:pt x="207" y="157"/>
                  </a:lnTo>
                  <a:lnTo>
                    <a:pt x="177" y="157"/>
                  </a:lnTo>
                  <a:lnTo>
                    <a:pt x="177" y="178"/>
                  </a:lnTo>
                  <a:lnTo>
                    <a:pt x="197" y="194"/>
                  </a:lnTo>
                  <a:lnTo>
                    <a:pt x="233" y="194"/>
                  </a:lnTo>
                  <a:lnTo>
                    <a:pt x="258" y="214"/>
                  </a:lnTo>
                  <a:lnTo>
                    <a:pt x="278" y="249"/>
                  </a:lnTo>
                  <a:lnTo>
                    <a:pt x="298" y="305"/>
                  </a:lnTo>
                  <a:lnTo>
                    <a:pt x="313" y="416"/>
                  </a:lnTo>
                  <a:lnTo>
                    <a:pt x="313" y="517"/>
                  </a:lnTo>
                  <a:lnTo>
                    <a:pt x="303" y="598"/>
                  </a:lnTo>
                  <a:lnTo>
                    <a:pt x="283" y="633"/>
                  </a:lnTo>
                  <a:lnTo>
                    <a:pt x="212" y="684"/>
                  </a:lnTo>
                  <a:lnTo>
                    <a:pt x="136" y="730"/>
                  </a:lnTo>
                  <a:lnTo>
                    <a:pt x="101" y="7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2643" name="Freeform 1039">
              <a:extLst>
                <a:ext uri="{FF2B5EF4-FFF2-40B4-BE49-F238E27FC236}">
                  <a16:creationId xmlns:a16="http://schemas.microsoft.com/office/drawing/2014/main" id="{7DD139BE-890A-10ED-F040-FA3D12C1A1D8}"/>
                </a:ext>
              </a:extLst>
            </p:cNvPr>
            <p:cNvSpPr>
              <a:spLocks/>
            </p:cNvSpPr>
            <p:nvPr/>
          </p:nvSpPr>
          <p:spPr bwMode="auto">
            <a:xfrm>
              <a:off x="720" y="2519"/>
              <a:ext cx="329" cy="546"/>
            </a:xfrm>
            <a:custGeom>
              <a:avLst/>
              <a:gdLst>
                <a:gd name="T0" fmla="*/ 329 w 329"/>
                <a:gd name="T1" fmla="*/ 15 h 546"/>
                <a:gd name="T2" fmla="*/ 293 w 329"/>
                <a:gd name="T3" fmla="*/ 0 h 546"/>
                <a:gd name="T4" fmla="*/ 217 w 329"/>
                <a:gd name="T5" fmla="*/ 5 h 546"/>
                <a:gd name="T6" fmla="*/ 151 w 329"/>
                <a:gd name="T7" fmla="*/ 56 h 546"/>
                <a:gd name="T8" fmla="*/ 55 w 329"/>
                <a:gd name="T9" fmla="*/ 162 h 546"/>
                <a:gd name="T10" fmla="*/ 5 w 329"/>
                <a:gd name="T11" fmla="*/ 248 h 546"/>
                <a:gd name="T12" fmla="*/ 0 w 329"/>
                <a:gd name="T13" fmla="*/ 278 h 546"/>
                <a:gd name="T14" fmla="*/ 25 w 329"/>
                <a:gd name="T15" fmla="*/ 334 h 546"/>
                <a:gd name="T16" fmla="*/ 80 w 329"/>
                <a:gd name="T17" fmla="*/ 359 h 546"/>
                <a:gd name="T18" fmla="*/ 151 w 329"/>
                <a:gd name="T19" fmla="*/ 389 h 546"/>
                <a:gd name="T20" fmla="*/ 207 w 329"/>
                <a:gd name="T21" fmla="*/ 404 h 546"/>
                <a:gd name="T22" fmla="*/ 232 w 329"/>
                <a:gd name="T23" fmla="*/ 430 h 546"/>
                <a:gd name="T24" fmla="*/ 217 w 329"/>
                <a:gd name="T25" fmla="*/ 465 h 546"/>
                <a:gd name="T26" fmla="*/ 177 w 329"/>
                <a:gd name="T27" fmla="*/ 506 h 546"/>
                <a:gd name="T28" fmla="*/ 126 w 329"/>
                <a:gd name="T29" fmla="*/ 511 h 546"/>
                <a:gd name="T30" fmla="*/ 91 w 329"/>
                <a:gd name="T31" fmla="*/ 495 h 546"/>
                <a:gd name="T32" fmla="*/ 70 w 329"/>
                <a:gd name="T33" fmla="*/ 511 h 546"/>
                <a:gd name="T34" fmla="*/ 75 w 329"/>
                <a:gd name="T35" fmla="*/ 531 h 546"/>
                <a:gd name="T36" fmla="*/ 116 w 329"/>
                <a:gd name="T37" fmla="*/ 546 h 546"/>
                <a:gd name="T38" fmla="*/ 177 w 329"/>
                <a:gd name="T39" fmla="*/ 546 h 546"/>
                <a:gd name="T40" fmla="*/ 232 w 329"/>
                <a:gd name="T41" fmla="*/ 531 h 546"/>
                <a:gd name="T42" fmla="*/ 263 w 329"/>
                <a:gd name="T43" fmla="*/ 511 h 546"/>
                <a:gd name="T44" fmla="*/ 283 w 329"/>
                <a:gd name="T45" fmla="*/ 475 h 546"/>
                <a:gd name="T46" fmla="*/ 293 w 329"/>
                <a:gd name="T47" fmla="*/ 435 h 546"/>
                <a:gd name="T48" fmla="*/ 268 w 329"/>
                <a:gd name="T49" fmla="*/ 399 h 546"/>
                <a:gd name="T50" fmla="*/ 207 w 329"/>
                <a:gd name="T51" fmla="*/ 374 h 546"/>
                <a:gd name="T52" fmla="*/ 136 w 329"/>
                <a:gd name="T53" fmla="*/ 354 h 546"/>
                <a:gd name="T54" fmla="*/ 75 w 329"/>
                <a:gd name="T55" fmla="*/ 319 h 546"/>
                <a:gd name="T56" fmla="*/ 60 w 329"/>
                <a:gd name="T57" fmla="*/ 288 h 546"/>
                <a:gd name="T58" fmla="*/ 70 w 329"/>
                <a:gd name="T59" fmla="*/ 233 h 546"/>
                <a:gd name="T60" fmla="*/ 116 w 329"/>
                <a:gd name="T61" fmla="*/ 162 h 546"/>
                <a:gd name="T62" fmla="*/ 172 w 329"/>
                <a:gd name="T63" fmla="*/ 121 h 546"/>
                <a:gd name="T64" fmla="*/ 258 w 329"/>
                <a:gd name="T65" fmla="*/ 91 h 546"/>
                <a:gd name="T66" fmla="*/ 329 w 329"/>
                <a:gd name="T67" fmla="*/ 76 h 546"/>
                <a:gd name="T68" fmla="*/ 329 w 329"/>
                <a:gd name="T69" fmla="*/ 35 h 546"/>
                <a:gd name="T70" fmla="*/ 329 w 329"/>
                <a:gd name="T71" fmla="*/ 15 h 5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9" h="546">
                  <a:moveTo>
                    <a:pt x="329" y="15"/>
                  </a:moveTo>
                  <a:lnTo>
                    <a:pt x="293" y="0"/>
                  </a:lnTo>
                  <a:lnTo>
                    <a:pt x="217" y="5"/>
                  </a:lnTo>
                  <a:lnTo>
                    <a:pt x="151" y="56"/>
                  </a:lnTo>
                  <a:lnTo>
                    <a:pt x="55" y="162"/>
                  </a:lnTo>
                  <a:lnTo>
                    <a:pt x="5" y="248"/>
                  </a:lnTo>
                  <a:lnTo>
                    <a:pt x="0" y="278"/>
                  </a:lnTo>
                  <a:lnTo>
                    <a:pt x="25" y="334"/>
                  </a:lnTo>
                  <a:lnTo>
                    <a:pt x="80" y="359"/>
                  </a:lnTo>
                  <a:lnTo>
                    <a:pt x="151" y="389"/>
                  </a:lnTo>
                  <a:lnTo>
                    <a:pt x="207" y="404"/>
                  </a:lnTo>
                  <a:lnTo>
                    <a:pt x="232" y="430"/>
                  </a:lnTo>
                  <a:lnTo>
                    <a:pt x="217" y="465"/>
                  </a:lnTo>
                  <a:lnTo>
                    <a:pt x="177" y="506"/>
                  </a:lnTo>
                  <a:lnTo>
                    <a:pt x="126" y="511"/>
                  </a:lnTo>
                  <a:lnTo>
                    <a:pt x="91" y="495"/>
                  </a:lnTo>
                  <a:lnTo>
                    <a:pt x="70" y="511"/>
                  </a:lnTo>
                  <a:lnTo>
                    <a:pt x="75" y="531"/>
                  </a:lnTo>
                  <a:lnTo>
                    <a:pt x="116" y="546"/>
                  </a:lnTo>
                  <a:lnTo>
                    <a:pt x="177" y="546"/>
                  </a:lnTo>
                  <a:lnTo>
                    <a:pt x="232" y="531"/>
                  </a:lnTo>
                  <a:lnTo>
                    <a:pt x="263" y="511"/>
                  </a:lnTo>
                  <a:lnTo>
                    <a:pt x="283" y="475"/>
                  </a:lnTo>
                  <a:lnTo>
                    <a:pt x="293" y="435"/>
                  </a:lnTo>
                  <a:lnTo>
                    <a:pt x="268" y="399"/>
                  </a:lnTo>
                  <a:lnTo>
                    <a:pt x="207" y="374"/>
                  </a:lnTo>
                  <a:lnTo>
                    <a:pt x="136" y="354"/>
                  </a:lnTo>
                  <a:lnTo>
                    <a:pt x="75" y="319"/>
                  </a:lnTo>
                  <a:lnTo>
                    <a:pt x="60" y="288"/>
                  </a:lnTo>
                  <a:lnTo>
                    <a:pt x="70" y="233"/>
                  </a:lnTo>
                  <a:lnTo>
                    <a:pt x="116" y="162"/>
                  </a:lnTo>
                  <a:lnTo>
                    <a:pt x="172" y="121"/>
                  </a:lnTo>
                  <a:lnTo>
                    <a:pt x="258" y="91"/>
                  </a:lnTo>
                  <a:lnTo>
                    <a:pt x="329" y="76"/>
                  </a:lnTo>
                  <a:lnTo>
                    <a:pt x="329" y="35"/>
                  </a:lnTo>
                  <a:lnTo>
                    <a:pt x="32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2644" name="Freeform 1040">
              <a:extLst>
                <a:ext uri="{FF2B5EF4-FFF2-40B4-BE49-F238E27FC236}">
                  <a16:creationId xmlns:a16="http://schemas.microsoft.com/office/drawing/2014/main" id="{02D94A6E-CE5C-375E-94AF-17085CA8BE9D}"/>
                </a:ext>
              </a:extLst>
            </p:cNvPr>
            <p:cNvSpPr>
              <a:spLocks/>
            </p:cNvSpPr>
            <p:nvPr/>
          </p:nvSpPr>
          <p:spPr bwMode="auto">
            <a:xfrm>
              <a:off x="988" y="2494"/>
              <a:ext cx="309" cy="673"/>
            </a:xfrm>
            <a:custGeom>
              <a:avLst/>
              <a:gdLst>
                <a:gd name="T0" fmla="*/ 269 w 309"/>
                <a:gd name="T1" fmla="*/ 212 h 673"/>
                <a:gd name="T2" fmla="*/ 238 w 309"/>
                <a:gd name="T3" fmla="*/ 86 h 673"/>
                <a:gd name="T4" fmla="*/ 203 w 309"/>
                <a:gd name="T5" fmla="*/ 25 h 673"/>
                <a:gd name="T6" fmla="*/ 126 w 309"/>
                <a:gd name="T7" fmla="*/ 0 h 673"/>
                <a:gd name="T8" fmla="*/ 50 w 309"/>
                <a:gd name="T9" fmla="*/ 10 h 673"/>
                <a:gd name="T10" fmla="*/ 15 w 309"/>
                <a:gd name="T11" fmla="*/ 76 h 673"/>
                <a:gd name="T12" fmla="*/ 20 w 309"/>
                <a:gd name="T13" fmla="*/ 157 h 673"/>
                <a:gd name="T14" fmla="*/ 40 w 309"/>
                <a:gd name="T15" fmla="*/ 288 h 673"/>
                <a:gd name="T16" fmla="*/ 40 w 309"/>
                <a:gd name="T17" fmla="*/ 404 h 673"/>
                <a:gd name="T18" fmla="*/ 15 w 309"/>
                <a:gd name="T19" fmla="*/ 505 h 673"/>
                <a:gd name="T20" fmla="*/ 0 w 309"/>
                <a:gd name="T21" fmla="*/ 561 h 673"/>
                <a:gd name="T22" fmla="*/ 10 w 309"/>
                <a:gd name="T23" fmla="*/ 612 h 673"/>
                <a:gd name="T24" fmla="*/ 45 w 309"/>
                <a:gd name="T25" fmla="*/ 638 h 673"/>
                <a:gd name="T26" fmla="*/ 91 w 309"/>
                <a:gd name="T27" fmla="*/ 663 h 673"/>
                <a:gd name="T28" fmla="*/ 136 w 309"/>
                <a:gd name="T29" fmla="*/ 673 h 673"/>
                <a:gd name="T30" fmla="*/ 193 w 309"/>
                <a:gd name="T31" fmla="*/ 673 h 673"/>
                <a:gd name="T32" fmla="*/ 259 w 309"/>
                <a:gd name="T33" fmla="*/ 622 h 673"/>
                <a:gd name="T34" fmla="*/ 309 w 309"/>
                <a:gd name="T35" fmla="*/ 515 h 673"/>
                <a:gd name="T36" fmla="*/ 304 w 309"/>
                <a:gd name="T37" fmla="*/ 419 h 673"/>
                <a:gd name="T38" fmla="*/ 274 w 309"/>
                <a:gd name="T39" fmla="*/ 308 h 673"/>
                <a:gd name="T40" fmla="*/ 269 w 309"/>
                <a:gd name="T41" fmla="*/ 212 h 6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9" h="673">
                  <a:moveTo>
                    <a:pt x="269" y="212"/>
                  </a:moveTo>
                  <a:lnTo>
                    <a:pt x="238" y="86"/>
                  </a:lnTo>
                  <a:lnTo>
                    <a:pt x="203" y="25"/>
                  </a:lnTo>
                  <a:lnTo>
                    <a:pt x="126" y="0"/>
                  </a:lnTo>
                  <a:lnTo>
                    <a:pt x="50" y="10"/>
                  </a:lnTo>
                  <a:lnTo>
                    <a:pt x="15" y="76"/>
                  </a:lnTo>
                  <a:lnTo>
                    <a:pt x="20" y="157"/>
                  </a:lnTo>
                  <a:lnTo>
                    <a:pt x="40" y="288"/>
                  </a:lnTo>
                  <a:lnTo>
                    <a:pt x="40" y="404"/>
                  </a:lnTo>
                  <a:lnTo>
                    <a:pt x="15" y="505"/>
                  </a:lnTo>
                  <a:lnTo>
                    <a:pt x="0" y="561"/>
                  </a:lnTo>
                  <a:lnTo>
                    <a:pt x="10" y="612"/>
                  </a:lnTo>
                  <a:lnTo>
                    <a:pt x="45" y="638"/>
                  </a:lnTo>
                  <a:lnTo>
                    <a:pt x="91" y="663"/>
                  </a:lnTo>
                  <a:lnTo>
                    <a:pt x="136" y="673"/>
                  </a:lnTo>
                  <a:lnTo>
                    <a:pt x="193" y="673"/>
                  </a:lnTo>
                  <a:lnTo>
                    <a:pt x="259" y="622"/>
                  </a:lnTo>
                  <a:lnTo>
                    <a:pt x="309" y="515"/>
                  </a:lnTo>
                  <a:lnTo>
                    <a:pt x="304" y="419"/>
                  </a:lnTo>
                  <a:lnTo>
                    <a:pt x="274" y="308"/>
                  </a:lnTo>
                  <a:lnTo>
                    <a:pt x="269" y="2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2645" name="Freeform 1041">
              <a:extLst>
                <a:ext uri="{FF2B5EF4-FFF2-40B4-BE49-F238E27FC236}">
                  <a16:creationId xmlns:a16="http://schemas.microsoft.com/office/drawing/2014/main" id="{156A5FF3-D656-46F2-0965-CF771F58B4FE}"/>
                </a:ext>
              </a:extLst>
            </p:cNvPr>
            <p:cNvSpPr>
              <a:spLocks/>
            </p:cNvSpPr>
            <p:nvPr/>
          </p:nvSpPr>
          <p:spPr bwMode="auto">
            <a:xfrm>
              <a:off x="896" y="3040"/>
              <a:ext cx="235" cy="973"/>
            </a:xfrm>
            <a:custGeom>
              <a:avLst/>
              <a:gdLst>
                <a:gd name="T0" fmla="*/ 223 w 235"/>
                <a:gd name="T1" fmla="*/ 15 h 973"/>
                <a:gd name="T2" fmla="*/ 163 w 235"/>
                <a:gd name="T3" fmla="*/ 0 h 973"/>
                <a:gd name="T4" fmla="*/ 127 w 235"/>
                <a:gd name="T5" fmla="*/ 15 h 973"/>
                <a:gd name="T6" fmla="*/ 112 w 235"/>
                <a:gd name="T7" fmla="*/ 66 h 973"/>
                <a:gd name="T8" fmla="*/ 127 w 235"/>
                <a:gd name="T9" fmla="*/ 344 h 973"/>
                <a:gd name="T10" fmla="*/ 127 w 235"/>
                <a:gd name="T11" fmla="*/ 410 h 973"/>
                <a:gd name="T12" fmla="*/ 107 w 235"/>
                <a:gd name="T13" fmla="*/ 532 h 973"/>
                <a:gd name="T14" fmla="*/ 102 w 235"/>
                <a:gd name="T15" fmla="*/ 674 h 973"/>
                <a:gd name="T16" fmla="*/ 112 w 235"/>
                <a:gd name="T17" fmla="*/ 745 h 973"/>
                <a:gd name="T18" fmla="*/ 102 w 235"/>
                <a:gd name="T19" fmla="*/ 785 h 973"/>
                <a:gd name="T20" fmla="*/ 31 w 235"/>
                <a:gd name="T21" fmla="*/ 846 h 973"/>
                <a:gd name="T22" fmla="*/ 0 w 235"/>
                <a:gd name="T23" fmla="*/ 922 h 973"/>
                <a:gd name="T24" fmla="*/ 6 w 235"/>
                <a:gd name="T25" fmla="*/ 947 h 973"/>
                <a:gd name="T26" fmla="*/ 61 w 235"/>
                <a:gd name="T27" fmla="*/ 973 h 973"/>
                <a:gd name="T28" fmla="*/ 76 w 235"/>
                <a:gd name="T29" fmla="*/ 962 h 973"/>
                <a:gd name="T30" fmla="*/ 82 w 235"/>
                <a:gd name="T31" fmla="*/ 917 h 973"/>
                <a:gd name="T32" fmla="*/ 97 w 235"/>
                <a:gd name="T33" fmla="*/ 851 h 973"/>
                <a:gd name="T34" fmla="*/ 122 w 235"/>
                <a:gd name="T35" fmla="*/ 821 h 973"/>
                <a:gd name="T36" fmla="*/ 152 w 235"/>
                <a:gd name="T37" fmla="*/ 801 h 973"/>
                <a:gd name="T38" fmla="*/ 178 w 235"/>
                <a:gd name="T39" fmla="*/ 775 h 973"/>
                <a:gd name="T40" fmla="*/ 183 w 235"/>
                <a:gd name="T41" fmla="*/ 755 h 973"/>
                <a:gd name="T42" fmla="*/ 168 w 235"/>
                <a:gd name="T43" fmla="*/ 730 h 973"/>
                <a:gd name="T44" fmla="*/ 152 w 235"/>
                <a:gd name="T45" fmla="*/ 715 h 973"/>
                <a:gd name="T46" fmla="*/ 142 w 235"/>
                <a:gd name="T47" fmla="*/ 653 h 973"/>
                <a:gd name="T48" fmla="*/ 152 w 235"/>
                <a:gd name="T49" fmla="*/ 526 h 973"/>
                <a:gd name="T50" fmla="*/ 188 w 235"/>
                <a:gd name="T51" fmla="*/ 380 h 973"/>
                <a:gd name="T52" fmla="*/ 223 w 235"/>
                <a:gd name="T53" fmla="*/ 263 h 973"/>
                <a:gd name="T54" fmla="*/ 235 w 235"/>
                <a:gd name="T55" fmla="*/ 122 h 973"/>
                <a:gd name="T56" fmla="*/ 223 w 235"/>
                <a:gd name="T57" fmla="*/ 15 h 9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5" h="973">
                  <a:moveTo>
                    <a:pt x="223" y="15"/>
                  </a:moveTo>
                  <a:lnTo>
                    <a:pt x="163" y="0"/>
                  </a:lnTo>
                  <a:lnTo>
                    <a:pt x="127" y="15"/>
                  </a:lnTo>
                  <a:lnTo>
                    <a:pt x="112" y="66"/>
                  </a:lnTo>
                  <a:lnTo>
                    <a:pt x="127" y="344"/>
                  </a:lnTo>
                  <a:lnTo>
                    <a:pt x="127" y="410"/>
                  </a:lnTo>
                  <a:lnTo>
                    <a:pt x="107" y="532"/>
                  </a:lnTo>
                  <a:lnTo>
                    <a:pt x="102" y="674"/>
                  </a:lnTo>
                  <a:lnTo>
                    <a:pt x="112" y="745"/>
                  </a:lnTo>
                  <a:lnTo>
                    <a:pt x="102" y="785"/>
                  </a:lnTo>
                  <a:lnTo>
                    <a:pt x="31" y="846"/>
                  </a:lnTo>
                  <a:lnTo>
                    <a:pt x="0" y="922"/>
                  </a:lnTo>
                  <a:lnTo>
                    <a:pt x="6" y="947"/>
                  </a:lnTo>
                  <a:lnTo>
                    <a:pt x="61" y="973"/>
                  </a:lnTo>
                  <a:lnTo>
                    <a:pt x="76" y="962"/>
                  </a:lnTo>
                  <a:lnTo>
                    <a:pt x="82" y="917"/>
                  </a:lnTo>
                  <a:lnTo>
                    <a:pt x="97" y="851"/>
                  </a:lnTo>
                  <a:lnTo>
                    <a:pt x="122" y="821"/>
                  </a:lnTo>
                  <a:lnTo>
                    <a:pt x="152" y="801"/>
                  </a:lnTo>
                  <a:lnTo>
                    <a:pt x="178" y="775"/>
                  </a:lnTo>
                  <a:lnTo>
                    <a:pt x="183" y="755"/>
                  </a:lnTo>
                  <a:lnTo>
                    <a:pt x="168" y="730"/>
                  </a:lnTo>
                  <a:lnTo>
                    <a:pt x="152" y="715"/>
                  </a:lnTo>
                  <a:lnTo>
                    <a:pt x="142" y="653"/>
                  </a:lnTo>
                  <a:lnTo>
                    <a:pt x="152" y="526"/>
                  </a:lnTo>
                  <a:lnTo>
                    <a:pt x="188" y="380"/>
                  </a:lnTo>
                  <a:lnTo>
                    <a:pt x="223" y="263"/>
                  </a:lnTo>
                  <a:lnTo>
                    <a:pt x="235" y="122"/>
                  </a:lnTo>
                  <a:lnTo>
                    <a:pt x="22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42646" name="Freeform 1042">
              <a:extLst>
                <a:ext uri="{FF2B5EF4-FFF2-40B4-BE49-F238E27FC236}">
                  <a16:creationId xmlns:a16="http://schemas.microsoft.com/office/drawing/2014/main" id="{E817C8B7-EE86-1424-3F2F-48D4BAEB40C2}"/>
                </a:ext>
              </a:extLst>
            </p:cNvPr>
            <p:cNvSpPr>
              <a:spLocks/>
            </p:cNvSpPr>
            <p:nvPr/>
          </p:nvSpPr>
          <p:spPr bwMode="auto">
            <a:xfrm>
              <a:off x="1151" y="3040"/>
              <a:ext cx="384" cy="821"/>
            </a:xfrm>
            <a:custGeom>
              <a:avLst/>
              <a:gdLst>
                <a:gd name="T0" fmla="*/ 126 w 384"/>
                <a:gd name="T1" fmla="*/ 122 h 821"/>
                <a:gd name="T2" fmla="*/ 116 w 384"/>
                <a:gd name="T3" fmla="*/ 40 h 821"/>
                <a:gd name="T4" fmla="*/ 71 w 384"/>
                <a:gd name="T5" fmla="*/ 0 h 821"/>
                <a:gd name="T6" fmla="*/ 5 w 384"/>
                <a:gd name="T7" fmla="*/ 5 h 821"/>
                <a:gd name="T8" fmla="*/ 0 w 384"/>
                <a:gd name="T9" fmla="*/ 40 h 821"/>
                <a:gd name="T10" fmla="*/ 5 w 384"/>
                <a:gd name="T11" fmla="*/ 117 h 821"/>
                <a:gd name="T12" fmla="*/ 40 w 384"/>
                <a:gd name="T13" fmla="*/ 233 h 821"/>
                <a:gd name="T14" fmla="*/ 66 w 384"/>
                <a:gd name="T15" fmla="*/ 319 h 821"/>
                <a:gd name="T16" fmla="*/ 96 w 384"/>
                <a:gd name="T17" fmla="*/ 435 h 821"/>
                <a:gd name="T18" fmla="*/ 106 w 384"/>
                <a:gd name="T19" fmla="*/ 536 h 821"/>
                <a:gd name="T20" fmla="*/ 106 w 384"/>
                <a:gd name="T21" fmla="*/ 617 h 821"/>
                <a:gd name="T22" fmla="*/ 91 w 384"/>
                <a:gd name="T23" fmla="*/ 679 h 821"/>
                <a:gd name="T24" fmla="*/ 76 w 384"/>
                <a:gd name="T25" fmla="*/ 699 h 821"/>
                <a:gd name="T26" fmla="*/ 76 w 384"/>
                <a:gd name="T27" fmla="*/ 719 h 821"/>
                <a:gd name="T28" fmla="*/ 96 w 384"/>
                <a:gd name="T29" fmla="*/ 750 h 821"/>
                <a:gd name="T30" fmla="*/ 131 w 384"/>
                <a:gd name="T31" fmla="*/ 760 h 821"/>
                <a:gd name="T32" fmla="*/ 187 w 384"/>
                <a:gd name="T33" fmla="*/ 760 h 821"/>
                <a:gd name="T34" fmla="*/ 288 w 384"/>
                <a:gd name="T35" fmla="*/ 785 h 821"/>
                <a:gd name="T36" fmla="*/ 318 w 384"/>
                <a:gd name="T37" fmla="*/ 821 h 821"/>
                <a:gd name="T38" fmla="*/ 364 w 384"/>
                <a:gd name="T39" fmla="*/ 800 h 821"/>
                <a:gd name="T40" fmla="*/ 384 w 384"/>
                <a:gd name="T41" fmla="*/ 750 h 821"/>
                <a:gd name="T42" fmla="*/ 364 w 384"/>
                <a:gd name="T43" fmla="*/ 730 h 821"/>
                <a:gd name="T44" fmla="*/ 278 w 384"/>
                <a:gd name="T45" fmla="*/ 719 h 821"/>
                <a:gd name="T46" fmla="*/ 182 w 384"/>
                <a:gd name="T47" fmla="*/ 719 h 821"/>
                <a:gd name="T48" fmla="*/ 141 w 384"/>
                <a:gd name="T49" fmla="*/ 714 h 821"/>
                <a:gd name="T50" fmla="*/ 131 w 384"/>
                <a:gd name="T51" fmla="*/ 684 h 821"/>
                <a:gd name="T52" fmla="*/ 141 w 384"/>
                <a:gd name="T53" fmla="*/ 627 h 821"/>
                <a:gd name="T54" fmla="*/ 147 w 384"/>
                <a:gd name="T55" fmla="*/ 531 h 821"/>
                <a:gd name="T56" fmla="*/ 136 w 384"/>
                <a:gd name="T57" fmla="*/ 425 h 821"/>
                <a:gd name="T58" fmla="*/ 121 w 384"/>
                <a:gd name="T59" fmla="*/ 284 h 821"/>
                <a:gd name="T60" fmla="*/ 126 w 384"/>
                <a:gd name="T61" fmla="*/ 162 h 821"/>
                <a:gd name="T62" fmla="*/ 126 w 384"/>
                <a:gd name="T63" fmla="*/ 122 h 8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4" h="821">
                  <a:moveTo>
                    <a:pt x="126" y="122"/>
                  </a:moveTo>
                  <a:lnTo>
                    <a:pt x="116" y="40"/>
                  </a:lnTo>
                  <a:lnTo>
                    <a:pt x="71" y="0"/>
                  </a:lnTo>
                  <a:lnTo>
                    <a:pt x="5" y="5"/>
                  </a:lnTo>
                  <a:lnTo>
                    <a:pt x="0" y="40"/>
                  </a:lnTo>
                  <a:lnTo>
                    <a:pt x="5" y="117"/>
                  </a:lnTo>
                  <a:lnTo>
                    <a:pt x="40" y="233"/>
                  </a:lnTo>
                  <a:lnTo>
                    <a:pt x="66" y="319"/>
                  </a:lnTo>
                  <a:lnTo>
                    <a:pt x="96" y="435"/>
                  </a:lnTo>
                  <a:lnTo>
                    <a:pt x="106" y="536"/>
                  </a:lnTo>
                  <a:lnTo>
                    <a:pt x="106" y="617"/>
                  </a:lnTo>
                  <a:lnTo>
                    <a:pt x="91" y="679"/>
                  </a:lnTo>
                  <a:lnTo>
                    <a:pt x="76" y="699"/>
                  </a:lnTo>
                  <a:lnTo>
                    <a:pt x="76" y="719"/>
                  </a:lnTo>
                  <a:lnTo>
                    <a:pt x="96" y="750"/>
                  </a:lnTo>
                  <a:lnTo>
                    <a:pt x="131" y="760"/>
                  </a:lnTo>
                  <a:lnTo>
                    <a:pt x="187" y="760"/>
                  </a:lnTo>
                  <a:lnTo>
                    <a:pt x="288" y="785"/>
                  </a:lnTo>
                  <a:lnTo>
                    <a:pt x="318" y="821"/>
                  </a:lnTo>
                  <a:lnTo>
                    <a:pt x="364" y="800"/>
                  </a:lnTo>
                  <a:lnTo>
                    <a:pt x="384" y="750"/>
                  </a:lnTo>
                  <a:lnTo>
                    <a:pt x="364" y="730"/>
                  </a:lnTo>
                  <a:lnTo>
                    <a:pt x="278" y="719"/>
                  </a:lnTo>
                  <a:lnTo>
                    <a:pt x="182" y="719"/>
                  </a:lnTo>
                  <a:lnTo>
                    <a:pt x="141" y="714"/>
                  </a:lnTo>
                  <a:lnTo>
                    <a:pt x="131" y="684"/>
                  </a:lnTo>
                  <a:lnTo>
                    <a:pt x="141" y="627"/>
                  </a:lnTo>
                  <a:lnTo>
                    <a:pt x="147" y="531"/>
                  </a:lnTo>
                  <a:lnTo>
                    <a:pt x="136" y="425"/>
                  </a:lnTo>
                  <a:lnTo>
                    <a:pt x="121" y="284"/>
                  </a:lnTo>
                  <a:lnTo>
                    <a:pt x="126" y="162"/>
                  </a:lnTo>
                  <a:lnTo>
                    <a:pt x="12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41993" name="Group 1043">
            <a:extLst>
              <a:ext uri="{FF2B5EF4-FFF2-40B4-BE49-F238E27FC236}">
                <a16:creationId xmlns:a16="http://schemas.microsoft.com/office/drawing/2014/main" id="{5712EBF8-1E2A-ADE8-B4F7-32B99C05FD1C}"/>
              </a:ext>
            </a:extLst>
          </p:cNvPr>
          <p:cNvGrpSpPr>
            <a:grpSpLocks/>
          </p:cNvGrpSpPr>
          <p:nvPr/>
        </p:nvGrpSpPr>
        <p:grpSpPr bwMode="auto">
          <a:xfrm>
            <a:off x="5562600" y="1295400"/>
            <a:ext cx="2895600" cy="4724400"/>
            <a:chOff x="3696" y="1296"/>
            <a:chExt cx="1803" cy="2592"/>
          </a:xfrm>
        </p:grpSpPr>
        <p:grpSp>
          <p:nvGrpSpPr>
            <p:cNvPr id="42038" name="Group 1044">
              <a:extLst>
                <a:ext uri="{FF2B5EF4-FFF2-40B4-BE49-F238E27FC236}">
                  <a16:creationId xmlns:a16="http://schemas.microsoft.com/office/drawing/2014/main" id="{D9BE4351-3FE7-0867-57E1-9A5C5ECDF205}"/>
                </a:ext>
              </a:extLst>
            </p:cNvPr>
            <p:cNvGrpSpPr>
              <a:grpSpLocks/>
            </p:cNvGrpSpPr>
            <p:nvPr/>
          </p:nvGrpSpPr>
          <p:grpSpPr bwMode="auto">
            <a:xfrm>
              <a:off x="3727" y="1296"/>
              <a:ext cx="1728" cy="2592"/>
              <a:chOff x="3504" y="1344"/>
              <a:chExt cx="1728" cy="2400"/>
            </a:xfrm>
          </p:grpSpPr>
          <p:sp>
            <p:nvSpPr>
              <p:cNvPr id="42628" name="Line 1045">
                <a:extLst>
                  <a:ext uri="{FF2B5EF4-FFF2-40B4-BE49-F238E27FC236}">
                    <a16:creationId xmlns:a16="http://schemas.microsoft.com/office/drawing/2014/main" id="{A8FAEE73-988D-197D-B42C-BD4C3CF31818}"/>
                  </a:ext>
                </a:extLst>
              </p:cNvPr>
              <p:cNvSpPr>
                <a:spLocks noChangeShapeType="1"/>
              </p:cNvSpPr>
              <p:nvPr/>
            </p:nvSpPr>
            <p:spPr bwMode="auto">
              <a:xfrm flipV="1">
                <a:off x="3504" y="2208"/>
                <a:ext cx="1728" cy="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29" name="Line 1046">
                <a:extLst>
                  <a:ext uri="{FF2B5EF4-FFF2-40B4-BE49-F238E27FC236}">
                    <a16:creationId xmlns:a16="http://schemas.microsoft.com/office/drawing/2014/main" id="{A1157613-D40A-DF16-27C9-B4FBA483BE4D}"/>
                  </a:ext>
                </a:extLst>
              </p:cNvPr>
              <p:cNvSpPr>
                <a:spLocks noChangeShapeType="1"/>
              </p:cNvSpPr>
              <p:nvPr/>
            </p:nvSpPr>
            <p:spPr bwMode="auto">
              <a:xfrm flipV="1">
                <a:off x="3504" y="2021"/>
                <a:ext cx="824" cy="19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0" name="Line 1047">
                <a:extLst>
                  <a:ext uri="{FF2B5EF4-FFF2-40B4-BE49-F238E27FC236}">
                    <a16:creationId xmlns:a16="http://schemas.microsoft.com/office/drawing/2014/main" id="{A4D6E2DB-F8CE-9C1A-9CF2-9F087D9479C1}"/>
                  </a:ext>
                </a:extLst>
              </p:cNvPr>
              <p:cNvSpPr>
                <a:spLocks noChangeShapeType="1"/>
              </p:cNvSpPr>
              <p:nvPr/>
            </p:nvSpPr>
            <p:spPr bwMode="auto">
              <a:xfrm flipH="1" flipV="1">
                <a:off x="4482" y="2021"/>
                <a:ext cx="750" cy="18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1" name="Line 1048">
                <a:extLst>
                  <a:ext uri="{FF2B5EF4-FFF2-40B4-BE49-F238E27FC236}">
                    <a16:creationId xmlns:a16="http://schemas.microsoft.com/office/drawing/2014/main" id="{9CB501AC-05CC-19E3-DF44-F34DB9E48B6B}"/>
                  </a:ext>
                </a:extLst>
              </p:cNvPr>
              <p:cNvSpPr>
                <a:spLocks noChangeShapeType="1"/>
              </p:cNvSpPr>
              <p:nvPr/>
            </p:nvSpPr>
            <p:spPr bwMode="auto">
              <a:xfrm flipH="1">
                <a:off x="4176" y="2216"/>
                <a:ext cx="152" cy="15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2" name="Line 1049">
                <a:extLst>
                  <a:ext uri="{FF2B5EF4-FFF2-40B4-BE49-F238E27FC236}">
                    <a16:creationId xmlns:a16="http://schemas.microsoft.com/office/drawing/2014/main" id="{DB59BC36-EAB2-7A44-5B76-826B72E6CFE7}"/>
                  </a:ext>
                </a:extLst>
              </p:cNvPr>
              <p:cNvSpPr>
                <a:spLocks noChangeShapeType="1"/>
              </p:cNvSpPr>
              <p:nvPr/>
            </p:nvSpPr>
            <p:spPr bwMode="auto">
              <a:xfrm>
                <a:off x="4482" y="2216"/>
                <a:ext cx="126" cy="152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3" name="Line 1050">
                <a:extLst>
                  <a:ext uri="{FF2B5EF4-FFF2-40B4-BE49-F238E27FC236}">
                    <a16:creationId xmlns:a16="http://schemas.microsoft.com/office/drawing/2014/main" id="{C525A53F-0B6B-AC36-8297-9B00AECEB15E}"/>
                  </a:ext>
                </a:extLst>
              </p:cNvPr>
              <p:cNvSpPr>
                <a:spLocks noChangeShapeType="1"/>
              </p:cNvSpPr>
              <p:nvPr/>
            </p:nvSpPr>
            <p:spPr bwMode="auto">
              <a:xfrm flipV="1">
                <a:off x="4328" y="1469"/>
                <a:ext cx="0" cy="74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4" name="Line 1051">
                <a:extLst>
                  <a:ext uri="{FF2B5EF4-FFF2-40B4-BE49-F238E27FC236}">
                    <a16:creationId xmlns:a16="http://schemas.microsoft.com/office/drawing/2014/main" id="{8F52A457-4F1B-0FA7-E12A-7290F435C537}"/>
                  </a:ext>
                </a:extLst>
              </p:cNvPr>
              <p:cNvSpPr>
                <a:spLocks noChangeShapeType="1"/>
              </p:cNvSpPr>
              <p:nvPr/>
            </p:nvSpPr>
            <p:spPr bwMode="auto">
              <a:xfrm flipV="1">
                <a:off x="4477" y="1469"/>
                <a:ext cx="0" cy="74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5" name="Line 1052">
                <a:extLst>
                  <a:ext uri="{FF2B5EF4-FFF2-40B4-BE49-F238E27FC236}">
                    <a16:creationId xmlns:a16="http://schemas.microsoft.com/office/drawing/2014/main" id="{6B95F6AE-B436-F36C-4E28-46F387B49254}"/>
                  </a:ext>
                </a:extLst>
              </p:cNvPr>
              <p:cNvSpPr>
                <a:spLocks noChangeShapeType="1"/>
              </p:cNvSpPr>
              <p:nvPr/>
            </p:nvSpPr>
            <p:spPr bwMode="auto">
              <a:xfrm>
                <a:off x="3761" y="1477"/>
                <a:ext cx="123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6" name="Line 1053">
                <a:extLst>
                  <a:ext uri="{FF2B5EF4-FFF2-40B4-BE49-F238E27FC236}">
                    <a16:creationId xmlns:a16="http://schemas.microsoft.com/office/drawing/2014/main" id="{9F6C3E2B-24BF-A6DD-08B1-5AF5E355D6F5}"/>
                  </a:ext>
                </a:extLst>
              </p:cNvPr>
              <p:cNvSpPr>
                <a:spLocks noChangeShapeType="1"/>
              </p:cNvSpPr>
              <p:nvPr/>
            </p:nvSpPr>
            <p:spPr bwMode="auto">
              <a:xfrm flipV="1">
                <a:off x="3761" y="1344"/>
                <a:ext cx="559" cy="1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7" name="Line 1054">
                <a:extLst>
                  <a:ext uri="{FF2B5EF4-FFF2-40B4-BE49-F238E27FC236}">
                    <a16:creationId xmlns:a16="http://schemas.microsoft.com/office/drawing/2014/main" id="{08A3C944-A78D-D5EE-CEC4-673B10F0F62D}"/>
                  </a:ext>
                </a:extLst>
              </p:cNvPr>
              <p:cNvSpPr>
                <a:spLocks noChangeShapeType="1"/>
              </p:cNvSpPr>
              <p:nvPr/>
            </p:nvSpPr>
            <p:spPr bwMode="auto">
              <a:xfrm flipH="1" flipV="1">
                <a:off x="4464" y="1344"/>
                <a:ext cx="533" cy="12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8" name="Line 1055">
                <a:extLst>
                  <a:ext uri="{FF2B5EF4-FFF2-40B4-BE49-F238E27FC236}">
                    <a16:creationId xmlns:a16="http://schemas.microsoft.com/office/drawing/2014/main" id="{47748E48-F127-6ABD-73E5-4A744B12DD28}"/>
                  </a:ext>
                </a:extLst>
              </p:cNvPr>
              <p:cNvSpPr>
                <a:spLocks noChangeShapeType="1"/>
              </p:cNvSpPr>
              <p:nvPr/>
            </p:nvSpPr>
            <p:spPr bwMode="auto">
              <a:xfrm>
                <a:off x="3696" y="1344"/>
                <a:ext cx="624" cy="1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39" name="Line 1056">
                <a:extLst>
                  <a:ext uri="{FF2B5EF4-FFF2-40B4-BE49-F238E27FC236}">
                    <a16:creationId xmlns:a16="http://schemas.microsoft.com/office/drawing/2014/main" id="{5BDD9E7A-278E-A027-4FC6-85EDF7EAA751}"/>
                  </a:ext>
                </a:extLst>
              </p:cNvPr>
              <p:cNvSpPr>
                <a:spLocks noChangeShapeType="1"/>
              </p:cNvSpPr>
              <p:nvPr/>
            </p:nvSpPr>
            <p:spPr bwMode="auto">
              <a:xfrm>
                <a:off x="3696" y="1344"/>
                <a:ext cx="139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640" name="Line 1057">
                <a:extLst>
                  <a:ext uri="{FF2B5EF4-FFF2-40B4-BE49-F238E27FC236}">
                    <a16:creationId xmlns:a16="http://schemas.microsoft.com/office/drawing/2014/main" id="{0210FFA0-E3D1-9FD7-E159-E6384D146F69}"/>
                  </a:ext>
                </a:extLst>
              </p:cNvPr>
              <p:cNvSpPr>
                <a:spLocks noChangeShapeType="1"/>
              </p:cNvSpPr>
              <p:nvPr/>
            </p:nvSpPr>
            <p:spPr bwMode="auto">
              <a:xfrm flipV="1">
                <a:off x="4482" y="1344"/>
                <a:ext cx="606" cy="137"/>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39" name="Group 1058">
              <a:extLst>
                <a:ext uri="{FF2B5EF4-FFF2-40B4-BE49-F238E27FC236}">
                  <a16:creationId xmlns:a16="http://schemas.microsoft.com/office/drawing/2014/main" id="{38E6DCA3-8F8E-4F4B-302B-08F7A86CF18A}"/>
                </a:ext>
              </a:extLst>
            </p:cNvPr>
            <p:cNvGrpSpPr>
              <a:grpSpLocks/>
            </p:cNvGrpSpPr>
            <p:nvPr/>
          </p:nvGrpSpPr>
          <p:grpSpPr bwMode="auto">
            <a:xfrm>
              <a:off x="3696" y="1296"/>
              <a:ext cx="1803" cy="2488"/>
              <a:chOff x="3696" y="1296"/>
              <a:chExt cx="1803" cy="2488"/>
            </a:xfrm>
          </p:grpSpPr>
          <p:sp>
            <p:nvSpPr>
              <p:cNvPr id="42040" name="Freeform 1059">
                <a:extLst>
                  <a:ext uri="{FF2B5EF4-FFF2-40B4-BE49-F238E27FC236}">
                    <a16:creationId xmlns:a16="http://schemas.microsoft.com/office/drawing/2014/main" id="{406A10A8-FD21-ECD3-7C2F-D7EF54ECA988}"/>
                  </a:ext>
                </a:extLst>
              </p:cNvPr>
              <p:cNvSpPr>
                <a:spLocks/>
              </p:cNvSpPr>
              <p:nvPr/>
            </p:nvSpPr>
            <p:spPr bwMode="auto">
              <a:xfrm>
                <a:off x="4447" y="1452"/>
                <a:ext cx="336" cy="2332"/>
              </a:xfrm>
              <a:custGeom>
                <a:avLst/>
                <a:gdLst>
                  <a:gd name="T0" fmla="*/ 240 w 336"/>
                  <a:gd name="T1" fmla="*/ 0 h 2160"/>
                  <a:gd name="T2" fmla="*/ 96 w 336"/>
                  <a:gd name="T3" fmla="*/ 284 h 2160"/>
                  <a:gd name="T4" fmla="*/ 240 w 336"/>
                  <a:gd name="T5" fmla="*/ 478 h 2160"/>
                  <a:gd name="T6" fmla="*/ 96 w 336"/>
                  <a:gd name="T7" fmla="*/ 669 h 2160"/>
                  <a:gd name="T8" fmla="*/ 240 w 336"/>
                  <a:gd name="T9" fmla="*/ 859 h 2160"/>
                  <a:gd name="T10" fmla="*/ 96 w 336"/>
                  <a:gd name="T11" fmla="*/ 1053 h 2160"/>
                  <a:gd name="T12" fmla="*/ 240 w 336"/>
                  <a:gd name="T13" fmla="*/ 1246 h 2160"/>
                  <a:gd name="T14" fmla="*/ 96 w 336"/>
                  <a:gd name="T15" fmla="*/ 1435 h 2160"/>
                  <a:gd name="T16" fmla="*/ 288 w 336"/>
                  <a:gd name="T17" fmla="*/ 1818 h 2160"/>
                  <a:gd name="T18" fmla="*/ 48 w 336"/>
                  <a:gd name="T19" fmla="*/ 2104 h 2160"/>
                  <a:gd name="T20" fmla="*/ 288 w 336"/>
                  <a:gd name="T21" fmla="*/ 2390 h 2160"/>
                  <a:gd name="T22" fmla="*/ 48 w 336"/>
                  <a:gd name="T23" fmla="*/ 2680 h 2160"/>
                  <a:gd name="T24" fmla="*/ 288 w 336"/>
                  <a:gd name="T25" fmla="*/ 2966 h 2160"/>
                  <a:gd name="T26" fmla="*/ 48 w 336"/>
                  <a:gd name="T27" fmla="*/ 3157 h 2160"/>
                  <a:gd name="T28" fmla="*/ 336 w 336"/>
                  <a:gd name="T29" fmla="*/ 3444 h 2160"/>
                  <a:gd name="T30" fmla="*/ 0 w 336"/>
                  <a:gd name="T31" fmla="*/ 3732 h 2160"/>
                  <a:gd name="T32" fmla="*/ 336 w 336"/>
                  <a:gd name="T33" fmla="*/ 4016 h 2160"/>
                  <a:gd name="T34" fmla="*/ 0 w 336"/>
                  <a:gd name="T35" fmla="*/ 4306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2160">
                    <a:moveTo>
                      <a:pt x="240" y="0"/>
                    </a:moveTo>
                    <a:lnTo>
                      <a:pt x="96" y="144"/>
                    </a:lnTo>
                    <a:lnTo>
                      <a:pt x="240" y="240"/>
                    </a:lnTo>
                    <a:lnTo>
                      <a:pt x="96" y="336"/>
                    </a:lnTo>
                    <a:lnTo>
                      <a:pt x="240" y="432"/>
                    </a:lnTo>
                    <a:lnTo>
                      <a:pt x="96" y="528"/>
                    </a:lnTo>
                    <a:lnTo>
                      <a:pt x="240" y="624"/>
                    </a:lnTo>
                    <a:lnTo>
                      <a:pt x="96" y="720"/>
                    </a:lnTo>
                    <a:lnTo>
                      <a:pt x="288" y="912"/>
                    </a:lnTo>
                    <a:lnTo>
                      <a:pt x="48" y="1056"/>
                    </a:lnTo>
                    <a:lnTo>
                      <a:pt x="288" y="1200"/>
                    </a:lnTo>
                    <a:lnTo>
                      <a:pt x="48" y="1344"/>
                    </a:lnTo>
                    <a:lnTo>
                      <a:pt x="288" y="1488"/>
                    </a:lnTo>
                    <a:lnTo>
                      <a:pt x="48" y="1584"/>
                    </a:lnTo>
                    <a:lnTo>
                      <a:pt x="336" y="1728"/>
                    </a:lnTo>
                    <a:lnTo>
                      <a:pt x="0" y="1872"/>
                    </a:lnTo>
                    <a:lnTo>
                      <a:pt x="336" y="2016"/>
                    </a:lnTo>
                    <a:lnTo>
                      <a:pt x="0" y="216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41" name="Line 1060">
                <a:extLst>
                  <a:ext uri="{FF2B5EF4-FFF2-40B4-BE49-F238E27FC236}">
                    <a16:creationId xmlns:a16="http://schemas.microsoft.com/office/drawing/2014/main" id="{8017F5F9-E637-9B80-2933-BA69C55F0A87}"/>
                  </a:ext>
                </a:extLst>
              </p:cNvPr>
              <p:cNvSpPr>
                <a:spLocks noChangeShapeType="1"/>
              </p:cNvSpPr>
              <p:nvPr/>
            </p:nvSpPr>
            <p:spPr bwMode="auto">
              <a:xfrm>
                <a:off x="4543" y="1296"/>
                <a:ext cx="144"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42" name="Line 1061">
                <a:extLst>
                  <a:ext uri="{FF2B5EF4-FFF2-40B4-BE49-F238E27FC236}">
                    <a16:creationId xmlns:a16="http://schemas.microsoft.com/office/drawing/2014/main" id="{13E5F14E-459D-A5C2-694A-1C03B23D6682}"/>
                  </a:ext>
                </a:extLst>
              </p:cNvPr>
              <p:cNvSpPr>
                <a:spLocks noChangeShapeType="1"/>
              </p:cNvSpPr>
              <p:nvPr/>
            </p:nvSpPr>
            <p:spPr bwMode="auto">
              <a:xfrm flipH="1">
                <a:off x="4543" y="1296"/>
                <a:ext cx="144" cy="15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43" name="Freeform 1062">
                <a:extLst>
                  <a:ext uri="{FF2B5EF4-FFF2-40B4-BE49-F238E27FC236}">
                    <a16:creationId xmlns:a16="http://schemas.microsoft.com/office/drawing/2014/main" id="{9F04F2CD-79A2-2131-F870-A513B2AEE86A}"/>
                  </a:ext>
                </a:extLst>
              </p:cNvPr>
              <p:cNvSpPr>
                <a:spLocks/>
              </p:cNvSpPr>
              <p:nvPr/>
            </p:nvSpPr>
            <p:spPr bwMode="auto">
              <a:xfrm flipH="1">
                <a:off x="4465" y="1445"/>
                <a:ext cx="336" cy="2333"/>
              </a:xfrm>
              <a:custGeom>
                <a:avLst/>
                <a:gdLst>
                  <a:gd name="T0" fmla="*/ 240 w 336"/>
                  <a:gd name="T1" fmla="*/ 0 h 2160"/>
                  <a:gd name="T2" fmla="*/ 96 w 336"/>
                  <a:gd name="T3" fmla="*/ 287 h 2160"/>
                  <a:gd name="T4" fmla="*/ 240 w 336"/>
                  <a:gd name="T5" fmla="*/ 478 h 2160"/>
                  <a:gd name="T6" fmla="*/ 96 w 336"/>
                  <a:gd name="T7" fmla="*/ 673 h 2160"/>
                  <a:gd name="T8" fmla="*/ 240 w 336"/>
                  <a:gd name="T9" fmla="*/ 864 h 2160"/>
                  <a:gd name="T10" fmla="*/ 96 w 336"/>
                  <a:gd name="T11" fmla="*/ 1055 h 2160"/>
                  <a:gd name="T12" fmla="*/ 240 w 336"/>
                  <a:gd name="T13" fmla="*/ 1248 h 2160"/>
                  <a:gd name="T14" fmla="*/ 96 w 336"/>
                  <a:gd name="T15" fmla="*/ 1441 h 2160"/>
                  <a:gd name="T16" fmla="*/ 288 w 336"/>
                  <a:gd name="T17" fmla="*/ 1823 h 2160"/>
                  <a:gd name="T18" fmla="*/ 48 w 336"/>
                  <a:gd name="T19" fmla="*/ 2113 h 2160"/>
                  <a:gd name="T20" fmla="*/ 288 w 336"/>
                  <a:gd name="T21" fmla="*/ 2401 h 2160"/>
                  <a:gd name="T22" fmla="*/ 48 w 336"/>
                  <a:gd name="T23" fmla="*/ 2691 h 2160"/>
                  <a:gd name="T24" fmla="*/ 288 w 336"/>
                  <a:gd name="T25" fmla="*/ 2976 h 2160"/>
                  <a:gd name="T26" fmla="*/ 48 w 336"/>
                  <a:gd name="T27" fmla="*/ 3171 h 2160"/>
                  <a:gd name="T28" fmla="*/ 336 w 336"/>
                  <a:gd name="T29" fmla="*/ 3454 h 2160"/>
                  <a:gd name="T30" fmla="*/ 0 w 336"/>
                  <a:gd name="T31" fmla="*/ 3745 h 2160"/>
                  <a:gd name="T32" fmla="*/ 336 w 336"/>
                  <a:gd name="T33" fmla="*/ 4031 h 2160"/>
                  <a:gd name="T34" fmla="*/ 0 w 336"/>
                  <a:gd name="T35" fmla="*/ 4321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2160">
                    <a:moveTo>
                      <a:pt x="240" y="0"/>
                    </a:moveTo>
                    <a:lnTo>
                      <a:pt x="96" y="144"/>
                    </a:lnTo>
                    <a:lnTo>
                      <a:pt x="240" y="240"/>
                    </a:lnTo>
                    <a:lnTo>
                      <a:pt x="96" y="336"/>
                    </a:lnTo>
                    <a:lnTo>
                      <a:pt x="240" y="432"/>
                    </a:lnTo>
                    <a:lnTo>
                      <a:pt x="96" y="528"/>
                    </a:lnTo>
                    <a:lnTo>
                      <a:pt x="240" y="624"/>
                    </a:lnTo>
                    <a:lnTo>
                      <a:pt x="96" y="720"/>
                    </a:lnTo>
                    <a:lnTo>
                      <a:pt x="288" y="912"/>
                    </a:lnTo>
                    <a:lnTo>
                      <a:pt x="48" y="1056"/>
                    </a:lnTo>
                    <a:lnTo>
                      <a:pt x="288" y="1200"/>
                    </a:lnTo>
                    <a:lnTo>
                      <a:pt x="48" y="1344"/>
                    </a:lnTo>
                    <a:lnTo>
                      <a:pt x="288" y="1488"/>
                    </a:lnTo>
                    <a:lnTo>
                      <a:pt x="48" y="1584"/>
                    </a:lnTo>
                    <a:lnTo>
                      <a:pt x="336" y="1728"/>
                    </a:lnTo>
                    <a:lnTo>
                      <a:pt x="0" y="1872"/>
                    </a:lnTo>
                    <a:lnTo>
                      <a:pt x="336" y="2016"/>
                    </a:lnTo>
                    <a:lnTo>
                      <a:pt x="0" y="2160"/>
                    </a:ln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44" name="Freeform 1063">
                <a:extLst>
                  <a:ext uri="{FF2B5EF4-FFF2-40B4-BE49-F238E27FC236}">
                    <a16:creationId xmlns:a16="http://schemas.microsoft.com/office/drawing/2014/main" id="{436667F3-A57A-3968-66AC-D9360495FAFA}"/>
                  </a:ext>
                </a:extLst>
              </p:cNvPr>
              <p:cNvSpPr>
                <a:spLocks/>
              </p:cNvSpPr>
              <p:nvPr/>
            </p:nvSpPr>
            <p:spPr bwMode="auto">
              <a:xfrm>
                <a:off x="4009" y="2035"/>
                <a:ext cx="540" cy="207"/>
              </a:xfrm>
              <a:custGeom>
                <a:avLst/>
                <a:gdLst>
                  <a:gd name="T0" fmla="*/ 540 w 540"/>
                  <a:gd name="T1" fmla="*/ 0 h 192"/>
                  <a:gd name="T2" fmla="*/ 384 w 540"/>
                  <a:gd name="T3" fmla="*/ 368 h 192"/>
                  <a:gd name="T4" fmla="*/ 324 w 540"/>
                  <a:gd name="T5" fmla="*/ 259 h 192"/>
                  <a:gd name="T6" fmla="*/ 312 w 540"/>
                  <a:gd name="T7" fmla="*/ 224 h 192"/>
                  <a:gd name="T8" fmla="*/ 276 w 540"/>
                  <a:gd name="T9" fmla="*/ 178 h 192"/>
                  <a:gd name="T10" fmla="*/ 264 w 540"/>
                  <a:gd name="T11" fmla="*/ 143 h 192"/>
                  <a:gd name="T12" fmla="*/ 240 w 540"/>
                  <a:gd name="T13" fmla="*/ 154 h 192"/>
                  <a:gd name="T14" fmla="*/ 132 w 540"/>
                  <a:gd name="T15" fmla="*/ 306 h 192"/>
                  <a:gd name="T16" fmla="*/ 96 w 540"/>
                  <a:gd name="T17" fmla="*/ 354 h 192"/>
                  <a:gd name="T18" fmla="*/ 78 w 540"/>
                  <a:gd name="T19" fmla="*/ 377 h 192"/>
                  <a:gd name="T20" fmla="*/ 36 w 540"/>
                  <a:gd name="T21" fmla="*/ 306 h 192"/>
                  <a:gd name="T22" fmla="*/ 0 w 540"/>
                  <a:gd name="T23" fmla="*/ 237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0" h="192">
                    <a:moveTo>
                      <a:pt x="540" y="0"/>
                    </a:moveTo>
                    <a:cubicBezTo>
                      <a:pt x="503" y="74"/>
                      <a:pt x="429" y="118"/>
                      <a:pt x="384" y="186"/>
                    </a:cubicBezTo>
                    <a:cubicBezTo>
                      <a:pt x="356" y="177"/>
                      <a:pt x="349" y="149"/>
                      <a:pt x="324" y="132"/>
                    </a:cubicBezTo>
                    <a:cubicBezTo>
                      <a:pt x="320" y="126"/>
                      <a:pt x="317" y="119"/>
                      <a:pt x="312" y="114"/>
                    </a:cubicBezTo>
                    <a:cubicBezTo>
                      <a:pt x="301" y="105"/>
                      <a:pt x="276" y="90"/>
                      <a:pt x="276" y="90"/>
                    </a:cubicBezTo>
                    <a:cubicBezTo>
                      <a:pt x="272" y="84"/>
                      <a:pt x="271" y="74"/>
                      <a:pt x="264" y="72"/>
                    </a:cubicBezTo>
                    <a:cubicBezTo>
                      <a:pt x="256" y="69"/>
                      <a:pt x="247" y="74"/>
                      <a:pt x="240" y="78"/>
                    </a:cubicBezTo>
                    <a:cubicBezTo>
                      <a:pt x="200" y="98"/>
                      <a:pt x="169" y="132"/>
                      <a:pt x="132" y="156"/>
                    </a:cubicBezTo>
                    <a:cubicBezTo>
                      <a:pt x="120" y="164"/>
                      <a:pt x="108" y="172"/>
                      <a:pt x="96" y="180"/>
                    </a:cubicBezTo>
                    <a:cubicBezTo>
                      <a:pt x="90" y="184"/>
                      <a:pt x="78" y="192"/>
                      <a:pt x="78" y="192"/>
                    </a:cubicBezTo>
                    <a:cubicBezTo>
                      <a:pt x="53" y="184"/>
                      <a:pt x="58" y="171"/>
                      <a:pt x="36" y="156"/>
                    </a:cubicBezTo>
                    <a:cubicBezTo>
                      <a:pt x="18" y="130"/>
                      <a:pt x="11" y="143"/>
                      <a:pt x="0" y="120"/>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45" name="Freeform 1064">
                <a:extLst>
                  <a:ext uri="{FF2B5EF4-FFF2-40B4-BE49-F238E27FC236}">
                    <a16:creationId xmlns:a16="http://schemas.microsoft.com/office/drawing/2014/main" id="{A0A36931-7600-A727-B2BA-5E5173EF867C}"/>
                  </a:ext>
                </a:extLst>
              </p:cNvPr>
              <p:cNvSpPr>
                <a:spLocks/>
              </p:cNvSpPr>
              <p:nvPr/>
            </p:nvSpPr>
            <p:spPr bwMode="auto">
              <a:xfrm>
                <a:off x="4708" y="2041"/>
                <a:ext cx="486" cy="210"/>
              </a:xfrm>
              <a:custGeom>
                <a:avLst/>
                <a:gdLst>
                  <a:gd name="T0" fmla="*/ 0 w 486"/>
                  <a:gd name="T1" fmla="*/ 0 h 194"/>
                  <a:gd name="T2" fmla="*/ 54 w 486"/>
                  <a:gd name="T3" fmla="*/ 129 h 194"/>
                  <a:gd name="T4" fmla="*/ 102 w 486"/>
                  <a:gd name="T5" fmla="*/ 251 h 194"/>
                  <a:gd name="T6" fmla="*/ 126 w 486"/>
                  <a:gd name="T7" fmla="*/ 294 h 194"/>
                  <a:gd name="T8" fmla="*/ 150 w 486"/>
                  <a:gd name="T9" fmla="*/ 329 h 194"/>
                  <a:gd name="T10" fmla="*/ 192 w 486"/>
                  <a:gd name="T11" fmla="*/ 289 h 194"/>
                  <a:gd name="T12" fmla="*/ 204 w 486"/>
                  <a:gd name="T13" fmla="*/ 251 h 194"/>
                  <a:gd name="T14" fmla="*/ 222 w 486"/>
                  <a:gd name="T15" fmla="*/ 228 h 194"/>
                  <a:gd name="T16" fmla="*/ 243 w 486"/>
                  <a:gd name="T17" fmla="*/ 179 h 194"/>
                  <a:gd name="T18" fmla="*/ 261 w 486"/>
                  <a:gd name="T19" fmla="*/ 129 h 194"/>
                  <a:gd name="T20" fmla="*/ 294 w 486"/>
                  <a:gd name="T21" fmla="*/ 166 h 194"/>
                  <a:gd name="T22" fmla="*/ 324 w 486"/>
                  <a:gd name="T23" fmla="*/ 214 h 194"/>
                  <a:gd name="T24" fmla="*/ 366 w 486"/>
                  <a:gd name="T25" fmla="*/ 294 h 194"/>
                  <a:gd name="T26" fmla="*/ 384 w 486"/>
                  <a:gd name="T27" fmla="*/ 318 h 194"/>
                  <a:gd name="T28" fmla="*/ 390 w 486"/>
                  <a:gd name="T29" fmla="*/ 338 h 194"/>
                  <a:gd name="T30" fmla="*/ 408 w 486"/>
                  <a:gd name="T31" fmla="*/ 347 h 194"/>
                  <a:gd name="T32" fmla="*/ 438 w 486"/>
                  <a:gd name="T33" fmla="*/ 313 h 194"/>
                  <a:gd name="T34" fmla="*/ 462 w 486"/>
                  <a:gd name="T35" fmla="*/ 271 h 194"/>
                  <a:gd name="T36" fmla="*/ 471 w 486"/>
                  <a:gd name="T37" fmla="*/ 255 h 194"/>
                  <a:gd name="T38" fmla="*/ 477 w 486"/>
                  <a:gd name="T39" fmla="*/ 237 h 194"/>
                  <a:gd name="T40" fmla="*/ 486 w 486"/>
                  <a:gd name="T41" fmla="*/ 232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6" h="194">
                    <a:moveTo>
                      <a:pt x="0" y="0"/>
                    </a:moveTo>
                    <a:cubicBezTo>
                      <a:pt x="20" y="20"/>
                      <a:pt x="34" y="43"/>
                      <a:pt x="54" y="63"/>
                    </a:cubicBezTo>
                    <a:cubicBezTo>
                      <a:pt x="61" y="84"/>
                      <a:pt x="83" y="110"/>
                      <a:pt x="102" y="123"/>
                    </a:cubicBezTo>
                    <a:cubicBezTo>
                      <a:pt x="108" y="132"/>
                      <a:pt x="126" y="144"/>
                      <a:pt x="126" y="144"/>
                    </a:cubicBezTo>
                    <a:cubicBezTo>
                      <a:pt x="133" y="155"/>
                      <a:pt x="139" y="155"/>
                      <a:pt x="150" y="162"/>
                    </a:cubicBezTo>
                    <a:cubicBezTo>
                      <a:pt x="172" y="194"/>
                      <a:pt x="170" y="156"/>
                      <a:pt x="192" y="141"/>
                    </a:cubicBezTo>
                    <a:cubicBezTo>
                      <a:pt x="196" y="135"/>
                      <a:pt x="200" y="129"/>
                      <a:pt x="204" y="123"/>
                    </a:cubicBezTo>
                    <a:cubicBezTo>
                      <a:pt x="208" y="117"/>
                      <a:pt x="222" y="111"/>
                      <a:pt x="222" y="111"/>
                    </a:cubicBezTo>
                    <a:cubicBezTo>
                      <a:pt x="236" y="90"/>
                      <a:pt x="228" y="97"/>
                      <a:pt x="243" y="87"/>
                    </a:cubicBezTo>
                    <a:cubicBezTo>
                      <a:pt x="250" y="77"/>
                      <a:pt x="257" y="74"/>
                      <a:pt x="261" y="63"/>
                    </a:cubicBezTo>
                    <a:cubicBezTo>
                      <a:pt x="285" y="71"/>
                      <a:pt x="276" y="75"/>
                      <a:pt x="294" y="81"/>
                    </a:cubicBezTo>
                    <a:cubicBezTo>
                      <a:pt x="300" y="91"/>
                      <a:pt x="313" y="101"/>
                      <a:pt x="324" y="105"/>
                    </a:cubicBezTo>
                    <a:cubicBezTo>
                      <a:pt x="334" y="120"/>
                      <a:pt x="352" y="133"/>
                      <a:pt x="366" y="144"/>
                    </a:cubicBezTo>
                    <a:cubicBezTo>
                      <a:pt x="372" y="148"/>
                      <a:pt x="384" y="156"/>
                      <a:pt x="384" y="156"/>
                    </a:cubicBezTo>
                    <a:cubicBezTo>
                      <a:pt x="386" y="159"/>
                      <a:pt x="387" y="163"/>
                      <a:pt x="390" y="165"/>
                    </a:cubicBezTo>
                    <a:cubicBezTo>
                      <a:pt x="395" y="168"/>
                      <a:pt x="408" y="171"/>
                      <a:pt x="408" y="171"/>
                    </a:cubicBezTo>
                    <a:cubicBezTo>
                      <a:pt x="418" y="166"/>
                      <a:pt x="438" y="153"/>
                      <a:pt x="438" y="153"/>
                    </a:cubicBezTo>
                    <a:cubicBezTo>
                      <a:pt x="448" y="138"/>
                      <a:pt x="441" y="146"/>
                      <a:pt x="462" y="132"/>
                    </a:cubicBezTo>
                    <a:cubicBezTo>
                      <a:pt x="465" y="130"/>
                      <a:pt x="471" y="126"/>
                      <a:pt x="471" y="126"/>
                    </a:cubicBezTo>
                    <a:cubicBezTo>
                      <a:pt x="473" y="123"/>
                      <a:pt x="474" y="119"/>
                      <a:pt x="477" y="117"/>
                    </a:cubicBezTo>
                    <a:cubicBezTo>
                      <a:pt x="479" y="115"/>
                      <a:pt x="486" y="114"/>
                      <a:pt x="486" y="114"/>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42046" name="Group 1065">
                <a:extLst>
                  <a:ext uri="{FF2B5EF4-FFF2-40B4-BE49-F238E27FC236}">
                    <a16:creationId xmlns:a16="http://schemas.microsoft.com/office/drawing/2014/main" id="{35F8D597-581F-F676-0F23-18CA8AE8AE86}"/>
                  </a:ext>
                </a:extLst>
              </p:cNvPr>
              <p:cNvGrpSpPr>
                <a:grpSpLocks/>
              </p:cNvGrpSpPr>
              <p:nvPr/>
            </p:nvGrpSpPr>
            <p:grpSpPr bwMode="auto">
              <a:xfrm>
                <a:off x="3696" y="2241"/>
                <a:ext cx="92" cy="350"/>
                <a:chOff x="3888" y="2568"/>
                <a:chExt cx="132" cy="369"/>
              </a:xfrm>
            </p:grpSpPr>
            <p:grpSp>
              <p:nvGrpSpPr>
                <p:cNvPr id="42532" name="Group 1066">
                  <a:extLst>
                    <a:ext uri="{FF2B5EF4-FFF2-40B4-BE49-F238E27FC236}">
                      <a16:creationId xmlns:a16="http://schemas.microsoft.com/office/drawing/2014/main" id="{B9B01943-AC27-783B-C4FF-4BB109DF31FB}"/>
                    </a:ext>
                  </a:extLst>
                </p:cNvPr>
                <p:cNvGrpSpPr>
                  <a:grpSpLocks/>
                </p:cNvGrpSpPr>
                <p:nvPr/>
              </p:nvGrpSpPr>
              <p:grpSpPr bwMode="auto">
                <a:xfrm>
                  <a:off x="3888" y="2604"/>
                  <a:ext cx="48" cy="333"/>
                  <a:chOff x="1104" y="1056"/>
                  <a:chExt cx="162" cy="1053"/>
                </a:xfrm>
              </p:grpSpPr>
              <p:grpSp>
                <p:nvGrpSpPr>
                  <p:cNvPr id="42582" name="Group 1067">
                    <a:extLst>
                      <a:ext uri="{FF2B5EF4-FFF2-40B4-BE49-F238E27FC236}">
                        <a16:creationId xmlns:a16="http://schemas.microsoft.com/office/drawing/2014/main" id="{B7906B86-258B-6FCD-0D11-F554E0C7B54C}"/>
                      </a:ext>
                    </a:extLst>
                  </p:cNvPr>
                  <p:cNvGrpSpPr>
                    <a:grpSpLocks/>
                  </p:cNvGrpSpPr>
                  <p:nvPr/>
                </p:nvGrpSpPr>
                <p:grpSpPr bwMode="auto">
                  <a:xfrm>
                    <a:off x="1104" y="1056"/>
                    <a:ext cx="162" cy="543"/>
                    <a:chOff x="1104" y="1056"/>
                    <a:chExt cx="162" cy="543"/>
                  </a:xfrm>
                </p:grpSpPr>
                <p:grpSp>
                  <p:nvGrpSpPr>
                    <p:cNvPr id="42606" name="Group 1068">
                      <a:extLst>
                        <a:ext uri="{FF2B5EF4-FFF2-40B4-BE49-F238E27FC236}">
                          <a16:creationId xmlns:a16="http://schemas.microsoft.com/office/drawing/2014/main" id="{BD4F20F5-1D45-6594-AEB9-8DD2BA3D7833}"/>
                        </a:ext>
                      </a:extLst>
                    </p:cNvPr>
                    <p:cNvGrpSpPr>
                      <a:grpSpLocks/>
                    </p:cNvGrpSpPr>
                    <p:nvPr/>
                  </p:nvGrpSpPr>
                  <p:grpSpPr bwMode="auto">
                    <a:xfrm>
                      <a:off x="1104" y="1056"/>
                      <a:ext cx="162" cy="288"/>
                      <a:chOff x="1104" y="1056"/>
                      <a:chExt cx="162" cy="288"/>
                    </a:xfrm>
                  </p:grpSpPr>
                  <p:grpSp>
                    <p:nvGrpSpPr>
                      <p:cNvPr id="42618" name="Group 1069">
                        <a:extLst>
                          <a:ext uri="{FF2B5EF4-FFF2-40B4-BE49-F238E27FC236}">
                            <a16:creationId xmlns:a16="http://schemas.microsoft.com/office/drawing/2014/main" id="{9D43657F-B7FF-D1B4-C99B-2CF8C639AFFA}"/>
                          </a:ext>
                        </a:extLst>
                      </p:cNvPr>
                      <p:cNvGrpSpPr>
                        <a:grpSpLocks/>
                      </p:cNvGrpSpPr>
                      <p:nvPr/>
                    </p:nvGrpSpPr>
                    <p:grpSpPr bwMode="auto">
                      <a:xfrm>
                        <a:off x="1104" y="1056"/>
                        <a:ext cx="162" cy="162"/>
                        <a:chOff x="2784" y="1584"/>
                        <a:chExt cx="192" cy="204"/>
                      </a:xfrm>
                    </p:grpSpPr>
                    <p:sp>
                      <p:nvSpPr>
                        <p:cNvPr id="42624" name="AutoShape 1070">
                          <a:extLst>
                            <a:ext uri="{FF2B5EF4-FFF2-40B4-BE49-F238E27FC236}">
                              <a16:creationId xmlns:a16="http://schemas.microsoft.com/office/drawing/2014/main" id="{10BBEC22-B9B3-218C-84CE-C34FF9FE338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5" name="Oval 1071">
                          <a:extLst>
                            <a:ext uri="{FF2B5EF4-FFF2-40B4-BE49-F238E27FC236}">
                              <a16:creationId xmlns:a16="http://schemas.microsoft.com/office/drawing/2014/main" id="{A9D08FFA-8E24-0DAA-F54B-8DAB914F1FD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6" name="Oval 1072">
                          <a:extLst>
                            <a:ext uri="{FF2B5EF4-FFF2-40B4-BE49-F238E27FC236}">
                              <a16:creationId xmlns:a16="http://schemas.microsoft.com/office/drawing/2014/main" id="{0E8B2D90-F798-4ACD-2FDE-C802DE4D61D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7" name="Oval 1073">
                          <a:extLst>
                            <a:ext uri="{FF2B5EF4-FFF2-40B4-BE49-F238E27FC236}">
                              <a16:creationId xmlns:a16="http://schemas.microsoft.com/office/drawing/2014/main" id="{968A6E8E-FE70-AF60-733C-404CC9B170C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619" name="Group 1074">
                        <a:extLst>
                          <a:ext uri="{FF2B5EF4-FFF2-40B4-BE49-F238E27FC236}">
                            <a16:creationId xmlns:a16="http://schemas.microsoft.com/office/drawing/2014/main" id="{82292499-AE33-1916-B9C8-A7C2A952B8CA}"/>
                          </a:ext>
                        </a:extLst>
                      </p:cNvPr>
                      <p:cNvGrpSpPr>
                        <a:grpSpLocks/>
                      </p:cNvGrpSpPr>
                      <p:nvPr/>
                    </p:nvGrpSpPr>
                    <p:grpSpPr bwMode="auto">
                      <a:xfrm>
                        <a:off x="1104" y="1182"/>
                        <a:ext cx="162" cy="162"/>
                        <a:chOff x="2784" y="1584"/>
                        <a:chExt cx="192" cy="204"/>
                      </a:xfrm>
                    </p:grpSpPr>
                    <p:sp>
                      <p:nvSpPr>
                        <p:cNvPr id="42620" name="AutoShape 1075">
                          <a:extLst>
                            <a:ext uri="{FF2B5EF4-FFF2-40B4-BE49-F238E27FC236}">
                              <a16:creationId xmlns:a16="http://schemas.microsoft.com/office/drawing/2014/main" id="{DB028F5D-669C-E48E-4AC4-DF3E2CD94C6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1" name="Oval 1076">
                          <a:extLst>
                            <a:ext uri="{FF2B5EF4-FFF2-40B4-BE49-F238E27FC236}">
                              <a16:creationId xmlns:a16="http://schemas.microsoft.com/office/drawing/2014/main" id="{EF125859-8526-A455-C1F1-04C2B44152C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2" name="Oval 1077">
                          <a:extLst>
                            <a:ext uri="{FF2B5EF4-FFF2-40B4-BE49-F238E27FC236}">
                              <a16:creationId xmlns:a16="http://schemas.microsoft.com/office/drawing/2014/main" id="{490B8A26-2801-E81E-320A-099D045C617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23" name="Oval 1078">
                          <a:extLst>
                            <a:ext uri="{FF2B5EF4-FFF2-40B4-BE49-F238E27FC236}">
                              <a16:creationId xmlns:a16="http://schemas.microsoft.com/office/drawing/2014/main" id="{CF97CD8D-E8FC-AD11-9AEC-1F12DBF9B24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607" name="Group 1079">
                      <a:extLst>
                        <a:ext uri="{FF2B5EF4-FFF2-40B4-BE49-F238E27FC236}">
                          <a16:creationId xmlns:a16="http://schemas.microsoft.com/office/drawing/2014/main" id="{7EFFAAF2-B506-8084-1ED3-8A106B4806AB}"/>
                        </a:ext>
                      </a:extLst>
                    </p:cNvPr>
                    <p:cNvGrpSpPr>
                      <a:grpSpLocks/>
                    </p:cNvGrpSpPr>
                    <p:nvPr/>
                  </p:nvGrpSpPr>
                  <p:grpSpPr bwMode="auto">
                    <a:xfrm>
                      <a:off x="1104" y="1311"/>
                      <a:ext cx="162" cy="288"/>
                      <a:chOff x="1104" y="1056"/>
                      <a:chExt cx="162" cy="288"/>
                    </a:xfrm>
                  </p:grpSpPr>
                  <p:grpSp>
                    <p:nvGrpSpPr>
                      <p:cNvPr id="42608" name="Group 1080">
                        <a:extLst>
                          <a:ext uri="{FF2B5EF4-FFF2-40B4-BE49-F238E27FC236}">
                            <a16:creationId xmlns:a16="http://schemas.microsoft.com/office/drawing/2014/main" id="{8A517D9C-3FD9-83C4-2F91-4FBD59B60238}"/>
                          </a:ext>
                        </a:extLst>
                      </p:cNvPr>
                      <p:cNvGrpSpPr>
                        <a:grpSpLocks/>
                      </p:cNvGrpSpPr>
                      <p:nvPr/>
                    </p:nvGrpSpPr>
                    <p:grpSpPr bwMode="auto">
                      <a:xfrm>
                        <a:off x="1104" y="1056"/>
                        <a:ext cx="162" cy="162"/>
                        <a:chOff x="2784" y="1584"/>
                        <a:chExt cx="192" cy="204"/>
                      </a:xfrm>
                    </p:grpSpPr>
                    <p:sp>
                      <p:nvSpPr>
                        <p:cNvPr id="42614" name="AutoShape 1081">
                          <a:extLst>
                            <a:ext uri="{FF2B5EF4-FFF2-40B4-BE49-F238E27FC236}">
                              <a16:creationId xmlns:a16="http://schemas.microsoft.com/office/drawing/2014/main" id="{C1B9B473-F67D-5F22-DA6C-0C67438EDF7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5" name="Oval 1082">
                          <a:extLst>
                            <a:ext uri="{FF2B5EF4-FFF2-40B4-BE49-F238E27FC236}">
                              <a16:creationId xmlns:a16="http://schemas.microsoft.com/office/drawing/2014/main" id="{E994D1A2-B21D-5410-D2BE-386ED6729AC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6" name="Oval 1083">
                          <a:extLst>
                            <a:ext uri="{FF2B5EF4-FFF2-40B4-BE49-F238E27FC236}">
                              <a16:creationId xmlns:a16="http://schemas.microsoft.com/office/drawing/2014/main" id="{858B86CE-ADF5-2DAD-6E29-3A1FC7D66F3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7" name="Oval 1084">
                          <a:extLst>
                            <a:ext uri="{FF2B5EF4-FFF2-40B4-BE49-F238E27FC236}">
                              <a16:creationId xmlns:a16="http://schemas.microsoft.com/office/drawing/2014/main" id="{1D44A5CC-F0E3-8B1D-076A-23D53C150AD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609" name="Group 1085">
                        <a:extLst>
                          <a:ext uri="{FF2B5EF4-FFF2-40B4-BE49-F238E27FC236}">
                            <a16:creationId xmlns:a16="http://schemas.microsoft.com/office/drawing/2014/main" id="{035661DD-A15C-9C79-C1AE-75BB15AB6965}"/>
                          </a:ext>
                        </a:extLst>
                      </p:cNvPr>
                      <p:cNvGrpSpPr>
                        <a:grpSpLocks/>
                      </p:cNvGrpSpPr>
                      <p:nvPr/>
                    </p:nvGrpSpPr>
                    <p:grpSpPr bwMode="auto">
                      <a:xfrm>
                        <a:off x="1104" y="1182"/>
                        <a:ext cx="162" cy="162"/>
                        <a:chOff x="2784" y="1584"/>
                        <a:chExt cx="192" cy="204"/>
                      </a:xfrm>
                    </p:grpSpPr>
                    <p:sp>
                      <p:nvSpPr>
                        <p:cNvPr id="42610" name="AutoShape 1086">
                          <a:extLst>
                            <a:ext uri="{FF2B5EF4-FFF2-40B4-BE49-F238E27FC236}">
                              <a16:creationId xmlns:a16="http://schemas.microsoft.com/office/drawing/2014/main" id="{D3DADE9B-7DE0-FF6B-8B5D-99D97A310B3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1" name="Oval 1087">
                          <a:extLst>
                            <a:ext uri="{FF2B5EF4-FFF2-40B4-BE49-F238E27FC236}">
                              <a16:creationId xmlns:a16="http://schemas.microsoft.com/office/drawing/2014/main" id="{D4F083FB-BC0E-7A08-8050-FCDC6630395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2" name="Oval 1088">
                          <a:extLst>
                            <a:ext uri="{FF2B5EF4-FFF2-40B4-BE49-F238E27FC236}">
                              <a16:creationId xmlns:a16="http://schemas.microsoft.com/office/drawing/2014/main" id="{7CFC1B69-3C05-2E7D-3594-3B0C017F7D7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13" name="Oval 1089">
                          <a:extLst>
                            <a:ext uri="{FF2B5EF4-FFF2-40B4-BE49-F238E27FC236}">
                              <a16:creationId xmlns:a16="http://schemas.microsoft.com/office/drawing/2014/main" id="{C448DC5A-C83D-D5C4-B5BE-F60816D64BB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583" name="Group 1090">
                    <a:extLst>
                      <a:ext uri="{FF2B5EF4-FFF2-40B4-BE49-F238E27FC236}">
                        <a16:creationId xmlns:a16="http://schemas.microsoft.com/office/drawing/2014/main" id="{F2A7251E-D0DF-843D-AB5A-5659D8DB604F}"/>
                      </a:ext>
                    </a:extLst>
                  </p:cNvPr>
                  <p:cNvGrpSpPr>
                    <a:grpSpLocks/>
                  </p:cNvGrpSpPr>
                  <p:nvPr/>
                </p:nvGrpSpPr>
                <p:grpSpPr bwMode="auto">
                  <a:xfrm>
                    <a:off x="1104" y="1566"/>
                    <a:ext cx="162" cy="543"/>
                    <a:chOff x="1104" y="1056"/>
                    <a:chExt cx="162" cy="543"/>
                  </a:xfrm>
                </p:grpSpPr>
                <p:grpSp>
                  <p:nvGrpSpPr>
                    <p:cNvPr id="42584" name="Group 1091">
                      <a:extLst>
                        <a:ext uri="{FF2B5EF4-FFF2-40B4-BE49-F238E27FC236}">
                          <a16:creationId xmlns:a16="http://schemas.microsoft.com/office/drawing/2014/main" id="{19F40604-0A39-FD05-00C4-CEEB7F507C2D}"/>
                        </a:ext>
                      </a:extLst>
                    </p:cNvPr>
                    <p:cNvGrpSpPr>
                      <a:grpSpLocks/>
                    </p:cNvGrpSpPr>
                    <p:nvPr/>
                  </p:nvGrpSpPr>
                  <p:grpSpPr bwMode="auto">
                    <a:xfrm>
                      <a:off x="1104" y="1056"/>
                      <a:ext cx="162" cy="288"/>
                      <a:chOff x="1104" y="1056"/>
                      <a:chExt cx="162" cy="288"/>
                    </a:xfrm>
                  </p:grpSpPr>
                  <p:grpSp>
                    <p:nvGrpSpPr>
                      <p:cNvPr id="42596" name="Group 1092">
                        <a:extLst>
                          <a:ext uri="{FF2B5EF4-FFF2-40B4-BE49-F238E27FC236}">
                            <a16:creationId xmlns:a16="http://schemas.microsoft.com/office/drawing/2014/main" id="{8E6FCB97-5416-9857-CA1F-39CBC9CC2B82}"/>
                          </a:ext>
                        </a:extLst>
                      </p:cNvPr>
                      <p:cNvGrpSpPr>
                        <a:grpSpLocks/>
                      </p:cNvGrpSpPr>
                      <p:nvPr/>
                    </p:nvGrpSpPr>
                    <p:grpSpPr bwMode="auto">
                      <a:xfrm>
                        <a:off x="1104" y="1056"/>
                        <a:ext cx="162" cy="162"/>
                        <a:chOff x="2784" y="1584"/>
                        <a:chExt cx="192" cy="204"/>
                      </a:xfrm>
                    </p:grpSpPr>
                    <p:sp>
                      <p:nvSpPr>
                        <p:cNvPr id="42602" name="AutoShape 1093">
                          <a:extLst>
                            <a:ext uri="{FF2B5EF4-FFF2-40B4-BE49-F238E27FC236}">
                              <a16:creationId xmlns:a16="http://schemas.microsoft.com/office/drawing/2014/main" id="{AA3544E8-786B-B0E9-6265-85683A4556E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03" name="Oval 1094">
                          <a:extLst>
                            <a:ext uri="{FF2B5EF4-FFF2-40B4-BE49-F238E27FC236}">
                              <a16:creationId xmlns:a16="http://schemas.microsoft.com/office/drawing/2014/main" id="{FDBF5D43-C02E-A8CA-07FB-2BF53949B8A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04" name="Oval 1095">
                          <a:extLst>
                            <a:ext uri="{FF2B5EF4-FFF2-40B4-BE49-F238E27FC236}">
                              <a16:creationId xmlns:a16="http://schemas.microsoft.com/office/drawing/2014/main" id="{9CF6CC8C-726F-2676-D073-81F71203F82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05" name="Oval 1096">
                          <a:extLst>
                            <a:ext uri="{FF2B5EF4-FFF2-40B4-BE49-F238E27FC236}">
                              <a16:creationId xmlns:a16="http://schemas.microsoft.com/office/drawing/2014/main" id="{2C4D6A88-EB93-0061-81E6-E7755C7A11F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97" name="Group 1097">
                        <a:extLst>
                          <a:ext uri="{FF2B5EF4-FFF2-40B4-BE49-F238E27FC236}">
                            <a16:creationId xmlns:a16="http://schemas.microsoft.com/office/drawing/2014/main" id="{5016CCCD-DC86-5938-CAC1-3A2571884762}"/>
                          </a:ext>
                        </a:extLst>
                      </p:cNvPr>
                      <p:cNvGrpSpPr>
                        <a:grpSpLocks/>
                      </p:cNvGrpSpPr>
                      <p:nvPr/>
                    </p:nvGrpSpPr>
                    <p:grpSpPr bwMode="auto">
                      <a:xfrm>
                        <a:off x="1104" y="1182"/>
                        <a:ext cx="162" cy="162"/>
                        <a:chOff x="2784" y="1584"/>
                        <a:chExt cx="192" cy="204"/>
                      </a:xfrm>
                    </p:grpSpPr>
                    <p:sp>
                      <p:nvSpPr>
                        <p:cNvPr id="42598" name="AutoShape 1098">
                          <a:extLst>
                            <a:ext uri="{FF2B5EF4-FFF2-40B4-BE49-F238E27FC236}">
                              <a16:creationId xmlns:a16="http://schemas.microsoft.com/office/drawing/2014/main" id="{A5770AF8-3023-A5A4-FA5C-BC2B62A07CE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9" name="Oval 1099">
                          <a:extLst>
                            <a:ext uri="{FF2B5EF4-FFF2-40B4-BE49-F238E27FC236}">
                              <a16:creationId xmlns:a16="http://schemas.microsoft.com/office/drawing/2014/main" id="{B54BB06E-37F3-304C-7653-F426E4C3700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00" name="Oval 1100">
                          <a:extLst>
                            <a:ext uri="{FF2B5EF4-FFF2-40B4-BE49-F238E27FC236}">
                              <a16:creationId xmlns:a16="http://schemas.microsoft.com/office/drawing/2014/main" id="{05B0A4DF-7608-B50F-1849-E4ABF957EE0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601" name="Oval 1101">
                          <a:extLst>
                            <a:ext uri="{FF2B5EF4-FFF2-40B4-BE49-F238E27FC236}">
                              <a16:creationId xmlns:a16="http://schemas.microsoft.com/office/drawing/2014/main" id="{F6447D5C-BE24-42F2-7F7F-0A20DA5AFBA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585" name="Group 1102">
                      <a:extLst>
                        <a:ext uri="{FF2B5EF4-FFF2-40B4-BE49-F238E27FC236}">
                          <a16:creationId xmlns:a16="http://schemas.microsoft.com/office/drawing/2014/main" id="{64CDFDD9-6CDE-742F-E9ED-47061E1BD9AE}"/>
                        </a:ext>
                      </a:extLst>
                    </p:cNvPr>
                    <p:cNvGrpSpPr>
                      <a:grpSpLocks/>
                    </p:cNvGrpSpPr>
                    <p:nvPr/>
                  </p:nvGrpSpPr>
                  <p:grpSpPr bwMode="auto">
                    <a:xfrm>
                      <a:off x="1104" y="1311"/>
                      <a:ext cx="162" cy="288"/>
                      <a:chOff x="1104" y="1056"/>
                      <a:chExt cx="162" cy="288"/>
                    </a:xfrm>
                  </p:grpSpPr>
                  <p:grpSp>
                    <p:nvGrpSpPr>
                      <p:cNvPr id="42586" name="Group 1103">
                        <a:extLst>
                          <a:ext uri="{FF2B5EF4-FFF2-40B4-BE49-F238E27FC236}">
                            <a16:creationId xmlns:a16="http://schemas.microsoft.com/office/drawing/2014/main" id="{F5BBB1B1-0AD1-96F1-B333-979824B1DC5F}"/>
                          </a:ext>
                        </a:extLst>
                      </p:cNvPr>
                      <p:cNvGrpSpPr>
                        <a:grpSpLocks/>
                      </p:cNvGrpSpPr>
                      <p:nvPr/>
                    </p:nvGrpSpPr>
                    <p:grpSpPr bwMode="auto">
                      <a:xfrm>
                        <a:off x="1104" y="1056"/>
                        <a:ext cx="162" cy="162"/>
                        <a:chOff x="2784" y="1584"/>
                        <a:chExt cx="192" cy="204"/>
                      </a:xfrm>
                    </p:grpSpPr>
                    <p:sp>
                      <p:nvSpPr>
                        <p:cNvPr id="42592" name="AutoShape 1104">
                          <a:extLst>
                            <a:ext uri="{FF2B5EF4-FFF2-40B4-BE49-F238E27FC236}">
                              <a16:creationId xmlns:a16="http://schemas.microsoft.com/office/drawing/2014/main" id="{59DC95DB-1D1B-3538-CDC5-D13754485E9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3" name="Oval 1105">
                          <a:extLst>
                            <a:ext uri="{FF2B5EF4-FFF2-40B4-BE49-F238E27FC236}">
                              <a16:creationId xmlns:a16="http://schemas.microsoft.com/office/drawing/2014/main" id="{16155133-A5EE-942A-42DC-6D4016089CF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4" name="Oval 1106">
                          <a:extLst>
                            <a:ext uri="{FF2B5EF4-FFF2-40B4-BE49-F238E27FC236}">
                              <a16:creationId xmlns:a16="http://schemas.microsoft.com/office/drawing/2014/main" id="{61531E99-A010-9180-38BC-17585B53295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5" name="Oval 1107">
                          <a:extLst>
                            <a:ext uri="{FF2B5EF4-FFF2-40B4-BE49-F238E27FC236}">
                              <a16:creationId xmlns:a16="http://schemas.microsoft.com/office/drawing/2014/main" id="{9013CFC3-1EA5-4312-60ED-B7A2D6521CF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87" name="Group 1108">
                        <a:extLst>
                          <a:ext uri="{FF2B5EF4-FFF2-40B4-BE49-F238E27FC236}">
                            <a16:creationId xmlns:a16="http://schemas.microsoft.com/office/drawing/2014/main" id="{7CC89AAD-9776-7706-6EB9-D28F13E7BEB1}"/>
                          </a:ext>
                        </a:extLst>
                      </p:cNvPr>
                      <p:cNvGrpSpPr>
                        <a:grpSpLocks/>
                      </p:cNvGrpSpPr>
                      <p:nvPr/>
                    </p:nvGrpSpPr>
                    <p:grpSpPr bwMode="auto">
                      <a:xfrm>
                        <a:off x="1104" y="1182"/>
                        <a:ext cx="162" cy="162"/>
                        <a:chOff x="2784" y="1584"/>
                        <a:chExt cx="192" cy="204"/>
                      </a:xfrm>
                    </p:grpSpPr>
                    <p:sp>
                      <p:nvSpPr>
                        <p:cNvPr id="42588" name="AutoShape 1109">
                          <a:extLst>
                            <a:ext uri="{FF2B5EF4-FFF2-40B4-BE49-F238E27FC236}">
                              <a16:creationId xmlns:a16="http://schemas.microsoft.com/office/drawing/2014/main" id="{594CEBFE-A5FF-0735-C1F5-23D99D5767F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89" name="Oval 1110">
                          <a:extLst>
                            <a:ext uri="{FF2B5EF4-FFF2-40B4-BE49-F238E27FC236}">
                              <a16:creationId xmlns:a16="http://schemas.microsoft.com/office/drawing/2014/main" id="{0AE66EDF-532C-8D2E-0E58-60C34651F40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0" name="Oval 1111">
                          <a:extLst>
                            <a:ext uri="{FF2B5EF4-FFF2-40B4-BE49-F238E27FC236}">
                              <a16:creationId xmlns:a16="http://schemas.microsoft.com/office/drawing/2014/main" id="{F9E963F0-24CE-94B2-500E-ABB3DC6FDAF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91" name="Oval 1112">
                          <a:extLst>
                            <a:ext uri="{FF2B5EF4-FFF2-40B4-BE49-F238E27FC236}">
                              <a16:creationId xmlns:a16="http://schemas.microsoft.com/office/drawing/2014/main" id="{E3C851F8-AD2F-9560-405F-DE55E1CF1FD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533" name="Group 1113">
                  <a:extLst>
                    <a:ext uri="{FF2B5EF4-FFF2-40B4-BE49-F238E27FC236}">
                      <a16:creationId xmlns:a16="http://schemas.microsoft.com/office/drawing/2014/main" id="{A6ADB381-4861-4FC0-D7CE-68D090604890}"/>
                    </a:ext>
                  </a:extLst>
                </p:cNvPr>
                <p:cNvGrpSpPr>
                  <a:grpSpLocks/>
                </p:cNvGrpSpPr>
                <p:nvPr/>
              </p:nvGrpSpPr>
              <p:grpSpPr bwMode="auto">
                <a:xfrm>
                  <a:off x="3972" y="2604"/>
                  <a:ext cx="48" cy="333"/>
                  <a:chOff x="1104" y="1056"/>
                  <a:chExt cx="162" cy="1053"/>
                </a:xfrm>
              </p:grpSpPr>
              <p:grpSp>
                <p:nvGrpSpPr>
                  <p:cNvPr id="42536" name="Group 1114">
                    <a:extLst>
                      <a:ext uri="{FF2B5EF4-FFF2-40B4-BE49-F238E27FC236}">
                        <a16:creationId xmlns:a16="http://schemas.microsoft.com/office/drawing/2014/main" id="{E93D144E-4725-6C46-2C00-C42C28801B1B}"/>
                      </a:ext>
                    </a:extLst>
                  </p:cNvPr>
                  <p:cNvGrpSpPr>
                    <a:grpSpLocks/>
                  </p:cNvGrpSpPr>
                  <p:nvPr/>
                </p:nvGrpSpPr>
                <p:grpSpPr bwMode="auto">
                  <a:xfrm>
                    <a:off x="1104" y="1056"/>
                    <a:ext cx="162" cy="543"/>
                    <a:chOff x="1104" y="1056"/>
                    <a:chExt cx="162" cy="543"/>
                  </a:xfrm>
                </p:grpSpPr>
                <p:grpSp>
                  <p:nvGrpSpPr>
                    <p:cNvPr id="42560" name="Group 1115">
                      <a:extLst>
                        <a:ext uri="{FF2B5EF4-FFF2-40B4-BE49-F238E27FC236}">
                          <a16:creationId xmlns:a16="http://schemas.microsoft.com/office/drawing/2014/main" id="{1A8674B9-9519-A1D5-0206-80902C4D5FC7}"/>
                        </a:ext>
                      </a:extLst>
                    </p:cNvPr>
                    <p:cNvGrpSpPr>
                      <a:grpSpLocks/>
                    </p:cNvGrpSpPr>
                    <p:nvPr/>
                  </p:nvGrpSpPr>
                  <p:grpSpPr bwMode="auto">
                    <a:xfrm>
                      <a:off x="1104" y="1056"/>
                      <a:ext cx="162" cy="288"/>
                      <a:chOff x="1104" y="1056"/>
                      <a:chExt cx="162" cy="288"/>
                    </a:xfrm>
                  </p:grpSpPr>
                  <p:grpSp>
                    <p:nvGrpSpPr>
                      <p:cNvPr id="42572" name="Group 1116">
                        <a:extLst>
                          <a:ext uri="{FF2B5EF4-FFF2-40B4-BE49-F238E27FC236}">
                            <a16:creationId xmlns:a16="http://schemas.microsoft.com/office/drawing/2014/main" id="{1E5CA990-D7AC-8FDD-E7B3-37F9117D65BD}"/>
                          </a:ext>
                        </a:extLst>
                      </p:cNvPr>
                      <p:cNvGrpSpPr>
                        <a:grpSpLocks/>
                      </p:cNvGrpSpPr>
                      <p:nvPr/>
                    </p:nvGrpSpPr>
                    <p:grpSpPr bwMode="auto">
                      <a:xfrm>
                        <a:off x="1104" y="1056"/>
                        <a:ext cx="162" cy="162"/>
                        <a:chOff x="2784" y="1584"/>
                        <a:chExt cx="192" cy="204"/>
                      </a:xfrm>
                    </p:grpSpPr>
                    <p:sp>
                      <p:nvSpPr>
                        <p:cNvPr id="42578" name="AutoShape 1117">
                          <a:extLst>
                            <a:ext uri="{FF2B5EF4-FFF2-40B4-BE49-F238E27FC236}">
                              <a16:creationId xmlns:a16="http://schemas.microsoft.com/office/drawing/2014/main" id="{181B3658-C2F9-70D5-A34D-5CC84F81A93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9" name="Oval 1118">
                          <a:extLst>
                            <a:ext uri="{FF2B5EF4-FFF2-40B4-BE49-F238E27FC236}">
                              <a16:creationId xmlns:a16="http://schemas.microsoft.com/office/drawing/2014/main" id="{9C39B5BF-4686-36E5-6270-113F8674284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80" name="Oval 1119">
                          <a:extLst>
                            <a:ext uri="{FF2B5EF4-FFF2-40B4-BE49-F238E27FC236}">
                              <a16:creationId xmlns:a16="http://schemas.microsoft.com/office/drawing/2014/main" id="{9FAD2536-41BE-6D21-00F5-89DA389A87E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81" name="Oval 1120">
                          <a:extLst>
                            <a:ext uri="{FF2B5EF4-FFF2-40B4-BE49-F238E27FC236}">
                              <a16:creationId xmlns:a16="http://schemas.microsoft.com/office/drawing/2014/main" id="{08FF8433-D01B-A946-5652-C4F40EC5A1A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73" name="Group 1121">
                        <a:extLst>
                          <a:ext uri="{FF2B5EF4-FFF2-40B4-BE49-F238E27FC236}">
                            <a16:creationId xmlns:a16="http://schemas.microsoft.com/office/drawing/2014/main" id="{F6BC753C-3455-35C3-18EE-8468B07CC8DD}"/>
                          </a:ext>
                        </a:extLst>
                      </p:cNvPr>
                      <p:cNvGrpSpPr>
                        <a:grpSpLocks/>
                      </p:cNvGrpSpPr>
                      <p:nvPr/>
                    </p:nvGrpSpPr>
                    <p:grpSpPr bwMode="auto">
                      <a:xfrm>
                        <a:off x="1104" y="1182"/>
                        <a:ext cx="162" cy="162"/>
                        <a:chOff x="2784" y="1584"/>
                        <a:chExt cx="192" cy="204"/>
                      </a:xfrm>
                    </p:grpSpPr>
                    <p:sp>
                      <p:nvSpPr>
                        <p:cNvPr id="42574" name="AutoShape 1122">
                          <a:extLst>
                            <a:ext uri="{FF2B5EF4-FFF2-40B4-BE49-F238E27FC236}">
                              <a16:creationId xmlns:a16="http://schemas.microsoft.com/office/drawing/2014/main" id="{43DF4628-605E-EF8C-F55E-76F7D356093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5" name="Oval 1123">
                          <a:extLst>
                            <a:ext uri="{FF2B5EF4-FFF2-40B4-BE49-F238E27FC236}">
                              <a16:creationId xmlns:a16="http://schemas.microsoft.com/office/drawing/2014/main" id="{063D8E22-0AA9-FB03-E64C-8CF48EF8EDE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6" name="Oval 1124">
                          <a:extLst>
                            <a:ext uri="{FF2B5EF4-FFF2-40B4-BE49-F238E27FC236}">
                              <a16:creationId xmlns:a16="http://schemas.microsoft.com/office/drawing/2014/main" id="{E3EA91C4-DF50-8371-101D-5859604AFCC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7" name="Oval 1125">
                          <a:extLst>
                            <a:ext uri="{FF2B5EF4-FFF2-40B4-BE49-F238E27FC236}">
                              <a16:creationId xmlns:a16="http://schemas.microsoft.com/office/drawing/2014/main" id="{1F531A2E-5372-F0B7-D98B-4C24BD112BB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561" name="Group 1126">
                      <a:extLst>
                        <a:ext uri="{FF2B5EF4-FFF2-40B4-BE49-F238E27FC236}">
                          <a16:creationId xmlns:a16="http://schemas.microsoft.com/office/drawing/2014/main" id="{5955AFC5-225D-7836-8364-2485BCA2A6D1}"/>
                        </a:ext>
                      </a:extLst>
                    </p:cNvPr>
                    <p:cNvGrpSpPr>
                      <a:grpSpLocks/>
                    </p:cNvGrpSpPr>
                    <p:nvPr/>
                  </p:nvGrpSpPr>
                  <p:grpSpPr bwMode="auto">
                    <a:xfrm>
                      <a:off x="1104" y="1311"/>
                      <a:ext cx="162" cy="288"/>
                      <a:chOff x="1104" y="1056"/>
                      <a:chExt cx="162" cy="288"/>
                    </a:xfrm>
                  </p:grpSpPr>
                  <p:grpSp>
                    <p:nvGrpSpPr>
                      <p:cNvPr id="42562" name="Group 1127">
                        <a:extLst>
                          <a:ext uri="{FF2B5EF4-FFF2-40B4-BE49-F238E27FC236}">
                            <a16:creationId xmlns:a16="http://schemas.microsoft.com/office/drawing/2014/main" id="{5F998ED7-6593-713F-FFE2-E86E32AA4077}"/>
                          </a:ext>
                        </a:extLst>
                      </p:cNvPr>
                      <p:cNvGrpSpPr>
                        <a:grpSpLocks/>
                      </p:cNvGrpSpPr>
                      <p:nvPr/>
                    </p:nvGrpSpPr>
                    <p:grpSpPr bwMode="auto">
                      <a:xfrm>
                        <a:off x="1104" y="1056"/>
                        <a:ext cx="162" cy="162"/>
                        <a:chOff x="2784" y="1584"/>
                        <a:chExt cx="192" cy="204"/>
                      </a:xfrm>
                    </p:grpSpPr>
                    <p:sp>
                      <p:nvSpPr>
                        <p:cNvPr id="42568" name="AutoShape 1128">
                          <a:extLst>
                            <a:ext uri="{FF2B5EF4-FFF2-40B4-BE49-F238E27FC236}">
                              <a16:creationId xmlns:a16="http://schemas.microsoft.com/office/drawing/2014/main" id="{FC53CB86-11A7-AFE6-5208-9F439038012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69" name="Oval 1129">
                          <a:extLst>
                            <a:ext uri="{FF2B5EF4-FFF2-40B4-BE49-F238E27FC236}">
                              <a16:creationId xmlns:a16="http://schemas.microsoft.com/office/drawing/2014/main" id="{D1762631-8FB2-5D28-E255-4BBEF1AA9C2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0" name="Oval 1130">
                          <a:extLst>
                            <a:ext uri="{FF2B5EF4-FFF2-40B4-BE49-F238E27FC236}">
                              <a16:creationId xmlns:a16="http://schemas.microsoft.com/office/drawing/2014/main" id="{D785A6AB-BCC0-27ED-4635-8412F7C3476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71" name="Oval 1131">
                          <a:extLst>
                            <a:ext uri="{FF2B5EF4-FFF2-40B4-BE49-F238E27FC236}">
                              <a16:creationId xmlns:a16="http://schemas.microsoft.com/office/drawing/2014/main" id="{519F8282-E127-6D2D-C97C-9476FA0B894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63" name="Group 1132">
                        <a:extLst>
                          <a:ext uri="{FF2B5EF4-FFF2-40B4-BE49-F238E27FC236}">
                            <a16:creationId xmlns:a16="http://schemas.microsoft.com/office/drawing/2014/main" id="{FB1D22C0-B2DF-C925-E44F-DB834702C19E}"/>
                          </a:ext>
                        </a:extLst>
                      </p:cNvPr>
                      <p:cNvGrpSpPr>
                        <a:grpSpLocks/>
                      </p:cNvGrpSpPr>
                      <p:nvPr/>
                    </p:nvGrpSpPr>
                    <p:grpSpPr bwMode="auto">
                      <a:xfrm>
                        <a:off x="1104" y="1182"/>
                        <a:ext cx="162" cy="162"/>
                        <a:chOff x="2784" y="1584"/>
                        <a:chExt cx="192" cy="204"/>
                      </a:xfrm>
                    </p:grpSpPr>
                    <p:sp>
                      <p:nvSpPr>
                        <p:cNvPr id="42564" name="AutoShape 1133">
                          <a:extLst>
                            <a:ext uri="{FF2B5EF4-FFF2-40B4-BE49-F238E27FC236}">
                              <a16:creationId xmlns:a16="http://schemas.microsoft.com/office/drawing/2014/main" id="{5725992F-2109-654E-D2E9-502DB95E76F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65" name="Oval 1134">
                          <a:extLst>
                            <a:ext uri="{FF2B5EF4-FFF2-40B4-BE49-F238E27FC236}">
                              <a16:creationId xmlns:a16="http://schemas.microsoft.com/office/drawing/2014/main" id="{BD029CA0-9219-C6F7-7A9A-FC18C63687E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66" name="Oval 1135">
                          <a:extLst>
                            <a:ext uri="{FF2B5EF4-FFF2-40B4-BE49-F238E27FC236}">
                              <a16:creationId xmlns:a16="http://schemas.microsoft.com/office/drawing/2014/main" id="{AA8B850B-61F5-AF02-382F-F06F4260AF5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67" name="Oval 1136">
                          <a:extLst>
                            <a:ext uri="{FF2B5EF4-FFF2-40B4-BE49-F238E27FC236}">
                              <a16:creationId xmlns:a16="http://schemas.microsoft.com/office/drawing/2014/main" id="{C8308E89-01EF-6B0D-361D-5A02863B2DF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537" name="Group 1137">
                    <a:extLst>
                      <a:ext uri="{FF2B5EF4-FFF2-40B4-BE49-F238E27FC236}">
                        <a16:creationId xmlns:a16="http://schemas.microsoft.com/office/drawing/2014/main" id="{8F52E89E-F516-50FB-C652-E2BFBA499D7D}"/>
                      </a:ext>
                    </a:extLst>
                  </p:cNvPr>
                  <p:cNvGrpSpPr>
                    <a:grpSpLocks/>
                  </p:cNvGrpSpPr>
                  <p:nvPr/>
                </p:nvGrpSpPr>
                <p:grpSpPr bwMode="auto">
                  <a:xfrm>
                    <a:off x="1104" y="1566"/>
                    <a:ext cx="162" cy="543"/>
                    <a:chOff x="1104" y="1056"/>
                    <a:chExt cx="162" cy="543"/>
                  </a:xfrm>
                </p:grpSpPr>
                <p:grpSp>
                  <p:nvGrpSpPr>
                    <p:cNvPr id="42538" name="Group 1138">
                      <a:extLst>
                        <a:ext uri="{FF2B5EF4-FFF2-40B4-BE49-F238E27FC236}">
                          <a16:creationId xmlns:a16="http://schemas.microsoft.com/office/drawing/2014/main" id="{FCC9D2A7-3434-0468-B9FD-42B5D23ECB97}"/>
                        </a:ext>
                      </a:extLst>
                    </p:cNvPr>
                    <p:cNvGrpSpPr>
                      <a:grpSpLocks/>
                    </p:cNvGrpSpPr>
                    <p:nvPr/>
                  </p:nvGrpSpPr>
                  <p:grpSpPr bwMode="auto">
                    <a:xfrm>
                      <a:off x="1104" y="1056"/>
                      <a:ext cx="162" cy="288"/>
                      <a:chOff x="1104" y="1056"/>
                      <a:chExt cx="162" cy="288"/>
                    </a:xfrm>
                  </p:grpSpPr>
                  <p:grpSp>
                    <p:nvGrpSpPr>
                      <p:cNvPr id="42550" name="Group 1139">
                        <a:extLst>
                          <a:ext uri="{FF2B5EF4-FFF2-40B4-BE49-F238E27FC236}">
                            <a16:creationId xmlns:a16="http://schemas.microsoft.com/office/drawing/2014/main" id="{D6A12511-F032-CA50-A93D-EB2104A7AB23}"/>
                          </a:ext>
                        </a:extLst>
                      </p:cNvPr>
                      <p:cNvGrpSpPr>
                        <a:grpSpLocks/>
                      </p:cNvGrpSpPr>
                      <p:nvPr/>
                    </p:nvGrpSpPr>
                    <p:grpSpPr bwMode="auto">
                      <a:xfrm>
                        <a:off x="1104" y="1056"/>
                        <a:ext cx="162" cy="162"/>
                        <a:chOff x="2784" y="1584"/>
                        <a:chExt cx="192" cy="204"/>
                      </a:xfrm>
                    </p:grpSpPr>
                    <p:sp>
                      <p:nvSpPr>
                        <p:cNvPr id="42556" name="AutoShape 1140">
                          <a:extLst>
                            <a:ext uri="{FF2B5EF4-FFF2-40B4-BE49-F238E27FC236}">
                              <a16:creationId xmlns:a16="http://schemas.microsoft.com/office/drawing/2014/main" id="{35D269F9-6177-F5DA-D574-8761800E220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7" name="Oval 1141">
                          <a:extLst>
                            <a:ext uri="{FF2B5EF4-FFF2-40B4-BE49-F238E27FC236}">
                              <a16:creationId xmlns:a16="http://schemas.microsoft.com/office/drawing/2014/main" id="{556C1D0E-4B20-3F0C-EBD9-2C728F1C573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8" name="Oval 1142">
                          <a:extLst>
                            <a:ext uri="{FF2B5EF4-FFF2-40B4-BE49-F238E27FC236}">
                              <a16:creationId xmlns:a16="http://schemas.microsoft.com/office/drawing/2014/main" id="{C6F00981-D617-5D60-FD0B-FAA3E1CDCBF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9" name="Oval 1143">
                          <a:extLst>
                            <a:ext uri="{FF2B5EF4-FFF2-40B4-BE49-F238E27FC236}">
                              <a16:creationId xmlns:a16="http://schemas.microsoft.com/office/drawing/2014/main" id="{71998E36-B5F2-ECC3-26DC-5C2C7C000D6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51" name="Group 1144">
                        <a:extLst>
                          <a:ext uri="{FF2B5EF4-FFF2-40B4-BE49-F238E27FC236}">
                            <a16:creationId xmlns:a16="http://schemas.microsoft.com/office/drawing/2014/main" id="{43697937-88CF-DA8B-7EA0-AB753BB4F4E4}"/>
                          </a:ext>
                        </a:extLst>
                      </p:cNvPr>
                      <p:cNvGrpSpPr>
                        <a:grpSpLocks/>
                      </p:cNvGrpSpPr>
                      <p:nvPr/>
                    </p:nvGrpSpPr>
                    <p:grpSpPr bwMode="auto">
                      <a:xfrm>
                        <a:off x="1104" y="1182"/>
                        <a:ext cx="162" cy="162"/>
                        <a:chOff x="2784" y="1584"/>
                        <a:chExt cx="192" cy="204"/>
                      </a:xfrm>
                    </p:grpSpPr>
                    <p:sp>
                      <p:nvSpPr>
                        <p:cNvPr id="42552" name="AutoShape 1145">
                          <a:extLst>
                            <a:ext uri="{FF2B5EF4-FFF2-40B4-BE49-F238E27FC236}">
                              <a16:creationId xmlns:a16="http://schemas.microsoft.com/office/drawing/2014/main" id="{CF84EF74-4084-F9F1-8FBC-856EB00E8A5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3" name="Oval 1146">
                          <a:extLst>
                            <a:ext uri="{FF2B5EF4-FFF2-40B4-BE49-F238E27FC236}">
                              <a16:creationId xmlns:a16="http://schemas.microsoft.com/office/drawing/2014/main" id="{97ECF87D-CBA9-C7E9-60D7-E040B71A3CE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4" name="Oval 1147">
                          <a:extLst>
                            <a:ext uri="{FF2B5EF4-FFF2-40B4-BE49-F238E27FC236}">
                              <a16:creationId xmlns:a16="http://schemas.microsoft.com/office/drawing/2014/main" id="{DE66468D-E0F3-101C-6F1D-3D62448C60C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55" name="Oval 1148">
                          <a:extLst>
                            <a:ext uri="{FF2B5EF4-FFF2-40B4-BE49-F238E27FC236}">
                              <a16:creationId xmlns:a16="http://schemas.microsoft.com/office/drawing/2014/main" id="{CAAC41FD-98E7-6EF3-483C-F00263CBD93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539" name="Group 1149">
                      <a:extLst>
                        <a:ext uri="{FF2B5EF4-FFF2-40B4-BE49-F238E27FC236}">
                          <a16:creationId xmlns:a16="http://schemas.microsoft.com/office/drawing/2014/main" id="{2E4B19BF-B839-BFE7-89C7-8B1C2FFF2BDC}"/>
                        </a:ext>
                      </a:extLst>
                    </p:cNvPr>
                    <p:cNvGrpSpPr>
                      <a:grpSpLocks/>
                    </p:cNvGrpSpPr>
                    <p:nvPr/>
                  </p:nvGrpSpPr>
                  <p:grpSpPr bwMode="auto">
                    <a:xfrm>
                      <a:off x="1104" y="1311"/>
                      <a:ext cx="162" cy="288"/>
                      <a:chOff x="1104" y="1056"/>
                      <a:chExt cx="162" cy="288"/>
                    </a:xfrm>
                  </p:grpSpPr>
                  <p:grpSp>
                    <p:nvGrpSpPr>
                      <p:cNvPr id="42540" name="Group 1150">
                        <a:extLst>
                          <a:ext uri="{FF2B5EF4-FFF2-40B4-BE49-F238E27FC236}">
                            <a16:creationId xmlns:a16="http://schemas.microsoft.com/office/drawing/2014/main" id="{67E19AD9-D9BC-B3C9-DA12-A1A169F3B981}"/>
                          </a:ext>
                        </a:extLst>
                      </p:cNvPr>
                      <p:cNvGrpSpPr>
                        <a:grpSpLocks/>
                      </p:cNvGrpSpPr>
                      <p:nvPr/>
                    </p:nvGrpSpPr>
                    <p:grpSpPr bwMode="auto">
                      <a:xfrm>
                        <a:off x="1104" y="1056"/>
                        <a:ext cx="162" cy="162"/>
                        <a:chOff x="2784" y="1584"/>
                        <a:chExt cx="192" cy="204"/>
                      </a:xfrm>
                    </p:grpSpPr>
                    <p:sp>
                      <p:nvSpPr>
                        <p:cNvPr id="42546" name="AutoShape 1151">
                          <a:extLst>
                            <a:ext uri="{FF2B5EF4-FFF2-40B4-BE49-F238E27FC236}">
                              <a16:creationId xmlns:a16="http://schemas.microsoft.com/office/drawing/2014/main" id="{8B8CE6EF-1748-50F4-8D8B-EA78CFD66BB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7" name="Oval 1152">
                          <a:extLst>
                            <a:ext uri="{FF2B5EF4-FFF2-40B4-BE49-F238E27FC236}">
                              <a16:creationId xmlns:a16="http://schemas.microsoft.com/office/drawing/2014/main" id="{E5431604-5720-701E-B91B-D61F6BE25E7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8" name="Oval 1153">
                          <a:extLst>
                            <a:ext uri="{FF2B5EF4-FFF2-40B4-BE49-F238E27FC236}">
                              <a16:creationId xmlns:a16="http://schemas.microsoft.com/office/drawing/2014/main" id="{952CC59C-4664-C3B9-6D11-54D737E8FD6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9" name="Oval 1154">
                          <a:extLst>
                            <a:ext uri="{FF2B5EF4-FFF2-40B4-BE49-F238E27FC236}">
                              <a16:creationId xmlns:a16="http://schemas.microsoft.com/office/drawing/2014/main" id="{BFF5B980-3D05-C1ED-3D9F-5BEC4C99903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41" name="Group 1155">
                        <a:extLst>
                          <a:ext uri="{FF2B5EF4-FFF2-40B4-BE49-F238E27FC236}">
                            <a16:creationId xmlns:a16="http://schemas.microsoft.com/office/drawing/2014/main" id="{3AF22BC6-E169-EDEB-210E-35104871DC30}"/>
                          </a:ext>
                        </a:extLst>
                      </p:cNvPr>
                      <p:cNvGrpSpPr>
                        <a:grpSpLocks/>
                      </p:cNvGrpSpPr>
                      <p:nvPr/>
                    </p:nvGrpSpPr>
                    <p:grpSpPr bwMode="auto">
                      <a:xfrm>
                        <a:off x="1104" y="1182"/>
                        <a:ext cx="162" cy="162"/>
                        <a:chOff x="2784" y="1584"/>
                        <a:chExt cx="192" cy="204"/>
                      </a:xfrm>
                    </p:grpSpPr>
                    <p:sp>
                      <p:nvSpPr>
                        <p:cNvPr id="42542" name="AutoShape 1156">
                          <a:extLst>
                            <a:ext uri="{FF2B5EF4-FFF2-40B4-BE49-F238E27FC236}">
                              <a16:creationId xmlns:a16="http://schemas.microsoft.com/office/drawing/2014/main" id="{12C7C7C5-3483-045D-85F8-B18F4CAB9C3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3" name="Oval 1157">
                          <a:extLst>
                            <a:ext uri="{FF2B5EF4-FFF2-40B4-BE49-F238E27FC236}">
                              <a16:creationId xmlns:a16="http://schemas.microsoft.com/office/drawing/2014/main" id="{081059FB-E6D7-228F-9B5B-F9D4D485DE2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4" name="Oval 1158">
                          <a:extLst>
                            <a:ext uri="{FF2B5EF4-FFF2-40B4-BE49-F238E27FC236}">
                              <a16:creationId xmlns:a16="http://schemas.microsoft.com/office/drawing/2014/main" id="{D10BDC2E-5CC6-A415-0CB9-8C4B13E8E19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45" name="Oval 1159">
                          <a:extLst>
                            <a:ext uri="{FF2B5EF4-FFF2-40B4-BE49-F238E27FC236}">
                              <a16:creationId xmlns:a16="http://schemas.microsoft.com/office/drawing/2014/main" id="{440BCD3E-75DD-3B22-CF5C-885DD7B5C8B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534" name="Line 1160">
                  <a:extLst>
                    <a:ext uri="{FF2B5EF4-FFF2-40B4-BE49-F238E27FC236}">
                      <a16:creationId xmlns:a16="http://schemas.microsoft.com/office/drawing/2014/main" id="{E74E98A2-1817-F774-F7E9-0FBC3E413A7C}"/>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535" name="Freeform 1161">
                  <a:extLst>
                    <a:ext uri="{FF2B5EF4-FFF2-40B4-BE49-F238E27FC236}">
                      <a16:creationId xmlns:a16="http://schemas.microsoft.com/office/drawing/2014/main" id="{97FF5B10-2BC2-AE75-E718-5F169381381A}"/>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47" name="Group 1162">
                <a:extLst>
                  <a:ext uri="{FF2B5EF4-FFF2-40B4-BE49-F238E27FC236}">
                    <a16:creationId xmlns:a16="http://schemas.microsoft.com/office/drawing/2014/main" id="{B012452A-F7B9-D0BC-2BE7-5F614C7D0D35}"/>
                  </a:ext>
                </a:extLst>
              </p:cNvPr>
              <p:cNvGrpSpPr>
                <a:grpSpLocks/>
              </p:cNvGrpSpPr>
              <p:nvPr/>
            </p:nvGrpSpPr>
            <p:grpSpPr bwMode="auto">
              <a:xfrm>
                <a:off x="4156" y="2229"/>
                <a:ext cx="92" cy="350"/>
                <a:chOff x="3888" y="2568"/>
                <a:chExt cx="132" cy="369"/>
              </a:xfrm>
            </p:grpSpPr>
            <p:grpSp>
              <p:nvGrpSpPr>
                <p:cNvPr id="42436" name="Group 1163">
                  <a:extLst>
                    <a:ext uri="{FF2B5EF4-FFF2-40B4-BE49-F238E27FC236}">
                      <a16:creationId xmlns:a16="http://schemas.microsoft.com/office/drawing/2014/main" id="{F415B7D9-001E-2AFC-AB27-5DAEFF566382}"/>
                    </a:ext>
                  </a:extLst>
                </p:cNvPr>
                <p:cNvGrpSpPr>
                  <a:grpSpLocks/>
                </p:cNvGrpSpPr>
                <p:nvPr/>
              </p:nvGrpSpPr>
              <p:grpSpPr bwMode="auto">
                <a:xfrm>
                  <a:off x="3888" y="2604"/>
                  <a:ext cx="48" cy="333"/>
                  <a:chOff x="1104" y="1056"/>
                  <a:chExt cx="162" cy="1053"/>
                </a:xfrm>
              </p:grpSpPr>
              <p:grpSp>
                <p:nvGrpSpPr>
                  <p:cNvPr id="42486" name="Group 1164">
                    <a:extLst>
                      <a:ext uri="{FF2B5EF4-FFF2-40B4-BE49-F238E27FC236}">
                        <a16:creationId xmlns:a16="http://schemas.microsoft.com/office/drawing/2014/main" id="{801C6EF4-F29F-09B8-E79D-A1CAC833A8AE}"/>
                      </a:ext>
                    </a:extLst>
                  </p:cNvPr>
                  <p:cNvGrpSpPr>
                    <a:grpSpLocks/>
                  </p:cNvGrpSpPr>
                  <p:nvPr/>
                </p:nvGrpSpPr>
                <p:grpSpPr bwMode="auto">
                  <a:xfrm>
                    <a:off x="1104" y="1056"/>
                    <a:ext cx="162" cy="543"/>
                    <a:chOff x="1104" y="1056"/>
                    <a:chExt cx="162" cy="543"/>
                  </a:xfrm>
                </p:grpSpPr>
                <p:grpSp>
                  <p:nvGrpSpPr>
                    <p:cNvPr id="42510" name="Group 1165">
                      <a:extLst>
                        <a:ext uri="{FF2B5EF4-FFF2-40B4-BE49-F238E27FC236}">
                          <a16:creationId xmlns:a16="http://schemas.microsoft.com/office/drawing/2014/main" id="{2895633A-AF4D-5639-996E-3A0EE2F53B78}"/>
                        </a:ext>
                      </a:extLst>
                    </p:cNvPr>
                    <p:cNvGrpSpPr>
                      <a:grpSpLocks/>
                    </p:cNvGrpSpPr>
                    <p:nvPr/>
                  </p:nvGrpSpPr>
                  <p:grpSpPr bwMode="auto">
                    <a:xfrm>
                      <a:off x="1104" y="1056"/>
                      <a:ext cx="162" cy="288"/>
                      <a:chOff x="1104" y="1056"/>
                      <a:chExt cx="162" cy="288"/>
                    </a:xfrm>
                  </p:grpSpPr>
                  <p:grpSp>
                    <p:nvGrpSpPr>
                      <p:cNvPr id="42522" name="Group 1166">
                        <a:extLst>
                          <a:ext uri="{FF2B5EF4-FFF2-40B4-BE49-F238E27FC236}">
                            <a16:creationId xmlns:a16="http://schemas.microsoft.com/office/drawing/2014/main" id="{2475E38E-97F7-7730-02ED-29BB8639D76A}"/>
                          </a:ext>
                        </a:extLst>
                      </p:cNvPr>
                      <p:cNvGrpSpPr>
                        <a:grpSpLocks/>
                      </p:cNvGrpSpPr>
                      <p:nvPr/>
                    </p:nvGrpSpPr>
                    <p:grpSpPr bwMode="auto">
                      <a:xfrm>
                        <a:off x="1104" y="1056"/>
                        <a:ext cx="162" cy="162"/>
                        <a:chOff x="2784" y="1584"/>
                        <a:chExt cx="192" cy="204"/>
                      </a:xfrm>
                    </p:grpSpPr>
                    <p:sp>
                      <p:nvSpPr>
                        <p:cNvPr id="42528" name="AutoShape 1167">
                          <a:extLst>
                            <a:ext uri="{FF2B5EF4-FFF2-40B4-BE49-F238E27FC236}">
                              <a16:creationId xmlns:a16="http://schemas.microsoft.com/office/drawing/2014/main" id="{9C7E7B7A-B7D5-ECD2-5DEE-2CD6D91AECD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9" name="Oval 1168">
                          <a:extLst>
                            <a:ext uri="{FF2B5EF4-FFF2-40B4-BE49-F238E27FC236}">
                              <a16:creationId xmlns:a16="http://schemas.microsoft.com/office/drawing/2014/main" id="{24566795-E149-D9E0-2EAD-B2C216803D9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30" name="Oval 1169">
                          <a:extLst>
                            <a:ext uri="{FF2B5EF4-FFF2-40B4-BE49-F238E27FC236}">
                              <a16:creationId xmlns:a16="http://schemas.microsoft.com/office/drawing/2014/main" id="{8E1EC919-F7BC-4408-5B66-875E456F8A9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31" name="Oval 1170">
                          <a:extLst>
                            <a:ext uri="{FF2B5EF4-FFF2-40B4-BE49-F238E27FC236}">
                              <a16:creationId xmlns:a16="http://schemas.microsoft.com/office/drawing/2014/main" id="{704AC1CF-15B5-2E74-CC40-0A236883857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23" name="Group 1171">
                        <a:extLst>
                          <a:ext uri="{FF2B5EF4-FFF2-40B4-BE49-F238E27FC236}">
                            <a16:creationId xmlns:a16="http://schemas.microsoft.com/office/drawing/2014/main" id="{24F276C9-4399-5042-C3A2-2A8FD607F0F2}"/>
                          </a:ext>
                        </a:extLst>
                      </p:cNvPr>
                      <p:cNvGrpSpPr>
                        <a:grpSpLocks/>
                      </p:cNvGrpSpPr>
                      <p:nvPr/>
                    </p:nvGrpSpPr>
                    <p:grpSpPr bwMode="auto">
                      <a:xfrm>
                        <a:off x="1104" y="1182"/>
                        <a:ext cx="162" cy="162"/>
                        <a:chOff x="2784" y="1584"/>
                        <a:chExt cx="192" cy="204"/>
                      </a:xfrm>
                    </p:grpSpPr>
                    <p:sp>
                      <p:nvSpPr>
                        <p:cNvPr id="42524" name="AutoShape 1172">
                          <a:extLst>
                            <a:ext uri="{FF2B5EF4-FFF2-40B4-BE49-F238E27FC236}">
                              <a16:creationId xmlns:a16="http://schemas.microsoft.com/office/drawing/2014/main" id="{1531F7B6-17B5-5199-692F-86CEBCB4EB0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5" name="Oval 1173">
                          <a:extLst>
                            <a:ext uri="{FF2B5EF4-FFF2-40B4-BE49-F238E27FC236}">
                              <a16:creationId xmlns:a16="http://schemas.microsoft.com/office/drawing/2014/main" id="{37261456-AEE8-E37B-DE69-56AF27AA7A6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6" name="Oval 1174">
                          <a:extLst>
                            <a:ext uri="{FF2B5EF4-FFF2-40B4-BE49-F238E27FC236}">
                              <a16:creationId xmlns:a16="http://schemas.microsoft.com/office/drawing/2014/main" id="{7F506669-3AFB-B3CD-F338-676D715B60D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7" name="Oval 1175">
                          <a:extLst>
                            <a:ext uri="{FF2B5EF4-FFF2-40B4-BE49-F238E27FC236}">
                              <a16:creationId xmlns:a16="http://schemas.microsoft.com/office/drawing/2014/main" id="{68351ABF-702D-2485-69EE-0EA528692DC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511" name="Group 1176">
                      <a:extLst>
                        <a:ext uri="{FF2B5EF4-FFF2-40B4-BE49-F238E27FC236}">
                          <a16:creationId xmlns:a16="http://schemas.microsoft.com/office/drawing/2014/main" id="{71DD8A87-C383-E361-C29A-368EC4E43D66}"/>
                        </a:ext>
                      </a:extLst>
                    </p:cNvPr>
                    <p:cNvGrpSpPr>
                      <a:grpSpLocks/>
                    </p:cNvGrpSpPr>
                    <p:nvPr/>
                  </p:nvGrpSpPr>
                  <p:grpSpPr bwMode="auto">
                    <a:xfrm>
                      <a:off x="1104" y="1311"/>
                      <a:ext cx="162" cy="288"/>
                      <a:chOff x="1104" y="1056"/>
                      <a:chExt cx="162" cy="288"/>
                    </a:xfrm>
                  </p:grpSpPr>
                  <p:grpSp>
                    <p:nvGrpSpPr>
                      <p:cNvPr id="42512" name="Group 1177">
                        <a:extLst>
                          <a:ext uri="{FF2B5EF4-FFF2-40B4-BE49-F238E27FC236}">
                            <a16:creationId xmlns:a16="http://schemas.microsoft.com/office/drawing/2014/main" id="{3986EB72-6065-8F3D-7628-B483B92B86E3}"/>
                          </a:ext>
                        </a:extLst>
                      </p:cNvPr>
                      <p:cNvGrpSpPr>
                        <a:grpSpLocks/>
                      </p:cNvGrpSpPr>
                      <p:nvPr/>
                    </p:nvGrpSpPr>
                    <p:grpSpPr bwMode="auto">
                      <a:xfrm>
                        <a:off x="1104" y="1056"/>
                        <a:ext cx="162" cy="162"/>
                        <a:chOff x="2784" y="1584"/>
                        <a:chExt cx="192" cy="204"/>
                      </a:xfrm>
                    </p:grpSpPr>
                    <p:sp>
                      <p:nvSpPr>
                        <p:cNvPr id="42518" name="AutoShape 1178">
                          <a:extLst>
                            <a:ext uri="{FF2B5EF4-FFF2-40B4-BE49-F238E27FC236}">
                              <a16:creationId xmlns:a16="http://schemas.microsoft.com/office/drawing/2014/main" id="{C299A688-A299-D588-B866-7B9D60F5CC6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19" name="Oval 1179">
                          <a:extLst>
                            <a:ext uri="{FF2B5EF4-FFF2-40B4-BE49-F238E27FC236}">
                              <a16:creationId xmlns:a16="http://schemas.microsoft.com/office/drawing/2014/main" id="{71779248-BAD9-203D-FBAB-55BDFAE6413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0" name="Oval 1180">
                          <a:extLst>
                            <a:ext uri="{FF2B5EF4-FFF2-40B4-BE49-F238E27FC236}">
                              <a16:creationId xmlns:a16="http://schemas.microsoft.com/office/drawing/2014/main" id="{4CCD0983-A7C5-57C0-5DE7-68B54991265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21" name="Oval 1181">
                          <a:extLst>
                            <a:ext uri="{FF2B5EF4-FFF2-40B4-BE49-F238E27FC236}">
                              <a16:creationId xmlns:a16="http://schemas.microsoft.com/office/drawing/2014/main" id="{3DE272DA-C195-C608-4C82-77232B24AEF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13" name="Group 1182">
                        <a:extLst>
                          <a:ext uri="{FF2B5EF4-FFF2-40B4-BE49-F238E27FC236}">
                            <a16:creationId xmlns:a16="http://schemas.microsoft.com/office/drawing/2014/main" id="{04E6DBC0-1FCA-E2A0-84EB-D0D6FB91FAC7}"/>
                          </a:ext>
                        </a:extLst>
                      </p:cNvPr>
                      <p:cNvGrpSpPr>
                        <a:grpSpLocks/>
                      </p:cNvGrpSpPr>
                      <p:nvPr/>
                    </p:nvGrpSpPr>
                    <p:grpSpPr bwMode="auto">
                      <a:xfrm>
                        <a:off x="1104" y="1182"/>
                        <a:ext cx="162" cy="162"/>
                        <a:chOff x="2784" y="1584"/>
                        <a:chExt cx="192" cy="204"/>
                      </a:xfrm>
                    </p:grpSpPr>
                    <p:sp>
                      <p:nvSpPr>
                        <p:cNvPr id="42514" name="AutoShape 1183">
                          <a:extLst>
                            <a:ext uri="{FF2B5EF4-FFF2-40B4-BE49-F238E27FC236}">
                              <a16:creationId xmlns:a16="http://schemas.microsoft.com/office/drawing/2014/main" id="{BEA4BEAC-094A-4F90-830E-81AA99F844B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15" name="Oval 1184">
                          <a:extLst>
                            <a:ext uri="{FF2B5EF4-FFF2-40B4-BE49-F238E27FC236}">
                              <a16:creationId xmlns:a16="http://schemas.microsoft.com/office/drawing/2014/main" id="{747751DC-3963-BFD9-27ED-736B6ADA89A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16" name="Oval 1185">
                          <a:extLst>
                            <a:ext uri="{FF2B5EF4-FFF2-40B4-BE49-F238E27FC236}">
                              <a16:creationId xmlns:a16="http://schemas.microsoft.com/office/drawing/2014/main" id="{0450E010-52BC-496C-F852-3F0FEBDD355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17" name="Oval 1186">
                          <a:extLst>
                            <a:ext uri="{FF2B5EF4-FFF2-40B4-BE49-F238E27FC236}">
                              <a16:creationId xmlns:a16="http://schemas.microsoft.com/office/drawing/2014/main" id="{A8643423-5639-685F-F892-4BB5DE8949B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487" name="Group 1187">
                    <a:extLst>
                      <a:ext uri="{FF2B5EF4-FFF2-40B4-BE49-F238E27FC236}">
                        <a16:creationId xmlns:a16="http://schemas.microsoft.com/office/drawing/2014/main" id="{7E2E51D1-94BC-BE7F-87C1-5DA67580AFAE}"/>
                      </a:ext>
                    </a:extLst>
                  </p:cNvPr>
                  <p:cNvGrpSpPr>
                    <a:grpSpLocks/>
                  </p:cNvGrpSpPr>
                  <p:nvPr/>
                </p:nvGrpSpPr>
                <p:grpSpPr bwMode="auto">
                  <a:xfrm>
                    <a:off x="1104" y="1566"/>
                    <a:ext cx="162" cy="543"/>
                    <a:chOff x="1104" y="1056"/>
                    <a:chExt cx="162" cy="543"/>
                  </a:xfrm>
                </p:grpSpPr>
                <p:grpSp>
                  <p:nvGrpSpPr>
                    <p:cNvPr id="42488" name="Group 1188">
                      <a:extLst>
                        <a:ext uri="{FF2B5EF4-FFF2-40B4-BE49-F238E27FC236}">
                          <a16:creationId xmlns:a16="http://schemas.microsoft.com/office/drawing/2014/main" id="{E827E818-CD8E-E3CE-7F98-147550EE2463}"/>
                        </a:ext>
                      </a:extLst>
                    </p:cNvPr>
                    <p:cNvGrpSpPr>
                      <a:grpSpLocks/>
                    </p:cNvGrpSpPr>
                    <p:nvPr/>
                  </p:nvGrpSpPr>
                  <p:grpSpPr bwMode="auto">
                    <a:xfrm>
                      <a:off x="1104" y="1056"/>
                      <a:ext cx="162" cy="288"/>
                      <a:chOff x="1104" y="1056"/>
                      <a:chExt cx="162" cy="288"/>
                    </a:xfrm>
                  </p:grpSpPr>
                  <p:grpSp>
                    <p:nvGrpSpPr>
                      <p:cNvPr id="42500" name="Group 1189">
                        <a:extLst>
                          <a:ext uri="{FF2B5EF4-FFF2-40B4-BE49-F238E27FC236}">
                            <a16:creationId xmlns:a16="http://schemas.microsoft.com/office/drawing/2014/main" id="{A5F9570C-8B3D-9E1A-2C9F-0D0C970451E5}"/>
                          </a:ext>
                        </a:extLst>
                      </p:cNvPr>
                      <p:cNvGrpSpPr>
                        <a:grpSpLocks/>
                      </p:cNvGrpSpPr>
                      <p:nvPr/>
                    </p:nvGrpSpPr>
                    <p:grpSpPr bwMode="auto">
                      <a:xfrm>
                        <a:off x="1104" y="1056"/>
                        <a:ext cx="162" cy="162"/>
                        <a:chOff x="2784" y="1584"/>
                        <a:chExt cx="192" cy="204"/>
                      </a:xfrm>
                    </p:grpSpPr>
                    <p:sp>
                      <p:nvSpPr>
                        <p:cNvPr id="42506" name="AutoShape 1190">
                          <a:extLst>
                            <a:ext uri="{FF2B5EF4-FFF2-40B4-BE49-F238E27FC236}">
                              <a16:creationId xmlns:a16="http://schemas.microsoft.com/office/drawing/2014/main" id="{2EE0972A-F033-9FD1-7753-3EB16BD5564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7" name="Oval 1191">
                          <a:extLst>
                            <a:ext uri="{FF2B5EF4-FFF2-40B4-BE49-F238E27FC236}">
                              <a16:creationId xmlns:a16="http://schemas.microsoft.com/office/drawing/2014/main" id="{B2250809-1D13-ACBB-67FF-FC67AC0584F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8" name="Oval 1192">
                          <a:extLst>
                            <a:ext uri="{FF2B5EF4-FFF2-40B4-BE49-F238E27FC236}">
                              <a16:creationId xmlns:a16="http://schemas.microsoft.com/office/drawing/2014/main" id="{C464CCF5-3E2A-C735-9FE2-3A733F14FEF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9" name="Oval 1193">
                          <a:extLst>
                            <a:ext uri="{FF2B5EF4-FFF2-40B4-BE49-F238E27FC236}">
                              <a16:creationId xmlns:a16="http://schemas.microsoft.com/office/drawing/2014/main" id="{0D49E6B1-08A5-76C8-10D6-327A19FD1D6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501" name="Group 1194">
                        <a:extLst>
                          <a:ext uri="{FF2B5EF4-FFF2-40B4-BE49-F238E27FC236}">
                            <a16:creationId xmlns:a16="http://schemas.microsoft.com/office/drawing/2014/main" id="{0C2205FB-C213-94BB-33A2-A0971CC9C338}"/>
                          </a:ext>
                        </a:extLst>
                      </p:cNvPr>
                      <p:cNvGrpSpPr>
                        <a:grpSpLocks/>
                      </p:cNvGrpSpPr>
                      <p:nvPr/>
                    </p:nvGrpSpPr>
                    <p:grpSpPr bwMode="auto">
                      <a:xfrm>
                        <a:off x="1104" y="1182"/>
                        <a:ext cx="162" cy="162"/>
                        <a:chOff x="2784" y="1584"/>
                        <a:chExt cx="192" cy="204"/>
                      </a:xfrm>
                    </p:grpSpPr>
                    <p:sp>
                      <p:nvSpPr>
                        <p:cNvPr id="42502" name="AutoShape 1195">
                          <a:extLst>
                            <a:ext uri="{FF2B5EF4-FFF2-40B4-BE49-F238E27FC236}">
                              <a16:creationId xmlns:a16="http://schemas.microsoft.com/office/drawing/2014/main" id="{9ECFE2AA-14D5-4C8B-CE66-E10BCB1D7E6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3" name="Oval 1196">
                          <a:extLst>
                            <a:ext uri="{FF2B5EF4-FFF2-40B4-BE49-F238E27FC236}">
                              <a16:creationId xmlns:a16="http://schemas.microsoft.com/office/drawing/2014/main" id="{93F2EAB4-069E-29A7-8E76-F8DA03C9BB7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4" name="Oval 1197">
                          <a:extLst>
                            <a:ext uri="{FF2B5EF4-FFF2-40B4-BE49-F238E27FC236}">
                              <a16:creationId xmlns:a16="http://schemas.microsoft.com/office/drawing/2014/main" id="{4411A46C-79FB-6885-BA6F-390E253A4B7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505" name="Oval 1198">
                          <a:extLst>
                            <a:ext uri="{FF2B5EF4-FFF2-40B4-BE49-F238E27FC236}">
                              <a16:creationId xmlns:a16="http://schemas.microsoft.com/office/drawing/2014/main" id="{CB6D042C-7DC9-C6A4-774F-E6709375808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489" name="Group 1199">
                      <a:extLst>
                        <a:ext uri="{FF2B5EF4-FFF2-40B4-BE49-F238E27FC236}">
                          <a16:creationId xmlns:a16="http://schemas.microsoft.com/office/drawing/2014/main" id="{4409C174-3B46-41B9-F70F-804A86F26C78}"/>
                        </a:ext>
                      </a:extLst>
                    </p:cNvPr>
                    <p:cNvGrpSpPr>
                      <a:grpSpLocks/>
                    </p:cNvGrpSpPr>
                    <p:nvPr/>
                  </p:nvGrpSpPr>
                  <p:grpSpPr bwMode="auto">
                    <a:xfrm>
                      <a:off x="1104" y="1311"/>
                      <a:ext cx="162" cy="288"/>
                      <a:chOff x="1104" y="1056"/>
                      <a:chExt cx="162" cy="288"/>
                    </a:xfrm>
                  </p:grpSpPr>
                  <p:grpSp>
                    <p:nvGrpSpPr>
                      <p:cNvPr id="42490" name="Group 1200">
                        <a:extLst>
                          <a:ext uri="{FF2B5EF4-FFF2-40B4-BE49-F238E27FC236}">
                            <a16:creationId xmlns:a16="http://schemas.microsoft.com/office/drawing/2014/main" id="{D4A034DA-87EE-0C9D-C078-A661CB556829}"/>
                          </a:ext>
                        </a:extLst>
                      </p:cNvPr>
                      <p:cNvGrpSpPr>
                        <a:grpSpLocks/>
                      </p:cNvGrpSpPr>
                      <p:nvPr/>
                    </p:nvGrpSpPr>
                    <p:grpSpPr bwMode="auto">
                      <a:xfrm>
                        <a:off x="1104" y="1056"/>
                        <a:ext cx="162" cy="162"/>
                        <a:chOff x="2784" y="1584"/>
                        <a:chExt cx="192" cy="204"/>
                      </a:xfrm>
                    </p:grpSpPr>
                    <p:sp>
                      <p:nvSpPr>
                        <p:cNvPr id="42496" name="AutoShape 1201">
                          <a:extLst>
                            <a:ext uri="{FF2B5EF4-FFF2-40B4-BE49-F238E27FC236}">
                              <a16:creationId xmlns:a16="http://schemas.microsoft.com/office/drawing/2014/main" id="{DED6B9D9-C348-114B-63B2-3D05C3A3C90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7" name="Oval 1202">
                          <a:extLst>
                            <a:ext uri="{FF2B5EF4-FFF2-40B4-BE49-F238E27FC236}">
                              <a16:creationId xmlns:a16="http://schemas.microsoft.com/office/drawing/2014/main" id="{16E12E17-ECF0-567A-9BC4-7E57E2F7F4C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8" name="Oval 1203">
                          <a:extLst>
                            <a:ext uri="{FF2B5EF4-FFF2-40B4-BE49-F238E27FC236}">
                              <a16:creationId xmlns:a16="http://schemas.microsoft.com/office/drawing/2014/main" id="{D863F44A-C883-530F-35B6-597899FBFA6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9" name="Oval 1204">
                          <a:extLst>
                            <a:ext uri="{FF2B5EF4-FFF2-40B4-BE49-F238E27FC236}">
                              <a16:creationId xmlns:a16="http://schemas.microsoft.com/office/drawing/2014/main" id="{2866A30C-ABAE-1180-47C0-5F59270DA3F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91" name="Group 1205">
                        <a:extLst>
                          <a:ext uri="{FF2B5EF4-FFF2-40B4-BE49-F238E27FC236}">
                            <a16:creationId xmlns:a16="http://schemas.microsoft.com/office/drawing/2014/main" id="{67C30214-4539-6D41-D118-6E0A8D8854FF}"/>
                          </a:ext>
                        </a:extLst>
                      </p:cNvPr>
                      <p:cNvGrpSpPr>
                        <a:grpSpLocks/>
                      </p:cNvGrpSpPr>
                      <p:nvPr/>
                    </p:nvGrpSpPr>
                    <p:grpSpPr bwMode="auto">
                      <a:xfrm>
                        <a:off x="1104" y="1182"/>
                        <a:ext cx="162" cy="162"/>
                        <a:chOff x="2784" y="1584"/>
                        <a:chExt cx="192" cy="204"/>
                      </a:xfrm>
                    </p:grpSpPr>
                    <p:sp>
                      <p:nvSpPr>
                        <p:cNvPr id="42492" name="AutoShape 1206">
                          <a:extLst>
                            <a:ext uri="{FF2B5EF4-FFF2-40B4-BE49-F238E27FC236}">
                              <a16:creationId xmlns:a16="http://schemas.microsoft.com/office/drawing/2014/main" id="{58145AFB-2DAB-BD31-DC55-F1B95DB2FE4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3" name="Oval 1207">
                          <a:extLst>
                            <a:ext uri="{FF2B5EF4-FFF2-40B4-BE49-F238E27FC236}">
                              <a16:creationId xmlns:a16="http://schemas.microsoft.com/office/drawing/2014/main" id="{AD3A9C5D-F1BA-2DB7-F7AF-058FA393A1B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4" name="Oval 1208">
                          <a:extLst>
                            <a:ext uri="{FF2B5EF4-FFF2-40B4-BE49-F238E27FC236}">
                              <a16:creationId xmlns:a16="http://schemas.microsoft.com/office/drawing/2014/main" id="{558F2896-6C95-005E-B9FF-DE9687A31B4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95" name="Oval 1209">
                          <a:extLst>
                            <a:ext uri="{FF2B5EF4-FFF2-40B4-BE49-F238E27FC236}">
                              <a16:creationId xmlns:a16="http://schemas.microsoft.com/office/drawing/2014/main" id="{CB28A250-0287-316F-4B0E-D680EED878B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437" name="Group 1210">
                  <a:extLst>
                    <a:ext uri="{FF2B5EF4-FFF2-40B4-BE49-F238E27FC236}">
                      <a16:creationId xmlns:a16="http://schemas.microsoft.com/office/drawing/2014/main" id="{6170A2DB-673F-0729-2D28-890FA868C9A6}"/>
                    </a:ext>
                  </a:extLst>
                </p:cNvPr>
                <p:cNvGrpSpPr>
                  <a:grpSpLocks/>
                </p:cNvGrpSpPr>
                <p:nvPr/>
              </p:nvGrpSpPr>
              <p:grpSpPr bwMode="auto">
                <a:xfrm>
                  <a:off x="3972" y="2604"/>
                  <a:ext cx="48" cy="333"/>
                  <a:chOff x="1104" y="1056"/>
                  <a:chExt cx="162" cy="1053"/>
                </a:xfrm>
              </p:grpSpPr>
              <p:grpSp>
                <p:nvGrpSpPr>
                  <p:cNvPr id="42440" name="Group 1211">
                    <a:extLst>
                      <a:ext uri="{FF2B5EF4-FFF2-40B4-BE49-F238E27FC236}">
                        <a16:creationId xmlns:a16="http://schemas.microsoft.com/office/drawing/2014/main" id="{937B28D0-BDAE-C05A-48CE-36940763B80B}"/>
                      </a:ext>
                    </a:extLst>
                  </p:cNvPr>
                  <p:cNvGrpSpPr>
                    <a:grpSpLocks/>
                  </p:cNvGrpSpPr>
                  <p:nvPr/>
                </p:nvGrpSpPr>
                <p:grpSpPr bwMode="auto">
                  <a:xfrm>
                    <a:off x="1104" y="1056"/>
                    <a:ext cx="162" cy="543"/>
                    <a:chOff x="1104" y="1056"/>
                    <a:chExt cx="162" cy="543"/>
                  </a:xfrm>
                </p:grpSpPr>
                <p:grpSp>
                  <p:nvGrpSpPr>
                    <p:cNvPr id="42464" name="Group 1212">
                      <a:extLst>
                        <a:ext uri="{FF2B5EF4-FFF2-40B4-BE49-F238E27FC236}">
                          <a16:creationId xmlns:a16="http://schemas.microsoft.com/office/drawing/2014/main" id="{52D1CD59-5598-BBE0-F26E-5EE9DA3F61BA}"/>
                        </a:ext>
                      </a:extLst>
                    </p:cNvPr>
                    <p:cNvGrpSpPr>
                      <a:grpSpLocks/>
                    </p:cNvGrpSpPr>
                    <p:nvPr/>
                  </p:nvGrpSpPr>
                  <p:grpSpPr bwMode="auto">
                    <a:xfrm>
                      <a:off x="1104" y="1056"/>
                      <a:ext cx="162" cy="288"/>
                      <a:chOff x="1104" y="1056"/>
                      <a:chExt cx="162" cy="288"/>
                    </a:xfrm>
                  </p:grpSpPr>
                  <p:grpSp>
                    <p:nvGrpSpPr>
                      <p:cNvPr id="42476" name="Group 1213">
                        <a:extLst>
                          <a:ext uri="{FF2B5EF4-FFF2-40B4-BE49-F238E27FC236}">
                            <a16:creationId xmlns:a16="http://schemas.microsoft.com/office/drawing/2014/main" id="{837CF913-32DB-A2C5-4030-95BFA84949F3}"/>
                          </a:ext>
                        </a:extLst>
                      </p:cNvPr>
                      <p:cNvGrpSpPr>
                        <a:grpSpLocks/>
                      </p:cNvGrpSpPr>
                      <p:nvPr/>
                    </p:nvGrpSpPr>
                    <p:grpSpPr bwMode="auto">
                      <a:xfrm>
                        <a:off x="1104" y="1056"/>
                        <a:ext cx="162" cy="162"/>
                        <a:chOff x="2784" y="1584"/>
                        <a:chExt cx="192" cy="204"/>
                      </a:xfrm>
                    </p:grpSpPr>
                    <p:sp>
                      <p:nvSpPr>
                        <p:cNvPr id="42482" name="AutoShape 1214">
                          <a:extLst>
                            <a:ext uri="{FF2B5EF4-FFF2-40B4-BE49-F238E27FC236}">
                              <a16:creationId xmlns:a16="http://schemas.microsoft.com/office/drawing/2014/main" id="{ACD3F465-6F4C-00D2-1BF1-A6E1C8EEA3E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83" name="Oval 1215">
                          <a:extLst>
                            <a:ext uri="{FF2B5EF4-FFF2-40B4-BE49-F238E27FC236}">
                              <a16:creationId xmlns:a16="http://schemas.microsoft.com/office/drawing/2014/main" id="{5D39B8A7-3573-9383-37C3-D07E05D1444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84" name="Oval 1216">
                          <a:extLst>
                            <a:ext uri="{FF2B5EF4-FFF2-40B4-BE49-F238E27FC236}">
                              <a16:creationId xmlns:a16="http://schemas.microsoft.com/office/drawing/2014/main" id="{C1C10AC1-B2CE-B8FD-BC23-A5AEE69C8DB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85" name="Oval 1217">
                          <a:extLst>
                            <a:ext uri="{FF2B5EF4-FFF2-40B4-BE49-F238E27FC236}">
                              <a16:creationId xmlns:a16="http://schemas.microsoft.com/office/drawing/2014/main" id="{60DC81BA-7394-15C8-D255-0E9B651E4AE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77" name="Group 1218">
                        <a:extLst>
                          <a:ext uri="{FF2B5EF4-FFF2-40B4-BE49-F238E27FC236}">
                            <a16:creationId xmlns:a16="http://schemas.microsoft.com/office/drawing/2014/main" id="{0B8C0C31-B252-66EC-DE45-A12508DF041D}"/>
                          </a:ext>
                        </a:extLst>
                      </p:cNvPr>
                      <p:cNvGrpSpPr>
                        <a:grpSpLocks/>
                      </p:cNvGrpSpPr>
                      <p:nvPr/>
                    </p:nvGrpSpPr>
                    <p:grpSpPr bwMode="auto">
                      <a:xfrm>
                        <a:off x="1104" y="1182"/>
                        <a:ext cx="162" cy="162"/>
                        <a:chOff x="2784" y="1584"/>
                        <a:chExt cx="192" cy="204"/>
                      </a:xfrm>
                    </p:grpSpPr>
                    <p:sp>
                      <p:nvSpPr>
                        <p:cNvPr id="42478" name="AutoShape 1219">
                          <a:extLst>
                            <a:ext uri="{FF2B5EF4-FFF2-40B4-BE49-F238E27FC236}">
                              <a16:creationId xmlns:a16="http://schemas.microsoft.com/office/drawing/2014/main" id="{D5AEAB0D-7729-5BB4-1531-6AF1B3120C5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9" name="Oval 1220">
                          <a:extLst>
                            <a:ext uri="{FF2B5EF4-FFF2-40B4-BE49-F238E27FC236}">
                              <a16:creationId xmlns:a16="http://schemas.microsoft.com/office/drawing/2014/main" id="{A192F33E-77E9-552C-7DA7-D7305B34EC8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80" name="Oval 1221">
                          <a:extLst>
                            <a:ext uri="{FF2B5EF4-FFF2-40B4-BE49-F238E27FC236}">
                              <a16:creationId xmlns:a16="http://schemas.microsoft.com/office/drawing/2014/main" id="{5893E6DC-97B1-9BAC-DED6-525AEB8A831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81" name="Oval 1222">
                          <a:extLst>
                            <a:ext uri="{FF2B5EF4-FFF2-40B4-BE49-F238E27FC236}">
                              <a16:creationId xmlns:a16="http://schemas.microsoft.com/office/drawing/2014/main" id="{32C254E3-FDF8-F395-1C8C-3BEF6E62058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465" name="Group 1223">
                      <a:extLst>
                        <a:ext uri="{FF2B5EF4-FFF2-40B4-BE49-F238E27FC236}">
                          <a16:creationId xmlns:a16="http://schemas.microsoft.com/office/drawing/2014/main" id="{4D224FC0-6C4C-557A-AE44-26A0270D1C41}"/>
                        </a:ext>
                      </a:extLst>
                    </p:cNvPr>
                    <p:cNvGrpSpPr>
                      <a:grpSpLocks/>
                    </p:cNvGrpSpPr>
                    <p:nvPr/>
                  </p:nvGrpSpPr>
                  <p:grpSpPr bwMode="auto">
                    <a:xfrm>
                      <a:off x="1104" y="1311"/>
                      <a:ext cx="162" cy="288"/>
                      <a:chOff x="1104" y="1056"/>
                      <a:chExt cx="162" cy="288"/>
                    </a:xfrm>
                  </p:grpSpPr>
                  <p:grpSp>
                    <p:nvGrpSpPr>
                      <p:cNvPr id="42466" name="Group 1224">
                        <a:extLst>
                          <a:ext uri="{FF2B5EF4-FFF2-40B4-BE49-F238E27FC236}">
                            <a16:creationId xmlns:a16="http://schemas.microsoft.com/office/drawing/2014/main" id="{A2D4AE3D-5EC8-46F2-5292-B2BB1570693F}"/>
                          </a:ext>
                        </a:extLst>
                      </p:cNvPr>
                      <p:cNvGrpSpPr>
                        <a:grpSpLocks/>
                      </p:cNvGrpSpPr>
                      <p:nvPr/>
                    </p:nvGrpSpPr>
                    <p:grpSpPr bwMode="auto">
                      <a:xfrm>
                        <a:off x="1104" y="1056"/>
                        <a:ext cx="162" cy="162"/>
                        <a:chOff x="2784" y="1584"/>
                        <a:chExt cx="192" cy="204"/>
                      </a:xfrm>
                    </p:grpSpPr>
                    <p:sp>
                      <p:nvSpPr>
                        <p:cNvPr id="42472" name="AutoShape 1225">
                          <a:extLst>
                            <a:ext uri="{FF2B5EF4-FFF2-40B4-BE49-F238E27FC236}">
                              <a16:creationId xmlns:a16="http://schemas.microsoft.com/office/drawing/2014/main" id="{8F7CBB7A-8CE8-64D4-381A-E3DE75397D1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3" name="Oval 1226">
                          <a:extLst>
                            <a:ext uri="{FF2B5EF4-FFF2-40B4-BE49-F238E27FC236}">
                              <a16:creationId xmlns:a16="http://schemas.microsoft.com/office/drawing/2014/main" id="{AF372CA2-C1C6-8FDA-3E8D-D38FA8CDF28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4" name="Oval 1227">
                          <a:extLst>
                            <a:ext uri="{FF2B5EF4-FFF2-40B4-BE49-F238E27FC236}">
                              <a16:creationId xmlns:a16="http://schemas.microsoft.com/office/drawing/2014/main" id="{DAA8A26C-B946-9998-61DF-77A62D26472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5" name="Oval 1228">
                          <a:extLst>
                            <a:ext uri="{FF2B5EF4-FFF2-40B4-BE49-F238E27FC236}">
                              <a16:creationId xmlns:a16="http://schemas.microsoft.com/office/drawing/2014/main" id="{8AE68A40-1965-DD42-100F-727CC2411EF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67" name="Group 1229">
                        <a:extLst>
                          <a:ext uri="{FF2B5EF4-FFF2-40B4-BE49-F238E27FC236}">
                            <a16:creationId xmlns:a16="http://schemas.microsoft.com/office/drawing/2014/main" id="{FE6F6902-C797-A3CE-2CBB-E94CD6D23F60}"/>
                          </a:ext>
                        </a:extLst>
                      </p:cNvPr>
                      <p:cNvGrpSpPr>
                        <a:grpSpLocks/>
                      </p:cNvGrpSpPr>
                      <p:nvPr/>
                    </p:nvGrpSpPr>
                    <p:grpSpPr bwMode="auto">
                      <a:xfrm>
                        <a:off x="1104" y="1182"/>
                        <a:ext cx="162" cy="162"/>
                        <a:chOff x="2784" y="1584"/>
                        <a:chExt cx="192" cy="204"/>
                      </a:xfrm>
                    </p:grpSpPr>
                    <p:sp>
                      <p:nvSpPr>
                        <p:cNvPr id="42468" name="AutoShape 1230">
                          <a:extLst>
                            <a:ext uri="{FF2B5EF4-FFF2-40B4-BE49-F238E27FC236}">
                              <a16:creationId xmlns:a16="http://schemas.microsoft.com/office/drawing/2014/main" id="{A1C3C279-7782-4868-D353-850F728D4FA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69" name="Oval 1231">
                          <a:extLst>
                            <a:ext uri="{FF2B5EF4-FFF2-40B4-BE49-F238E27FC236}">
                              <a16:creationId xmlns:a16="http://schemas.microsoft.com/office/drawing/2014/main" id="{00077016-6C0A-62CA-60A7-D199CAB7807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0" name="Oval 1232">
                          <a:extLst>
                            <a:ext uri="{FF2B5EF4-FFF2-40B4-BE49-F238E27FC236}">
                              <a16:creationId xmlns:a16="http://schemas.microsoft.com/office/drawing/2014/main" id="{880154FB-C4E3-4DDA-55A7-5E4F5AA336C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71" name="Oval 1233">
                          <a:extLst>
                            <a:ext uri="{FF2B5EF4-FFF2-40B4-BE49-F238E27FC236}">
                              <a16:creationId xmlns:a16="http://schemas.microsoft.com/office/drawing/2014/main" id="{D970B357-0186-CCC3-2C12-90DE477DE1D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441" name="Group 1234">
                    <a:extLst>
                      <a:ext uri="{FF2B5EF4-FFF2-40B4-BE49-F238E27FC236}">
                        <a16:creationId xmlns:a16="http://schemas.microsoft.com/office/drawing/2014/main" id="{1C82C509-2EF1-2BFE-35AF-E81D7014D462}"/>
                      </a:ext>
                    </a:extLst>
                  </p:cNvPr>
                  <p:cNvGrpSpPr>
                    <a:grpSpLocks/>
                  </p:cNvGrpSpPr>
                  <p:nvPr/>
                </p:nvGrpSpPr>
                <p:grpSpPr bwMode="auto">
                  <a:xfrm>
                    <a:off x="1104" y="1566"/>
                    <a:ext cx="162" cy="543"/>
                    <a:chOff x="1104" y="1056"/>
                    <a:chExt cx="162" cy="543"/>
                  </a:xfrm>
                </p:grpSpPr>
                <p:grpSp>
                  <p:nvGrpSpPr>
                    <p:cNvPr id="42442" name="Group 1235">
                      <a:extLst>
                        <a:ext uri="{FF2B5EF4-FFF2-40B4-BE49-F238E27FC236}">
                          <a16:creationId xmlns:a16="http://schemas.microsoft.com/office/drawing/2014/main" id="{25907B79-16D6-F1EB-C337-ADF4728D8670}"/>
                        </a:ext>
                      </a:extLst>
                    </p:cNvPr>
                    <p:cNvGrpSpPr>
                      <a:grpSpLocks/>
                    </p:cNvGrpSpPr>
                    <p:nvPr/>
                  </p:nvGrpSpPr>
                  <p:grpSpPr bwMode="auto">
                    <a:xfrm>
                      <a:off x="1104" y="1056"/>
                      <a:ext cx="162" cy="288"/>
                      <a:chOff x="1104" y="1056"/>
                      <a:chExt cx="162" cy="288"/>
                    </a:xfrm>
                  </p:grpSpPr>
                  <p:grpSp>
                    <p:nvGrpSpPr>
                      <p:cNvPr id="42454" name="Group 1236">
                        <a:extLst>
                          <a:ext uri="{FF2B5EF4-FFF2-40B4-BE49-F238E27FC236}">
                            <a16:creationId xmlns:a16="http://schemas.microsoft.com/office/drawing/2014/main" id="{B06F1F2B-3FED-F315-68A9-846036BEB75D}"/>
                          </a:ext>
                        </a:extLst>
                      </p:cNvPr>
                      <p:cNvGrpSpPr>
                        <a:grpSpLocks/>
                      </p:cNvGrpSpPr>
                      <p:nvPr/>
                    </p:nvGrpSpPr>
                    <p:grpSpPr bwMode="auto">
                      <a:xfrm>
                        <a:off x="1104" y="1056"/>
                        <a:ext cx="162" cy="162"/>
                        <a:chOff x="2784" y="1584"/>
                        <a:chExt cx="192" cy="204"/>
                      </a:xfrm>
                    </p:grpSpPr>
                    <p:sp>
                      <p:nvSpPr>
                        <p:cNvPr id="42460" name="AutoShape 1237">
                          <a:extLst>
                            <a:ext uri="{FF2B5EF4-FFF2-40B4-BE49-F238E27FC236}">
                              <a16:creationId xmlns:a16="http://schemas.microsoft.com/office/drawing/2014/main" id="{E956BC01-5BFB-2D70-A7DD-C5A8B5D067A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61" name="Oval 1238">
                          <a:extLst>
                            <a:ext uri="{FF2B5EF4-FFF2-40B4-BE49-F238E27FC236}">
                              <a16:creationId xmlns:a16="http://schemas.microsoft.com/office/drawing/2014/main" id="{C6B6E4DC-4162-3DB5-F577-358D699624C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62" name="Oval 1239">
                          <a:extLst>
                            <a:ext uri="{FF2B5EF4-FFF2-40B4-BE49-F238E27FC236}">
                              <a16:creationId xmlns:a16="http://schemas.microsoft.com/office/drawing/2014/main" id="{41875E75-F437-34D3-1640-D48CBB6E23D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63" name="Oval 1240">
                          <a:extLst>
                            <a:ext uri="{FF2B5EF4-FFF2-40B4-BE49-F238E27FC236}">
                              <a16:creationId xmlns:a16="http://schemas.microsoft.com/office/drawing/2014/main" id="{D45CF1FC-B55C-D53C-90BC-F666CD177C4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55" name="Group 1241">
                        <a:extLst>
                          <a:ext uri="{FF2B5EF4-FFF2-40B4-BE49-F238E27FC236}">
                            <a16:creationId xmlns:a16="http://schemas.microsoft.com/office/drawing/2014/main" id="{001DBF9C-B555-E448-5427-76BBD00D93EB}"/>
                          </a:ext>
                        </a:extLst>
                      </p:cNvPr>
                      <p:cNvGrpSpPr>
                        <a:grpSpLocks/>
                      </p:cNvGrpSpPr>
                      <p:nvPr/>
                    </p:nvGrpSpPr>
                    <p:grpSpPr bwMode="auto">
                      <a:xfrm>
                        <a:off x="1104" y="1182"/>
                        <a:ext cx="162" cy="162"/>
                        <a:chOff x="2784" y="1584"/>
                        <a:chExt cx="192" cy="204"/>
                      </a:xfrm>
                    </p:grpSpPr>
                    <p:sp>
                      <p:nvSpPr>
                        <p:cNvPr id="42456" name="AutoShape 1242">
                          <a:extLst>
                            <a:ext uri="{FF2B5EF4-FFF2-40B4-BE49-F238E27FC236}">
                              <a16:creationId xmlns:a16="http://schemas.microsoft.com/office/drawing/2014/main" id="{A4A96983-A60F-7C4F-8731-DF24C3CC9E8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7" name="Oval 1243">
                          <a:extLst>
                            <a:ext uri="{FF2B5EF4-FFF2-40B4-BE49-F238E27FC236}">
                              <a16:creationId xmlns:a16="http://schemas.microsoft.com/office/drawing/2014/main" id="{A37EBE50-C518-4E33-569A-55AF3DE5122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8" name="Oval 1244">
                          <a:extLst>
                            <a:ext uri="{FF2B5EF4-FFF2-40B4-BE49-F238E27FC236}">
                              <a16:creationId xmlns:a16="http://schemas.microsoft.com/office/drawing/2014/main" id="{93A1915D-85AD-C71B-A949-B4BC9C5FA19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9" name="Oval 1245">
                          <a:extLst>
                            <a:ext uri="{FF2B5EF4-FFF2-40B4-BE49-F238E27FC236}">
                              <a16:creationId xmlns:a16="http://schemas.microsoft.com/office/drawing/2014/main" id="{646F658F-0374-5BAE-FE3D-BBC534F7248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443" name="Group 1246">
                      <a:extLst>
                        <a:ext uri="{FF2B5EF4-FFF2-40B4-BE49-F238E27FC236}">
                          <a16:creationId xmlns:a16="http://schemas.microsoft.com/office/drawing/2014/main" id="{EC905707-D68C-AA35-D13A-D4DE522327CF}"/>
                        </a:ext>
                      </a:extLst>
                    </p:cNvPr>
                    <p:cNvGrpSpPr>
                      <a:grpSpLocks/>
                    </p:cNvGrpSpPr>
                    <p:nvPr/>
                  </p:nvGrpSpPr>
                  <p:grpSpPr bwMode="auto">
                    <a:xfrm>
                      <a:off x="1104" y="1311"/>
                      <a:ext cx="162" cy="288"/>
                      <a:chOff x="1104" y="1056"/>
                      <a:chExt cx="162" cy="288"/>
                    </a:xfrm>
                  </p:grpSpPr>
                  <p:grpSp>
                    <p:nvGrpSpPr>
                      <p:cNvPr id="42444" name="Group 1247">
                        <a:extLst>
                          <a:ext uri="{FF2B5EF4-FFF2-40B4-BE49-F238E27FC236}">
                            <a16:creationId xmlns:a16="http://schemas.microsoft.com/office/drawing/2014/main" id="{F61549E5-15B5-6554-FF6A-D530195783C5}"/>
                          </a:ext>
                        </a:extLst>
                      </p:cNvPr>
                      <p:cNvGrpSpPr>
                        <a:grpSpLocks/>
                      </p:cNvGrpSpPr>
                      <p:nvPr/>
                    </p:nvGrpSpPr>
                    <p:grpSpPr bwMode="auto">
                      <a:xfrm>
                        <a:off x="1104" y="1056"/>
                        <a:ext cx="162" cy="162"/>
                        <a:chOff x="2784" y="1584"/>
                        <a:chExt cx="192" cy="204"/>
                      </a:xfrm>
                    </p:grpSpPr>
                    <p:sp>
                      <p:nvSpPr>
                        <p:cNvPr id="42450" name="AutoShape 1248">
                          <a:extLst>
                            <a:ext uri="{FF2B5EF4-FFF2-40B4-BE49-F238E27FC236}">
                              <a16:creationId xmlns:a16="http://schemas.microsoft.com/office/drawing/2014/main" id="{B6719699-596C-C149-6DBB-EE0BDD5C517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1" name="Oval 1249">
                          <a:extLst>
                            <a:ext uri="{FF2B5EF4-FFF2-40B4-BE49-F238E27FC236}">
                              <a16:creationId xmlns:a16="http://schemas.microsoft.com/office/drawing/2014/main" id="{4A11D8B3-4792-23F9-6078-B5D795A7E9C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2" name="Oval 1250">
                          <a:extLst>
                            <a:ext uri="{FF2B5EF4-FFF2-40B4-BE49-F238E27FC236}">
                              <a16:creationId xmlns:a16="http://schemas.microsoft.com/office/drawing/2014/main" id="{522F8C59-7ED6-C1F0-7624-FEC50C70D77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53" name="Oval 1251">
                          <a:extLst>
                            <a:ext uri="{FF2B5EF4-FFF2-40B4-BE49-F238E27FC236}">
                              <a16:creationId xmlns:a16="http://schemas.microsoft.com/office/drawing/2014/main" id="{1790490D-959D-467B-8467-57F73E56A9C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45" name="Group 1252">
                        <a:extLst>
                          <a:ext uri="{FF2B5EF4-FFF2-40B4-BE49-F238E27FC236}">
                            <a16:creationId xmlns:a16="http://schemas.microsoft.com/office/drawing/2014/main" id="{3E10F184-B4BD-9E0C-787C-DA6CFAAE9608}"/>
                          </a:ext>
                        </a:extLst>
                      </p:cNvPr>
                      <p:cNvGrpSpPr>
                        <a:grpSpLocks/>
                      </p:cNvGrpSpPr>
                      <p:nvPr/>
                    </p:nvGrpSpPr>
                    <p:grpSpPr bwMode="auto">
                      <a:xfrm>
                        <a:off x="1104" y="1182"/>
                        <a:ext cx="162" cy="162"/>
                        <a:chOff x="2784" y="1584"/>
                        <a:chExt cx="192" cy="204"/>
                      </a:xfrm>
                    </p:grpSpPr>
                    <p:sp>
                      <p:nvSpPr>
                        <p:cNvPr id="42446" name="AutoShape 1253">
                          <a:extLst>
                            <a:ext uri="{FF2B5EF4-FFF2-40B4-BE49-F238E27FC236}">
                              <a16:creationId xmlns:a16="http://schemas.microsoft.com/office/drawing/2014/main" id="{ED80E2B6-D5C2-DE29-945C-DFE6ADAF547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47" name="Oval 1254">
                          <a:extLst>
                            <a:ext uri="{FF2B5EF4-FFF2-40B4-BE49-F238E27FC236}">
                              <a16:creationId xmlns:a16="http://schemas.microsoft.com/office/drawing/2014/main" id="{7D6D4817-C16D-873B-A2D8-702A06D9F79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48" name="Oval 1255">
                          <a:extLst>
                            <a:ext uri="{FF2B5EF4-FFF2-40B4-BE49-F238E27FC236}">
                              <a16:creationId xmlns:a16="http://schemas.microsoft.com/office/drawing/2014/main" id="{0B526B72-C8B0-9F8A-B1AA-6E655FF8E97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49" name="Oval 1256">
                          <a:extLst>
                            <a:ext uri="{FF2B5EF4-FFF2-40B4-BE49-F238E27FC236}">
                              <a16:creationId xmlns:a16="http://schemas.microsoft.com/office/drawing/2014/main" id="{4BA71AAE-3C8F-225A-6AD9-E33F42F5489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438" name="Line 1257">
                  <a:extLst>
                    <a:ext uri="{FF2B5EF4-FFF2-40B4-BE49-F238E27FC236}">
                      <a16:creationId xmlns:a16="http://schemas.microsoft.com/office/drawing/2014/main" id="{E312D636-9721-BCAB-42E0-4919AB5FFF61}"/>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439" name="Freeform 1258">
                  <a:extLst>
                    <a:ext uri="{FF2B5EF4-FFF2-40B4-BE49-F238E27FC236}">
                      <a16:creationId xmlns:a16="http://schemas.microsoft.com/office/drawing/2014/main" id="{25985BC8-F44A-5289-FACD-F66D652EE592}"/>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48" name="Group 1259">
                <a:extLst>
                  <a:ext uri="{FF2B5EF4-FFF2-40B4-BE49-F238E27FC236}">
                    <a16:creationId xmlns:a16="http://schemas.microsoft.com/office/drawing/2014/main" id="{8DA9D528-35CB-C8AC-6329-0F608D62A521}"/>
                  </a:ext>
                </a:extLst>
              </p:cNvPr>
              <p:cNvGrpSpPr>
                <a:grpSpLocks/>
              </p:cNvGrpSpPr>
              <p:nvPr/>
            </p:nvGrpSpPr>
            <p:grpSpPr bwMode="auto">
              <a:xfrm>
                <a:off x="4945" y="2229"/>
                <a:ext cx="92" cy="350"/>
                <a:chOff x="3888" y="2568"/>
                <a:chExt cx="132" cy="369"/>
              </a:xfrm>
            </p:grpSpPr>
            <p:grpSp>
              <p:nvGrpSpPr>
                <p:cNvPr id="42340" name="Group 1260">
                  <a:extLst>
                    <a:ext uri="{FF2B5EF4-FFF2-40B4-BE49-F238E27FC236}">
                      <a16:creationId xmlns:a16="http://schemas.microsoft.com/office/drawing/2014/main" id="{7A0F9B7E-0849-FF9F-2204-26961CE2B259}"/>
                    </a:ext>
                  </a:extLst>
                </p:cNvPr>
                <p:cNvGrpSpPr>
                  <a:grpSpLocks/>
                </p:cNvGrpSpPr>
                <p:nvPr/>
              </p:nvGrpSpPr>
              <p:grpSpPr bwMode="auto">
                <a:xfrm>
                  <a:off x="3888" y="2604"/>
                  <a:ext cx="48" cy="333"/>
                  <a:chOff x="1104" y="1056"/>
                  <a:chExt cx="162" cy="1053"/>
                </a:xfrm>
              </p:grpSpPr>
              <p:grpSp>
                <p:nvGrpSpPr>
                  <p:cNvPr id="42390" name="Group 1261">
                    <a:extLst>
                      <a:ext uri="{FF2B5EF4-FFF2-40B4-BE49-F238E27FC236}">
                        <a16:creationId xmlns:a16="http://schemas.microsoft.com/office/drawing/2014/main" id="{82E3BD47-66B5-42DC-065A-75A9DA29F7D6}"/>
                      </a:ext>
                    </a:extLst>
                  </p:cNvPr>
                  <p:cNvGrpSpPr>
                    <a:grpSpLocks/>
                  </p:cNvGrpSpPr>
                  <p:nvPr/>
                </p:nvGrpSpPr>
                <p:grpSpPr bwMode="auto">
                  <a:xfrm>
                    <a:off x="1104" y="1056"/>
                    <a:ext cx="162" cy="543"/>
                    <a:chOff x="1104" y="1056"/>
                    <a:chExt cx="162" cy="543"/>
                  </a:xfrm>
                </p:grpSpPr>
                <p:grpSp>
                  <p:nvGrpSpPr>
                    <p:cNvPr id="42414" name="Group 1262">
                      <a:extLst>
                        <a:ext uri="{FF2B5EF4-FFF2-40B4-BE49-F238E27FC236}">
                          <a16:creationId xmlns:a16="http://schemas.microsoft.com/office/drawing/2014/main" id="{699F6EAE-20D8-4809-333D-97ED1199CB8E}"/>
                        </a:ext>
                      </a:extLst>
                    </p:cNvPr>
                    <p:cNvGrpSpPr>
                      <a:grpSpLocks/>
                    </p:cNvGrpSpPr>
                    <p:nvPr/>
                  </p:nvGrpSpPr>
                  <p:grpSpPr bwMode="auto">
                    <a:xfrm>
                      <a:off x="1104" y="1056"/>
                      <a:ext cx="162" cy="288"/>
                      <a:chOff x="1104" y="1056"/>
                      <a:chExt cx="162" cy="288"/>
                    </a:xfrm>
                  </p:grpSpPr>
                  <p:grpSp>
                    <p:nvGrpSpPr>
                      <p:cNvPr id="42426" name="Group 1263">
                        <a:extLst>
                          <a:ext uri="{FF2B5EF4-FFF2-40B4-BE49-F238E27FC236}">
                            <a16:creationId xmlns:a16="http://schemas.microsoft.com/office/drawing/2014/main" id="{324F89C4-E4BF-EF62-86A2-AD1BE42C53D2}"/>
                          </a:ext>
                        </a:extLst>
                      </p:cNvPr>
                      <p:cNvGrpSpPr>
                        <a:grpSpLocks/>
                      </p:cNvGrpSpPr>
                      <p:nvPr/>
                    </p:nvGrpSpPr>
                    <p:grpSpPr bwMode="auto">
                      <a:xfrm>
                        <a:off x="1104" y="1056"/>
                        <a:ext cx="162" cy="162"/>
                        <a:chOff x="2784" y="1584"/>
                        <a:chExt cx="192" cy="204"/>
                      </a:xfrm>
                    </p:grpSpPr>
                    <p:sp>
                      <p:nvSpPr>
                        <p:cNvPr id="42432" name="AutoShape 1264">
                          <a:extLst>
                            <a:ext uri="{FF2B5EF4-FFF2-40B4-BE49-F238E27FC236}">
                              <a16:creationId xmlns:a16="http://schemas.microsoft.com/office/drawing/2014/main" id="{25129B77-84EC-37D7-FA86-BBDA3E3EE17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33" name="Oval 1265">
                          <a:extLst>
                            <a:ext uri="{FF2B5EF4-FFF2-40B4-BE49-F238E27FC236}">
                              <a16:creationId xmlns:a16="http://schemas.microsoft.com/office/drawing/2014/main" id="{C0B50F6A-E4A5-5843-2329-BC8533B62AE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34" name="Oval 1266">
                          <a:extLst>
                            <a:ext uri="{FF2B5EF4-FFF2-40B4-BE49-F238E27FC236}">
                              <a16:creationId xmlns:a16="http://schemas.microsoft.com/office/drawing/2014/main" id="{F3EA3E39-A4C8-82DF-6549-F2545C4D7AA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35" name="Oval 1267">
                          <a:extLst>
                            <a:ext uri="{FF2B5EF4-FFF2-40B4-BE49-F238E27FC236}">
                              <a16:creationId xmlns:a16="http://schemas.microsoft.com/office/drawing/2014/main" id="{7BE19DF6-BD0A-BE56-1705-798C2E69176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27" name="Group 1268">
                        <a:extLst>
                          <a:ext uri="{FF2B5EF4-FFF2-40B4-BE49-F238E27FC236}">
                            <a16:creationId xmlns:a16="http://schemas.microsoft.com/office/drawing/2014/main" id="{31856AF3-E0BD-B395-61AE-5F81FC3FC691}"/>
                          </a:ext>
                        </a:extLst>
                      </p:cNvPr>
                      <p:cNvGrpSpPr>
                        <a:grpSpLocks/>
                      </p:cNvGrpSpPr>
                      <p:nvPr/>
                    </p:nvGrpSpPr>
                    <p:grpSpPr bwMode="auto">
                      <a:xfrm>
                        <a:off x="1104" y="1182"/>
                        <a:ext cx="162" cy="162"/>
                        <a:chOff x="2784" y="1584"/>
                        <a:chExt cx="192" cy="204"/>
                      </a:xfrm>
                    </p:grpSpPr>
                    <p:sp>
                      <p:nvSpPr>
                        <p:cNvPr id="42428" name="AutoShape 1269">
                          <a:extLst>
                            <a:ext uri="{FF2B5EF4-FFF2-40B4-BE49-F238E27FC236}">
                              <a16:creationId xmlns:a16="http://schemas.microsoft.com/office/drawing/2014/main" id="{4A067B71-0337-483C-0A53-6BA9CD0CB90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9" name="Oval 1270">
                          <a:extLst>
                            <a:ext uri="{FF2B5EF4-FFF2-40B4-BE49-F238E27FC236}">
                              <a16:creationId xmlns:a16="http://schemas.microsoft.com/office/drawing/2014/main" id="{0F4E068E-0AC5-44AE-5893-778245EC63A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30" name="Oval 1271">
                          <a:extLst>
                            <a:ext uri="{FF2B5EF4-FFF2-40B4-BE49-F238E27FC236}">
                              <a16:creationId xmlns:a16="http://schemas.microsoft.com/office/drawing/2014/main" id="{E910E7AA-2CC1-4F0B-9F62-19FA8F25739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31" name="Oval 1272">
                          <a:extLst>
                            <a:ext uri="{FF2B5EF4-FFF2-40B4-BE49-F238E27FC236}">
                              <a16:creationId xmlns:a16="http://schemas.microsoft.com/office/drawing/2014/main" id="{C2F9AE6F-DEDE-BFE4-731F-E8708F5A191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415" name="Group 1273">
                      <a:extLst>
                        <a:ext uri="{FF2B5EF4-FFF2-40B4-BE49-F238E27FC236}">
                          <a16:creationId xmlns:a16="http://schemas.microsoft.com/office/drawing/2014/main" id="{B7B4D468-5D38-C628-AD92-817F27283093}"/>
                        </a:ext>
                      </a:extLst>
                    </p:cNvPr>
                    <p:cNvGrpSpPr>
                      <a:grpSpLocks/>
                    </p:cNvGrpSpPr>
                    <p:nvPr/>
                  </p:nvGrpSpPr>
                  <p:grpSpPr bwMode="auto">
                    <a:xfrm>
                      <a:off x="1104" y="1311"/>
                      <a:ext cx="162" cy="288"/>
                      <a:chOff x="1104" y="1056"/>
                      <a:chExt cx="162" cy="288"/>
                    </a:xfrm>
                  </p:grpSpPr>
                  <p:grpSp>
                    <p:nvGrpSpPr>
                      <p:cNvPr id="42416" name="Group 1274">
                        <a:extLst>
                          <a:ext uri="{FF2B5EF4-FFF2-40B4-BE49-F238E27FC236}">
                            <a16:creationId xmlns:a16="http://schemas.microsoft.com/office/drawing/2014/main" id="{53794F23-D68F-52A9-CE55-0D23A6593A42}"/>
                          </a:ext>
                        </a:extLst>
                      </p:cNvPr>
                      <p:cNvGrpSpPr>
                        <a:grpSpLocks/>
                      </p:cNvGrpSpPr>
                      <p:nvPr/>
                    </p:nvGrpSpPr>
                    <p:grpSpPr bwMode="auto">
                      <a:xfrm>
                        <a:off x="1104" y="1056"/>
                        <a:ext cx="162" cy="162"/>
                        <a:chOff x="2784" y="1584"/>
                        <a:chExt cx="192" cy="204"/>
                      </a:xfrm>
                    </p:grpSpPr>
                    <p:sp>
                      <p:nvSpPr>
                        <p:cNvPr id="42422" name="AutoShape 1275">
                          <a:extLst>
                            <a:ext uri="{FF2B5EF4-FFF2-40B4-BE49-F238E27FC236}">
                              <a16:creationId xmlns:a16="http://schemas.microsoft.com/office/drawing/2014/main" id="{67343CC7-5115-AC4B-7C39-BA1BBFEA5BB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3" name="Oval 1276">
                          <a:extLst>
                            <a:ext uri="{FF2B5EF4-FFF2-40B4-BE49-F238E27FC236}">
                              <a16:creationId xmlns:a16="http://schemas.microsoft.com/office/drawing/2014/main" id="{FF2CE190-AB85-D563-5654-A2D212BED31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4" name="Oval 1277">
                          <a:extLst>
                            <a:ext uri="{FF2B5EF4-FFF2-40B4-BE49-F238E27FC236}">
                              <a16:creationId xmlns:a16="http://schemas.microsoft.com/office/drawing/2014/main" id="{9EC931C7-146F-013F-D0CA-90921EFCF9E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5" name="Oval 1278">
                          <a:extLst>
                            <a:ext uri="{FF2B5EF4-FFF2-40B4-BE49-F238E27FC236}">
                              <a16:creationId xmlns:a16="http://schemas.microsoft.com/office/drawing/2014/main" id="{B138A933-C724-63B3-B74F-CBA4718CD79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17" name="Group 1279">
                        <a:extLst>
                          <a:ext uri="{FF2B5EF4-FFF2-40B4-BE49-F238E27FC236}">
                            <a16:creationId xmlns:a16="http://schemas.microsoft.com/office/drawing/2014/main" id="{762B9034-3F23-6B85-D332-1F84C9DD5BA0}"/>
                          </a:ext>
                        </a:extLst>
                      </p:cNvPr>
                      <p:cNvGrpSpPr>
                        <a:grpSpLocks/>
                      </p:cNvGrpSpPr>
                      <p:nvPr/>
                    </p:nvGrpSpPr>
                    <p:grpSpPr bwMode="auto">
                      <a:xfrm>
                        <a:off x="1104" y="1182"/>
                        <a:ext cx="162" cy="162"/>
                        <a:chOff x="2784" y="1584"/>
                        <a:chExt cx="192" cy="204"/>
                      </a:xfrm>
                    </p:grpSpPr>
                    <p:sp>
                      <p:nvSpPr>
                        <p:cNvPr id="42418" name="AutoShape 1280">
                          <a:extLst>
                            <a:ext uri="{FF2B5EF4-FFF2-40B4-BE49-F238E27FC236}">
                              <a16:creationId xmlns:a16="http://schemas.microsoft.com/office/drawing/2014/main" id="{69BD1416-43F6-2EC4-2A22-3EAB6D3301A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19" name="Oval 1281">
                          <a:extLst>
                            <a:ext uri="{FF2B5EF4-FFF2-40B4-BE49-F238E27FC236}">
                              <a16:creationId xmlns:a16="http://schemas.microsoft.com/office/drawing/2014/main" id="{7A0940B5-7530-6BB1-3AAC-0A1AD069ADA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0" name="Oval 1282">
                          <a:extLst>
                            <a:ext uri="{FF2B5EF4-FFF2-40B4-BE49-F238E27FC236}">
                              <a16:creationId xmlns:a16="http://schemas.microsoft.com/office/drawing/2014/main" id="{91AC5107-8296-0B01-D6F3-11A0C0A34F3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21" name="Oval 1283">
                          <a:extLst>
                            <a:ext uri="{FF2B5EF4-FFF2-40B4-BE49-F238E27FC236}">
                              <a16:creationId xmlns:a16="http://schemas.microsoft.com/office/drawing/2014/main" id="{43ADCBF3-3B2D-6629-4453-D14550B867B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391" name="Group 1284">
                    <a:extLst>
                      <a:ext uri="{FF2B5EF4-FFF2-40B4-BE49-F238E27FC236}">
                        <a16:creationId xmlns:a16="http://schemas.microsoft.com/office/drawing/2014/main" id="{809C9F8D-EF11-17BA-3889-186EDE0B2849}"/>
                      </a:ext>
                    </a:extLst>
                  </p:cNvPr>
                  <p:cNvGrpSpPr>
                    <a:grpSpLocks/>
                  </p:cNvGrpSpPr>
                  <p:nvPr/>
                </p:nvGrpSpPr>
                <p:grpSpPr bwMode="auto">
                  <a:xfrm>
                    <a:off x="1104" y="1566"/>
                    <a:ext cx="162" cy="543"/>
                    <a:chOff x="1104" y="1056"/>
                    <a:chExt cx="162" cy="543"/>
                  </a:xfrm>
                </p:grpSpPr>
                <p:grpSp>
                  <p:nvGrpSpPr>
                    <p:cNvPr id="42392" name="Group 1285">
                      <a:extLst>
                        <a:ext uri="{FF2B5EF4-FFF2-40B4-BE49-F238E27FC236}">
                          <a16:creationId xmlns:a16="http://schemas.microsoft.com/office/drawing/2014/main" id="{443595C4-431F-F684-6344-1BA29B45485A}"/>
                        </a:ext>
                      </a:extLst>
                    </p:cNvPr>
                    <p:cNvGrpSpPr>
                      <a:grpSpLocks/>
                    </p:cNvGrpSpPr>
                    <p:nvPr/>
                  </p:nvGrpSpPr>
                  <p:grpSpPr bwMode="auto">
                    <a:xfrm>
                      <a:off x="1104" y="1056"/>
                      <a:ext cx="162" cy="288"/>
                      <a:chOff x="1104" y="1056"/>
                      <a:chExt cx="162" cy="288"/>
                    </a:xfrm>
                  </p:grpSpPr>
                  <p:grpSp>
                    <p:nvGrpSpPr>
                      <p:cNvPr id="42404" name="Group 1286">
                        <a:extLst>
                          <a:ext uri="{FF2B5EF4-FFF2-40B4-BE49-F238E27FC236}">
                            <a16:creationId xmlns:a16="http://schemas.microsoft.com/office/drawing/2014/main" id="{2D0ED242-05F9-CB8F-F8F7-770AD4A4C2A0}"/>
                          </a:ext>
                        </a:extLst>
                      </p:cNvPr>
                      <p:cNvGrpSpPr>
                        <a:grpSpLocks/>
                      </p:cNvGrpSpPr>
                      <p:nvPr/>
                    </p:nvGrpSpPr>
                    <p:grpSpPr bwMode="auto">
                      <a:xfrm>
                        <a:off x="1104" y="1056"/>
                        <a:ext cx="162" cy="162"/>
                        <a:chOff x="2784" y="1584"/>
                        <a:chExt cx="192" cy="204"/>
                      </a:xfrm>
                    </p:grpSpPr>
                    <p:sp>
                      <p:nvSpPr>
                        <p:cNvPr id="42410" name="AutoShape 1287">
                          <a:extLst>
                            <a:ext uri="{FF2B5EF4-FFF2-40B4-BE49-F238E27FC236}">
                              <a16:creationId xmlns:a16="http://schemas.microsoft.com/office/drawing/2014/main" id="{98DBFF8E-2C0A-70F6-12E4-0B72760121A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11" name="Oval 1288">
                          <a:extLst>
                            <a:ext uri="{FF2B5EF4-FFF2-40B4-BE49-F238E27FC236}">
                              <a16:creationId xmlns:a16="http://schemas.microsoft.com/office/drawing/2014/main" id="{E605B770-4ED3-4796-1735-838641B5792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12" name="Oval 1289">
                          <a:extLst>
                            <a:ext uri="{FF2B5EF4-FFF2-40B4-BE49-F238E27FC236}">
                              <a16:creationId xmlns:a16="http://schemas.microsoft.com/office/drawing/2014/main" id="{3063C689-15A4-507E-8742-AEB6E6F9159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13" name="Oval 1290">
                          <a:extLst>
                            <a:ext uri="{FF2B5EF4-FFF2-40B4-BE49-F238E27FC236}">
                              <a16:creationId xmlns:a16="http://schemas.microsoft.com/office/drawing/2014/main" id="{001C428F-0987-8E2C-2DD9-244967711D1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405" name="Group 1291">
                        <a:extLst>
                          <a:ext uri="{FF2B5EF4-FFF2-40B4-BE49-F238E27FC236}">
                            <a16:creationId xmlns:a16="http://schemas.microsoft.com/office/drawing/2014/main" id="{A91E3838-524F-468E-4555-EC47FD07ABE7}"/>
                          </a:ext>
                        </a:extLst>
                      </p:cNvPr>
                      <p:cNvGrpSpPr>
                        <a:grpSpLocks/>
                      </p:cNvGrpSpPr>
                      <p:nvPr/>
                    </p:nvGrpSpPr>
                    <p:grpSpPr bwMode="auto">
                      <a:xfrm>
                        <a:off x="1104" y="1182"/>
                        <a:ext cx="162" cy="162"/>
                        <a:chOff x="2784" y="1584"/>
                        <a:chExt cx="192" cy="204"/>
                      </a:xfrm>
                    </p:grpSpPr>
                    <p:sp>
                      <p:nvSpPr>
                        <p:cNvPr id="42406" name="AutoShape 1292">
                          <a:extLst>
                            <a:ext uri="{FF2B5EF4-FFF2-40B4-BE49-F238E27FC236}">
                              <a16:creationId xmlns:a16="http://schemas.microsoft.com/office/drawing/2014/main" id="{8C05F665-4B6A-5EB1-60AE-89C9D317B72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7" name="Oval 1293">
                          <a:extLst>
                            <a:ext uri="{FF2B5EF4-FFF2-40B4-BE49-F238E27FC236}">
                              <a16:creationId xmlns:a16="http://schemas.microsoft.com/office/drawing/2014/main" id="{AA0AA54A-DD6F-80E7-1AFA-B6BBC43E81B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8" name="Oval 1294">
                          <a:extLst>
                            <a:ext uri="{FF2B5EF4-FFF2-40B4-BE49-F238E27FC236}">
                              <a16:creationId xmlns:a16="http://schemas.microsoft.com/office/drawing/2014/main" id="{AC4CC477-7804-0126-FDC1-34EC949D95C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9" name="Oval 1295">
                          <a:extLst>
                            <a:ext uri="{FF2B5EF4-FFF2-40B4-BE49-F238E27FC236}">
                              <a16:creationId xmlns:a16="http://schemas.microsoft.com/office/drawing/2014/main" id="{3B9C4EA3-DF67-3279-7DE0-DFC29B947E5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393" name="Group 1296">
                      <a:extLst>
                        <a:ext uri="{FF2B5EF4-FFF2-40B4-BE49-F238E27FC236}">
                          <a16:creationId xmlns:a16="http://schemas.microsoft.com/office/drawing/2014/main" id="{25727D53-7E84-B4A3-8D46-20545A1C200F}"/>
                        </a:ext>
                      </a:extLst>
                    </p:cNvPr>
                    <p:cNvGrpSpPr>
                      <a:grpSpLocks/>
                    </p:cNvGrpSpPr>
                    <p:nvPr/>
                  </p:nvGrpSpPr>
                  <p:grpSpPr bwMode="auto">
                    <a:xfrm>
                      <a:off x="1104" y="1311"/>
                      <a:ext cx="162" cy="288"/>
                      <a:chOff x="1104" y="1056"/>
                      <a:chExt cx="162" cy="288"/>
                    </a:xfrm>
                  </p:grpSpPr>
                  <p:grpSp>
                    <p:nvGrpSpPr>
                      <p:cNvPr id="42394" name="Group 1297">
                        <a:extLst>
                          <a:ext uri="{FF2B5EF4-FFF2-40B4-BE49-F238E27FC236}">
                            <a16:creationId xmlns:a16="http://schemas.microsoft.com/office/drawing/2014/main" id="{933C3E38-41AF-7530-832D-40E923831165}"/>
                          </a:ext>
                        </a:extLst>
                      </p:cNvPr>
                      <p:cNvGrpSpPr>
                        <a:grpSpLocks/>
                      </p:cNvGrpSpPr>
                      <p:nvPr/>
                    </p:nvGrpSpPr>
                    <p:grpSpPr bwMode="auto">
                      <a:xfrm>
                        <a:off x="1104" y="1056"/>
                        <a:ext cx="162" cy="162"/>
                        <a:chOff x="2784" y="1584"/>
                        <a:chExt cx="192" cy="204"/>
                      </a:xfrm>
                    </p:grpSpPr>
                    <p:sp>
                      <p:nvSpPr>
                        <p:cNvPr id="42400" name="AutoShape 1298">
                          <a:extLst>
                            <a:ext uri="{FF2B5EF4-FFF2-40B4-BE49-F238E27FC236}">
                              <a16:creationId xmlns:a16="http://schemas.microsoft.com/office/drawing/2014/main" id="{146566F1-CE1A-AF72-C7BD-08AE48C0FBA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1" name="Oval 1299">
                          <a:extLst>
                            <a:ext uri="{FF2B5EF4-FFF2-40B4-BE49-F238E27FC236}">
                              <a16:creationId xmlns:a16="http://schemas.microsoft.com/office/drawing/2014/main" id="{850891E9-8549-D3E0-E7E5-55666D2FD59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2" name="Oval 1300">
                          <a:extLst>
                            <a:ext uri="{FF2B5EF4-FFF2-40B4-BE49-F238E27FC236}">
                              <a16:creationId xmlns:a16="http://schemas.microsoft.com/office/drawing/2014/main" id="{86C550EF-7F9E-0CC1-D470-8C7EB8388F7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403" name="Oval 1301">
                          <a:extLst>
                            <a:ext uri="{FF2B5EF4-FFF2-40B4-BE49-F238E27FC236}">
                              <a16:creationId xmlns:a16="http://schemas.microsoft.com/office/drawing/2014/main" id="{F8417C1B-18FA-3706-603F-A6808C9F658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95" name="Group 1302">
                        <a:extLst>
                          <a:ext uri="{FF2B5EF4-FFF2-40B4-BE49-F238E27FC236}">
                            <a16:creationId xmlns:a16="http://schemas.microsoft.com/office/drawing/2014/main" id="{A4C85D84-0347-A63C-4237-9100F157803B}"/>
                          </a:ext>
                        </a:extLst>
                      </p:cNvPr>
                      <p:cNvGrpSpPr>
                        <a:grpSpLocks/>
                      </p:cNvGrpSpPr>
                      <p:nvPr/>
                    </p:nvGrpSpPr>
                    <p:grpSpPr bwMode="auto">
                      <a:xfrm>
                        <a:off x="1104" y="1182"/>
                        <a:ext cx="162" cy="162"/>
                        <a:chOff x="2784" y="1584"/>
                        <a:chExt cx="192" cy="204"/>
                      </a:xfrm>
                    </p:grpSpPr>
                    <p:sp>
                      <p:nvSpPr>
                        <p:cNvPr id="42396" name="AutoShape 1303">
                          <a:extLst>
                            <a:ext uri="{FF2B5EF4-FFF2-40B4-BE49-F238E27FC236}">
                              <a16:creationId xmlns:a16="http://schemas.microsoft.com/office/drawing/2014/main" id="{43314E47-1C6D-0955-EE56-7D026519644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97" name="Oval 1304">
                          <a:extLst>
                            <a:ext uri="{FF2B5EF4-FFF2-40B4-BE49-F238E27FC236}">
                              <a16:creationId xmlns:a16="http://schemas.microsoft.com/office/drawing/2014/main" id="{5F143D45-23F2-8ED4-8822-5A59EBEB3BE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98" name="Oval 1305">
                          <a:extLst>
                            <a:ext uri="{FF2B5EF4-FFF2-40B4-BE49-F238E27FC236}">
                              <a16:creationId xmlns:a16="http://schemas.microsoft.com/office/drawing/2014/main" id="{72FF017C-42F7-B799-CE73-1F671A75A9E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99" name="Oval 1306">
                          <a:extLst>
                            <a:ext uri="{FF2B5EF4-FFF2-40B4-BE49-F238E27FC236}">
                              <a16:creationId xmlns:a16="http://schemas.microsoft.com/office/drawing/2014/main" id="{5988281E-073C-CB2A-A456-180272A0EAF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341" name="Group 1307">
                  <a:extLst>
                    <a:ext uri="{FF2B5EF4-FFF2-40B4-BE49-F238E27FC236}">
                      <a16:creationId xmlns:a16="http://schemas.microsoft.com/office/drawing/2014/main" id="{C9D87EAB-B91E-DECA-23A7-88BE5E767C0B}"/>
                    </a:ext>
                  </a:extLst>
                </p:cNvPr>
                <p:cNvGrpSpPr>
                  <a:grpSpLocks/>
                </p:cNvGrpSpPr>
                <p:nvPr/>
              </p:nvGrpSpPr>
              <p:grpSpPr bwMode="auto">
                <a:xfrm>
                  <a:off x="3972" y="2604"/>
                  <a:ext cx="48" cy="333"/>
                  <a:chOff x="1104" y="1056"/>
                  <a:chExt cx="162" cy="1053"/>
                </a:xfrm>
              </p:grpSpPr>
              <p:grpSp>
                <p:nvGrpSpPr>
                  <p:cNvPr id="42344" name="Group 1308">
                    <a:extLst>
                      <a:ext uri="{FF2B5EF4-FFF2-40B4-BE49-F238E27FC236}">
                        <a16:creationId xmlns:a16="http://schemas.microsoft.com/office/drawing/2014/main" id="{349514E1-5A38-19C8-4D4A-9DE6672752BE}"/>
                      </a:ext>
                    </a:extLst>
                  </p:cNvPr>
                  <p:cNvGrpSpPr>
                    <a:grpSpLocks/>
                  </p:cNvGrpSpPr>
                  <p:nvPr/>
                </p:nvGrpSpPr>
                <p:grpSpPr bwMode="auto">
                  <a:xfrm>
                    <a:off x="1104" y="1056"/>
                    <a:ext cx="162" cy="543"/>
                    <a:chOff x="1104" y="1056"/>
                    <a:chExt cx="162" cy="543"/>
                  </a:xfrm>
                </p:grpSpPr>
                <p:grpSp>
                  <p:nvGrpSpPr>
                    <p:cNvPr id="42368" name="Group 1309">
                      <a:extLst>
                        <a:ext uri="{FF2B5EF4-FFF2-40B4-BE49-F238E27FC236}">
                          <a16:creationId xmlns:a16="http://schemas.microsoft.com/office/drawing/2014/main" id="{0BEC3BF9-3A67-F611-74C4-DD7B8F43417C}"/>
                        </a:ext>
                      </a:extLst>
                    </p:cNvPr>
                    <p:cNvGrpSpPr>
                      <a:grpSpLocks/>
                    </p:cNvGrpSpPr>
                    <p:nvPr/>
                  </p:nvGrpSpPr>
                  <p:grpSpPr bwMode="auto">
                    <a:xfrm>
                      <a:off x="1104" y="1056"/>
                      <a:ext cx="162" cy="288"/>
                      <a:chOff x="1104" y="1056"/>
                      <a:chExt cx="162" cy="288"/>
                    </a:xfrm>
                  </p:grpSpPr>
                  <p:grpSp>
                    <p:nvGrpSpPr>
                      <p:cNvPr id="42380" name="Group 1310">
                        <a:extLst>
                          <a:ext uri="{FF2B5EF4-FFF2-40B4-BE49-F238E27FC236}">
                            <a16:creationId xmlns:a16="http://schemas.microsoft.com/office/drawing/2014/main" id="{DF5DDC0A-AA51-6476-699B-A8419A8CEB80}"/>
                          </a:ext>
                        </a:extLst>
                      </p:cNvPr>
                      <p:cNvGrpSpPr>
                        <a:grpSpLocks/>
                      </p:cNvGrpSpPr>
                      <p:nvPr/>
                    </p:nvGrpSpPr>
                    <p:grpSpPr bwMode="auto">
                      <a:xfrm>
                        <a:off x="1104" y="1056"/>
                        <a:ext cx="162" cy="162"/>
                        <a:chOff x="2784" y="1584"/>
                        <a:chExt cx="192" cy="204"/>
                      </a:xfrm>
                    </p:grpSpPr>
                    <p:sp>
                      <p:nvSpPr>
                        <p:cNvPr id="42386" name="AutoShape 1311">
                          <a:extLst>
                            <a:ext uri="{FF2B5EF4-FFF2-40B4-BE49-F238E27FC236}">
                              <a16:creationId xmlns:a16="http://schemas.microsoft.com/office/drawing/2014/main" id="{58A35345-A01B-24AC-D217-CAE4EA4B8A9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7" name="Oval 1312">
                          <a:extLst>
                            <a:ext uri="{FF2B5EF4-FFF2-40B4-BE49-F238E27FC236}">
                              <a16:creationId xmlns:a16="http://schemas.microsoft.com/office/drawing/2014/main" id="{6B58875B-1432-C8A8-6983-C73658C5304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8" name="Oval 1313">
                          <a:extLst>
                            <a:ext uri="{FF2B5EF4-FFF2-40B4-BE49-F238E27FC236}">
                              <a16:creationId xmlns:a16="http://schemas.microsoft.com/office/drawing/2014/main" id="{7C6B44BD-6380-0DAA-7B8F-47287B39AAD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9" name="Oval 1314">
                          <a:extLst>
                            <a:ext uri="{FF2B5EF4-FFF2-40B4-BE49-F238E27FC236}">
                              <a16:creationId xmlns:a16="http://schemas.microsoft.com/office/drawing/2014/main" id="{F6BAE8C1-C14D-A7E8-DF21-C60B1C4C68B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81" name="Group 1315">
                        <a:extLst>
                          <a:ext uri="{FF2B5EF4-FFF2-40B4-BE49-F238E27FC236}">
                            <a16:creationId xmlns:a16="http://schemas.microsoft.com/office/drawing/2014/main" id="{430EE16B-208E-50E2-A272-0697AE69A564}"/>
                          </a:ext>
                        </a:extLst>
                      </p:cNvPr>
                      <p:cNvGrpSpPr>
                        <a:grpSpLocks/>
                      </p:cNvGrpSpPr>
                      <p:nvPr/>
                    </p:nvGrpSpPr>
                    <p:grpSpPr bwMode="auto">
                      <a:xfrm>
                        <a:off x="1104" y="1182"/>
                        <a:ext cx="162" cy="162"/>
                        <a:chOff x="2784" y="1584"/>
                        <a:chExt cx="192" cy="204"/>
                      </a:xfrm>
                    </p:grpSpPr>
                    <p:sp>
                      <p:nvSpPr>
                        <p:cNvPr id="42382" name="AutoShape 1316">
                          <a:extLst>
                            <a:ext uri="{FF2B5EF4-FFF2-40B4-BE49-F238E27FC236}">
                              <a16:creationId xmlns:a16="http://schemas.microsoft.com/office/drawing/2014/main" id="{BE10175D-2131-3928-83F6-E1A3E643361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3" name="Oval 1317">
                          <a:extLst>
                            <a:ext uri="{FF2B5EF4-FFF2-40B4-BE49-F238E27FC236}">
                              <a16:creationId xmlns:a16="http://schemas.microsoft.com/office/drawing/2014/main" id="{8BBA832A-1EEB-B52F-21C9-1D33CF1BC81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4" name="Oval 1318">
                          <a:extLst>
                            <a:ext uri="{FF2B5EF4-FFF2-40B4-BE49-F238E27FC236}">
                              <a16:creationId xmlns:a16="http://schemas.microsoft.com/office/drawing/2014/main" id="{B145B0F4-C9EC-58D5-1590-0E412E5643F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85" name="Oval 1319">
                          <a:extLst>
                            <a:ext uri="{FF2B5EF4-FFF2-40B4-BE49-F238E27FC236}">
                              <a16:creationId xmlns:a16="http://schemas.microsoft.com/office/drawing/2014/main" id="{F49D8930-6F7D-2C67-B631-EC31F471DB5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369" name="Group 1320">
                      <a:extLst>
                        <a:ext uri="{FF2B5EF4-FFF2-40B4-BE49-F238E27FC236}">
                          <a16:creationId xmlns:a16="http://schemas.microsoft.com/office/drawing/2014/main" id="{CA8E75BE-7822-3414-73AC-9C5111397EE5}"/>
                        </a:ext>
                      </a:extLst>
                    </p:cNvPr>
                    <p:cNvGrpSpPr>
                      <a:grpSpLocks/>
                    </p:cNvGrpSpPr>
                    <p:nvPr/>
                  </p:nvGrpSpPr>
                  <p:grpSpPr bwMode="auto">
                    <a:xfrm>
                      <a:off x="1104" y="1311"/>
                      <a:ext cx="162" cy="288"/>
                      <a:chOff x="1104" y="1056"/>
                      <a:chExt cx="162" cy="288"/>
                    </a:xfrm>
                  </p:grpSpPr>
                  <p:grpSp>
                    <p:nvGrpSpPr>
                      <p:cNvPr id="42370" name="Group 1321">
                        <a:extLst>
                          <a:ext uri="{FF2B5EF4-FFF2-40B4-BE49-F238E27FC236}">
                            <a16:creationId xmlns:a16="http://schemas.microsoft.com/office/drawing/2014/main" id="{7E692DF8-B62D-5D80-3500-4D474554D476}"/>
                          </a:ext>
                        </a:extLst>
                      </p:cNvPr>
                      <p:cNvGrpSpPr>
                        <a:grpSpLocks/>
                      </p:cNvGrpSpPr>
                      <p:nvPr/>
                    </p:nvGrpSpPr>
                    <p:grpSpPr bwMode="auto">
                      <a:xfrm>
                        <a:off x="1104" y="1056"/>
                        <a:ext cx="162" cy="162"/>
                        <a:chOff x="2784" y="1584"/>
                        <a:chExt cx="192" cy="204"/>
                      </a:xfrm>
                    </p:grpSpPr>
                    <p:sp>
                      <p:nvSpPr>
                        <p:cNvPr id="42376" name="AutoShape 1322">
                          <a:extLst>
                            <a:ext uri="{FF2B5EF4-FFF2-40B4-BE49-F238E27FC236}">
                              <a16:creationId xmlns:a16="http://schemas.microsoft.com/office/drawing/2014/main" id="{BF0ED1FD-6C67-2B96-9841-740224104D6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7" name="Oval 1323">
                          <a:extLst>
                            <a:ext uri="{FF2B5EF4-FFF2-40B4-BE49-F238E27FC236}">
                              <a16:creationId xmlns:a16="http://schemas.microsoft.com/office/drawing/2014/main" id="{271477EB-7ED5-2B1B-B0C7-738849DA664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8" name="Oval 1324">
                          <a:extLst>
                            <a:ext uri="{FF2B5EF4-FFF2-40B4-BE49-F238E27FC236}">
                              <a16:creationId xmlns:a16="http://schemas.microsoft.com/office/drawing/2014/main" id="{1C67F399-75ED-B42E-A167-5D80FD3872F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9" name="Oval 1325">
                          <a:extLst>
                            <a:ext uri="{FF2B5EF4-FFF2-40B4-BE49-F238E27FC236}">
                              <a16:creationId xmlns:a16="http://schemas.microsoft.com/office/drawing/2014/main" id="{1E674DDB-C671-42C9-1FEA-BF4DC7E131B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71" name="Group 1326">
                        <a:extLst>
                          <a:ext uri="{FF2B5EF4-FFF2-40B4-BE49-F238E27FC236}">
                            <a16:creationId xmlns:a16="http://schemas.microsoft.com/office/drawing/2014/main" id="{27E6C615-C2C2-5E67-380D-463D5FFD312A}"/>
                          </a:ext>
                        </a:extLst>
                      </p:cNvPr>
                      <p:cNvGrpSpPr>
                        <a:grpSpLocks/>
                      </p:cNvGrpSpPr>
                      <p:nvPr/>
                    </p:nvGrpSpPr>
                    <p:grpSpPr bwMode="auto">
                      <a:xfrm>
                        <a:off x="1104" y="1182"/>
                        <a:ext cx="162" cy="162"/>
                        <a:chOff x="2784" y="1584"/>
                        <a:chExt cx="192" cy="204"/>
                      </a:xfrm>
                    </p:grpSpPr>
                    <p:sp>
                      <p:nvSpPr>
                        <p:cNvPr id="42372" name="AutoShape 1327">
                          <a:extLst>
                            <a:ext uri="{FF2B5EF4-FFF2-40B4-BE49-F238E27FC236}">
                              <a16:creationId xmlns:a16="http://schemas.microsoft.com/office/drawing/2014/main" id="{42C3D500-59A5-6EBD-8134-8D601379E07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3" name="Oval 1328">
                          <a:extLst>
                            <a:ext uri="{FF2B5EF4-FFF2-40B4-BE49-F238E27FC236}">
                              <a16:creationId xmlns:a16="http://schemas.microsoft.com/office/drawing/2014/main" id="{76BB1965-B859-E4E3-6E5D-999DD954A8B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4" name="Oval 1329">
                          <a:extLst>
                            <a:ext uri="{FF2B5EF4-FFF2-40B4-BE49-F238E27FC236}">
                              <a16:creationId xmlns:a16="http://schemas.microsoft.com/office/drawing/2014/main" id="{FCAD9CDD-C14D-DE36-6349-3B4CAEE9B21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75" name="Oval 1330">
                          <a:extLst>
                            <a:ext uri="{FF2B5EF4-FFF2-40B4-BE49-F238E27FC236}">
                              <a16:creationId xmlns:a16="http://schemas.microsoft.com/office/drawing/2014/main" id="{72AC590D-E752-404B-7E70-63F25DF8E09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345" name="Group 1331">
                    <a:extLst>
                      <a:ext uri="{FF2B5EF4-FFF2-40B4-BE49-F238E27FC236}">
                        <a16:creationId xmlns:a16="http://schemas.microsoft.com/office/drawing/2014/main" id="{8FC406CA-B629-0780-40F9-F673D3CB1D04}"/>
                      </a:ext>
                    </a:extLst>
                  </p:cNvPr>
                  <p:cNvGrpSpPr>
                    <a:grpSpLocks/>
                  </p:cNvGrpSpPr>
                  <p:nvPr/>
                </p:nvGrpSpPr>
                <p:grpSpPr bwMode="auto">
                  <a:xfrm>
                    <a:off x="1104" y="1566"/>
                    <a:ext cx="162" cy="543"/>
                    <a:chOff x="1104" y="1056"/>
                    <a:chExt cx="162" cy="543"/>
                  </a:xfrm>
                </p:grpSpPr>
                <p:grpSp>
                  <p:nvGrpSpPr>
                    <p:cNvPr id="42346" name="Group 1332">
                      <a:extLst>
                        <a:ext uri="{FF2B5EF4-FFF2-40B4-BE49-F238E27FC236}">
                          <a16:creationId xmlns:a16="http://schemas.microsoft.com/office/drawing/2014/main" id="{40E64A29-08C3-01DB-C832-E120F6124230}"/>
                        </a:ext>
                      </a:extLst>
                    </p:cNvPr>
                    <p:cNvGrpSpPr>
                      <a:grpSpLocks/>
                    </p:cNvGrpSpPr>
                    <p:nvPr/>
                  </p:nvGrpSpPr>
                  <p:grpSpPr bwMode="auto">
                    <a:xfrm>
                      <a:off x="1104" y="1056"/>
                      <a:ext cx="162" cy="288"/>
                      <a:chOff x="1104" y="1056"/>
                      <a:chExt cx="162" cy="288"/>
                    </a:xfrm>
                  </p:grpSpPr>
                  <p:grpSp>
                    <p:nvGrpSpPr>
                      <p:cNvPr id="42358" name="Group 1333">
                        <a:extLst>
                          <a:ext uri="{FF2B5EF4-FFF2-40B4-BE49-F238E27FC236}">
                            <a16:creationId xmlns:a16="http://schemas.microsoft.com/office/drawing/2014/main" id="{D7E3BC2A-0F01-905B-E289-EEAE57778A9E}"/>
                          </a:ext>
                        </a:extLst>
                      </p:cNvPr>
                      <p:cNvGrpSpPr>
                        <a:grpSpLocks/>
                      </p:cNvGrpSpPr>
                      <p:nvPr/>
                    </p:nvGrpSpPr>
                    <p:grpSpPr bwMode="auto">
                      <a:xfrm>
                        <a:off x="1104" y="1056"/>
                        <a:ext cx="162" cy="162"/>
                        <a:chOff x="2784" y="1584"/>
                        <a:chExt cx="192" cy="204"/>
                      </a:xfrm>
                    </p:grpSpPr>
                    <p:sp>
                      <p:nvSpPr>
                        <p:cNvPr id="42364" name="AutoShape 1334">
                          <a:extLst>
                            <a:ext uri="{FF2B5EF4-FFF2-40B4-BE49-F238E27FC236}">
                              <a16:creationId xmlns:a16="http://schemas.microsoft.com/office/drawing/2014/main" id="{AD0D8ADF-32D8-3A28-82F0-77C78DD49C8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5" name="Oval 1335">
                          <a:extLst>
                            <a:ext uri="{FF2B5EF4-FFF2-40B4-BE49-F238E27FC236}">
                              <a16:creationId xmlns:a16="http://schemas.microsoft.com/office/drawing/2014/main" id="{56026C5B-3B97-58CF-A3CA-E798AC5C7FF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6" name="Oval 1336">
                          <a:extLst>
                            <a:ext uri="{FF2B5EF4-FFF2-40B4-BE49-F238E27FC236}">
                              <a16:creationId xmlns:a16="http://schemas.microsoft.com/office/drawing/2014/main" id="{68732C97-162A-42B9-CFC7-5DAED2B30CA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7" name="Oval 1337">
                          <a:extLst>
                            <a:ext uri="{FF2B5EF4-FFF2-40B4-BE49-F238E27FC236}">
                              <a16:creationId xmlns:a16="http://schemas.microsoft.com/office/drawing/2014/main" id="{1CD408E5-6568-A47A-64C7-881B64C75A7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59" name="Group 1338">
                        <a:extLst>
                          <a:ext uri="{FF2B5EF4-FFF2-40B4-BE49-F238E27FC236}">
                            <a16:creationId xmlns:a16="http://schemas.microsoft.com/office/drawing/2014/main" id="{5FE41000-20F9-A61B-F4E0-69AC3A516FC1}"/>
                          </a:ext>
                        </a:extLst>
                      </p:cNvPr>
                      <p:cNvGrpSpPr>
                        <a:grpSpLocks/>
                      </p:cNvGrpSpPr>
                      <p:nvPr/>
                    </p:nvGrpSpPr>
                    <p:grpSpPr bwMode="auto">
                      <a:xfrm>
                        <a:off x="1104" y="1182"/>
                        <a:ext cx="162" cy="162"/>
                        <a:chOff x="2784" y="1584"/>
                        <a:chExt cx="192" cy="204"/>
                      </a:xfrm>
                    </p:grpSpPr>
                    <p:sp>
                      <p:nvSpPr>
                        <p:cNvPr id="42360" name="AutoShape 1339">
                          <a:extLst>
                            <a:ext uri="{FF2B5EF4-FFF2-40B4-BE49-F238E27FC236}">
                              <a16:creationId xmlns:a16="http://schemas.microsoft.com/office/drawing/2014/main" id="{B67AA462-5F0B-8EF5-A8BE-EC19DB68D86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1" name="Oval 1340">
                          <a:extLst>
                            <a:ext uri="{FF2B5EF4-FFF2-40B4-BE49-F238E27FC236}">
                              <a16:creationId xmlns:a16="http://schemas.microsoft.com/office/drawing/2014/main" id="{E38D61A8-AC5D-8945-B129-6D00DB97E47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2" name="Oval 1341">
                          <a:extLst>
                            <a:ext uri="{FF2B5EF4-FFF2-40B4-BE49-F238E27FC236}">
                              <a16:creationId xmlns:a16="http://schemas.microsoft.com/office/drawing/2014/main" id="{A27A285D-842E-ECD6-F610-BF6F8C02CFB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63" name="Oval 1342">
                          <a:extLst>
                            <a:ext uri="{FF2B5EF4-FFF2-40B4-BE49-F238E27FC236}">
                              <a16:creationId xmlns:a16="http://schemas.microsoft.com/office/drawing/2014/main" id="{ED4D346E-61E4-21E2-9071-FC4734EE8A1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347" name="Group 1343">
                      <a:extLst>
                        <a:ext uri="{FF2B5EF4-FFF2-40B4-BE49-F238E27FC236}">
                          <a16:creationId xmlns:a16="http://schemas.microsoft.com/office/drawing/2014/main" id="{E7CABCE5-F67D-9F25-7099-EEBD5904AEC3}"/>
                        </a:ext>
                      </a:extLst>
                    </p:cNvPr>
                    <p:cNvGrpSpPr>
                      <a:grpSpLocks/>
                    </p:cNvGrpSpPr>
                    <p:nvPr/>
                  </p:nvGrpSpPr>
                  <p:grpSpPr bwMode="auto">
                    <a:xfrm>
                      <a:off x="1104" y="1311"/>
                      <a:ext cx="162" cy="288"/>
                      <a:chOff x="1104" y="1056"/>
                      <a:chExt cx="162" cy="288"/>
                    </a:xfrm>
                  </p:grpSpPr>
                  <p:grpSp>
                    <p:nvGrpSpPr>
                      <p:cNvPr id="42348" name="Group 1344">
                        <a:extLst>
                          <a:ext uri="{FF2B5EF4-FFF2-40B4-BE49-F238E27FC236}">
                            <a16:creationId xmlns:a16="http://schemas.microsoft.com/office/drawing/2014/main" id="{7A683C4C-3652-08B0-718D-296F7B6C60D1}"/>
                          </a:ext>
                        </a:extLst>
                      </p:cNvPr>
                      <p:cNvGrpSpPr>
                        <a:grpSpLocks/>
                      </p:cNvGrpSpPr>
                      <p:nvPr/>
                    </p:nvGrpSpPr>
                    <p:grpSpPr bwMode="auto">
                      <a:xfrm>
                        <a:off x="1104" y="1056"/>
                        <a:ext cx="162" cy="162"/>
                        <a:chOff x="2784" y="1584"/>
                        <a:chExt cx="192" cy="204"/>
                      </a:xfrm>
                    </p:grpSpPr>
                    <p:sp>
                      <p:nvSpPr>
                        <p:cNvPr id="42354" name="AutoShape 1345">
                          <a:extLst>
                            <a:ext uri="{FF2B5EF4-FFF2-40B4-BE49-F238E27FC236}">
                              <a16:creationId xmlns:a16="http://schemas.microsoft.com/office/drawing/2014/main" id="{74A52EBB-0753-953D-DB73-7A3C4BEE820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5" name="Oval 1346">
                          <a:extLst>
                            <a:ext uri="{FF2B5EF4-FFF2-40B4-BE49-F238E27FC236}">
                              <a16:creationId xmlns:a16="http://schemas.microsoft.com/office/drawing/2014/main" id="{BEBCD1B9-757D-CC0C-4223-8CF5AF6CF80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6" name="Oval 1347">
                          <a:extLst>
                            <a:ext uri="{FF2B5EF4-FFF2-40B4-BE49-F238E27FC236}">
                              <a16:creationId xmlns:a16="http://schemas.microsoft.com/office/drawing/2014/main" id="{FE79AEE5-C3AC-75CD-D9C5-420D5E8A334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7" name="Oval 1348">
                          <a:extLst>
                            <a:ext uri="{FF2B5EF4-FFF2-40B4-BE49-F238E27FC236}">
                              <a16:creationId xmlns:a16="http://schemas.microsoft.com/office/drawing/2014/main" id="{1529DA80-944D-81A3-3223-F1B098544D68}"/>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49" name="Group 1349">
                        <a:extLst>
                          <a:ext uri="{FF2B5EF4-FFF2-40B4-BE49-F238E27FC236}">
                            <a16:creationId xmlns:a16="http://schemas.microsoft.com/office/drawing/2014/main" id="{59482720-262A-20C9-D54F-B0219E60576B}"/>
                          </a:ext>
                        </a:extLst>
                      </p:cNvPr>
                      <p:cNvGrpSpPr>
                        <a:grpSpLocks/>
                      </p:cNvGrpSpPr>
                      <p:nvPr/>
                    </p:nvGrpSpPr>
                    <p:grpSpPr bwMode="auto">
                      <a:xfrm>
                        <a:off x="1104" y="1182"/>
                        <a:ext cx="162" cy="162"/>
                        <a:chOff x="2784" y="1584"/>
                        <a:chExt cx="192" cy="204"/>
                      </a:xfrm>
                    </p:grpSpPr>
                    <p:sp>
                      <p:nvSpPr>
                        <p:cNvPr id="42350" name="AutoShape 1350">
                          <a:extLst>
                            <a:ext uri="{FF2B5EF4-FFF2-40B4-BE49-F238E27FC236}">
                              <a16:creationId xmlns:a16="http://schemas.microsoft.com/office/drawing/2014/main" id="{106A3F1B-BA6A-C371-4747-5375BD34645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1" name="Oval 1351">
                          <a:extLst>
                            <a:ext uri="{FF2B5EF4-FFF2-40B4-BE49-F238E27FC236}">
                              <a16:creationId xmlns:a16="http://schemas.microsoft.com/office/drawing/2014/main" id="{E7C800FB-81B6-EC8A-94B3-1A9A2358558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2" name="Oval 1352">
                          <a:extLst>
                            <a:ext uri="{FF2B5EF4-FFF2-40B4-BE49-F238E27FC236}">
                              <a16:creationId xmlns:a16="http://schemas.microsoft.com/office/drawing/2014/main" id="{0556AFE9-136A-BA18-6C98-D51541A2050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53" name="Oval 1353">
                          <a:extLst>
                            <a:ext uri="{FF2B5EF4-FFF2-40B4-BE49-F238E27FC236}">
                              <a16:creationId xmlns:a16="http://schemas.microsoft.com/office/drawing/2014/main" id="{197017C2-57DD-EA8C-EE78-2456564CED8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342" name="Line 1354">
                  <a:extLst>
                    <a:ext uri="{FF2B5EF4-FFF2-40B4-BE49-F238E27FC236}">
                      <a16:creationId xmlns:a16="http://schemas.microsoft.com/office/drawing/2014/main" id="{9F656A6D-5778-31F5-C23E-6ABF4362DE9D}"/>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343" name="Freeform 1355">
                  <a:extLst>
                    <a:ext uri="{FF2B5EF4-FFF2-40B4-BE49-F238E27FC236}">
                      <a16:creationId xmlns:a16="http://schemas.microsoft.com/office/drawing/2014/main" id="{9C0F0DBD-3F7D-3173-6806-9028BF005E55}"/>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49" name="Group 1356">
                <a:extLst>
                  <a:ext uri="{FF2B5EF4-FFF2-40B4-BE49-F238E27FC236}">
                    <a16:creationId xmlns:a16="http://schemas.microsoft.com/office/drawing/2014/main" id="{A17B0DD2-9145-5AE8-76FC-1EC5A9396ED1}"/>
                  </a:ext>
                </a:extLst>
              </p:cNvPr>
              <p:cNvGrpSpPr>
                <a:grpSpLocks/>
              </p:cNvGrpSpPr>
              <p:nvPr/>
            </p:nvGrpSpPr>
            <p:grpSpPr bwMode="auto">
              <a:xfrm>
                <a:off x="5407" y="2229"/>
                <a:ext cx="92" cy="350"/>
                <a:chOff x="3888" y="2568"/>
                <a:chExt cx="132" cy="369"/>
              </a:xfrm>
            </p:grpSpPr>
            <p:grpSp>
              <p:nvGrpSpPr>
                <p:cNvPr id="42244" name="Group 1357">
                  <a:extLst>
                    <a:ext uri="{FF2B5EF4-FFF2-40B4-BE49-F238E27FC236}">
                      <a16:creationId xmlns:a16="http://schemas.microsoft.com/office/drawing/2014/main" id="{4D2E64FE-B4ED-BF23-BD4D-F8C43C233CA7}"/>
                    </a:ext>
                  </a:extLst>
                </p:cNvPr>
                <p:cNvGrpSpPr>
                  <a:grpSpLocks/>
                </p:cNvGrpSpPr>
                <p:nvPr/>
              </p:nvGrpSpPr>
              <p:grpSpPr bwMode="auto">
                <a:xfrm>
                  <a:off x="3888" y="2604"/>
                  <a:ext cx="48" cy="333"/>
                  <a:chOff x="1104" y="1056"/>
                  <a:chExt cx="162" cy="1053"/>
                </a:xfrm>
              </p:grpSpPr>
              <p:grpSp>
                <p:nvGrpSpPr>
                  <p:cNvPr id="42294" name="Group 1358">
                    <a:extLst>
                      <a:ext uri="{FF2B5EF4-FFF2-40B4-BE49-F238E27FC236}">
                        <a16:creationId xmlns:a16="http://schemas.microsoft.com/office/drawing/2014/main" id="{852F7FB9-7E16-E5A8-A688-7C47B871A6A6}"/>
                      </a:ext>
                    </a:extLst>
                  </p:cNvPr>
                  <p:cNvGrpSpPr>
                    <a:grpSpLocks/>
                  </p:cNvGrpSpPr>
                  <p:nvPr/>
                </p:nvGrpSpPr>
                <p:grpSpPr bwMode="auto">
                  <a:xfrm>
                    <a:off x="1104" y="1056"/>
                    <a:ext cx="162" cy="543"/>
                    <a:chOff x="1104" y="1056"/>
                    <a:chExt cx="162" cy="543"/>
                  </a:xfrm>
                </p:grpSpPr>
                <p:grpSp>
                  <p:nvGrpSpPr>
                    <p:cNvPr id="42318" name="Group 1359">
                      <a:extLst>
                        <a:ext uri="{FF2B5EF4-FFF2-40B4-BE49-F238E27FC236}">
                          <a16:creationId xmlns:a16="http://schemas.microsoft.com/office/drawing/2014/main" id="{0DD08328-BB73-EC11-7C54-5028510AE5B4}"/>
                        </a:ext>
                      </a:extLst>
                    </p:cNvPr>
                    <p:cNvGrpSpPr>
                      <a:grpSpLocks/>
                    </p:cNvGrpSpPr>
                    <p:nvPr/>
                  </p:nvGrpSpPr>
                  <p:grpSpPr bwMode="auto">
                    <a:xfrm>
                      <a:off x="1104" y="1056"/>
                      <a:ext cx="162" cy="288"/>
                      <a:chOff x="1104" y="1056"/>
                      <a:chExt cx="162" cy="288"/>
                    </a:xfrm>
                  </p:grpSpPr>
                  <p:grpSp>
                    <p:nvGrpSpPr>
                      <p:cNvPr id="42330" name="Group 1360">
                        <a:extLst>
                          <a:ext uri="{FF2B5EF4-FFF2-40B4-BE49-F238E27FC236}">
                            <a16:creationId xmlns:a16="http://schemas.microsoft.com/office/drawing/2014/main" id="{917BFD33-1F98-8B2D-BFD8-3B97BC244B57}"/>
                          </a:ext>
                        </a:extLst>
                      </p:cNvPr>
                      <p:cNvGrpSpPr>
                        <a:grpSpLocks/>
                      </p:cNvGrpSpPr>
                      <p:nvPr/>
                    </p:nvGrpSpPr>
                    <p:grpSpPr bwMode="auto">
                      <a:xfrm>
                        <a:off x="1104" y="1056"/>
                        <a:ext cx="162" cy="162"/>
                        <a:chOff x="2784" y="1584"/>
                        <a:chExt cx="192" cy="204"/>
                      </a:xfrm>
                    </p:grpSpPr>
                    <p:sp>
                      <p:nvSpPr>
                        <p:cNvPr id="42336" name="AutoShape 1361">
                          <a:extLst>
                            <a:ext uri="{FF2B5EF4-FFF2-40B4-BE49-F238E27FC236}">
                              <a16:creationId xmlns:a16="http://schemas.microsoft.com/office/drawing/2014/main" id="{31E22954-A04C-F5C7-A251-BC0C3EF9046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7" name="Oval 1362">
                          <a:extLst>
                            <a:ext uri="{FF2B5EF4-FFF2-40B4-BE49-F238E27FC236}">
                              <a16:creationId xmlns:a16="http://schemas.microsoft.com/office/drawing/2014/main" id="{1D41BEFF-94DE-26C9-597D-84A054A911C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8" name="Oval 1363">
                          <a:extLst>
                            <a:ext uri="{FF2B5EF4-FFF2-40B4-BE49-F238E27FC236}">
                              <a16:creationId xmlns:a16="http://schemas.microsoft.com/office/drawing/2014/main" id="{0D1462C4-F51D-CD40-A825-844441AE9BA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9" name="Oval 1364">
                          <a:extLst>
                            <a:ext uri="{FF2B5EF4-FFF2-40B4-BE49-F238E27FC236}">
                              <a16:creationId xmlns:a16="http://schemas.microsoft.com/office/drawing/2014/main" id="{6C43D60F-599D-33AC-F0F7-D2C8D3DD3F8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31" name="Group 1365">
                        <a:extLst>
                          <a:ext uri="{FF2B5EF4-FFF2-40B4-BE49-F238E27FC236}">
                            <a16:creationId xmlns:a16="http://schemas.microsoft.com/office/drawing/2014/main" id="{15E70200-DA6D-1730-2845-EB572C6E394A}"/>
                          </a:ext>
                        </a:extLst>
                      </p:cNvPr>
                      <p:cNvGrpSpPr>
                        <a:grpSpLocks/>
                      </p:cNvGrpSpPr>
                      <p:nvPr/>
                    </p:nvGrpSpPr>
                    <p:grpSpPr bwMode="auto">
                      <a:xfrm>
                        <a:off x="1104" y="1182"/>
                        <a:ext cx="162" cy="162"/>
                        <a:chOff x="2784" y="1584"/>
                        <a:chExt cx="192" cy="204"/>
                      </a:xfrm>
                    </p:grpSpPr>
                    <p:sp>
                      <p:nvSpPr>
                        <p:cNvPr id="42332" name="AutoShape 1366">
                          <a:extLst>
                            <a:ext uri="{FF2B5EF4-FFF2-40B4-BE49-F238E27FC236}">
                              <a16:creationId xmlns:a16="http://schemas.microsoft.com/office/drawing/2014/main" id="{EA2F164F-C515-9C6A-737D-A892639095E5}"/>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3" name="Oval 1367">
                          <a:extLst>
                            <a:ext uri="{FF2B5EF4-FFF2-40B4-BE49-F238E27FC236}">
                              <a16:creationId xmlns:a16="http://schemas.microsoft.com/office/drawing/2014/main" id="{886F4AC1-77DB-99F4-6994-7FB7C9A5431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4" name="Oval 1368">
                          <a:extLst>
                            <a:ext uri="{FF2B5EF4-FFF2-40B4-BE49-F238E27FC236}">
                              <a16:creationId xmlns:a16="http://schemas.microsoft.com/office/drawing/2014/main" id="{55A65EA4-B406-71F4-676E-145B95A7E03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35" name="Oval 1369">
                          <a:extLst>
                            <a:ext uri="{FF2B5EF4-FFF2-40B4-BE49-F238E27FC236}">
                              <a16:creationId xmlns:a16="http://schemas.microsoft.com/office/drawing/2014/main" id="{195ED6C1-4E32-3CAE-6EDD-C10BCD2F42A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319" name="Group 1370">
                      <a:extLst>
                        <a:ext uri="{FF2B5EF4-FFF2-40B4-BE49-F238E27FC236}">
                          <a16:creationId xmlns:a16="http://schemas.microsoft.com/office/drawing/2014/main" id="{0251349E-B497-4322-1B46-5B9763317644}"/>
                        </a:ext>
                      </a:extLst>
                    </p:cNvPr>
                    <p:cNvGrpSpPr>
                      <a:grpSpLocks/>
                    </p:cNvGrpSpPr>
                    <p:nvPr/>
                  </p:nvGrpSpPr>
                  <p:grpSpPr bwMode="auto">
                    <a:xfrm>
                      <a:off x="1104" y="1311"/>
                      <a:ext cx="162" cy="288"/>
                      <a:chOff x="1104" y="1056"/>
                      <a:chExt cx="162" cy="288"/>
                    </a:xfrm>
                  </p:grpSpPr>
                  <p:grpSp>
                    <p:nvGrpSpPr>
                      <p:cNvPr id="42320" name="Group 1371">
                        <a:extLst>
                          <a:ext uri="{FF2B5EF4-FFF2-40B4-BE49-F238E27FC236}">
                            <a16:creationId xmlns:a16="http://schemas.microsoft.com/office/drawing/2014/main" id="{2C799093-C305-7ED2-9816-49F3E9AB024A}"/>
                          </a:ext>
                        </a:extLst>
                      </p:cNvPr>
                      <p:cNvGrpSpPr>
                        <a:grpSpLocks/>
                      </p:cNvGrpSpPr>
                      <p:nvPr/>
                    </p:nvGrpSpPr>
                    <p:grpSpPr bwMode="auto">
                      <a:xfrm>
                        <a:off x="1104" y="1056"/>
                        <a:ext cx="162" cy="162"/>
                        <a:chOff x="2784" y="1584"/>
                        <a:chExt cx="192" cy="204"/>
                      </a:xfrm>
                    </p:grpSpPr>
                    <p:sp>
                      <p:nvSpPr>
                        <p:cNvPr id="42326" name="AutoShape 1372">
                          <a:extLst>
                            <a:ext uri="{FF2B5EF4-FFF2-40B4-BE49-F238E27FC236}">
                              <a16:creationId xmlns:a16="http://schemas.microsoft.com/office/drawing/2014/main" id="{16484546-76DD-72FE-50D1-D3881AA672B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7" name="Oval 1373">
                          <a:extLst>
                            <a:ext uri="{FF2B5EF4-FFF2-40B4-BE49-F238E27FC236}">
                              <a16:creationId xmlns:a16="http://schemas.microsoft.com/office/drawing/2014/main" id="{190539A1-B4E8-69B9-5F01-32A3828F14A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8" name="Oval 1374">
                          <a:extLst>
                            <a:ext uri="{FF2B5EF4-FFF2-40B4-BE49-F238E27FC236}">
                              <a16:creationId xmlns:a16="http://schemas.microsoft.com/office/drawing/2014/main" id="{523A4932-4BA3-7B48-F5FD-D785613E363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9" name="Oval 1375">
                          <a:extLst>
                            <a:ext uri="{FF2B5EF4-FFF2-40B4-BE49-F238E27FC236}">
                              <a16:creationId xmlns:a16="http://schemas.microsoft.com/office/drawing/2014/main" id="{04DDA1DC-5840-38A2-9E41-92E58EE2F08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21" name="Group 1376">
                        <a:extLst>
                          <a:ext uri="{FF2B5EF4-FFF2-40B4-BE49-F238E27FC236}">
                            <a16:creationId xmlns:a16="http://schemas.microsoft.com/office/drawing/2014/main" id="{C3F9EEFF-6417-4A5F-69BD-4543F8DCFCF9}"/>
                          </a:ext>
                        </a:extLst>
                      </p:cNvPr>
                      <p:cNvGrpSpPr>
                        <a:grpSpLocks/>
                      </p:cNvGrpSpPr>
                      <p:nvPr/>
                    </p:nvGrpSpPr>
                    <p:grpSpPr bwMode="auto">
                      <a:xfrm>
                        <a:off x="1104" y="1182"/>
                        <a:ext cx="162" cy="162"/>
                        <a:chOff x="2784" y="1584"/>
                        <a:chExt cx="192" cy="204"/>
                      </a:xfrm>
                    </p:grpSpPr>
                    <p:sp>
                      <p:nvSpPr>
                        <p:cNvPr id="42322" name="AutoShape 1377">
                          <a:extLst>
                            <a:ext uri="{FF2B5EF4-FFF2-40B4-BE49-F238E27FC236}">
                              <a16:creationId xmlns:a16="http://schemas.microsoft.com/office/drawing/2014/main" id="{075CBA31-5163-A430-4E22-86267977FB6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3" name="Oval 1378">
                          <a:extLst>
                            <a:ext uri="{FF2B5EF4-FFF2-40B4-BE49-F238E27FC236}">
                              <a16:creationId xmlns:a16="http://schemas.microsoft.com/office/drawing/2014/main" id="{6A67E6E2-D35F-0276-6ED3-44D340F4575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4" name="Oval 1379">
                          <a:extLst>
                            <a:ext uri="{FF2B5EF4-FFF2-40B4-BE49-F238E27FC236}">
                              <a16:creationId xmlns:a16="http://schemas.microsoft.com/office/drawing/2014/main" id="{2CDA6602-8182-7E03-11EC-1D30C1AB961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25" name="Oval 1380">
                          <a:extLst>
                            <a:ext uri="{FF2B5EF4-FFF2-40B4-BE49-F238E27FC236}">
                              <a16:creationId xmlns:a16="http://schemas.microsoft.com/office/drawing/2014/main" id="{42BB6D58-E745-FA90-B16F-5029A971AFF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295" name="Group 1381">
                    <a:extLst>
                      <a:ext uri="{FF2B5EF4-FFF2-40B4-BE49-F238E27FC236}">
                        <a16:creationId xmlns:a16="http://schemas.microsoft.com/office/drawing/2014/main" id="{1F8FFD43-B6CE-347B-1501-653C55C3CE48}"/>
                      </a:ext>
                    </a:extLst>
                  </p:cNvPr>
                  <p:cNvGrpSpPr>
                    <a:grpSpLocks/>
                  </p:cNvGrpSpPr>
                  <p:nvPr/>
                </p:nvGrpSpPr>
                <p:grpSpPr bwMode="auto">
                  <a:xfrm>
                    <a:off x="1104" y="1566"/>
                    <a:ext cx="162" cy="543"/>
                    <a:chOff x="1104" y="1056"/>
                    <a:chExt cx="162" cy="543"/>
                  </a:xfrm>
                </p:grpSpPr>
                <p:grpSp>
                  <p:nvGrpSpPr>
                    <p:cNvPr id="42296" name="Group 1382">
                      <a:extLst>
                        <a:ext uri="{FF2B5EF4-FFF2-40B4-BE49-F238E27FC236}">
                          <a16:creationId xmlns:a16="http://schemas.microsoft.com/office/drawing/2014/main" id="{D1C37E77-9268-6F94-E01F-7FC8668DD0F5}"/>
                        </a:ext>
                      </a:extLst>
                    </p:cNvPr>
                    <p:cNvGrpSpPr>
                      <a:grpSpLocks/>
                    </p:cNvGrpSpPr>
                    <p:nvPr/>
                  </p:nvGrpSpPr>
                  <p:grpSpPr bwMode="auto">
                    <a:xfrm>
                      <a:off x="1104" y="1056"/>
                      <a:ext cx="162" cy="288"/>
                      <a:chOff x="1104" y="1056"/>
                      <a:chExt cx="162" cy="288"/>
                    </a:xfrm>
                  </p:grpSpPr>
                  <p:grpSp>
                    <p:nvGrpSpPr>
                      <p:cNvPr id="42308" name="Group 1383">
                        <a:extLst>
                          <a:ext uri="{FF2B5EF4-FFF2-40B4-BE49-F238E27FC236}">
                            <a16:creationId xmlns:a16="http://schemas.microsoft.com/office/drawing/2014/main" id="{F25F006D-15C6-6A5B-561E-1E04017D7EF8}"/>
                          </a:ext>
                        </a:extLst>
                      </p:cNvPr>
                      <p:cNvGrpSpPr>
                        <a:grpSpLocks/>
                      </p:cNvGrpSpPr>
                      <p:nvPr/>
                    </p:nvGrpSpPr>
                    <p:grpSpPr bwMode="auto">
                      <a:xfrm>
                        <a:off x="1104" y="1056"/>
                        <a:ext cx="162" cy="162"/>
                        <a:chOff x="2784" y="1584"/>
                        <a:chExt cx="192" cy="204"/>
                      </a:xfrm>
                    </p:grpSpPr>
                    <p:sp>
                      <p:nvSpPr>
                        <p:cNvPr id="42314" name="AutoShape 1384">
                          <a:extLst>
                            <a:ext uri="{FF2B5EF4-FFF2-40B4-BE49-F238E27FC236}">
                              <a16:creationId xmlns:a16="http://schemas.microsoft.com/office/drawing/2014/main" id="{CCD9E5D2-A47E-A0FA-6DA8-2495157D8E3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5" name="Oval 1385">
                          <a:extLst>
                            <a:ext uri="{FF2B5EF4-FFF2-40B4-BE49-F238E27FC236}">
                              <a16:creationId xmlns:a16="http://schemas.microsoft.com/office/drawing/2014/main" id="{A955F51D-AA87-5913-53CA-45B6A647245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6" name="Oval 1386">
                          <a:extLst>
                            <a:ext uri="{FF2B5EF4-FFF2-40B4-BE49-F238E27FC236}">
                              <a16:creationId xmlns:a16="http://schemas.microsoft.com/office/drawing/2014/main" id="{BCD5504E-4483-93C6-DEDC-BADA80670F7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7" name="Oval 1387">
                          <a:extLst>
                            <a:ext uri="{FF2B5EF4-FFF2-40B4-BE49-F238E27FC236}">
                              <a16:creationId xmlns:a16="http://schemas.microsoft.com/office/drawing/2014/main" id="{89D34B88-1F9E-7886-F17B-3591DC20217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309" name="Group 1388">
                        <a:extLst>
                          <a:ext uri="{FF2B5EF4-FFF2-40B4-BE49-F238E27FC236}">
                            <a16:creationId xmlns:a16="http://schemas.microsoft.com/office/drawing/2014/main" id="{AC86F3D4-B89B-D053-101A-414CC432D408}"/>
                          </a:ext>
                        </a:extLst>
                      </p:cNvPr>
                      <p:cNvGrpSpPr>
                        <a:grpSpLocks/>
                      </p:cNvGrpSpPr>
                      <p:nvPr/>
                    </p:nvGrpSpPr>
                    <p:grpSpPr bwMode="auto">
                      <a:xfrm>
                        <a:off x="1104" y="1182"/>
                        <a:ext cx="162" cy="162"/>
                        <a:chOff x="2784" y="1584"/>
                        <a:chExt cx="192" cy="204"/>
                      </a:xfrm>
                    </p:grpSpPr>
                    <p:sp>
                      <p:nvSpPr>
                        <p:cNvPr id="42310" name="AutoShape 1389">
                          <a:extLst>
                            <a:ext uri="{FF2B5EF4-FFF2-40B4-BE49-F238E27FC236}">
                              <a16:creationId xmlns:a16="http://schemas.microsoft.com/office/drawing/2014/main" id="{F968AD20-1EAB-315F-21B7-5B206385626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1" name="Oval 1390">
                          <a:extLst>
                            <a:ext uri="{FF2B5EF4-FFF2-40B4-BE49-F238E27FC236}">
                              <a16:creationId xmlns:a16="http://schemas.microsoft.com/office/drawing/2014/main" id="{3E7DFDF8-3A7D-7D72-9A0E-5A5C469445F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2" name="Oval 1391">
                          <a:extLst>
                            <a:ext uri="{FF2B5EF4-FFF2-40B4-BE49-F238E27FC236}">
                              <a16:creationId xmlns:a16="http://schemas.microsoft.com/office/drawing/2014/main" id="{D142954A-A70B-7774-BF12-30F6C9D64F3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13" name="Oval 1392">
                          <a:extLst>
                            <a:ext uri="{FF2B5EF4-FFF2-40B4-BE49-F238E27FC236}">
                              <a16:creationId xmlns:a16="http://schemas.microsoft.com/office/drawing/2014/main" id="{5A36C930-8B2D-D671-BE34-1E9236E12CE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297" name="Group 1393">
                      <a:extLst>
                        <a:ext uri="{FF2B5EF4-FFF2-40B4-BE49-F238E27FC236}">
                          <a16:creationId xmlns:a16="http://schemas.microsoft.com/office/drawing/2014/main" id="{AE54716B-E2B9-FB1E-7A8A-11056C29F5DC}"/>
                        </a:ext>
                      </a:extLst>
                    </p:cNvPr>
                    <p:cNvGrpSpPr>
                      <a:grpSpLocks/>
                    </p:cNvGrpSpPr>
                    <p:nvPr/>
                  </p:nvGrpSpPr>
                  <p:grpSpPr bwMode="auto">
                    <a:xfrm>
                      <a:off x="1104" y="1311"/>
                      <a:ext cx="162" cy="288"/>
                      <a:chOff x="1104" y="1056"/>
                      <a:chExt cx="162" cy="288"/>
                    </a:xfrm>
                  </p:grpSpPr>
                  <p:grpSp>
                    <p:nvGrpSpPr>
                      <p:cNvPr id="42298" name="Group 1394">
                        <a:extLst>
                          <a:ext uri="{FF2B5EF4-FFF2-40B4-BE49-F238E27FC236}">
                            <a16:creationId xmlns:a16="http://schemas.microsoft.com/office/drawing/2014/main" id="{385DC7AB-73E4-37CC-B36B-9B43EC03BCCD}"/>
                          </a:ext>
                        </a:extLst>
                      </p:cNvPr>
                      <p:cNvGrpSpPr>
                        <a:grpSpLocks/>
                      </p:cNvGrpSpPr>
                      <p:nvPr/>
                    </p:nvGrpSpPr>
                    <p:grpSpPr bwMode="auto">
                      <a:xfrm>
                        <a:off x="1104" y="1056"/>
                        <a:ext cx="162" cy="162"/>
                        <a:chOff x="2784" y="1584"/>
                        <a:chExt cx="192" cy="204"/>
                      </a:xfrm>
                    </p:grpSpPr>
                    <p:sp>
                      <p:nvSpPr>
                        <p:cNvPr id="42304" name="AutoShape 1395">
                          <a:extLst>
                            <a:ext uri="{FF2B5EF4-FFF2-40B4-BE49-F238E27FC236}">
                              <a16:creationId xmlns:a16="http://schemas.microsoft.com/office/drawing/2014/main" id="{09C3086E-DC84-0E08-C1A9-B1933FB3417E}"/>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5" name="Oval 1396">
                          <a:extLst>
                            <a:ext uri="{FF2B5EF4-FFF2-40B4-BE49-F238E27FC236}">
                              <a16:creationId xmlns:a16="http://schemas.microsoft.com/office/drawing/2014/main" id="{3C1367EC-2EAE-CB8C-67FD-43BB5726C35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6" name="Oval 1397">
                          <a:extLst>
                            <a:ext uri="{FF2B5EF4-FFF2-40B4-BE49-F238E27FC236}">
                              <a16:creationId xmlns:a16="http://schemas.microsoft.com/office/drawing/2014/main" id="{633AD477-2600-1D8C-3BD0-9E89D35DFDF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7" name="Oval 1398">
                          <a:extLst>
                            <a:ext uri="{FF2B5EF4-FFF2-40B4-BE49-F238E27FC236}">
                              <a16:creationId xmlns:a16="http://schemas.microsoft.com/office/drawing/2014/main" id="{492B0813-6CEA-8F53-179C-041419B7A3D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99" name="Group 1399">
                        <a:extLst>
                          <a:ext uri="{FF2B5EF4-FFF2-40B4-BE49-F238E27FC236}">
                            <a16:creationId xmlns:a16="http://schemas.microsoft.com/office/drawing/2014/main" id="{6E3C1410-6737-9120-9FBF-39B75FAE500C}"/>
                          </a:ext>
                        </a:extLst>
                      </p:cNvPr>
                      <p:cNvGrpSpPr>
                        <a:grpSpLocks/>
                      </p:cNvGrpSpPr>
                      <p:nvPr/>
                    </p:nvGrpSpPr>
                    <p:grpSpPr bwMode="auto">
                      <a:xfrm>
                        <a:off x="1104" y="1182"/>
                        <a:ext cx="162" cy="162"/>
                        <a:chOff x="2784" y="1584"/>
                        <a:chExt cx="192" cy="204"/>
                      </a:xfrm>
                    </p:grpSpPr>
                    <p:sp>
                      <p:nvSpPr>
                        <p:cNvPr id="42300" name="AutoShape 1400">
                          <a:extLst>
                            <a:ext uri="{FF2B5EF4-FFF2-40B4-BE49-F238E27FC236}">
                              <a16:creationId xmlns:a16="http://schemas.microsoft.com/office/drawing/2014/main" id="{F508313C-4C86-BB2B-0AF1-894EE51764D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1" name="Oval 1401">
                          <a:extLst>
                            <a:ext uri="{FF2B5EF4-FFF2-40B4-BE49-F238E27FC236}">
                              <a16:creationId xmlns:a16="http://schemas.microsoft.com/office/drawing/2014/main" id="{14C31489-80AC-AE42-CC5A-3ABC750F398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2" name="Oval 1402">
                          <a:extLst>
                            <a:ext uri="{FF2B5EF4-FFF2-40B4-BE49-F238E27FC236}">
                              <a16:creationId xmlns:a16="http://schemas.microsoft.com/office/drawing/2014/main" id="{AB18E40B-F1BA-5283-7734-D9496D77A3D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303" name="Oval 1403">
                          <a:extLst>
                            <a:ext uri="{FF2B5EF4-FFF2-40B4-BE49-F238E27FC236}">
                              <a16:creationId xmlns:a16="http://schemas.microsoft.com/office/drawing/2014/main" id="{F03B2B02-2D0D-FBB8-16F6-C50913C7BAA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245" name="Group 1404">
                  <a:extLst>
                    <a:ext uri="{FF2B5EF4-FFF2-40B4-BE49-F238E27FC236}">
                      <a16:creationId xmlns:a16="http://schemas.microsoft.com/office/drawing/2014/main" id="{EEEB1FE4-73EF-3983-8629-7603B7202606}"/>
                    </a:ext>
                  </a:extLst>
                </p:cNvPr>
                <p:cNvGrpSpPr>
                  <a:grpSpLocks/>
                </p:cNvGrpSpPr>
                <p:nvPr/>
              </p:nvGrpSpPr>
              <p:grpSpPr bwMode="auto">
                <a:xfrm>
                  <a:off x="3972" y="2604"/>
                  <a:ext cx="48" cy="333"/>
                  <a:chOff x="1104" y="1056"/>
                  <a:chExt cx="162" cy="1053"/>
                </a:xfrm>
              </p:grpSpPr>
              <p:grpSp>
                <p:nvGrpSpPr>
                  <p:cNvPr id="42248" name="Group 1405">
                    <a:extLst>
                      <a:ext uri="{FF2B5EF4-FFF2-40B4-BE49-F238E27FC236}">
                        <a16:creationId xmlns:a16="http://schemas.microsoft.com/office/drawing/2014/main" id="{2F6F587C-8A75-E420-4506-B1B0BD3CC869}"/>
                      </a:ext>
                    </a:extLst>
                  </p:cNvPr>
                  <p:cNvGrpSpPr>
                    <a:grpSpLocks/>
                  </p:cNvGrpSpPr>
                  <p:nvPr/>
                </p:nvGrpSpPr>
                <p:grpSpPr bwMode="auto">
                  <a:xfrm>
                    <a:off x="1104" y="1056"/>
                    <a:ext cx="162" cy="543"/>
                    <a:chOff x="1104" y="1056"/>
                    <a:chExt cx="162" cy="543"/>
                  </a:xfrm>
                </p:grpSpPr>
                <p:grpSp>
                  <p:nvGrpSpPr>
                    <p:cNvPr id="42272" name="Group 1406">
                      <a:extLst>
                        <a:ext uri="{FF2B5EF4-FFF2-40B4-BE49-F238E27FC236}">
                          <a16:creationId xmlns:a16="http://schemas.microsoft.com/office/drawing/2014/main" id="{9E45B5BA-AE01-7DD2-EAC3-6C4C874FE597}"/>
                        </a:ext>
                      </a:extLst>
                    </p:cNvPr>
                    <p:cNvGrpSpPr>
                      <a:grpSpLocks/>
                    </p:cNvGrpSpPr>
                    <p:nvPr/>
                  </p:nvGrpSpPr>
                  <p:grpSpPr bwMode="auto">
                    <a:xfrm>
                      <a:off x="1104" y="1056"/>
                      <a:ext cx="162" cy="288"/>
                      <a:chOff x="1104" y="1056"/>
                      <a:chExt cx="162" cy="288"/>
                    </a:xfrm>
                  </p:grpSpPr>
                  <p:grpSp>
                    <p:nvGrpSpPr>
                      <p:cNvPr id="42284" name="Group 1407">
                        <a:extLst>
                          <a:ext uri="{FF2B5EF4-FFF2-40B4-BE49-F238E27FC236}">
                            <a16:creationId xmlns:a16="http://schemas.microsoft.com/office/drawing/2014/main" id="{CE999F5E-D01B-B54B-14DC-6D24801724A5}"/>
                          </a:ext>
                        </a:extLst>
                      </p:cNvPr>
                      <p:cNvGrpSpPr>
                        <a:grpSpLocks/>
                      </p:cNvGrpSpPr>
                      <p:nvPr/>
                    </p:nvGrpSpPr>
                    <p:grpSpPr bwMode="auto">
                      <a:xfrm>
                        <a:off x="1104" y="1056"/>
                        <a:ext cx="162" cy="162"/>
                        <a:chOff x="2784" y="1584"/>
                        <a:chExt cx="192" cy="204"/>
                      </a:xfrm>
                    </p:grpSpPr>
                    <p:sp>
                      <p:nvSpPr>
                        <p:cNvPr id="42290" name="AutoShape 1408">
                          <a:extLst>
                            <a:ext uri="{FF2B5EF4-FFF2-40B4-BE49-F238E27FC236}">
                              <a16:creationId xmlns:a16="http://schemas.microsoft.com/office/drawing/2014/main" id="{4D87DD51-7764-1000-0916-127A533322F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91" name="Oval 1409">
                          <a:extLst>
                            <a:ext uri="{FF2B5EF4-FFF2-40B4-BE49-F238E27FC236}">
                              <a16:creationId xmlns:a16="http://schemas.microsoft.com/office/drawing/2014/main" id="{9A3AC477-9957-5AAC-856D-B11D961C7FC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92" name="Oval 1410">
                          <a:extLst>
                            <a:ext uri="{FF2B5EF4-FFF2-40B4-BE49-F238E27FC236}">
                              <a16:creationId xmlns:a16="http://schemas.microsoft.com/office/drawing/2014/main" id="{D602A209-4614-FA13-D1F7-F36C446DC9B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93" name="Oval 1411">
                          <a:extLst>
                            <a:ext uri="{FF2B5EF4-FFF2-40B4-BE49-F238E27FC236}">
                              <a16:creationId xmlns:a16="http://schemas.microsoft.com/office/drawing/2014/main" id="{B099E2AE-B307-1FC6-6890-6920038CD56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85" name="Group 1412">
                        <a:extLst>
                          <a:ext uri="{FF2B5EF4-FFF2-40B4-BE49-F238E27FC236}">
                            <a16:creationId xmlns:a16="http://schemas.microsoft.com/office/drawing/2014/main" id="{9FE1CD98-C548-C9CA-E61B-8039CB91D630}"/>
                          </a:ext>
                        </a:extLst>
                      </p:cNvPr>
                      <p:cNvGrpSpPr>
                        <a:grpSpLocks/>
                      </p:cNvGrpSpPr>
                      <p:nvPr/>
                    </p:nvGrpSpPr>
                    <p:grpSpPr bwMode="auto">
                      <a:xfrm>
                        <a:off x="1104" y="1182"/>
                        <a:ext cx="162" cy="162"/>
                        <a:chOff x="2784" y="1584"/>
                        <a:chExt cx="192" cy="204"/>
                      </a:xfrm>
                    </p:grpSpPr>
                    <p:sp>
                      <p:nvSpPr>
                        <p:cNvPr id="42286" name="AutoShape 1413">
                          <a:extLst>
                            <a:ext uri="{FF2B5EF4-FFF2-40B4-BE49-F238E27FC236}">
                              <a16:creationId xmlns:a16="http://schemas.microsoft.com/office/drawing/2014/main" id="{E2686A64-A3A0-35DA-8614-495EC482590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7" name="Oval 1414">
                          <a:extLst>
                            <a:ext uri="{FF2B5EF4-FFF2-40B4-BE49-F238E27FC236}">
                              <a16:creationId xmlns:a16="http://schemas.microsoft.com/office/drawing/2014/main" id="{2EEA3451-9370-3523-762C-52DF19D83BE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8" name="Oval 1415">
                          <a:extLst>
                            <a:ext uri="{FF2B5EF4-FFF2-40B4-BE49-F238E27FC236}">
                              <a16:creationId xmlns:a16="http://schemas.microsoft.com/office/drawing/2014/main" id="{A86C37ED-54DD-EF85-A23B-B0761CE4520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9" name="Oval 1416">
                          <a:extLst>
                            <a:ext uri="{FF2B5EF4-FFF2-40B4-BE49-F238E27FC236}">
                              <a16:creationId xmlns:a16="http://schemas.microsoft.com/office/drawing/2014/main" id="{C840BE88-B3AD-7D65-C8E8-E61A5D15FBA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273" name="Group 1417">
                      <a:extLst>
                        <a:ext uri="{FF2B5EF4-FFF2-40B4-BE49-F238E27FC236}">
                          <a16:creationId xmlns:a16="http://schemas.microsoft.com/office/drawing/2014/main" id="{62B96E58-B050-5D89-0FAE-093877A3F245}"/>
                        </a:ext>
                      </a:extLst>
                    </p:cNvPr>
                    <p:cNvGrpSpPr>
                      <a:grpSpLocks/>
                    </p:cNvGrpSpPr>
                    <p:nvPr/>
                  </p:nvGrpSpPr>
                  <p:grpSpPr bwMode="auto">
                    <a:xfrm>
                      <a:off x="1104" y="1311"/>
                      <a:ext cx="162" cy="288"/>
                      <a:chOff x="1104" y="1056"/>
                      <a:chExt cx="162" cy="288"/>
                    </a:xfrm>
                  </p:grpSpPr>
                  <p:grpSp>
                    <p:nvGrpSpPr>
                      <p:cNvPr id="42274" name="Group 1418">
                        <a:extLst>
                          <a:ext uri="{FF2B5EF4-FFF2-40B4-BE49-F238E27FC236}">
                            <a16:creationId xmlns:a16="http://schemas.microsoft.com/office/drawing/2014/main" id="{56CC2C06-AF02-96C9-7F0F-D745DA3780FB}"/>
                          </a:ext>
                        </a:extLst>
                      </p:cNvPr>
                      <p:cNvGrpSpPr>
                        <a:grpSpLocks/>
                      </p:cNvGrpSpPr>
                      <p:nvPr/>
                    </p:nvGrpSpPr>
                    <p:grpSpPr bwMode="auto">
                      <a:xfrm>
                        <a:off x="1104" y="1056"/>
                        <a:ext cx="162" cy="162"/>
                        <a:chOff x="2784" y="1584"/>
                        <a:chExt cx="192" cy="204"/>
                      </a:xfrm>
                    </p:grpSpPr>
                    <p:sp>
                      <p:nvSpPr>
                        <p:cNvPr id="42280" name="AutoShape 1419">
                          <a:extLst>
                            <a:ext uri="{FF2B5EF4-FFF2-40B4-BE49-F238E27FC236}">
                              <a16:creationId xmlns:a16="http://schemas.microsoft.com/office/drawing/2014/main" id="{9ADBC463-8EFA-E762-2F65-3AB024C72CF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1" name="Oval 1420">
                          <a:extLst>
                            <a:ext uri="{FF2B5EF4-FFF2-40B4-BE49-F238E27FC236}">
                              <a16:creationId xmlns:a16="http://schemas.microsoft.com/office/drawing/2014/main" id="{CF931525-C87F-5B0E-553A-13E2AC0A6BE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2" name="Oval 1421">
                          <a:extLst>
                            <a:ext uri="{FF2B5EF4-FFF2-40B4-BE49-F238E27FC236}">
                              <a16:creationId xmlns:a16="http://schemas.microsoft.com/office/drawing/2014/main" id="{7997016C-E463-827D-F917-23CAA01BD29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83" name="Oval 1422">
                          <a:extLst>
                            <a:ext uri="{FF2B5EF4-FFF2-40B4-BE49-F238E27FC236}">
                              <a16:creationId xmlns:a16="http://schemas.microsoft.com/office/drawing/2014/main" id="{CE1D7804-C819-3FA0-AE7A-A1195165995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75" name="Group 1423">
                        <a:extLst>
                          <a:ext uri="{FF2B5EF4-FFF2-40B4-BE49-F238E27FC236}">
                            <a16:creationId xmlns:a16="http://schemas.microsoft.com/office/drawing/2014/main" id="{47DA15FF-F526-1E75-A11B-C403D7BC2A95}"/>
                          </a:ext>
                        </a:extLst>
                      </p:cNvPr>
                      <p:cNvGrpSpPr>
                        <a:grpSpLocks/>
                      </p:cNvGrpSpPr>
                      <p:nvPr/>
                    </p:nvGrpSpPr>
                    <p:grpSpPr bwMode="auto">
                      <a:xfrm>
                        <a:off x="1104" y="1182"/>
                        <a:ext cx="162" cy="162"/>
                        <a:chOff x="2784" y="1584"/>
                        <a:chExt cx="192" cy="204"/>
                      </a:xfrm>
                    </p:grpSpPr>
                    <p:sp>
                      <p:nvSpPr>
                        <p:cNvPr id="42276" name="AutoShape 1424">
                          <a:extLst>
                            <a:ext uri="{FF2B5EF4-FFF2-40B4-BE49-F238E27FC236}">
                              <a16:creationId xmlns:a16="http://schemas.microsoft.com/office/drawing/2014/main" id="{D27DC6E4-25E0-7BA2-EB03-C7FD2874806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77" name="Oval 1425">
                          <a:extLst>
                            <a:ext uri="{FF2B5EF4-FFF2-40B4-BE49-F238E27FC236}">
                              <a16:creationId xmlns:a16="http://schemas.microsoft.com/office/drawing/2014/main" id="{CCCD007D-D26D-E59B-290C-758926DDB0E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78" name="Oval 1426">
                          <a:extLst>
                            <a:ext uri="{FF2B5EF4-FFF2-40B4-BE49-F238E27FC236}">
                              <a16:creationId xmlns:a16="http://schemas.microsoft.com/office/drawing/2014/main" id="{C34902FF-F986-2350-FC6D-EBD051A444B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79" name="Oval 1427">
                          <a:extLst>
                            <a:ext uri="{FF2B5EF4-FFF2-40B4-BE49-F238E27FC236}">
                              <a16:creationId xmlns:a16="http://schemas.microsoft.com/office/drawing/2014/main" id="{82D2D67B-BE6F-D21E-1A8B-83B788C907F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249" name="Group 1428">
                    <a:extLst>
                      <a:ext uri="{FF2B5EF4-FFF2-40B4-BE49-F238E27FC236}">
                        <a16:creationId xmlns:a16="http://schemas.microsoft.com/office/drawing/2014/main" id="{6493ECB5-D205-CC52-17C3-CCBEF4A15CE3}"/>
                      </a:ext>
                    </a:extLst>
                  </p:cNvPr>
                  <p:cNvGrpSpPr>
                    <a:grpSpLocks/>
                  </p:cNvGrpSpPr>
                  <p:nvPr/>
                </p:nvGrpSpPr>
                <p:grpSpPr bwMode="auto">
                  <a:xfrm>
                    <a:off x="1104" y="1566"/>
                    <a:ext cx="162" cy="543"/>
                    <a:chOff x="1104" y="1056"/>
                    <a:chExt cx="162" cy="543"/>
                  </a:xfrm>
                </p:grpSpPr>
                <p:grpSp>
                  <p:nvGrpSpPr>
                    <p:cNvPr id="42250" name="Group 1429">
                      <a:extLst>
                        <a:ext uri="{FF2B5EF4-FFF2-40B4-BE49-F238E27FC236}">
                          <a16:creationId xmlns:a16="http://schemas.microsoft.com/office/drawing/2014/main" id="{262B838C-5A41-7E5A-D451-11AE308B61B0}"/>
                        </a:ext>
                      </a:extLst>
                    </p:cNvPr>
                    <p:cNvGrpSpPr>
                      <a:grpSpLocks/>
                    </p:cNvGrpSpPr>
                    <p:nvPr/>
                  </p:nvGrpSpPr>
                  <p:grpSpPr bwMode="auto">
                    <a:xfrm>
                      <a:off x="1104" y="1056"/>
                      <a:ext cx="162" cy="288"/>
                      <a:chOff x="1104" y="1056"/>
                      <a:chExt cx="162" cy="288"/>
                    </a:xfrm>
                  </p:grpSpPr>
                  <p:grpSp>
                    <p:nvGrpSpPr>
                      <p:cNvPr id="42262" name="Group 1430">
                        <a:extLst>
                          <a:ext uri="{FF2B5EF4-FFF2-40B4-BE49-F238E27FC236}">
                            <a16:creationId xmlns:a16="http://schemas.microsoft.com/office/drawing/2014/main" id="{D35CE68E-DBF0-87C1-81C1-B9F1EE1B9151}"/>
                          </a:ext>
                        </a:extLst>
                      </p:cNvPr>
                      <p:cNvGrpSpPr>
                        <a:grpSpLocks/>
                      </p:cNvGrpSpPr>
                      <p:nvPr/>
                    </p:nvGrpSpPr>
                    <p:grpSpPr bwMode="auto">
                      <a:xfrm>
                        <a:off x="1104" y="1056"/>
                        <a:ext cx="162" cy="162"/>
                        <a:chOff x="2784" y="1584"/>
                        <a:chExt cx="192" cy="204"/>
                      </a:xfrm>
                    </p:grpSpPr>
                    <p:sp>
                      <p:nvSpPr>
                        <p:cNvPr id="42268" name="AutoShape 1431">
                          <a:extLst>
                            <a:ext uri="{FF2B5EF4-FFF2-40B4-BE49-F238E27FC236}">
                              <a16:creationId xmlns:a16="http://schemas.microsoft.com/office/drawing/2014/main" id="{B72FFC9A-98CC-D1EA-FC37-92D5E15C0C0F}"/>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9" name="Oval 1432">
                          <a:extLst>
                            <a:ext uri="{FF2B5EF4-FFF2-40B4-BE49-F238E27FC236}">
                              <a16:creationId xmlns:a16="http://schemas.microsoft.com/office/drawing/2014/main" id="{61C1369E-A76D-D7A8-B783-06B6D9D8EF9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70" name="Oval 1433">
                          <a:extLst>
                            <a:ext uri="{FF2B5EF4-FFF2-40B4-BE49-F238E27FC236}">
                              <a16:creationId xmlns:a16="http://schemas.microsoft.com/office/drawing/2014/main" id="{9BD0C737-AFF9-AA38-01EB-C6F180302DA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71" name="Oval 1434">
                          <a:extLst>
                            <a:ext uri="{FF2B5EF4-FFF2-40B4-BE49-F238E27FC236}">
                              <a16:creationId xmlns:a16="http://schemas.microsoft.com/office/drawing/2014/main" id="{6F7A38BD-CE0B-218E-BE60-4C3963C5FF9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63" name="Group 1435">
                        <a:extLst>
                          <a:ext uri="{FF2B5EF4-FFF2-40B4-BE49-F238E27FC236}">
                            <a16:creationId xmlns:a16="http://schemas.microsoft.com/office/drawing/2014/main" id="{95F9326B-8728-6B73-1540-226BE279C90D}"/>
                          </a:ext>
                        </a:extLst>
                      </p:cNvPr>
                      <p:cNvGrpSpPr>
                        <a:grpSpLocks/>
                      </p:cNvGrpSpPr>
                      <p:nvPr/>
                    </p:nvGrpSpPr>
                    <p:grpSpPr bwMode="auto">
                      <a:xfrm>
                        <a:off x="1104" y="1182"/>
                        <a:ext cx="162" cy="162"/>
                        <a:chOff x="2784" y="1584"/>
                        <a:chExt cx="192" cy="204"/>
                      </a:xfrm>
                    </p:grpSpPr>
                    <p:sp>
                      <p:nvSpPr>
                        <p:cNvPr id="42264" name="AutoShape 1436">
                          <a:extLst>
                            <a:ext uri="{FF2B5EF4-FFF2-40B4-BE49-F238E27FC236}">
                              <a16:creationId xmlns:a16="http://schemas.microsoft.com/office/drawing/2014/main" id="{8B4235B9-614C-D271-DB6D-8C4F4996B2F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5" name="Oval 1437">
                          <a:extLst>
                            <a:ext uri="{FF2B5EF4-FFF2-40B4-BE49-F238E27FC236}">
                              <a16:creationId xmlns:a16="http://schemas.microsoft.com/office/drawing/2014/main" id="{82789C35-5339-58B8-D334-E4CB5C44C5E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6" name="Oval 1438">
                          <a:extLst>
                            <a:ext uri="{FF2B5EF4-FFF2-40B4-BE49-F238E27FC236}">
                              <a16:creationId xmlns:a16="http://schemas.microsoft.com/office/drawing/2014/main" id="{DCE48388-5FC0-8F31-69D7-40AF568E39A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7" name="Oval 1439">
                          <a:extLst>
                            <a:ext uri="{FF2B5EF4-FFF2-40B4-BE49-F238E27FC236}">
                              <a16:creationId xmlns:a16="http://schemas.microsoft.com/office/drawing/2014/main" id="{DCA5D03C-08FA-EFAA-357F-22A38721C90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251" name="Group 1440">
                      <a:extLst>
                        <a:ext uri="{FF2B5EF4-FFF2-40B4-BE49-F238E27FC236}">
                          <a16:creationId xmlns:a16="http://schemas.microsoft.com/office/drawing/2014/main" id="{3961E3CB-2E17-E18D-660D-53868C31DD92}"/>
                        </a:ext>
                      </a:extLst>
                    </p:cNvPr>
                    <p:cNvGrpSpPr>
                      <a:grpSpLocks/>
                    </p:cNvGrpSpPr>
                    <p:nvPr/>
                  </p:nvGrpSpPr>
                  <p:grpSpPr bwMode="auto">
                    <a:xfrm>
                      <a:off x="1104" y="1311"/>
                      <a:ext cx="162" cy="288"/>
                      <a:chOff x="1104" y="1056"/>
                      <a:chExt cx="162" cy="288"/>
                    </a:xfrm>
                  </p:grpSpPr>
                  <p:grpSp>
                    <p:nvGrpSpPr>
                      <p:cNvPr id="42252" name="Group 1441">
                        <a:extLst>
                          <a:ext uri="{FF2B5EF4-FFF2-40B4-BE49-F238E27FC236}">
                            <a16:creationId xmlns:a16="http://schemas.microsoft.com/office/drawing/2014/main" id="{95B892D1-F80C-583B-30AB-1A7ADF0F504B}"/>
                          </a:ext>
                        </a:extLst>
                      </p:cNvPr>
                      <p:cNvGrpSpPr>
                        <a:grpSpLocks/>
                      </p:cNvGrpSpPr>
                      <p:nvPr/>
                    </p:nvGrpSpPr>
                    <p:grpSpPr bwMode="auto">
                      <a:xfrm>
                        <a:off x="1104" y="1056"/>
                        <a:ext cx="162" cy="162"/>
                        <a:chOff x="2784" y="1584"/>
                        <a:chExt cx="192" cy="204"/>
                      </a:xfrm>
                    </p:grpSpPr>
                    <p:sp>
                      <p:nvSpPr>
                        <p:cNvPr id="42258" name="AutoShape 1442">
                          <a:extLst>
                            <a:ext uri="{FF2B5EF4-FFF2-40B4-BE49-F238E27FC236}">
                              <a16:creationId xmlns:a16="http://schemas.microsoft.com/office/drawing/2014/main" id="{3732F666-9FAE-44BC-5BE1-920AC39431F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59" name="Oval 1443">
                          <a:extLst>
                            <a:ext uri="{FF2B5EF4-FFF2-40B4-BE49-F238E27FC236}">
                              <a16:creationId xmlns:a16="http://schemas.microsoft.com/office/drawing/2014/main" id="{737B1825-7461-06D1-943C-DCB8C25C142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0" name="Oval 1444">
                          <a:extLst>
                            <a:ext uri="{FF2B5EF4-FFF2-40B4-BE49-F238E27FC236}">
                              <a16:creationId xmlns:a16="http://schemas.microsoft.com/office/drawing/2014/main" id="{9F9D8CF9-5623-9AA2-F542-8A30AC77171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61" name="Oval 1445">
                          <a:extLst>
                            <a:ext uri="{FF2B5EF4-FFF2-40B4-BE49-F238E27FC236}">
                              <a16:creationId xmlns:a16="http://schemas.microsoft.com/office/drawing/2014/main" id="{E684927D-FCB5-6684-764C-B5D7465B820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53" name="Group 1446">
                        <a:extLst>
                          <a:ext uri="{FF2B5EF4-FFF2-40B4-BE49-F238E27FC236}">
                            <a16:creationId xmlns:a16="http://schemas.microsoft.com/office/drawing/2014/main" id="{C4019D13-CEDD-316A-2D2C-F638421575C2}"/>
                          </a:ext>
                        </a:extLst>
                      </p:cNvPr>
                      <p:cNvGrpSpPr>
                        <a:grpSpLocks/>
                      </p:cNvGrpSpPr>
                      <p:nvPr/>
                    </p:nvGrpSpPr>
                    <p:grpSpPr bwMode="auto">
                      <a:xfrm>
                        <a:off x="1104" y="1182"/>
                        <a:ext cx="162" cy="162"/>
                        <a:chOff x="2784" y="1584"/>
                        <a:chExt cx="192" cy="204"/>
                      </a:xfrm>
                    </p:grpSpPr>
                    <p:sp>
                      <p:nvSpPr>
                        <p:cNvPr id="42254" name="AutoShape 1447">
                          <a:extLst>
                            <a:ext uri="{FF2B5EF4-FFF2-40B4-BE49-F238E27FC236}">
                              <a16:creationId xmlns:a16="http://schemas.microsoft.com/office/drawing/2014/main" id="{E8E9646E-A211-E1A3-417A-2B7FDB4605B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55" name="Oval 1448">
                          <a:extLst>
                            <a:ext uri="{FF2B5EF4-FFF2-40B4-BE49-F238E27FC236}">
                              <a16:creationId xmlns:a16="http://schemas.microsoft.com/office/drawing/2014/main" id="{5BFA4931-B973-CD13-0A56-D7701F65F0D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56" name="Oval 1449">
                          <a:extLst>
                            <a:ext uri="{FF2B5EF4-FFF2-40B4-BE49-F238E27FC236}">
                              <a16:creationId xmlns:a16="http://schemas.microsoft.com/office/drawing/2014/main" id="{F8FF353F-A56C-4278-5B84-D5B7A05E155F}"/>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57" name="Oval 1450">
                          <a:extLst>
                            <a:ext uri="{FF2B5EF4-FFF2-40B4-BE49-F238E27FC236}">
                              <a16:creationId xmlns:a16="http://schemas.microsoft.com/office/drawing/2014/main" id="{D8A1ACBC-CEA4-BFEF-55FB-887EDFD8BBD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246" name="Line 1451">
                  <a:extLst>
                    <a:ext uri="{FF2B5EF4-FFF2-40B4-BE49-F238E27FC236}">
                      <a16:creationId xmlns:a16="http://schemas.microsoft.com/office/drawing/2014/main" id="{486DEA7F-E7BC-3BE4-9F70-9A80369CC8D3}"/>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247" name="Freeform 1452">
                  <a:extLst>
                    <a:ext uri="{FF2B5EF4-FFF2-40B4-BE49-F238E27FC236}">
                      <a16:creationId xmlns:a16="http://schemas.microsoft.com/office/drawing/2014/main" id="{9E31D34D-F957-BBFB-4C5B-EAD4CA0DF345}"/>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50" name="Group 1453">
                <a:extLst>
                  <a:ext uri="{FF2B5EF4-FFF2-40B4-BE49-F238E27FC236}">
                    <a16:creationId xmlns:a16="http://schemas.microsoft.com/office/drawing/2014/main" id="{E1D1A7B4-FC52-A763-8C74-B7718C9DDC31}"/>
                  </a:ext>
                </a:extLst>
              </p:cNvPr>
              <p:cNvGrpSpPr>
                <a:grpSpLocks/>
              </p:cNvGrpSpPr>
              <p:nvPr/>
            </p:nvGrpSpPr>
            <p:grpSpPr bwMode="auto">
              <a:xfrm>
                <a:off x="5128" y="1442"/>
                <a:ext cx="92" cy="350"/>
                <a:chOff x="3888" y="2568"/>
                <a:chExt cx="132" cy="369"/>
              </a:xfrm>
            </p:grpSpPr>
            <p:grpSp>
              <p:nvGrpSpPr>
                <p:cNvPr id="42148" name="Group 1454">
                  <a:extLst>
                    <a:ext uri="{FF2B5EF4-FFF2-40B4-BE49-F238E27FC236}">
                      <a16:creationId xmlns:a16="http://schemas.microsoft.com/office/drawing/2014/main" id="{A144908E-5902-D42B-D991-E0C0E78BD755}"/>
                    </a:ext>
                  </a:extLst>
                </p:cNvPr>
                <p:cNvGrpSpPr>
                  <a:grpSpLocks/>
                </p:cNvGrpSpPr>
                <p:nvPr/>
              </p:nvGrpSpPr>
              <p:grpSpPr bwMode="auto">
                <a:xfrm>
                  <a:off x="3888" y="2604"/>
                  <a:ext cx="48" cy="333"/>
                  <a:chOff x="1104" y="1056"/>
                  <a:chExt cx="162" cy="1053"/>
                </a:xfrm>
              </p:grpSpPr>
              <p:grpSp>
                <p:nvGrpSpPr>
                  <p:cNvPr id="42198" name="Group 1455">
                    <a:extLst>
                      <a:ext uri="{FF2B5EF4-FFF2-40B4-BE49-F238E27FC236}">
                        <a16:creationId xmlns:a16="http://schemas.microsoft.com/office/drawing/2014/main" id="{79D1A776-C635-7051-ECB7-FD671781765C}"/>
                      </a:ext>
                    </a:extLst>
                  </p:cNvPr>
                  <p:cNvGrpSpPr>
                    <a:grpSpLocks/>
                  </p:cNvGrpSpPr>
                  <p:nvPr/>
                </p:nvGrpSpPr>
                <p:grpSpPr bwMode="auto">
                  <a:xfrm>
                    <a:off x="1104" y="1056"/>
                    <a:ext cx="162" cy="543"/>
                    <a:chOff x="1104" y="1056"/>
                    <a:chExt cx="162" cy="543"/>
                  </a:xfrm>
                </p:grpSpPr>
                <p:grpSp>
                  <p:nvGrpSpPr>
                    <p:cNvPr id="42222" name="Group 1456">
                      <a:extLst>
                        <a:ext uri="{FF2B5EF4-FFF2-40B4-BE49-F238E27FC236}">
                          <a16:creationId xmlns:a16="http://schemas.microsoft.com/office/drawing/2014/main" id="{D200667A-B1CE-5BC8-416E-2BE1630C7A17}"/>
                        </a:ext>
                      </a:extLst>
                    </p:cNvPr>
                    <p:cNvGrpSpPr>
                      <a:grpSpLocks/>
                    </p:cNvGrpSpPr>
                    <p:nvPr/>
                  </p:nvGrpSpPr>
                  <p:grpSpPr bwMode="auto">
                    <a:xfrm>
                      <a:off x="1104" y="1056"/>
                      <a:ext cx="162" cy="288"/>
                      <a:chOff x="1104" y="1056"/>
                      <a:chExt cx="162" cy="288"/>
                    </a:xfrm>
                  </p:grpSpPr>
                  <p:grpSp>
                    <p:nvGrpSpPr>
                      <p:cNvPr id="42234" name="Group 1457">
                        <a:extLst>
                          <a:ext uri="{FF2B5EF4-FFF2-40B4-BE49-F238E27FC236}">
                            <a16:creationId xmlns:a16="http://schemas.microsoft.com/office/drawing/2014/main" id="{21D7A1E5-B83D-D366-1FAF-20BAA29CF96A}"/>
                          </a:ext>
                        </a:extLst>
                      </p:cNvPr>
                      <p:cNvGrpSpPr>
                        <a:grpSpLocks/>
                      </p:cNvGrpSpPr>
                      <p:nvPr/>
                    </p:nvGrpSpPr>
                    <p:grpSpPr bwMode="auto">
                      <a:xfrm>
                        <a:off x="1104" y="1056"/>
                        <a:ext cx="162" cy="162"/>
                        <a:chOff x="2784" y="1584"/>
                        <a:chExt cx="192" cy="204"/>
                      </a:xfrm>
                    </p:grpSpPr>
                    <p:sp>
                      <p:nvSpPr>
                        <p:cNvPr id="42240" name="AutoShape 1458">
                          <a:extLst>
                            <a:ext uri="{FF2B5EF4-FFF2-40B4-BE49-F238E27FC236}">
                              <a16:creationId xmlns:a16="http://schemas.microsoft.com/office/drawing/2014/main" id="{568D6783-9ACC-9343-5A4D-863F5F6D687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41" name="Oval 1459">
                          <a:extLst>
                            <a:ext uri="{FF2B5EF4-FFF2-40B4-BE49-F238E27FC236}">
                              <a16:creationId xmlns:a16="http://schemas.microsoft.com/office/drawing/2014/main" id="{826A3EE5-C4A6-2BB6-F23F-EE5B337A10B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42" name="Oval 1460">
                          <a:extLst>
                            <a:ext uri="{FF2B5EF4-FFF2-40B4-BE49-F238E27FC236}">
                              <a16:creationId xmlns:a16="http://schemas.microsoft.com/office/drawing/2014/main" id="{62C1813E-5203-297E-F952-68549DC8CA8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43" name="Oval 1461">
                          <a:extLst>
                            <a:ext uri="{FF2B5EF4-FFF2-40B4-BE49-F238E27FC236}">
                              <a16:creationId xmlns:a16="http://schemas.microsoft.com/office/drawing/2014/main" id="{28FCA628-CDAB-71F1-273B-9C0D798F3B9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35" name="Group 1462">
                        <a:extLst>
                          <a:ext uri="{FF2B5EF4-FFF2-40B4-BE49-F238E27FC236}">
                            <a16:creationId xmlns:a16="http://schemas.microsoft.com/office/drawing/2014/main" id="{34D96160-605A-5E0A-8DE7-4EA58BBF57BC}"/>
                          </a:ext>
                        </a:extLst>
                      </p:cNvPr>
                      <p:cNvGrpSpPr>
                        <a:grpSpLocks/>
                      </p:cNvGrpSpPr>
                      <p:nvPr/>
                    </p:nvGrpSpPr>
                    <p:grpSpPr bwMode="auto">
                      <a:xfrm>
                        <a:off x="1104" y="1182"/>
                        <a:ext cx="162" cy="162"/>
                        <a:chOff x="2784" y="1584"/>
                        <a:chExt cx="192" cy="204"/>
                      </a:xfrm>
                    </p:grpSpPr>
                    <p:sp>
                      <p:nvSpPr>
                        <p:cNvPr id="42236" name="AutoShape 1463">
                          <a:extLst>
                            <a:ext uri="{FF2B5EF4-FFF2-40B4-BE49-F238E27FC236}">
                              <a16:creationId xmlns:a16="http://schemas.microsoft.com/office/drawing/2014/main" id="{B1238019-1C65-3746-7407-B38FA922577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7" name="Oval 1464">
                          <a:extLst>
                            <a:ext uri="{FF2B5EF4-FFF2-40B4-BE49-F238E27FC236}">
                              <a16:creationId xmlns:a16="http://schemas.microsoft.com/office/drawing/2014/main" id="{CFCFE9FA-4283-F5A3-C6C3-DCFA2F475D7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8" name="Oval 1465">
                          <a:extLst>
                            <a:ext uri="{FF2B5EF4-FFF2-40B4-BE49-F238E27FC236}">
                              <a16:creationId xmlns:a16="http://schemas.microsoft.com/office/drawing/2014/main" id="{67EA0974-2530-97D5-4BD0-582BD013FF9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9" name="Oval 1466">
                          <a:extLst>
                            <a:ext uri="{FF2B5EF4-FFF2-40B4-BE49-F238E27FC236}">
                              <a16:creationId xmlns:a16="http://schemas.microsoft.com/office/drawing/2014/main" id="{6D94426F-753A-CBF8-C733-F42C11F1479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223" name="Group 1467">
                      <a:extLst>
                        <a:ext uri="{FF2B5EF4-FFF2-40B4-BE49-F238E27FC236}">
                          <a16:creationId xmlns:a16="http://schemas.microsoft.com/office/drawing/2014/main" id="{FDC34750-8961-F64E-12C3-D778FA830EB9}"/>
                        </a:ext>
                      </a:extLst>
                    </p:cNvPr>
                    <p:cNvGrpSpPr>
                      <a:grpSpLocks/>
                    </p:cNvGrpSpPr>
                    <p:nvPr/>
                  </p:nvGrpSpPr>
                  <p:grpSpPr bwMode="auto">
                    <a:xfrm>
                      <a:off x="1104" y="1311"/>
                      <a:ext cx="162" cy="288"/>
                      <a:chOff x="1104" y="1056"/>
                      <a:chExt cx="162" cy="288"/>
                    </a:xfrm>
                  </p:grpSpPr>
                  <p:grpSp>
                    <p:nvGrpSpPr>
                      <p:cNvPr id="42224" name="Group 1468">
                        <a:extLst>
                          <a:ext uri="{FF2B5EF4-FFF2-40B4-BE49-F238E27FC236}">
                            <a16:creationId xmlns:a16="http://schemas.microsoft.com/office/drawing/2014/main" id="{203A1755-0DC6-9553-5E7E-7E8452876B8B}"/>
                          </a:ext>
                        </a:extLst>
                      </p:cNvPr>
                      <p:cNvGrpSpPr>
                        <a:grpSpLocks/>
                      </p:cNvGrpSpPr>
                      <p:nvPr/>
                    </p:nvGrpSpPr>
                    <p:grpSpPr bwMode="auto">
                      <a:xfrm>
                        <a:off x="1104" y="1056"/>
                        <a:ext cx="162" cy="162"/>
                        <a:chOff x="2784" y="1584"/>
                        <a:chExt cx="192" cy="204"/>
                      </a:xfrm>
                    </p:grpSpPr>
                    <p:sp>
                      <p:nvSpPr>
                        <p:cNvPr id="42230" name="AutoShape 1469">
                          <a:extLst>
                            <a:ext uri="{FF2B5EF4-FFF2-40B4-BE49-F238E27FC236}">
                              <a16:creationId xmlns:a16="http://schemas.microsoft.com/office/drawing/2014/main" id="{F369CF75-1EC4-0979-C912-9DE859304FA6}"/>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1" name="Oval 1470">
                          <a:extLst>
                            <a:ext uri="{FF2B5EF4-FFF2-40B4-BE49-F238E27FC236}">
                              <a16:creationId xmlns:a16="http://schemas.microsoft.com/office/drawing/2014/main" id="{5D276386-5F66-CAB1-0B7B-6393DDBBFAA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2" name="Oval 1471">
                          <a:extLst>
                            <a:ext uri="{FF2B5EF4-FFF2-40B4-BE49-F238E27FC236}">
                              <a16:creationId xmlns:a16="http://schemas.microsoft.com/office/drawing/2014/main" id="{C9278AB4-A3B9-6C12-6D48-9BE18BA1F86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33" name="Oval 1472">
                          <a:extLst>
                            <a:ext uri="{FF2B5EF4-FFF2-40B4-BE49-F238E27FC236}">
                              <a16:creationId xmlns:a16="http://schemas.microsoft.com/office/drawing/2014/main" id="{FF4DC50D-8E9E-7624-59B5-AD73F2D0559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25" name="Group 1473">
                        <a:extLst>
                          <a:ext uri="{FF2B5EF4-FFF2-40B4-BE49-F238E27FC236}">
                            <a16:creationId xmlns:a16="http://schemas.microsoft.com/office/drawing/2014/main" id="{C969CEB8-747D-38C0-9EEE-010959ABD9A5}"/>
                          </a:ext>
                        </a:extLst>
                      </p:cNvPr>
                      <p:cNvGrpSpPr>
                        <a:grpSpLocks/>
                      </p:cNvGrpSpPr>
                      <p:nvPr/>
                    </p:nvGrpSpPr>
                    <p:grpSpPr bwMode="auto">
                      <a:xfrm>
                        <a:off x="1104" y="1182"/>
                        <a:ext cx="162" cy="162"/>
                        <a:chOff x="2784" y="1584"/>
                        <a:chExt cx="192" cy="204"/>
                      </a:xfrm>
                    </p:grpSpPr>
                    <p:sp>
                      <p:nvSpPr>
                        <p:cNvPr id="42226" name="AutoShape 1474">
                          <a:extLst>
                            <a:ext uri="{FF2B5EF4-FFF2-40B4-BE49-F238E27FC236}">
                              <a16:creationId xmlns:a16="http://schemas.microsoft.com/office/drawing/2014/main" id="{0FF038F3-292B-47E4-E5A1-47F0D5ECE02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27" name="Oval 1475">
                          <a:extLst>
                            <a:ext uri="{FF2B5EF4-FFF2-40B4-BE49-F238E27FC236}">
                              <a16:creationId xmlns:a16="http://schemas.microsoft.com/office/drawing/2014/main" id="{DE7D5F67-D24D-59F7-C621-566443BA8D8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28" name="Oval 1476">
                          <a:extLst>
                            <a:ext uri="{FF2B5EF4-FFF2-40B4-BE49-F238E27FC236}">
                              <a16:creationId xmlns:a16="http://schemas.microsoft.com/office/drawing/2014/main" id="{F3129535-2D0C-653B-E27B-7900A79BEB9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29" name="Oval 1477">
                          <a:extLst>
                            <a:ext uri="{FF2B5EF4-FFF2-40B4-BE49-F238E27FC236}">
                              <a16:creationId xmlns:a16="http://schemas.microsoft.com/office/drawing/2014/main" id="{0B1109CC-954A-73EF-B0D5-ED30A5DF6BB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199" name="Group 1478">
                    <a:extLst>
                      <a:ext uri="{FF2B5EF4-FFF2-40B4-BE49-F238E27FC236}">
                        <a16:creationId xmlns:a16="http://schemas.microsoft.com/office/drawing/2014/main" id="{6A2101F2-B804-4E8C-819B-2FB8C0E25440}"/>
                      </a:ext>
                    </a:extLst>
                  </p:cNvPr>
                  <p:cNvGrpSpPr>
                    <a:grpSpLocks/>
                  </p:cNvGrpSpPr>
                  <p:nvPr/>
                </p:nvGrpSpPr>
                <p:grpSpPr bwMode="auto">
                  <a:xfrm>
                    <a:off x="1104" y="1566"/>
                    <a:ext cx="162" cy="543"/>
                    <a:chOff x="1104" y="1056"/>
                    <a:chExt cx="162" cy="543"/>
                  </a:xfrm>
                </p:grpSpPr>
                <p:grpSp>
                  <p:nvGrpSpPr>
                    <p:cNvPr id="42200" name="Group 1479">
                      <a:extLst>
                        <a:ext uri="{FF2B5EF4-FFF2-40B4-BE49-F238E27FC236}">
                          <a16:creationId xmlns:a16="http://schemas.microsoft.com/office/drawing/2014/main" id="{F6CD6B27-D3A3-CB78-B658-E551346BE705}"/>
                        </a:ext>
                      </a:extLst>
                    </p:cNvPr>
                    <p:cNvGrpSpPr>
                      <a:grpSpLocks/>
                    </p:cNvGrpSpPr>
                    <p:nvPr/>
                  </p:nvGrpSpPr>
                  <p:grpSpPr bwMode="auto">
                    <a:xfrm>
                      <a:off x="1104" y="1056"/>
                      <a:ext cx="162" cy="288"/>
                      <a:chOff x="1104" y="1056"/>
                      <a:chExt cx="162" cy="288"/>
                    </a:xfrm>
                  </p:grpSpPr>
                  <p:grpSp>
                    <p:nvGrpSpPr>
                      <p:cNvPr id="42212" name="Group 1480">
                        <a:extLst>
                          <a:ext uri="{FF2B5EF4-FFF2-40B4-BE49-F238E27FC236}">
                            <a16:creationId xmlns:a16="http://schemas.microsoft.com/office/drawing/2014/main" id="{025AF89A-D0CD-58F8-204B-A1A9DC0995DF}"/>
                          </a:ext>
                        </a:extLst>
                      </p:cNvPr>
                      <p:cNvGrpSpPr>
                        <a:grpSpLocks/>
                      </p:cNvGrpSpPr>
                      <p:nvPr/>
                    </p:nvGrpSpPr>
                    <p:grpSpPr bwMode="auto">
                      <a:xfrm>
                        <a:off x="1104" y="1056"/>
                        <a:ext cx="162" cy="162"/>
                        <a:chOff x="2784" y="1584"/>
                        <a:chExt cx="192" cy="204"/>
                      </a:xfrm>
                    </p:grpSpPr>
                    <p:sp>
                      <p:nvSpPr>
                        <p:cNvPr id="42218" name="AutoShape 1481">
                          <a:extLst>
                            <a:ext uri="{FF2B5EF4-FFF2-40B4-BE49-F238E27FC236}">
                              <a16:creationId xmlns:a16="http://schemas.microsoft.com/office/drawing/2014/main" id="{795C1E9C-F388-A222-A65A-92C46F2CA3ED}"/>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9" name="Oval 1482">
                          <a:extLst>
                            <a:ext uri="{FF2B5EF4-FFF2-40B4-BE49-F238E27FC236}">
                              <a16:creationId xmlns:a16="http://schemas.microsoft.com/office/drawing/2014/main" id="{A0939A10-98D8-004E-CAB4-CE9A828E63B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20" name="Oval 1483">
                          <a:extLst>
                            <a:ext uri="{FF2B5EF4-FFF2-40B4-BE49-F238E27FC236}">
                              <a16:creationId xmlns:a16="http://schemas.microsoft.com/office/drawing/2014/main" id="{D216461D-3AED-753E-5B44-82DED346605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21" name="Oval 1484">
                          <a:extLst>
                            <a:ext uri="{FF2B5EF4-FFF2-40B4-BE49-F238E27FC236}">
                              <a16:creationId xmlns:a16="http://schemas.microsoft.com/office/drawing/2014/main" id="{64883D27-77C2-302E-F51F-F19C29F969A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13" name="Group 1485">
                        <a:extLst>
                          <a:ext uri="{FF2B5EF4-FFF2-40B4-BE49-F238E27FC236}">
                            <a16:creationId xmlns:a16="http://schemas.microsoft.com/office/drawing/2014/main" id="{07E52BAB-3AAC-E4D0-D077-1F8F81DF730E}"/>
                          </a:ext>
                        </a:extLst>
                      </p:cNvPr>
                      <p:cNvGrpSpPr>
                        <a:grpSpLocks/>
                      </p:cNvGrpSpPr>
                      <p:nvPr/>
                    </p:nvGrpSpPr>
                    <p:grpSpPr bwMode="auto">
                      <a:xfrm>
                        <a:off x="1104" y="1182"/>
                        <a:ext cx="162" cy="162"/>
                        <a:chOff x="2784" y="1584"/>
                        <a:chExt cx="192" cy="204"/>
                      </a:xfrm>
                    </p:grpSpPr>
                    <p:sp>
                      <p:nvSpPr>
                        <p:cNvPr id="42214" name="AutoShape 1486">
                          <a:extLst>
                            <a:ext uri="{FF2B5EF4-FFF2-40B4-BE49-F238E27FC236}">
                              <a16:creationId xmlns:a16="http://schemas.microsoft.com/office/drawing/2014/main" id="{D5E0B484-98DB-61EB-4F8B-D560FCC47F1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5" name="Oval 1487">
                          <a:extLst>
                            <a:ext uri="{FF2B5EF4-FFF2-40B4-BE49-F238E27FC236}">
                              <a16:creationId xmlns:a16="http://schemas.microsoft.com/office/drawing/2014/main" id="{901D0E4C-8561-303B-602D-0F6F12913E6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6" name="Oval 1488">
                          <a:extLst>
                            <a:ext uri="{FF2B5EF4-FFF2-40B4-BE49-F238E27FC236}">
                              <a16:creationId xmlns:a16="http://schemas.microsoft.com/office/drawing/2014/main" id="{42F2D617-B71A-BEC1-EA03-A7552F9269D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7" name="Oval 1489">
                          <a:extLst>
                            <a:ext uri="{FF2B5EF4-FFF2-40B4-BE49-F238E27FC236}">
                              <a16:creationId xmlns:a16="http://schemas.microsoft.com/office/drawing/2014/main" id="{B59D4F6D-4C18-8065-E7FD-43D56BEB1D2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201" name="Group 1490">
                      <a:extLst>
                        <a:ext uri="{FF2B5EF4-FFF2-40B4-BE49-F238E27FC236}">
                          <a16:creationId xmlns:a16="http://schemas.microsoft.com/office/drawing/2014/main" id="{DED670A0-1D35-DB8F-76F5-CECF472AB39D}"/>
                        </a:ext>
                      </a:extLst>
                    </p:cNvPr>
                    <p:cNvGrpSpPr>
                      <a:grpSpLocks/>
                    </p:cNvGrpSpPr>
                    <p:nvPr/>
                  </p:nvGrpSpPr>
                  <p:grpSpPr bwMode="auto">
                    <a:xfrm>
                      <a:off x="1104" y="1311"/>
                      <a:ext cx="162" cy="288"/>
                      <a:chOff x="1104" y="1056"/>
                      <a:chExt cx="162" cy="288"/>
                    </a:xfrm>
                  </p:grpSpPr>
                  <p:grpSp>
                    <p:nvGrpSpPr>
                      <p:cNvPr id="42202" name="Group 1491">
                        <a:extLst>
                          <a:ext uri="{FF2B5EF4-FFF2-40B4-BE49-F238E27FC236}">
                            <a16:creationId xmlns:a16="http://schemas.microsoft.com/office/drawing/2014/main" id="{5A9B18ED-CBF0-4DF7-CFCE-AE2379B8AAD4}"/>
                          </a:ext>
                        </a:extLst>
                      </p:cNvPr>
                      <p:cNvGrpSpPr>
                        <a:grpSpLocks/>
                      </p:cNvGrpSpPr>
                      <p:nvPr/>
                    </p:nvGrpSpPr>
                    <p:grpSpPr bwMode="auto">
                      <a:xfrm>
                        <a:off x="1104" y="1056"/>
                        <a:ext cx="162" cy="162"/>
                        <a:chOff x="2784" y="1584"/>
                        <a:chExt cx="192" cy="204"/>
                      </a:xfrm>
                    </p:grpSpPr>
                    <p:sp>
                      <p:nvSpPr>
                        <p:cNvPr id="42208" name="AutoShape 1492">
                          <a:extLst>
                            <a:ext uri="{FF2B5EF4-FFF2-40B4-BE49-F238E27FC236}">
                              <a16:creationId xmlns:a16="http://schemas.microsoft.com/office/drawing/2014/main" id="{C20FD795-6270-FBC4-D2B4-F14B31E23621}"/>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09" name="Oval 1493">
                          <a:extLst>
                            <a:ext uri="{FF2B5EF4-FFF2-40B4-BE49-F238E27FC236}">
                              <a16:creationId xmlns:a16="http://schemas.microsoft.com/office/drawing/2014/main" id="{97677650-BEEE-7493-DC9A-FC793EE94AB7}"/>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0" name="Oval 1494">
                          <a:extLst>
                            <a:ext uri="{FF2B5EF4-FFF2-40B4-BE49-F238E27FC236}">
                              <a16:creationId xmlns:a16="http://schemas.microsoft.com/office/drawing/2014/main" id="{8FCB4276-F9A3-98D9-2E1F-9FCB2187E0F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11" name="Oval 1495">
                          <a:extLst>
                            <a:ext uri="{FF2B5EF4-FFF2-40B4-BE49-F238E27FC236}">
                              <a16:creationId xmlns:a16="http://schemas.microsoft.com/office/drawing/2014/main" id="{F527FACB-3B1B-41DA-6FBA-F0BD65A1E73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203" name="Group 1496">
                        <a:extLst>
                          <a:ext uri="{FF2B5EF4-FFF2-40B4-BE49-F238E27FC236}">
                            <a16:creationId xmlns:a16="http://schemas.microsoft.com/office/drawing/2014/main" id="{994A0A60-BB05-1A53-7714-7976195DAF93}"/>
                          </a:ext>
                        </a:extLst>
                      </p:cNvPr>
                      <p:cNvGrpSpPr>
                        <a:grpSpLocks/>
                      </p:cNvGrpSpPr>
                      <p:nvPr/>
                    </p:nvGrpSpPr>
                    <p:grpSpPr bwMode="auto">
                      <a:xfrm>
                        <a:off x="1104" y="1182"/>
                        <a:ext cx="162" cy="162"/>
                        <a:chOff x="2784" y="1584"/>
                        <a:chExt cx="192" cy="204"/>
                      </a:xfrm>
                    </p:grpSpPr>
                    <p:sp>
                      <p:nvSpPr>
                        <p:cNvPr id="42204" name="AutoShape 1497">
                          <a:extLst>
                            <a:ext uri="{FF2B5EF4-FFF2-40B4-BE49-F238E27FC236}">
                              <a16:creationId xmlns:a16="http://schemas.microsoft.com/office/drawing/2014/main" id="{B217D4A0-F2F9-A41C-C127-AA1613E7946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05" name="Oval 1498">
                          <a:extLst>
                            <a:ext uri="{FF2B5EF4-FFF2-40B4-BE49-F238E27FC236}">
                              <a16:creationId xmlns:a16="http://schemas.microsoft.com/office/drawing/2014/main" id="{3182AE5A-D099-1526-8DDC-95B09D2883D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06" name="Oval 1499">
                          <a:extLst>
                            <a:ext uri="{FF2B5EF4-FFF2-40B4-BE49-F238E27FC236}">
                              <a16:creationId xmlns:a16="http://schemas.microsoft.com/office/drawing/2014/main" id="{A2E5133A-181F-529B-0888-5DD2D917EC5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207" name="Oval 1500">
                          <a:extLst>
                            <a:ext uri="{FF2B5EF4-FFF2-40B4-BE49-F238E27FC236}">
                              <a16:creationId xmlns:a16="http://schemas.microsoft.com/office/drawing/2014/main" id="{59048249-BCC1-A318-2376-28E957D0C91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149" name="Group 1501">
                  <a:extLst>
                    <a:ext uri="{FF2B5EF4-FFF2-40B4-BE49-F238E27FC236}">
                      <a16:creationId xmlns:a16="http://schemas.microsoft.com/office/drawing/2014/main" id="{82E994B2-3D13-88A7-E5BE-CCB6DDAFFE7D}"/>
                    </a:ext>
                  </a:extLst>
                </p:cNvPr>
                <p:cNvGrpSpPr>
                  <a:grpSpLocks/>
                </p:cNvGrpSpPr>
                <p:nvPr/>
              </p:nvGrpSpPr>
              <p:grpSpPr bwMode="auto">
                <a:xfrm>
                  <a:off x="3972" y="2604"/>
                  <a:ext cx="48" cy="333"/>
                  <a:chOff x="1104" y="1056"/>
                  <a:chExt cx="162" cy="1053"/>
                </a:xfrm>
              </p:grpSpPr>
              <p:grpSp>
                <p:nvGrpSpPr>
                  <p:cNvPr id="42152" name="Group 1502">
                    <a:extLst>
                      <a:ext uri="{FF2B5EF4-FFF2-40B4-BE49-F238E27FC236}">
                        <a16:creationId xmlns:a16="http://schemas.microsoft.com/office/drawing/2014/main" id="{3581B6FE-2376-5F75-DF4B-ACCAEDA9D52B}"/>
                      </a:ext>
                    </a:extLst>
                  </p:cNvPr>
                  <p:cNvGrpSpPr>
                    <a:grpSpLocks/>
                  </p:cNvGrpSpPr>
                  <p:nvPr/>
                </p:nvGrpSpPr>
                <p:grpSpPr bwMode="auto">
                  <a:xfrm>
                    <a:off x="1104" y="1056"/>
                    <a:ext cx="162" cy="543"/>
                    <a:chOff x="1104" y="1056"/>
                    <a:chExt cx="162" cy="543"/>
                  </a:xfrm>
                </p:grpSpPr>
                <p:grpSp>
                  <p:nvGrpSpPr>
                    <p:cNvPr id="42176" name="Group 1503">
                      <a:extLst>
                        <a:ext uri="{FF2B5EF4-FFF2-40B4-BE49-F238E27FC236}">
                          <a16:creationId xmlns:a16="http://schemas.microsoft.com/office/drawing/2014/main" id="{9A0EEC57-43A9-EF20-6824-27C097CC43F8}"/>
                        </a:ext>
                      </a:extLst>
                    </p:cNvPr>
                    <p:cNvGrpSpPr>
                      <a:grpSpLocks/>
                    </p:cNvGrpSpPr>
                    <p:nvPr/>
                  </p:nvGrpSpPr>
                  <p:grpSpPr bwMode="auto">
                    <a:xfrm>
                      <a:off x="1104" y="1056"/>
                      <a:ext cx="162" cy="288"/>
                      <a:chOff x="1104" y="1056"/>
                      <a:chExt cx="162" cy="288"/>
                    </a:xfrm>
                  </p:grpSpPr>
                  <p:grpSp>
                    <p:nvGrpSpPr>
                      <p:cNvPr id="42188" name="Group 1504">
                        <a:extLst>
                          <a:ext uri="{FF2B5EF4-FFF2-40B4-BE49-F238E27FC236}">
                            <a16:creationId xmlns:a16="http://schemas.microsoft.com/office/drawing/2014/main" id="{FC1219E0-35B2-FEFA-355B-40C2A04ED27A}"/>
                          </a:ext>
                        </a:extLst>
                      </p:cNvPr>
                      <p:cNvGrpSpPr>
                        <a:grpSpLocks/>
                      </p:cNvGrpSpPr>
                      <p:nvPr/>
                    </p:nvGrpSpPr>
                    <p:grpSpPr bwMode="auto">
                      <a:xfrm>
                        <a:off x="1104" y="1056"/>
                        <a:ext cx="162" cy="162"/>
                        <a:chOff x="2784" y="1584"/>
                        <a:chExt cx="192" cy="204"/>
                      </a:xfrm>
                    </p:grpSpPr>
                    <p:sp>
                      <p:nvSpPr>
                        <p:cNvPr id="42194" name="AutoShape 1505">
                          <a:extLst>
                            <a:ext uri="{FF2B5EF4-FFF2-40B4-BE49-F238E27FC236}">
                              <a16:creationId xmlns:a16="http://schemas.microsoft.com/office/drawing/2014/main" id="{3F2D4F91-1041-114F-6F6A-29FCAE46DE5B}"/>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5" name="Oval 1506">
                          <a:extLst>
                            <a:ext uri="{FF2B5EF4-FFF2-40B4-BE49-F238E27FC236}">
                              <a16:creationId xmlns:a16="http://schemas.microsoft.com/office/drawing/2014/main" id="{A349F822-DAA5-D35F-C8FC-E105D0AB26D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6" name="Oval 1507">
                          <a:extLst>
                            <a:ext uri="{FF2B5EF4-FFF2-40B4-BE49-F238E27FC236}">
                              <a16:creationId xmlns:a16="http://schemas.microsoft.com/office/drawing/2014/main" id="{985C83CB-54F2-8388-242D-4DF1B8E0AC9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7" name="Oval 1508">
                          <a:extLst>
                            <a:ext uri="{FF2B5EF4-FFF2-40B4-BE49-F238E27FC236}">
                              <a16:creationId xmlns:a16="http://schemas.microsoft.com/office/drawing/2014/main" id="{9F855168-8D03-AEA7-B69A-60DB6A91CE5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89" name="Group 1509">
                        <a:extLst>
                          <a:ext uri="{FF2B5EF4-FFF2-40B4-BE49-F238E27FC236}">
                            <a16:creationId xmlns:a16="http://schemas.microsoft.com/office/drawing/2014/main" id="{4A9732E4-2720-83C9-ECAC-183261798205}"/>
                          </a:ext>
                        </a:extLst>
                      </p:cNvPr>
                      <p:cNvGrpSpPr>
                        <a:grpSpLocks/>
                      </p:cNvGrpSpPr>
                      <p:nvPr/>
                    </p:nvGrpSpPr>
                    <p:grpSpPr bwMode="auto">
                      <a:xfrm>
                        <a:off x="1104" y="1182"/>
                        <a:ext cx="162" cy="162"/>
                        <a:chOff x="2784" y="1584"/>
                        <a:chExt cx="192" cy="204"/>
                      </a:xfrm>
                    </p:grpSpPr>
                    <p:sp>
                      <p:nvSpPr>
                        <p:cNvPr id="42190" name="AutoShape 1510">
                          <a:extLst>
                            <a:ext uri="{FF2B5EF4-FFF2-40B4-BE49-F238E27FC236}">
                              <a16:creationId xmlns:a16="http://schemas.microsoft.com/office/drawing/2014/main" id="{9C7300C3-4B5D-64BE-77EB-CB0A9018A59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1" name="Oval 1511">
                          <a:extLst>
                            <a:ext uri="{FF2B5EF4-FFF2-40B4-BE49-F238E27FC236}">
                              <a16:creationId xmlns:a16="http://schemas.microsoft.com/office/drawing/2014/main" id="{119DAAC2-757C-BAB3-5AB3-396B658673D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2" name="Oval 1512">
                          <a:extLst>
                            <a:ext uri="{FF2B5EF4-FFF2-40B4-BE49-F238E27FC236}">
                              <a16:creationId xmlns:a16="http://schemas.microsoft.com/office/drawing/2014/main" id="{3BDA1542-7939-079D-F222-812F2107EB3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93" name="Oval 1513">
                          <a:extLst>
                            <a:ext uri="{FF2B5EF4-FFF2-40B4-BE49-F238E27FC236}">
                              <a16:creationId xmlns:a16="http://schemas.microsoft.com/office/drawing/2014/main" id="{2323B90E-B906-75FE-3739-8C4443B5D8C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177" name="Group 1514">
                      <a:extLst>
                        <a:ext uri="{FF2B5EF4-FFF2-40B4-BE49-F238E27FC236}">
                          <a16:creationId xmlns:a16="http://schemas.microsoft.com/office/drawing/2014/main" id="{32F05F5B-930A-C164-F836-9225804C4690}"/>
                        </a:ext>
                      </a:extLst>
                    </p:cNvPr>
                    <p:cNvGrpSpPr>
                      <a:grpSpLocks/>
                    </p:cNvGrpSpPr>
                    <p:nvPr/>
                  </p:nvGrpSpPr>
                  <p:grpSpPr bwMode="auto">
                    <a:xfrm>
                      <a:off x="1104" y="1311"/>
                      <a:ext cx="162" cy="288"/>
                      <a:chOff x="1104" y="1056"/>
                      <a:chExt cx="162" cy="288"/>
                    </a:xfrm>
                  </p:grpSpPr>
                  <p:grpSp>
                    <p:nvGrpSpPr>
                      <p:cNvPr id="42178" name="Group 1515">
                        <a:extLst>
                          <a:ext uri="{FF2B5EF4-FFF2-40B4-BE49-F238E27FC236}">
                            <a16:creationId xmlns:a16="http://schemas.microsoft.com/office/drawing/2014/main" id="{D5C86561-6F38-93E0-76B2-ADA14CFD8BA7}"/>
                          </a:ext>
                        </a:extLst>
                      </p:cNvPr>
                      <p:cNvGrpSpPr>
                        <a:grpSpLocks/>
                      </p:cNvGrpSpPr>
                      <p:nvPr/>
                    </p:nvGrpSpPr>
                    <p:grpSpPr bwMode="auto">
                      <a:xfrm>
                        <a:off x="1104" y="1056"/>
                        <a:ext cx="162" cy="162"/>
                        <a:chOff x="2784" y="1584"/>
                        <a:chExt cx="192" cy="204"/>
                      </a:xfrm>
                    </p:grpSpPr>
                    <p:sp>
                      <p:nvSpPr>
                        <p:cNvPr id="42184" name="AutoShape 1516">
                          <a:extLst>
                            <a:ext uri="{FF2B5EF4-FFF2-40B4-BE49-F238E27FC236}">
                              <a16:creationId xmlns:a16="http://schemas.microsoft.com/office/drawing/2014/main" id="{C264D2C0-0400-83B9-F693-721BD197AE4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5" name="Oval 1517">
                          <a:extLst>
                            <a:ext uri="{FF2B5EF4-FFF2-40B4-BE49-F238E27FC236}">
                              <a16:creationId xmlns:a16="http://schemas.microsoft.com/office/drawing/2014/main" id="{65EFA170-0672-5246-5D6D-E1CD2B4CB3A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6" name="Oval 1518">
                          <a:extLst>
                            <a:ext uri="{FF2B5EF4-FFF2-40B4-BE49-F238E27FC236}">
                              <a16:creationId xmlns:a16="http://schemas.microsoft.com/office/drawing/2014/main" id="{361B29C8-A578-6C4B-B1F8-B633BDDB5249}"/>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7" name="Oval 1519">
                          <a:extLst>
                            <a:ext uri="{FF2B5EF4-FFF2-40B4-BE49-F238E27FC236}">
                              <a16:creationId xmlns:a16="http://schemas.microsoft.com/office/drawing/2014/main" id="{2BA887EE-FC29-1973-0908-1DC4B566AAC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79" name="Group 1520">
                        <a:extLst>
                          <a:ext uri="{FF2B5EF4-FFF2-40B4-BE49-F238E27FC236}">
                            <a16:creationId xmlns:a16="http://schemas.microsoft.com/office/drawing/2014/main" id="{077693F3-121A-A408-D972-7F161075AAA3}"/>
                          </a:ext>
                        </a:extLst>
                      </p:cNvPr>
                      <p:cNvGrpSpPr>
                        <a:grpSpLocks/>
                      </p:cNvGrpSpPr>
                      <p:nvPr/>
                    </p:nvGrpSpPr>
                    <p:grpSpPr bwMode="auto">
                      <a:xfrm>
                        <a:off x="1104" y="1182"/>
                        <a:ext cx="162" cy="162"/>
                        <a:chOff x="2784" y="1584"/>
                        <a:chExt cx="192" cy="204"/>
                      </a:xfrm>
                    </p:grpSpPr>
                    <p:sp>
                      <p:nvSpPr>
                        <p:cNvPr id="42180" name="AutoShape 1521">
                          <a:extLst>
                            <a:ext uri="{FF2B5EF4-FFF2-40B4-BE49-F238E27FC236}">
                              <a16:creationId xmlns:a16="http://schemas.microsoft.com/office/drawing/2014/main" id="{8FE14B35-45D8-2F5D-8300-461AA724100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1" name="Oval 1522">
                          <a:extLst>
                            <a:ext uri="{FF2B5EF4-FFF2-40B4-BE49-F238E27FC236}">
                              <a16:creationId xmlns:a16="http://schemas.microsoft.com/office/drawing/2014/main" id="{7C8AA045-B7AD-AF53-37C1-D388BA69AF0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2" name="Oval 1523">
                          <a:extLst>
                            <a:ext uri="{FF2B5EF4-FFF2-40B4-BE49-F238E27FC236}">
                              <a16:creationId xmlns:a16="http://schemas.microsoft.com/office/drawing/2014/main" id="{4080C181-929A-F896-1B1A-FD039331375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83" name="Oval 1524">
                          <a:extLst>
                            <a:ext uri="{FF2B5EF4-FFF2-40B4-BE49-F238E27FC236}">
                              <a16:creationId xmlns:a16="http://schemas.microsoft.com/office/drawing/2014/main" id="{5054387C-8F2C-1F88-8F56-913774C3719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153" name="Group 1525">
                    <a:extLst>
                      <a:ext uri="{FF2B5EF4-FFF2-40B4-BE49-F238E27FC236}">
                        <a16:creationId xmlns:a16="http://schemas.microsoft.com/office/drawing/2014/main" id="{DCADC973-78BB-2404-65E2-F057BEF1233F}"/>
                      </a:ext>
                    </a:extLst>
                  </p:cNvPr>
                  <p:cNvGrpSpPr>
                    <a:grpSpLocks/>
                  </p:cNvGrpSpPr>
                  <p:nvPr/>
                </p:nvGrpSpPr>
                <p:grpSpPr bwMode="auto">
                  <a:xfrm>
                    <a:off x="1104" y="1566"/>
                    <a:ext cx="162" cy="543"/>
                    <a:chOff x="1104" y="1056"/>
                    <a:chExt cx="162" cy="543"/>
                  </a:xfrm>
                </p:grpSpPr>
                <p:grpSp>
                  <p:nvGrpSpPr>
                    <p:cNvPr id="42154" name="Group 1526">
                      <a:extLst>
                        <a:ext uri="{FF2B5EF4-FFF2-40B4-BE49-F238E27FC236}">
                          <a16:creationId xmlns:a16="http://schemas.microsoft.com/office/drawing/2014/main" id="{E801E140-218F-0FFC-4D59-70B4F1CFD9BF}"/>
                        </a:ext>
                      </a:extLst>
                    </p:cNvPr>
                    <p:cNvGrpSpPr>
                      <a:grpSpLocks/>
                    </p:cNvGrpSpPr>
                    <p:nvPr/>
                  </p:nvGrpSpPr>
                  <p:grpSpPr bwMode="auto">
                    <a:xfrm>
                      <a:off x="1104" y="1056"/>
                      <a:ext cx="162" cy="288"/>
                      <a:chOff x="1104" y="1056"/>
                      <a:chExt cx="162" cy="288"/>
                    </a:xfrm>
                  </p:grpSpPr>
                  <p:grpSp>
                    <p:nvGrpSpPr>
                      <p:cNvPr id="42166" name="Group 1527">
                        <a:extLst>
                          <a:ext uri="{FF2B5EF4-FFF2-40B4-BE49-F238E27FC236}">
                            <a16:creationId xmlns:a16="http://schemas.microsoft.com/office/drawing/2014/main" id="{DD04A8D7-EA28-BF63-D63D-4E64175801F0}"/>
                          </a:ext>
                        </a:extLst>
                      </p:cNvPr>
                      <p:cNvGrpSpPr>
                        <a:grpSpLocks/>
                      </p:cNvGrpSpPr>
                      <p:nvPr/>
                    </p:nvGrpSpPr>
                    <p:grpSpPr bwMode="auto">
                      <a:xfrm>
                        <a:off x="1104" y="1056"/>
                        <a:ext cx="162" cy="162"/>
                        <a:chOff x="2784" y="1584"/>
                        <a:chExt cx="192" cy="204"/>
                      </a:xfrm>
                    </p:grpSpPr>
                    <p:sp>
                      <p:nvSpPr>
                        <p:cNvPr id="42172" name="AutoShape 1528">
                          <a:extLst>
                            <a:ext uri="{FF2B5EF4-FFF2-40B4-BE49-F238E27FC236}">
                              <a16:creationId xmlns:a16="http://schemas.microsoft.com/office/drawing/2014/main" id="{B3075BD8-5EB3-9DD0-A797-172ADB20BCD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73" name="Oval 1529">
                          <a:extLst>
                            <a:ext uri="{FF2B5EF4-FFF2-40B4-BE49-F238E27FC236}">
                              <a16:creationId xmlns:a16="http://schemas.microsoft.com/office/drawing/2014/main" id="{E5887F25-3C72-492C-EC48-DFC401809EB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74" name="Oval 1530">
                          <a:extLst>
                            <a:ext uri="{FF2B5EF4-FFF2-40B4-BE49-F238E27FC236}">
                              <a16:creationId xmlns:a16="http://schemas.microsoft.com/office/drawing/2014/main" id="{6D80D155-47A3-0A2C-121B-C7990106DB4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75" name="Oval 1531">
                          <a:extLst>
                            <a:ext uri="{FF2B5EF4-FFF2-40B4-BE49-F238E27FC236}">
                              <a16:creationId xmlns:a16="http://schemas.microsoft.com/office/drawing/2014/main" id="{50C8F399-F61A-2A94-B854-DA9D9F98F21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67" name="Group 1532">
                        <a:extLst>
                          <a:ext uri="{FF2B5EF4-FFF2-40B4-BE49-F238E27FC236}">
                            <a16:creationId xmlns:a16="http://schemas.microsoft.com/office/drawing/2014/main" id="{642A615B-CA80-4168-ACF6-05A23AE9EF8A}"/>
                          </a:ext>
                        </a:extLst>
                      </p:cNvPr>
                      <p:cNvGrpSpPr>
                        <a:grpSpLocks/>
                      </p:cNvGrpSpPr>
                      <p:nvPr/>
                    </p:nvGrpSpPr>
                    <p:grpSpPr bwMode="auto">
                      <a:xfrm>
                        <a:off x="1104" y="1182"/>
                        <a:ext cx="162" cy="162"/>
                        <a:chOff x="2784" y="1584"/>
                        <a:chExt cx="192" cy="204"/>
                      </a:xfrm>
                    </p:grpSpPr>
                    <p:sp>
                      <p:nvSpPr>
                        <p:cNvPr id="42168" name="AutoShape 1533">
                          <a:extLst>
                            <a:ext uri="{FF2B5EF4-FFF2-40B4-BE49-F238E27FC236}">
                              <a16:creationId xmlns:a16="http://schemas.microsoft.com/office/drawing/2014/main" id="{AD9D7364-2289-B69F-895C-EDAD960CA5D8}"/>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9" name="Oval 1534">
                          <a:extLst>
                            <a:ext uri="{FF2B5EF4-FFF2-40B4-BE49-F238E27FC236}">
                              <a16:creationId xmlns:a16="http://schemas.microsoft.com/office/drawing/2014/main" id="{ACABF329-B525-5CA0-EDE7-D8D156B06D6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70" name="Oval 1535">
                          <a:extLst>
                            <a:ext uri="{FF2B5EF4-FFF2-40B4-BE49-F238E27FC236}">
                              <a16:creationId xmlns:a16="http://schemas.microsoft.com/office/drawing/2014/main" id="{21661F55-9D23-80F1-E122-5AF48739731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71" name="Oval 1536">
                          <a:extLst>
                            <a:ext uri="{FF2B5EF4-FFF2-40B4-BE49-F238E27FC236}">
                              <a16:creationId xmlns:a16="http://schemas.microsoft.com/office/drawing/2014/main" id="{C377B47D-71C0-5B87-C3E0-96246132001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155" name="Group 1537">
                      <a:extLst>
                        <a:ext uri="{FF2B5EF4-FFF2-40B4-BE49-F238E27FC236}">
                          <a16:creationId xmlns:a16="http://schemas.microsoft.com/office/drawing/2014/main" id="{FC662F1F-D69A-68CE-4C0B-34D04BA4D060}"/>
                        </a:ext>
                      </a:extLst>
                    </p:cNvPr>
                    <p:cNvGrpSpPr>
                      <a:grpSpLocks/>
                    </p:cNvGrpSpPr>
                    <p:nvPr/>
                  </p:nvGrpSpPr>
                  <p:grpSpPr bwMode="auto">
                    <a:xfrm>
                      <a:off x="1104" y="1311"/>
                      <a:ext cx="162" cy="288"/>
                      <a:chOff x="1104" y="1056"/>
                      <a:chExt cx="162" cy="288"/>
                    </a:xfrm>
                  </p:grpSpPr>
                  <p:grpSp>
                    <p:nvGrpSpPr>
                      <p:cNvPr id="42156" name="Group 1538">
                        <a:extLst>
                          <a:ext uri="{FF2B5EF4-FFF2-40B4-BE49-F238E27FC236}">
                            <a16:creationId xmlns:a16="http://schemas.microsoft.com/office/drawing/2014/main" id="{868D5CFA-F7E4-4D3F-0D22-C41C25CB56EB}"/>
                          </a:ext>
                        </a:extLst>
                      </p:cNvPr>
                      <p:cNvGrpSpPr>
                        <a:grpSpLocks/>
                      </p:cNvGrpSpPr>
                      <p:nvPr/>
                    </p:nvGrpSpPr>
                    <p:grpSpPr bwMode="auto">
                      <a:xfrm>
                        <a:off x="1104" y="1056"/>
                        <a:ext cx="162" cy="162"/>
                        <a:chOff x="2784" y="1584"/>
                        <a:chExt cx="192" cy="204"/>
                      </a:xfrm>
                    </p:grpSpPr>
                    <p:sp>
                      <p:nvSpPr>
                        <p:cNvPr id="42162" name="AutoShape 1539">
                          <a:extLst>
                            <a:ext uri="{FF2B5EF4-FFF2-40B4-BE49-F238E27FC236}">
                              <a16:creationId xmlns:a16="http://schemas.microsoft.com/office/drawing/2014/main" id="{A2B8D86E-D9B8-D0A2-D805-810AB8C9716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3" name="Oval 1540">
                          <a:extLst>
                            <a:ext uri="{FF2B5EF4-FFF2-40B4-BE49-F238E27FC236}">
                              <a16:creationId xmlns:a16="http://schemas.microsoft.com/office/drawing/2014/main" id="{4CCF8520-6AEC-583D-278F-4D2C7ADFC65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4" name="Oval 1541">
                          <a:extLst>
                            <a:ext uri="{FF2B5EF4-FFF2-40B4-BE49-F238E27FC236}">
                              <a16:creationId xmlns:a16="http://schemas.microsoft.com/office/drawing/2014/main" id="{3BB06165-3007-9B2A-623E-4A1CA2D653B4}"/>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5" name="Oval 1542">
                          <a:extLst>
                            <a:ext uri="{FF2B5EF4-FFF2-40B4-BE49-F238E27FC236}">
                              <a16:creationId xmlns:a16="http://schemas.microsoft.com/office/drawing/2014/main" id="{932252BD-0045-AEEB-07DC-779CD908049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57" name="Group 1543">
                        <a:extLst>
                          <a:ext uri="{FF2B5EF4-FFF2-40B4-BE49-F238E27FC236}">
                            <a16:creationId xmlns:a16="http://schemas.microsoft.com/office/drawing/2014/main" id="{C5167736-EF2F-62FA-386E-B4645C2A730F}"/>
                          </a:ext>
                        </a:extLst>
                      </p:cNvPr>
                      <p:cNvGrpSpPr>
                        <a:grpSpLocks/>
                      </p:cNvGrpSpPr>
                      <p:nvPr/>
                    </p:nvGrpSpPr>
                    <p:grpSpPr bwMode="auto">
                      <a:xfrm>
                        <a:off x="1104" y="1182"/>
                        <a:ext cx="162" cy="162"/>
                        <a:chOff x="2784" y="1584"/>
                        <a:chExt cx="192" cy="204"/>
                      </a:xfrm>
                    </p:grpSpPr>
                    <p:sp>
                      <p:nvSpPr>
                        <p:cNvPr id="42158" name="AutoShape 1544">
                          <a:extLst>
                            <a:ext uri="{FF2B5EF4-FFF2-40B4-BE49-F238E27FC236}">
                              <a16:creationId xmlns:a16="http://schemas.microsoft.com/office/drawing/2014/main" id="{A8B728E6-DDB5-D794-298E-0BB4326C979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59" name="Oval 1545">
                          <a:extLst>
                            <a:ext uri="{FF2B5EF4-FFF2-40B4-BE49-F238E27FC236}">
                              <a16:creationId xmlns:a16="http://schemas.microsoft.com/office/drawing/2014/main" id="{7BB23D50-DF3B-2182-617B-B095C5C62A7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0" name="Oval 1546">
                          <a:extLst>
                            <a:ext uri="{FF2B5EF4-FFF2-40B4-BE49-F238E27FC236}">
                              <a16:creationId xmlns:a16="http://schemas.microsoft.com/office/drawing/2014/main" id="{D7D1F1FE-FC54-05BA-D861-5D5982339D0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61" name="Oval 1547">
                          <a:extLst>
                            <a:ext uri="{FF2B5EF4-FFF2-40B4-BE49-F238E27FC236}">
                              <a16:creationId xmlns:a16="http://schemas.microsoft.com/office/drawing/2014/main" id="{11423417-405C-25AC-55AA-B02E0852683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150" name="Line 1548">
                  <a:extLst>
                    <a:ext uri="{FF2B5EF4-FFF2-40B4-BE49-F238E27FC236}">
                      <a16:creationId xmlns:a16="http://schemas.microsoft.com/office/drawing/2014/main" id="{29933DE7-648E-2E7F-7293-6ADFF766649C}"/>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151" name="Freeform 1549">
                  <a:extLst>
                    <a:ext uri="{FF2B5EF4-FFF2-40B4-BE49-F238E27FC236}">
                      <a16:creationId xmlns:a16="http://schemas.microsoft.com/office/drawing/2014/main" id="{95EEEB16-78BA-A5A1-2723-4437B90332F7}"/>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2051" name="Group 1550">
                <a:extLst>
                  <a:ext uri="{FF2B5EF4-FFF2-40B4-BE49-F238E27FC236}">
                    <a16:creationId xmlns:a16="http://schemas.microsoft.com/office/drawing/2014/main" id="{E0E36891-8396-F68C-1FEF-8190AA927816}"/>
                  </a:ext>
                </a:extLst>
              </p:cNvPr>
              <p:cNvGrpSpPr>
                <a:grpSpLocks/>
              </p:cNvGrpSpPr>
              <p:nvPr/>
            </p:nvGrpSpPr>
            <p:grpSpPr bwMode="auto">
              <a:xfrm>
                <a:off x="3967" y="1442"/>
                <a:ext cx="92" cy="350"/>
                <a:chOff x="3888" y="2568"/>
                <a:chExt cx="132" cy="369"/>
              </a:xfrm>
            </p:grpSpPr>
            <p:grpSp>
              <p:nvGrpSpPr>
                <p:cNvPr id="42052" name="Group 1551">
                  <a:extLst>
                    <a:ext uri="{FF2B5EF4-FFF2-40B4-BE49-F238E27FC236}">
                      <a16:creationId xmlns:a16="http://schemas.microsoft.com/office/drawing/2014/main" id="{177F7232-8CC9-7CB2-3101-B176F0EEADA1}"/>
                    </a:ext>
                  </a:extLst>
                </p:cNvPr>
                <p:cNvGrpSpPr>
                  <a:grpSpLocks/>
                </p:cNvGrpSpPr>
                <p:nvPr/>
              </p:nvGrpSpPr>
              <p:grpSpPr bwMode="auto">
                <a:xfrm>
                  <a:off x="3888" y="2604"/>
                  <a:ext cx="48" cy="333"/>
                  <a:chOff x="1104" y="1056"/>
                  <a:chExt cx="162" cy="1053"/>
                </a:xfrm>
              </p:grpSpPr>
              <p:grpSp>
                <p:nvGrpSpPr>
                  <p:cNvPr id="42102" name="Group 1552">
                    <a:extLst>
                      <a:ext uri="{FF2B5EF4-FFF2-40B4-BE49-F238E27FC236}">
                        <a16:creationId xmlns:a16="http://schemas.microsoft.com/office/drawing/2014/main" id="{8F8EDC55-ED51-4957-38D4-6DF98D4F741D}"/>
                      </a:ext>
                    </a:extLst>
                  </p:cNvPr>
                  <p:cNvGrpSpPr>
                    <a:grpSpLocks/>
                  </p:cNvGrpSpPr>
                  <p:nvPr/>
                </p:nvGrpSpPr>
                <p:grpSpPr bwMode="auto">
                  <a:xfrm>
                    <a:off x="1104" y="1056"/>
                    <a:ext cx="162" cy="543"/>
                    <a:chOff x="1104" y="1056"/>
                    <a:chExt cx="162" cy="543"/>
                  </a:xfrm>
                </p:grpSpPr>
                <p:grpSp>
                  <p:nvGrpSpPr>
                    <p:cNvPr id="42126" name="Group 1553">
                      <a:extLst>
                        <a:ext uri="{FF2B5EF4-FFF2-40B4-BE49-F238E27FC236}">
                          <a16:creationId xmlns:a16="http://schemas.microsoft.com/office/drawing/2014/main" id="{DFCE0EE1-2412-E8EE-9B46-14503B49481D}"/>
                        </a:ext>
                      </a:extLst>
                    </p:cNvPr>
                    <p:cNvGrpSpPr>
                      <a:grpSpLocks/>
                    </p:cNvGrpSpPr>
                    <p:nvPr/>
                  </p:nvGrpSpPr>
                  <p:grpSpPr bwMode="auto">
                    <a:xfrm>
                      <a:off x="1104" y="1056"/>
                      <a:ext cx="162" cy="288"/>
                      <a:chOff x="1104" y="1056"/>
                      <a:chExt cx="162" cy="288"/>
                    </a:xfrm>
                  </p:grpSpPr>
                  <p:grpSp>
                    <p:nvGrpSpPr>
                      <p:cNvPr id="42138" name="Group 1554">
                        <a:extLst>
                          <a:ext uri="{FF2B5EF4-FFF2-40B4-BE49-F238E27FC236}">
                            <a16:creationId xmlns:a16="http://schemas.microsoft.com/office/drawing/2014/main" id="{517D4503-D618-266D-1251-1ED308D3E002}"/>
                          </a:ext>
                        </a:extLst>
                      </p:cNvPr>
                      <p:cNvGrpSpPr>
                        <a:grpSpLocks/>
                      </p:cNvGrpSpPr>
                      <p:nvPr/>
                    </p:nvGrpSpPr>
                    <p:grpSpPr bwMode="auto">
                      <a:xfrm>
                        <a:off x="1104" y="1056"/>
                        <a:ext cx="162" cy="162"/>
                        <a:chOff x="2784" y="1584"/>
                        <a:chExt cx="192" cy="204"/>
                      </a:xfrm>
                    </p:grpSpPr>
                    <p:sp>
                      <p:nvSpPr>
                        <p:cNvPr id="42144" name="AutoShape 1555">
                          <a:extLst>
                            <a:ext uri="{FF2B5EF4-FFF2-40B4-BE49-F238E27FC236}">
                              <a16:creationId xmlns:a16="http://schemas.microsoft.com/office/drawing/2014/main" id="{0F5D51DA-E852-8ABF-30E0-41A73D6F90F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5" name="Oval 1556">
                          <a:extLst>
                            <a:ext uri="{FF2B5EF4-FFF2-40B4-BE49-F238E27FC236}">
                              <a16:creationId xmlns:a16="http://schemas.microsoft.com/office/drawing/2014/main" id="{C2B9C24D-394F-B1D7-12D5-7A93248B48F6}"/>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6" name="Oval 1557">
                          <a:extLst>
                            <a:ext uri="{FF2B5EF4-FFF2-40B4-BE49-F238E27FC236}">
                              <a16:creationId xmlns:a16="http://schemas.microsoft.com/office/drawing/2014/main" id="{7E08FFFA-497D-14FA-BA2B-51EE5BB9C50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7" name="Oval 1558">
                          <a:extLst>
                            <a:ext uri="{FF2B5EF4-FFF2-40B4-BE49-F238E27FC236}">
                              <a16:creationId xmlns:a16="http://schemas.microsoft.com/office/drawing/2014/main" id="{6E4D3AF3-74D0-749E-22FB-B5DBB16A6C9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39" name="Group 1559">
                        <a:extLst>
                          <a:ext uri="{FF2B5EF4-FFF2-40B4-BE49-F238E27FC236}">
                            <a16:creationId xmlns:a16="http://schemas.microsoft.com/office/drawing/2014/main" id="{845C42DE-0441-737A-C966-269377377042}"/>
                          </a:ext>
                        </a:extLst>
                      </p:cNvPr>
                      <p:cNvGrpSpPr>
                        <a:grpSpLocks/>
                      </p:cNvGrpSpPr>
                      <p:nvPr/>
                    </p:nvGrpSpPr>
                    <p:grpSpPr bwMode="auto">
                      <a:xfrm>
                        <a:off x="1104" y="1182"/>
                        <a:ext cx="162" cy="162"/>
                        <a:chOff x="2784" y="1584"/>
                        <a:chExt cx="192" cy="204"/>
                      </a:xfrm>
                    </p:grpSpPr>
                    <p:sp>
                      <p:nvSpPr>
                        <p:cNvPr id="42140" name="AutoShape 1560">
                          <a:extLst>
                            <a:ext uri="{FF2B5EF4-FFF2-40B4-BE49-F238E27FC236}">
                              <a16:creationId xmlns:a16="http://schemas.microsoft.com/office/drawing/2014/main" id="{0C2C25EE-0A5F-0798-A1C5-A5A76DE473D3}"/>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1" name="Oval 1561">
                          <a:extLst>
                            <a:ext uri="{FF2B5EF4-FFF2-40B4-BE49-F238E27FC236}">
                              <a16:creationId xmlns:a16="http://schemas.microsoft.com/office/drawing/2014/main" id="{1C70D223-C284-9D83-822D-D6C0701EFDC0}"/>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2" name="Oval 1562">
                          <a:extLst>
                            <a:ext uri="{FF2B5EF4-FFF2-40B4-BE49-F238E27FC236}">
                              <a16:creationId xmlns:a16="http://schemas.microsoft.com/office/drawing/2014/main" id="{B3B9960C-8520-5DE9-D335-EB704FD2D13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43" name="Oval 1563">
                          <a:extLst>
                            <a:ext uri="{FF2B5EF4-FFF2-40B4-BE49-F238E27FC236}">
                              <a16:creationId xmlns:a16="http://schemas.microsoft.com/office/drawing/2014/main" id="{41A5A7F6-291E-0292-9CB6-AF7385359A7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127" name="Group 1564">
                      <a:extLst>
                        <a:ext uri="{FF2B5EF4-FFF2-40B4-BE49-F238E27FC236}">
                          <a16:creationId xmlns:a16="http://schemas.microsoft.com/office/drawing/2014/main" id="{FCF9A551-74A7-5AF7-925C-8CC4E48B96E2}"/>
                        </a:ext>
                      </a:extLst>
                    </p:cNvPr>
                    <p:cNvGrpSpPr>
                      <a:grpSpLocks/>
                    </p:cNvGrpSpPr>
                    <p:nvPr/>
                  </p:nvGrpSpPr>
                  <p:grpSpPr bwMode="auto">
                    <a:xfrm>
                      <a:off x="1104" y="1311"/>
                      <a:ext cx="162" cy="288"/>
                      <a:chOff x="1104" y="1056"/>
                      <a:chExt cx="162" cy="288"/>
                    </a:xfrm>
                  </p:grpSpPr>
                  <p:grpSp>
                    <p:nvGrpSpPr>
                      <p:cNvPr id="42128" name="Group 1565">
                        <a:extLst>
                          <a:ext uri="{FF2B5EF4-FFF2-40B4-BE49-F238E27FC236}">
                            <a16:creationId xmlns:a16="http://schemas.microsoft.com/office/drawing/2014/main" id="{DD244229-3E39-C051-6D79-757598EE271A}"/>
                          </a:ext>
                        </a:extLst>
                      </p:cNvPr>
                      <p:cNvGrpSpPr>
                        <a:grpSpLocks/>
                      </p:cNvGrpSpPr>
                      <p:nvPr/>
                    </p:nvGrpSpPr>
                    <p:grpSpPr bwMode="auto">
                      <a:xfrm>
                        <a:off x="1104" y="1056"/>
                        <a:ext cx="162" cy="162"/>
                        <a:chOff x="2784" y="1584"/>
                        <a:chExt cx="192" cy="204"/>
                      </a:xfrm>
                    </p:grpSpPr>
                    <p:sp>
                      <p:nvSpPr>
                        <p:cNvPr id="42134" name="AutoShape 1566">
                          <a:extLst>
                            <a:ext uri="{FF2B5EF4-FFF2-40B4-BE49-F238E27FC236}">
                              <a16:creationId xmlns:a16="http://schemas.microsoft.com/office/drawing/2014/main" id="{E14D19D7-7176-55DA-66DF-87EB50807DD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5" name="Oval 1567">
                          <a:extLst>
                            <a:ext uri="{FF2B5EF4-FFF2-40B4-BE49-F238E27FC236}">
                              <a16:creationId xmlns:a16="http://schemas.microsoft.com/office/drawing/2014/main" id="{C3D4694F-817E-C5E8-EB06-EFC4EBC8A62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6" name="Oval 1568">
                          <a:extLst>
                            <a:ext uri="{FF2B5EF4-FFF2-40B4-BE49-F238E27FC236}">
                              <a16:creationId xmlns:a16="http://schemas.microsoft.com/office/drawing/2014/main" id="{382F7E19-3B78-1AB9-CD7C-BCCB4EEFF27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7" name="Oval 1569">
                          <a:extLst>
                            <a:ext uri="{FF2B5EF4-FFF2-40B4-BE49-F238E27FC236}">
                              <a16:creationId xmlns:a16="http://schemas.microsoft.com/office/drawing/2014/main" id="{19819014-F976-5EBE-0F21-C73A908208E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29" name="Group 1570">
                        <a:extLst>
                          <a:ext uri="{FF2B5EF4-FFF2-40B4-BE49-F238E27FC236}">
                            <a16:creationId xmlns:a16="http://schemas.microsoft.com/office/drawing/2014/main" id="{23F8C2BE-7851-8E75-97DC-531742696BE3}"/>
                          </a:ext>
                        </a:extLst>
                      </p:cNvPr>
                      <p:cNvGrpSpPr>
                        <a:grpSpLocks/>
                      </p:cNvGrpSpPr>
                      <p:nvPr/>
                    </p:nvGrpSpPr>
                    <p:grpSpPr bwMode="auto">
                      <a:xfrm>
                        <a:off x="1104" y="1182"/>
                        <a:ext cx="162" cy="162"/>
                        <a:chOff x="2784" y="1584"/>
                        <a:chExt cx="192" cy="204"/>
                      </a:xfrm>
                    </p:grpSpPr>
                    <p:sp>
                      <p:nvSpPr>
                        <p:cNvPr id="42130" name="AutoShape 1571">
                          <a:extLst>
                            <a:ext uri="{FF2B5EF4-FFF2-40B4-BE49-F238E27FC236}">
                              <a16:creationId xmlns:a16="http://schemas.microsoft.com/office/drawing/2014/main" id="{2BE135B1-A2EC-0026-8DB5-0A425E9A6E9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1" name="Oval 1572">
                          <a:extLst>
                            <a:ext uri="{FF2B5EF4-FFF2-40B4-BE49-F238E27FC236}">
                              <a16:creationId xmlns:a16="http://schemas.microsoft.com/office/drawing/2014/main" id="{BC31BDAE-51C9-6629-6CCD-410A0A1760C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2" name="Oval 1573">
                          <a:extLst>
                            <a:ext uri="{FF2B5EF4-FFF2-40B4-BE49-F238E27FC236}">
                              <a16:creationId xmlns:a16="http://schemas.microsoft.com/office/drawing/2014/main" id="{503C0D38-CA6B-1DA5-C97E-77C1E14206F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33" name="Oval 1574">
                          <a:extLst>
                            <a:ext uri="{FF2B5EF4-FFF2-40B4-BE49-F238E27FC236}">
                              <a16:creationId xmlns:a16="http://schemas.microsoft.com/office/drawing/2014/main" id="{D80B2507-37BD-A13A-924D-8A76B59E995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103" name="Group 1575">
                    <a:extLst>
                      <a:ext uri="{FF2B5EF4-FFF2-40B4-BE49-F238E27FC236}">
                        <a16:creationId xmlns:a16="http://schemas.microsoft.com/office/drawing/2014/main" id="{7CDF138B-AA23-05C1-C925-EB384E4A8F59}"/>
                      </a:ext>
                    </a:extLst>
                  </p:cNvPr>
                  <p:cNvGrpSpPr>
                    <a:grpSpLocks/>
                  </p:cNvGrpSpPr>
                  <p:nvPr/>
                </p:nvGrpSpPr>
                <p:grpSpPr bwMode="auto">
                  <a:xfrm>
                    <a:off x="1104" y="1566"/>
                    <a:ext cx="162" cy="543"/>
                    <a:chOff x="1104" y="1056"/>
                    <a:chExt cx="162" cy="543"/>
                  </a:xfrm>
                </p:grpSpPr>
                <p:grpSp>
                  <p:nvGrpSpPr>
                    <p:cNvPr id="42104" name="Group 1576">
                      <a:extLst>
                        <a:ext uri="{FF2B5EF4-FFF2-40B4-BE49-F238E27FC236}">
                          <a16:creationId xmlns:a16="http://schemas.microsoft.com/office/drawing/2014/main" id="{191E01E8-B0AB-4166-D849-86823182CA2B}"/>
                        </a:ext>
                      </a:extLst>
                    </p:cNvPr>
                    <p:cNvGrpSpPr>
                      <a:grpSpLocks/>
                    </p:cNvGrpSpPr>
                    <p:nvPr/>
                  </p:nvGrpSpPr>
                  <p:grpSpPr bwMode="auto">
                    <a:xfrm>
                      <a:off x="1104" y="1056"/>
                      <a:ext cx="162" cy="288"/>
                      <a:chOff x="1104" y="1056"/>
                      <a:chExt cx="162" cy="288"/>
                    </a:xfrm>
                  </p:grpSpPr>
                  <p:grpSp>
                    <p:nvGrpSpPr>
                      <p:cNvPr id="42116" name="Group 1577">
                        <a:extLst>
                          <a:ext uri="{FF2B5EF4-FFF2-40B4-BE49-F238E27FC236}">
                            <a16:creationId xmlns:a16="http://schemas.microsoft.com/office/drawing/2014/main" id="{54C000C9-43DF-BE7A-5120-F4C48BA17971}"/>
                          </a:ext>
                        </a:extLst>
                      </p:cNvPr>
                      <p:cNvGrpSpPr>
                        <a:grpSpLocks/>
                      </p:cNvGrpSpPr>
                      <p:nvPr/>
                    </p:nvGrpSpPr>
                    <p:grpSpPr bwMode="auto">
                      <a:xfrm>
                        <a:off x="1104" y="1056"/>
                        <a:ext cx="162" cy="162"/>
                        <a:chOff x="2784" y="1584"/>
                        <a:chExt cx="192" cy="204"/>
                      </a:xfrm>
                    </p:grpSpPr>
                    <p:sp>
                      <p:nvSpPr>
                        <p:cNvPr id="42122" name="AutoShape 1578">
                          <a:extLst>
                            <a:ext uri="{FF2B5EF4-FFF2-40B4-BE49-F238E27FC236}">
                              <a16:creationId xmlns:a16="http://schemas.microsoft.com/office/drawing/2014/main" id="{73A6336B-2610-4D05-DBD6-B4CCD01ABCB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23" name="Oval 1579">
                          <a:extLst>
                            <a:ext uri="{FF2B5EF4-FFF2-40B4-BE49-F238E27FC236}">
                              <a16:creationId xmlns:a16="http://schemas.microsoft.com/office/drawing/2014/main" id="{6FB569D2-BA8B-3389-FAB2-3132AFB1E03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24" name="Oval 1580">
                          <a:extLst>
                            <a:ext uri="{FF2B5EF4-FFF2-40B4-BE49-F238E27FC236}">
                              <a16:creationId xmlns:a16="http://schemas.microsoft.com/office/drawing/2014/main" id="{E136BFC5-99C1-AD2E-8ADA-3A3320A5BB9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25" name="Oval 1581">
                          <a:extLst>
                            <a:ext uri="{FF2B5EF4-FFF2-40B4-BE49-F238E27FC236}">
                              <a16:creationId xmlns:a16="http://schemas.microsoft.com/office/drawing/2014/main" id="{A4D3A34D-8174-6736-19B3-9B7FCA7EED4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17" name="Group 1582">
                        <a:extLst>
                          <a:ext uri="{FF2B5EF4-FFF2-40B4-BE49-F238E27FC236}">
                            <a16:creationId xmlns:a16="http://schemas.microsoft.com/office/drawing/2014/main" id="{F3AF16E5-3C7C-06E7-AE49-BB585A541E33}"/>
                          </a:ext>
                        </a:extLst>
                      </p:cNvPr>
                      <p:cNvGrpSpPr>
                        <a:grpSpLocks/>
                      </p:cNvGrpSpPr>
                      <p:nvPr/>
                    </p:nvGrpSpPr>
                    <p:grpSpPr bwMode="auto">
                      <a:xfrm>
                        <a:off x="1104" y="1182"/>
                        <a:ext cx="162" cy="162"/>
                        <a:chOff x="2784" y="1584"/>
                        <a:chExt cx="192" cy="204"/>
                      </a:xfrm>
                    </p:grpSpPr>
                    <p:sp>
                      <p:nvSpPr>
                        <p:cNvPr id="42118" name="AutoShape 1583">
                          <a:extLst>
                            <a:ext uri="{FF2B5EF4-FFF2-40B4-BE49-F238E27FC236}">
                              <a16:creationId xmlns:a16="http://schemas.microsoft.com/office/drawing/2014/main" id="{DC5AB244-500D-ACF1-67C9-CA95F749ACD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9" name="Oval 1584">
                          <a:extLst>
                            <a:ext uri="{FF2B5EF4-FFF2-40B4-BE49-F238E27FC236}">
                              <a16:creationId xmlns:a16="http://schemas.microsoft.com/office/drawing/2014/main" id="{A9F2E0B0-7AEC-810D-A073-33AB714A03B4}"/>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20" name="Oval 1585">
                          <a:extLst>
                            <a:ext uri="{FF2B5EF4-FFF2-40B4-BE49-F238E27FC236}">
                              <a16:creationId xmlns:a16="http://schemas.microsoft.com/office/drawing/2014/main" id="{C99D6F12-772C-F99F-4EB6-F18B001F7A3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21" name="Oval 1586">
                          <a:extLst>
                            <a:ext uri="{FF2B5EF4-FFF2-40B4-BE49-F238E27FC236}">
                              <a16:creationId xmlns:a16="http://schemas.microsoft.com/office/drawing/2014/main" id="{E83C2018-03C8-B4EB-315C-568189B595E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105" name="Group 1587">
                      <a:extLst>
                        <a:ext uri="{FF2B5EF4-FFF2-40B4-BE49-F238E27FC236}">
                          <a16:creationId xmlns:a16="http://schemas.microsoft.com/office/drawing/2014/main" id="{74B217A8-DEE7-0E3C-E36B-DAF20563FEDC}"/>
                        </a:ext>
                      </a:extLst>
                    </p:cNvPr>
                    <p:cNvGrpSpPr>
                      <a:grpSpLocks/>
                    </p:cNvGrpSpPr>
                    <p:nvPr/>
                  </p:nvGrpSpPr>
                  <p:grpSpPr bwMode="auto">
                    <a:xfrm>
                      <a:off x="1104" y="1311"/>
                      <a:ext cx="162" cy="288"/>
                      <a:chOff x="1104" y="1056"/>
                      <a:chExt cx="162" cy="288"/>
                    </a:xfrm>
                  </p:grpSpPr>
                  <p:grpSp>
                    <p:nvGrpSpPr>
                      <p:cNvPr id="42106" name="Group 1588">
                        <a:extLst>
                          <a:ext uri="{FF2B5EF4-FFF2-40B4-BE49-F238E27FC236}">
                            <a16:creationId xmlns:a16="http://schemas.microsoft.com/office/drawing/2014/main" id="{A6AFD35B-2FD9-5FE2-D78E-ED2EBEDD4CBE}"/>
                          </a:ext>
                        </a:extLst>
                      </p:cNvPr>
                      <p:cNvGrpSpPr>
                        <a:grpSpLocks/>
                      </p:cNvGrpSpPr>
                      <p:nvPr/>
                    </p:nvGrpSpPr>
                    <p:grpSpPr bwMode="auto">
                      <a:xfrm>
                        <a:off x="1104" y="1056"/>
                        <a:ext cx="162" cy="162"/>
                        <a:chOff x="2784" y="1584"/>
                        <a:chExt cx="192" cy="204"/>
                      </a:xfrm>
                    </p:grpSpPr>
                    <p:sp>
                      <p:nvSpPr>
                        <p:cNvPr id="42112" name="AutoShape 1589">
                          <a:extLst>
                            <a:ext uri="{FF2B5EF4-FFF2-40B4-BE49-F238E27FC236}">
                              <a16:creationId xmlns:a16="http://schemas.microsoft.com/office/drawing/2014/main" id="{164F6197-3901-2F50-40A3-3520000A5A6C}"/>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3" name="Oval 1590">
                          <a:extLst>
                            <a:ext uri="{FF2B5EF4-FFF2-40B4-BE49-F238E27FC236}">
                              <a16:creationId xmlns:a16="http://schemas.microsoft.com/office/drawing/2014/main" id="{AB1B38F9-693D-70FA-9B7E-4E5D44DE624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4" name="Oval 1591">
                          <a:extLst>
                            <a:ext uri="{FF2B5EF4-FFF2-40B4-BE49-F238E27FC236}">
                              <a16:creationId xmlns:a16="http://schemas.microsoft.com/office/drawing/2014/main" id="{95D7E17E-821B-895C-BC26-AE9136F6E2F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5" name="Oval 1592">
                          <a:extLst>
                            <a:ext uri="{FF2B5EF4-FFF2-40B4-BE49-F238E27FC236}">
                              <a16:creationId xmlns:a16="http://schemas.microsoft.com/office/drawing/2014/main" id="{E1B8FD98-8177-F7EA-7E96-CDDF748B5EA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107" name="Group 1593">
                        <a:extLst>
                          <a:ext uri="{FF2B5EF4-FFF2-40B4-BE49-F238E27FC236}">
                            <a16:creationId xmlns:a16="http://schemas.microsoft.com/office/drawing/2014/main" id="{41302AA0-586F-C844-FD6F-CAFFBF02B5BB}"/>
                          </a:ext>
                        </a:extLst>
                      </p:cNvPr>
                      <p:cNvGrpSpPr>
                        <a:grpSpLocks/>
                      </p:cNvGrpSpPr>
                      <p:nvPr/>
                    </p:nvGrpSpPr>
                    <p:grpSpPr bwMode="auto">
                      <a:xfrm>
                        <a:off x="1104" y="1182"/>
                        <a:ext cx="162" cy="162"/>
                        <a:chOff x="2784" y="1584"/>
                        <a:chExt cx="192" cy="204"/>
                      </a:xfrm>
                    </p:grpSpPr>
                    <p:sp>
                      <p:nvSpPr>
                        <p:cNvPr id="42108" name="AutoShape 1594">
                          <a:extLst>
                            <a:ext uri="{FF2B5EF4-FFF2-40B4-BE49-F238E27FC236}">
                              <a16:creationId xmlns:a16="http://schemas.microsoft.com/office/drawing/2014/main" id="{26DF7089-A6BF-C00B-93B8-2B5CB753E09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09" name="Oval 1595">
                          <a:extLst>
                            <a:ext uri="{FF2B5EF4-FFF2-40B4-BE49-F238E27FC236}">
                              <a16:creationId xmlns:a16="http://schemas.microsoft.com/office/drawing/2014/main" id="{87F8834C-36A4-FE8D-5EAF-9FBC64BF8E7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0" name="Oval 1596">
                          <a:extLst>
                            <a:ext uri="{FF2B5EF4-FFF2-40B4-BE49-F238E27FC236}">
                              <a16:creationId xmlns:a16="http://schemas.microsoft.com/office/drawing/2014/main" id="{D8B9E079-E7BB-8058-324F-D370F609468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11" name="Oval 1597">
                          <a:extLst>
                            <a:ext uri="{FF2B5EF4-FFF2-40B4-BE49-F238E27FC236}">
                              <a16:creationId xmlns:a16="http://schemas.microsoft.com/office/drawing/2014/main" id="{02847FBE-2279-6238-AD4B-08DDBD8F4D9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grpSp>
              <p:nvGrpSpPr>
                <p:cNvPr id="42053" name="Group 1598">
                  <a:extLst>
                    <a:ext uri="{FF2B5EF4-FFF2-40B4-BE49-F238E27FC236}">
                      <a16:creationId xmlns:a16="http://schemas.microsoft.com/office/drawing/2014/main" id="{B8A062D2-0FB3-3A87-4BC1-A9103C2E90D1}"/>
                    </a:ext>
                  </a:extLst>
                </p:cNvPr>
                <p:cNvGrpSpPr>
                  <a:grpSpLocks/>
                </p:cNvGrpSpPr>
                <p:nvPr/>
              </p:nvGrpSpPr>
              <p:grpSpPr bwMode="auto">
                <a:xfrm>
                  <a:off x="3972" y="2604"/>
                  <a:ext cx="48" cy="333"/>
                  <a:chOff x="1104" y="1056"/>
                  <a:chExt cx="162" cy="1053"/>
                </a:xfrm>
              </p:grpSpPr>
              <p:grpSp>
                <p:nvGrpSpPr>
                  <p:cNvPr id="42056" name="Group 1599">
                    <a:extLst>
                      <a:ext uri="{FF2B5EF4-FFF2-40B4-BE49-F238E27FC236}">
                        <a16:creationId xmlns:a16="http://schemas.microsoft.com/office/drawing/2014/main" id="{767E4A53-FE7E-4302-D6B1-D6233C0B5237}"/>
                      </a:ext>
                    </a:extLst>
                  </p:cNvPr>
                  <p:cNvGrpSpPr>
                    <a:grpSpLocks/>
                  </p:cNvGrpSpPr>
                  <p:nvPr/>
                </p:nvGrpSpPr>
                <p:grpSpPr bwMode="auto">
                  <a:xfrm>
                    <a:off x="1104" y="1056"/>
                    <a:ext cx="162" cy="543"/>
                    <a:chOff x="1104" y="1056"/>
                    <a:chExt cx="162" cy="543"/>
                  </a:xfrm>
                </p:grpSpPr>
                <p:grpSp>
                  <p:nvGrpSpPr>
                    <p:cNvPr id="42080" name="Group 1600">
                      <a:extLst>
                        <a:ext uri="{FF2B5EF4-FFF2-40B4-BE49-F238E27FC236}">
                          <a16:creationId xmlns:a16="http://schemas.microsoft.com/office/drawing/2014/main" id="{D0C40079-2CB3-5702-C271-EEDBD27A889B}"/>
                        </a:ext>
                      </a:extLst>
                    </p:cNvPr>
                    <p:cNvGrpSpPr>
                      <a:grpSpLocks/>
                    </p:cNvGrpSpPr>
                    <p:nvPr/>
                  </p:nvGrpSpPr>
                  <p:grpSpPr bwMode="auto">
                    <a:xfrm>
                      <a:off x="1104" y="1056"/>
                      <a:ext cx="162" cy="288"/>
                      <a:chOff x="1104" y="1056"/>
                      <a:chExt cx="162" cy="288"/>
                    </a:xfrm>
                  </p:grpSpPr>
                  <p:grpSp>
                    <p:nvGrpSpPr>
                      <p:cNvPr id="42092" name="Group 1601">
                        <a:extLst>
                          <a:ext uri="{FF2B5EF4-FFF2-40B4-BE49-F238E27FC236}">
                            <a16:creationId xmlns:a16="http://schemas.microsoft.com/office/drawing/2014/main" id="{B83ECC20-BC18-3E22-81E4-A6F625C8F4A2}"/>
                          </a:ext>
                        </a:extLst>
                      </p:cNvPr>
                      <p:cNvGrpSpPr>
                        <a:grpSpLocks/>
                      </p:cNvGrpSpPr>
                      <p:nvPr/>
                    </p:nvGrpSpPr>
                    <p:grpSpPr bwMode="auto">
                      <a:xfrm>
                        <a:off x="1104" y="1056"/>
                        <a:ext cx="162" cy="162"/>
                        <a:chOff x="2784" y="1584"/>
                        <a:chExt cx="192" cy="204"/>
                      </a:xfrm>
                    </p:grpSpPr>
                    <p:sp>
                      <p:nvSpPr>
                        <p:cNvPr id="42098" name="AutoShape 1602">
                          <a:extLst>
                            <a:ext uri="{FF2B5EF4-FFF2-40B4-BE49-F238E27FC236}">
                              <a16:creationId xmlns:a16="http://schemas.microsoft.com/office/drawing/2014/main" id="{506B7282-AD37-9EBA-7B40-36323F071DF9}"/>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9" name="Oval 1603">
                          <a:extLst>
                            <a:ext uri="{FF2B5EF4-FFF2-40B4-BE49-F238E27FC236}">
                              <a16:creationId xmlns:a16="http://schemas.microsoft.com/office/drawing/2014/main" id="{A67EE77D-FBB5-DD28-7E56-A3C0238FA7E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00" name="Oval 1604">
                          <a:extLst>
                            <a:ext uri="{FF2B5EF4-FFF2-40B4-BE49-F238E27FC236}">
                              <a16:creationId xmlns:a16="http://schemas.microsoft.com/office/drawing/2014/main" id="{8C42342E-5E25-2415-B0A2-4DF53E85A3F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101" name="Oval 1605">
                          <a:extLst>
                            <a:ext uri="{FF2B5EF4-FFF2-40B4-BE49-F238E27FC236}">
                              <a16:creationId xmlns:a16="http://schemas.microsoft.com/office/drawing/2014/main" id="{16FBA333-FB8E-899A-EA3B-0B2102F34C4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93" name="Group 1606">
                        <a:extLst>
                          <a:ext uri="{FF2B5EF4-FFF2-40B4-BE49-F238E27FC236}">
                            <a16:creationId xmlns:a16="http://schemas.microsoft.com/office/drawing/2014/main" id="{0DA75C2D-1246-49BD-5C01-E57473263B1A}"/>
                          </a:ext>
                        </a:extLst>
                      </p:cNvPr>
                      <p:cNvGrpSpPr>
                        <a:grpSpLocks/>
                      </p:cNvGrpSpPr>
                      <p:nvPr/>
                    </p:nvGrpSpPr>
                    <p:grpSpPr bwMode="auto">
                      <a:xfrm>
                        <a:off x="1104" y="1182"/>
                        <a:ext cx="162" cy="162"/>
                        <a:chOff x="2784" y="1584"/>
                        <a:chExt cx="192" cy="204"/>
                      </a:xfrm>
                    </p:grpSpPr>
                    <p:sp>
                      <p:nvSpPr>
                        <p:cNvPr id="42094" name="AutoShape 1607">
                          <a:extLst>
                            <a:ext uri="{FF2B5EF4-FFF2-40B4-BE49-F238E27FC236}">
                              <a16:creationId xmlns:a16="http://schemas.microsoft.com/office/drawing/2014/main" id="{BC8C7EFE-DA85-43AE-D186-38B837BF13F4}"/>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5" name="Oval 1608">
                          <a:extLst>
                            <a:ext uri="{FF2B5EF4-FFF2-40B4-BE49-F238E27FC236}">
                              <a16:creationId xmlns:a16="http://schemas.microsoft.com/office/drawing/2014/main" id="{E8E0AC47-130B-84E9-6312-64445273087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6" name="Oval 1609">
                          <a:extLst>
                            <a:ext uri="{FF2B5EF4-FFF2-40B4-BE49-F238E27FC236}">
                              <a16:creationId xmlns:a16="http://schemas.microsoft.com/office/drawing/2014/main" id="{543F87F3-59F2-1AA6-D079-F2793EE4522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7" name="Oval 1610">
                          <a:extLst>
                            <a:ext uri="{FF2B5EF4-FFF2-40B4-BE49-F238E27FC236}">
                              <a16:creationId xmlns:a16="http://schemas.microsoft.com/office/drawing/2014/main" id="{BF49D126-C6EA-E991-B978-72088DE01AA0}"/>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081" name="Group 1611">
                      <a:extLst>
                        <a:ext uri="{FF2B5EF4-FFF2-40B4-BE49-F238E27FC236}">
                          <a16:creationId xmlns:a16="http://schemas.microsoft.com/office/drawing/2014/main" id="{D7C3EAD0-5D3E-82B9-392B-6C425AE3EA2E}"/>
                        </a:ext>
                      </a:extLst>
                    </p:cNvPr>
                    <p:cNvGrpSpPr>
                      <a:grpSpLocks/>
                    </p:cNvGrpSpPr>
                    <p:nvPr/>
                  </p:nvGrpSpPr>
                  <p:grpSpPr bwMode="auto">
                    <a:xfrm>
                      <a:off x="1104" y="1311"/>
                      <a:ext cx="162" cy="288"/>
                      <a:chOff x="1104" y="1056"/>
                      <a:chExt cx="162" cy="288"/>
                    </a:xfrm>
                  </p:grpSpPr>
                  <p:grpSp>
                    <p:nvGrpSpPr>
                      <p:cNvPr id="42082" name="Group 1612">
                        <a:extLst>
                          <a:ext uri="{FF2B5EF4-FFF2-40B4-BE49-F238E27FC236}">
                            <a16:creationId xmlns:a16="http://schemas.microsoft.com/office/drawing/2014/main" id="{2609C6B5-B868-E0AC-374F-44BB015E4557}"/>
                          </a:ext>
                        </a:extLst>
                      </p:cNvPr>
                      <p:cNvGrpSpPr>
                        <a:grpSpLocks/>
                      </p:cNvGrpSpPr>
                      <p:nvPr/>
                    </p:nvGrpSpPr>
                    <p:grpSpPr bwMode="auto">
                      <a:xfrm>
                        <a:off x="1104" y="1056"/>
                        <a:ext cx="162" cy="162"/>
                        <a:chOff x="2784" y="1584"/>
                        <a:chExt cx="192" cy="204"/>
                      </a:xfrm>
                    </p:grpSpPr>
                    <p:sp>
                      <p:nvSpPr>
                        <p:cNvPr id="42088" name="AutoShape 1613">
                          <a:extLst>
                            <a:ext uri="{FF2B5EF4-FFF2-40B4-BE49-F238E27FC236}">
                              <a16:creationId xmlns:a16="http://schemas.microsoft.com/office/drawing/2014/main" id="{317E9279-3AA2-64FD-6885-D6C49892635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89" name="Oval 1614">
                          <a:extLst>
                            <a:ext uri="{FF2B5EF4-FFF2-40B4-BE49-F238E27FC236}">
                              <a16:creationId xmlns:a16="http://schemas.microsoft.com/office/drawing/2014/main" id="{DEDCB521-4CFA-ED7A-DABB-805DC2C80D7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0" name="Oval 1615">
                          <a:extLst>
                            <a:ext uri="{FF2B5EF4-FFF2-40B4-BE49-F238E27FC236}">
                              <a16:creationId xmlns:a16="http://schemas.microsoft.com/office/drawing/2014/main" id="{D7C95006-24F7-8497-26EE-24ECFC30A18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91" name="Oval 1616">
                          <a:extLst>
                            <a:ext uri="{FF2B5EF4-FFF2-40B4-BE49-F238E27FC236}">
                              <a16:creationId xmlns:a16="http://schemas.microsoft.com/office/drawing/2014/main" id="{C4108013-77DD-7E72-E66C-6286E5A5DD0D}"/>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83" name="Group 1617">
                        <a:extLst>
                          <a:ext uri="{FF2B5EF4-FFF2-40B4-BE49-F238E27FC236}">
                            <a16:creationId xmlns:a16="http://schemas.microsoft.com/office/drawing/2014/main" id="{50D2C3E0-7DF4-03B0-0515-6D0423032B7D}"/>
                          </a:ext>
                        </a:extLst>
                      </p:cNvPr>
                      <p:cNvGrpSpPr>
                        <a:grpSpLocks/>
                      </p:cNvGrpSpPr>
                      <p:nvPr/>
                    </p:nvGrpSpPr>
                    <p:grpSpPr bwMode="auto">
                      <a:xfrm>
                        <a:off x="1104" y="1182"/>
                        <a:ext cx="162" cy="162"/>
                        <a:chOff x="2784" y="1584"/>
                        <a:chExt cx="192" cy="204"/>
                      </a:xfrm>
                    </p:grpSpPr>
                    <p:sp>
                      <p:nvSpPr>
                        <p:cNvPr id="42084" name="AutoShape 1618">
                          <a:extLst>
                            <a:ext uri="{FF2B5EF4-FFF2-40B4-BE49-F238E27FC236}">
                              <a16:creationId xmlns:a16="http://schemas.microsoft.com/office/drawing/2014/main" id="{2F334D08-9D41-C5E2-43B0-C805A96893C2}"/>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85" name="Oval 1619">
                          <a:extLst>
                            <a:ext uri="{FF2B5EF4-FFF2-40B4-BE49-F238E27FC236}">
                              <a16:creationId xmlns:a16="http://schemas.microsoft.com/office/drawing/2014/main" id="{C4E5C0E8-C319-6B9B-876B-C4EEEFE5162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86" name="Oval 1620">
                          <a:extLst>
                            <a:ext uri="{FF2B5EF4-FFF2-40B4-BE49-F238E27FC236}">
                              <a16:creationId xmlns:a16="http://schemas.microsoft.com/office/drawing/2014/main" id="{8AEFDEAD-BAB2-9DE0-0A9E-F4D05AD919E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87" name="Oval 1621">
                          <a:extLst>
                            <a:ext uri="{FF2B5EF4-FFF2-40B4-BE49-F238E27FC236}">
                              <a16:creationId xmlns:a16="http://schemas.microsoft.com/office/drawing/2014/main" id="{95489DA0-03A1-70C6-A37E-8597450E5F0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nvGrpSpPr>
                  <p:cNvPr id="42057" name="Group 1622">
                    <a:extLst>
                      <a:ext uri="{FF2B5EF4-FFF2-40B4-BE49-F238E27FC236}">
                        <a16:creationId xmlns:a16="http://schemas.microsoft.com/office/drawing/2014/main" id="{24C4DEAA-353F-7104-EF9F-61EE174D636E}"/>
                      </a:ext>
                    </a:extLst>
                  </p:cNvPr>
                  <p:cNvGrpSpPr>
                    <a:grpSpLocks/>
                  </p:cNvGrpSpPr>
                  <p:nvPr/>
                </p:nvGrpSpPr>
                <p:grpSpPr bwMode="auto">
                  <a:xfrm>
                    <a:off x="1104" y="1566"/>
                    <a:ext cx="162" cy="543"/>
                    <a:chOff x="1104" y="1056"/>
                    <a:chExt cx="162" cy="543"/>
                  </a:xfrm>
                </p:grpSpPr>
                <p:grpSp>
                  <p:nvGrpSpPr>
                    <p:cNvPr id="42058" name="Group 1623">
                      <a:extLst>
                        <a:ext uri="{FF2B5EF4-FFF2-40B4-BE49-F238E27FC236}">
                          <a16:creationId xmlns:a16="http://schemas.microsoft.com/office/drawing/2014/main" id="{0F38FA1C-CAF1-F214-266A-FE0EA847DBD9}"/>
                        </a:ext>
                      </a:extLst>
                    </p:cNvPr>
                    <p:cNvGrpSpPr>
                      <a:grpSpLocks/>
                    </p:cNvGrpSpPr>
                    <p:nvPr/>
                  </p:nvGrpSpPr>
                  <p:grpSpPr bwMode="auto">
                    <a:xfrm>
                      <a:off x="1104" y="1056"/>
                      <a:ext cx="162" cy="288"/>
                      <a:chOff x="1104" y="1056"/>
                      <a:chExt cx="162" cy="288"/>
                    </a:xfrm>
                  </p:grpSpPr>
                  <p:grpSp>
                    <p:nvGrpSpPr>
                      <p:cNvPr id="42070" name="Group 1624">
                        <a:extLst>
                          <a:ext uri="{FF2B5EF4-FFF2-40B4-BE49-F238E27FC236}">
                            <a16:creationId xmlns:a16="http://schemas.microsoft.com/office/drawing/2014/main" id="{37D26529-DB34-750A-4A93-7DB744EFDB4C}"/>
                          </a:ext>
                        </a:extLst>
                      </p:cNvPr>
                      <p:cNvGrpSpPr>
                        <a:grpSpLocks/>
                      </p:cNvGrpSpPr>
                      <p:nvPr/>
                    </p:nvGrpSpPr>
                    <p:grpSpPr bwMode="auto">
                      <a:xfrm>
                        <a:off x="1104" y="1056"/>
                        <a:ext cx="162" cy="162"/>
                        <a:chOff x="2784" y="1584"/>
                        <a:chExt cx="192" cy="204"/>
                      </a:xfrm>
                    </p:grpSpPr>
                    <p:sp>
                      <p:nvSpPr>
                        <p:cNvPr id="42076" name="AutoShape 1625">
                          <a:extLst>
                            <a:ext uri="{FF2B5EF4-FFF2-40B4-BE49-F238E27FC236}">
                              <a16:creationId xmlns:a16="http://schemas.microsoft.com/office/drawing/2014/main" id="{90ED7CEC-3125-5AC8-BE56-DCB62E88859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7" name="Oval 1626">
                          <a:extLst>
                            <a:ext uri="{FF2B5EF4-FFF2-40B4-BE49-F238E27FC236}">
                              <a16:creationId xmlns:a16="http://schemas.microsoft.com/office/drawing/2014/main" id="{A85255A6-2621-392A-323A-E9CC89FB90B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8" name="Oval 1627">
                          <a:extLst>
                            <a:ext uri="{FF2B5EF4-FFF2-40B4-BE49-F238E27FC236}">
                              <a16:creationId xmlns:a16="http://schemas.microsoft.com/office/drawing/2014/main" id="{20E8A366-1B4D-45A0-9E88-9EDF0B3048F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9" name="Oval 1628">
                          <a:extLst>
                            <a:ext uri="{FF2B5EF4-FFF2-40B4-BE49-F238E27FC236}">
                              <a16:creationId xmlns:a16="http://schemas.microsoft.com/office/drawing/2014/main" id="{71471FF6-E865-21D5-6F83-B6233A3C9AB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71" name="Group 1629">
                        <a:extLst>
                          <a:ext uri="{FF2B5EF4-FFF2-40B4-BE49-F238E27FC236}">
                            <a16:creationId xmlns:a16="http://schemas.microsoft.com/office/drawing/2014/main" id="{B711C88F-52DB-E33C-D49F-FA5F0F84FF38}"/>
                          </a:ext>
                        </a:extLst>
                      </p:cNvPr>
                      <p:cNvGrpSpPr>
                        <a:grpSpLocks/>
                      </p:cNvGrpSpPr>
                      <p:nvPr/>
                    </p:nvGrpSpPr>
                    <p:grpSpPr bwMode="auto">
                      <a:xfrm>
                        <a:off x="1104" y="1182"/>
                        <a:ext cx="162" cy="162"/>
                        <a:chOff x="2784" y="1584"/>
                        <a:chExt cx="192" cy="204"/>
                      </a:xfrm>
                    </p:grpSpPr>
                    <p:sp>
                      <p:nvSpPr>
                        <p:cNvPr id="42072" name="AutoShape 1630">
                          <a:extLst>
                            <a:ext uri="{FF2B5EF4-FFF2-40B4-BE49-F238E27FC236}">
                              <a16:creationId xmlns:a16="http://schemas.microsoft.com/office/drawing/2014/main" id="{E1ECF8B9-D1BC-6C4E-0D64-709330CC46DA}"/>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3" name="Oval 1631">
                          <a:extLst>
                            <a:ext uri="{FF2B5EF4-FFF2-40B4-BE49-F238E27FC236}">
                              <a16:creationId xmlns:a16="http://schemas.microsoft.com/office/drawing/2014/main" id="{3A784180-6D15-BD9F-B5D7-ACA0A2F4258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4" name="Oval 1632">
                          <a:extLst>
                            <a:ext uri="{FF2B5EF4-FFF2-40B4-BE49-F238E27FC236}">
                              <a16:creationId xmlns:a16="http://schemas.microsoft.com/office/drawing/2014/main" id="{41059E25-A723-B84C-BD36-9EF9523153F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75" name="Oval 1633">
                          <a:extLst>
                            <a:ext uri="{FF2B5EF4-FFF2-40B4-BE49-F238E27FC236}">
                              <a16:creationId xmlns:a16="http://schemas.microsoft.com/office/drawing/2014/main" id="{A7B22C71-7739-D806-B1F6-A3B334C7E40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059" name="Group 1634">
                      <a:extLst>
                        <a:ext uri="{FF2B5EF4-FFF2-40B4-BE49-F238E27FC236}">
                          <a16:creationId xmlns:a16="http://schemas.microsoft.com/office/drawing/2014/main" id="{D510A0C0-4F19-35DA-58BC-33724737A80B}"/>
                        </a:ext>
                      </a:extLst>
                    </p:cNvPr>
                    <p:cNvGrpSpPr>
                      <a:grpSpLocks/>
                    </p:cNvGrpSpPr>
                    <p:nvPr/>
                  </p:nvGrpSpPr>
                  <p:grpSpPr bwMode="auto">
                    <a:xfrm>
                      <a:off x="1104" y="1311"/>
                      <a:ext cx="162" cy="288"/>
                      <a:chOff x="1104" y="1056"/>
                      <a:chExt cx="162" cy="288"/>
                    </a:xfrm>
                  </p:grpSpPr>
                  <p:grpSp>
                    <p:nvGrpSpPr>
                      <p:cNvPr id="42060" name="Group 1635">
                        <a:extLst>
                          <a:ext uri="{FF2B5EF4-FFF2-40B4-BE49-F238E27FC236}">
                            <a16:creationId xmlns:a16="http://schemas.microsoft.com/office/drawing/2014/main" id="{34E39631-75B5-15FB-D53D-F7310027E390}"/>
                          </a:ext>
                        </a:extLst>
                      </p:cNvPr>
                      <p:cNvGrpSpPr>
                        <a:grpSpLocks/>
                      </p:cNvGrpSpPr>
                      <p:nvPr/>
                    </p:nvGrpSpPr>
                    <p:grpSpPr bwMode="auto">
                      <a:xfrm>
                        <a:off x="1104" y="1056"/>
                        <a:ext cx="162" cy="162"/>
                        <a:chOff x="2784" y="1584"/>
                        <a:chExt cx="192" cy="204"/>
                      </a:xfrm>
                    </p:grpSpPr>
                    <p:sp>
                      <p:nvSpPr>
                        <p:cNvPr id="42066" name="AutoShape 1636">
                          <a:extLst>
                            <a:ext uri="{FF2B5EF4-FFF2-40B4-BE49-F238E27FC236}">
                              <a16:creationId xmlns:a16="http://schemas.microsoft.com/office/drawing/2014/main" id="{63613A7B-147D-8F1E-0BD0-C9DFF917F450}"/>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7" name="Oval 1637">
                          <a:extLst>
                            <a:ext uri="{FF2B5EF4-FFF2-40B4-BE49-F238E27FC236}">
                              <a16:creationId xmlns:a16="http://schemas.microsoft.com/office/drawing/2014/main" id="{0D2E984C-93CA-03F7-7014-33E89D49C8B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8" name="Oval 1638">
                          <a:extLst>
                            <a:ext uri="{FF2B5EF4-FFF2-40B4-BE49-F238E27FC236}">
                              <a16:creationId xmlns:a16="http://schemas.microsoft.com/office/drawing/2014/main" id="{9455BC3B-DA3B-30E8-0743-5E2135D49852}"/>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9" name="Oval 1639">
                          <a:extLst>
                            <a:ext uri="{FF2B5EF4-FFF2-40B4-BE49-F238E27FC236}">
                              <a16:creationId xmlns:a16="http://schemas.microsoft.com/office/drawing/2014/main" id="{F86F5AB5-86D3-36B6-9025-A54CF9A81EA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61" name="Group 1640">
                        <a:extLst>
                          <a:ext uri="{FF2B5EF4-FFF2-40B4-BE49-F238E27FC236}">
                            <a16:creationId xmlns:a16="http://schemas.microsoft.com/office/drawing/2014/main" id="{5950E945-48CD-5027-2B68-7CBA34296A7C}"/>
                          </a:ext>
                        </a:extLst>
                      </p:cNvPr>
                      <p:cNvGrpSpPr>
                        <a:grpSpLocks/>
                      </p:cNvGrpSpPr>
                      <p:nvPr/>
                    </p:nvGrpSpPr>
                    <p:grpSpPr bwMode="auto">
                      <a:xfrm>
                        <a:off x="1104" y="1182"/>
                        <a:ext cx="162" cy="162"/>
                        <a:chOff x="2784" y="1584"/>
                        <a:chExt cx="192" cy="204"/>
                      </a:xfrm>
                    </p:grpSpPr>
                    <p:sp>
                      <p:nvSpPr>
                        <p:cNvPr id="42062" name="AutoShape 1641">
                          <a:extLst>
                            <a:ext uri="{FF2B5EF4-FFF2-40B4-BE49-F238E27FC236}">
                              <a16:creationId xmlns:a16="http://schemas.microsoft.com/office/drawing/2014/main" id="{A7D1EEF5-EA78-7272-B696-C909743FA847}"/>
                            </a:ext>
                          </a:extLst>
                        </p:cNvPr>
                        <p:cNvSpPr>
                          <a:spLocks noChangeArrowheads="1"/>
                        </p:cNvSpPr>
                        <p:nvPr/>
                      </p:nvSpPr>
                      <p:spPr bwMode="auto">
                        <a:xfrm>
                          <a:off x="2784" y="1692"/>
                          <a:ext cx="192" cy="48"/>
                        </a:xfrm>
                        <a:prstGeom prst="can">
                          <a:avLst>
                            <a:gd name="adj" fmla="val 25000"/>
                          </a:avLst>
                        </a:prstGeom>
                        <a:solidFill>
                          <a:srgbClr val="00CC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3" name="Oval 1642">
                          <a:extLst>
                            <a:ext uri="{FF2B5EF4-FFF2-40B4-BE49-F238E27FC236}">
                              <a16:creationId xmlns:a16="http://schemas.microsoft.com/office/drawing/2014/main" id="{FD64258D-FFE1-DFEC-0775-A67D0DC329EE}"/>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4" name="Oval 1643">
                          <a:extLst>
                            <a:ext uri="{FF2B5EF4-FFF2-40B4-BE49-F238E27FC236}">
                              <a16:creationId xmlns:a16="http://schemas.microsoft.com/office/drawing/2014/main" id="{106E7BB2-AF51-EE3F-F7CE-157712DC0B7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65" name="Oval 1644">
                          <a:extLst>
                            <a:ext uri="{FF2B5EF4-FFF2-40B4-BE49-F238E27FC236}">
                              <a16:creationId xmlns:a16="http://schemas.microsoft.com/office/drawing/2014/main" id="{4A8C89CD-C316-E0F8-F641-916C3460B606}"/>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grpSp>
            <p:sp>
              <p:nvSpPr>
                <p:cNvPr id="42054" name="Line 1645">
                  <a:extLst>
                    <a:ext uri="{FF2B5EF4-FFF2-40B4-BE49-F238E27FC236}">
                      <a16:creationId xmlns:a16="http://schemas.microsoft.com/office/drawing/2014/main" id="{A45E1679-800A-8E58-E491-CDE0A5F70875}"/>
                    </a:ext>
                  </a:extLst>
                </p:cNvPr>
                <p:cNvSpPr>
                  <a:spLocks noChangeShapeType="1"/>
                </p:cNvSpPr>
                <p:nvPr/>
              </p:nvSpPr>
              <p:spPr bwMode="auto">
                <a:xfrm>
                  <a:off x="3906" y="2596"/>
                  <a:ext cx="9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55" name="Freeform 1646">
                  <a:extLst>
                    <a:ext uri="{FF2B5EF4-FFF2-40B4-BE49-F238E27FC236}">
                      <a16:creationId xmlns:a16="http://schemas.microsoft.com/office/drawing/2014/main" id="{BB02D74A-9D9C-4EE3-0FFE-FAA4DF3EF88A}"/>
                    </a:ext>
                  </a:extLst>
                </p:cNvPr>
                <p:cNvSpPr>
                  <a:spLocks/>
                </p:cNvSpPr>
                <p:nvPr/>
              </p:nvSpPr>
              <p:spPr bwMode="auto">
                <a:xfrm>
                  <a:off x="3908" y="2568"/>
                  <a:ext cx="96" cy="32"/>
                </a:xfrm>
                <a:custGeom>
                  <a:avLst/>
                  <a:gdLst>
                    <a:gd name="T0" fmla="*/ 0 w 96"/>
                    <a:gd name="T1" fmla="*/ 32 h 32"/>
                    <a:gd name="T2" fmla="*/ 52 w 96"/>
                    <a:gd name="T3" fmla="*/ 0 h 32"/>
                    <a:gd name="T4" fmla="*/ 96 w 96"/>
                    <a:gd name="T5" fmla="*/ 26 h 32"/>
                    <a:gd name="T6" fmla="*/ 0 60000 65536"/>
                    <a:gd name="T7" fmla="*/ 0 60000 65536"/>
                    <a:gd name="T8" fmla="*/ 0 60000 65536"/>
                  </a:gdLst>
                  <a:ahLst/>
                  <a:cxnLst>
                    <a:cxn ang="T6">
                      <a:pos x="T0" y="T1"/>
                    </a:cxn>
                    <a:cxn ang="T7">
                      <a:pos x="T2" y="T3"/>
                    </a:cxn>
                    <a:cxn ang="T8">
                      <a:pos x="T4" y="T5"/>
                    </a:cxn>
                  </a:cxnLst>
                  <a:rect l="0" t="0" r="r" b="b"/>
                  <a:pathLst>
                    <a:path w="96" h="32">
                      <a:moveTo>
                        <a:pt x="0" y="32"/>
                      </a:moveTo>
                      <a:cubicBezTo>
                        <a:pt x="10" y="17"/>
                        <a:pt x="36" y="5"/>
                        <a:pt x="52" y="0"/>
                      </a:cubicBezTo>
                      <a:cubicBezTo>
                        <a:pt x="65" y="9"/>
                        <a:pt x="85" y="15"/>
                        <a:pt x="96" y="26"/>
                      </a:cubicBezTo>
                    </a:path>
                  </a:pathLst>
                </a:custGeom>
                <a:solidFill>
                  <a:schemeClr val="tx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grpSp>
        <p:nvGrpSpPr>
          <p:cNvPr id="41994" name="Group 1648">
            <a:extLst>
              <a:ext uri="{FF2B5EF4-FFF2-40B4-BE49-F238E27FC236}">
                <a16:creationId xmlns:a16="http://schemas.microsoft.com/office/drawing/2014/main" id="{0CC2BB12-ED79-A33A-2AB4-E7349ED86735}"/>
              </a:ext>
            </a:extLst>
          </p:cNvPr>
          <p:cNvGrpSpPr>
            <a:grpSpLocks/>
          </p:cNvGrpSpPr>
          <p:nvPr/>
        </p:nvGrpSpPr>
        <p:grpSpPr bwMode="auto">
          <a:xfrm>
            <a:off x="3657600" y="2743200"/>
            <a:ext cx="1447800" cy="3276600"/>
            <a:chOff x="2212" y="1680"/>
            <a:chExt cx="1053" cy="2256"/>
          </a:xfrm>
        </p:grpSpPr>
        <p:grpSp>
          <p:nvGrpSpPr>
            <p:cNvPr id="41999" name="Group 1649">
              <a:extLst>
                <a:ext uri="{FF2B5EF4-FFF2-40B4-BE49-F238E27FC236}">
                  <a16:creationId xmlns:a16="http://schemas.microsoft.com/office/drawing/2014/main" id="{00854799-8EDF-95A5-4ECC-5D3AA008E805}"/>
                </a:ext>
              </a:extLst>
            </p:cNvPr>
            <p:cNvGrpSpPr>
              <a:grpSpLocks/>
            </p:cNvGrpSpPr>
            <p:nvPr/>
          </p:nvGrpSpPr>
          <p:grpSpPr bwMode="auto">
            <a:xfrm>
              <a:off x="2653" y="2048"/>
              <a:ext cx="150" cy="1888"/>
              <a:chOff x="576" y="1392"/>
              <a:chExt cx="240" cy="2448"/>
            </a:xfrm>
          </p:grpSpPr>
          <p:sp>
            <p:nvSpPr>
              <p:cNvPr id="42033" name="AutoShape 1650">
                <a:extLst>
                  <a:ext uri="{FF2B5EF4-FFF2-40B4-BE49-F238E27FC236}">
                    <a16:creationId xmlns:a16="http://schemas.microsoft.com/office/drawing/2014/main" id="{FD9CA80E-1564-CC9C-B286-9ACAE70A507C}"/>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34" name="AutoShape 1651">
                <a:extLst>
                  <a:ext uri="{FF2B5EF4-FFF2-40B4-BE49-F238E27FC236}">
                    <a16:creationId xmlns:a16="http://schemas.microsoft.com/office/drawing/2014/main" id="{F0EE21C5-EB49-E7AB-9D3B-88D6F0710725}"/>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35" name="AutoShape 1652">
                <a:extLst>
                  <a:ext uri="{FF2B5EF4-FFF2-40B4-BE49-F238E27FC236}">
                    <a16:creationId xmlns:a16="http://schemas.microsoft.com/office/drawing/2014/main" id="{677027D5-ACA2-7096-323B-AA461B66B280}"/>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36" name="AutoShape 1653">
                <a:extLst>
                  <a:ext uri="{FF2B5EF4-FFF2-40B4-BE49-F238E27FC236}">
                    <a16:creationId xmlns:a16="http://schemas.microsoft.com/office/drawing/2014/main" id="{77D392E4-90EB-A2FF-4A74-7385EECC9398}"/>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2037" name="AutoShape 1654">
                <a:extLst>
                  <a:ext uri="{FF2B5EF4-FFF2-40B4-BE49-F238E27FC236}">
                    <a16:creationId xmlns:a16="http://schemas.microsoft.com/office/drawing/2014/main" id="{00B05FBB-9442-5A99-4735-1286BFA3C8EF}"/>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42000" name="AutoShape 1655">
              <a:extLst>
                <a:ext uri="{FF2B5EF4-FFF2-40B4-BE49-F238E27FC236}">
                  <a16:creationId xmlns:a16="http://schemas.microsoft.com/office/drawing/2014/main" id="{06EE5B4F-60E8-21B7-8857-BB432193D37E}"/>
                </a:ext>
              </a:extLst>
            </p:cNvPr>
            <p:cNvSpPr>
              <a:spLocks noChangeArrowheads="1"/>
            </p:cNvSpPr>
            <p:nvPr/>
          </p:nvSpPr>
          <p:spPr bwMode="auto">
            <a:xfrm>
              <a:off x="2276" y="1680"/>
              <a:ext cx="920" cy="414"/>
            </a:xfrm>
            <a:prstGeom prst="flowChartDecision">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nvGrpSpPr>
            <p:cNvPr id="42001" name="Group 1656">
              <a:extLst>
                <a:ext uri="{FF2B5EF4-FFF2-40B4-BE49-F238E27FC236}">
                  <a16:creationId xmlns:a16="http://schemas.microsoft.com/office/drawing/2014/main" id="{60B444EE-23E7-563D-21C6-1F3B72F172D6}"/>
                </a:ext>
              </a:extLst>
            </p:cNvPr>
            <p:cNvGrpSpPr>
              <a:grpSpLocks/>
            </p:cNvGrpSpPr>
            <p:nvPr/>
          </p:nvGrpSpPr>
          <p:grpSpPr bwMode="auto">
            <a:xfrm>
              <a:off x="3135" y="1890"/>
              <a:ext cx="129" cy="104"/>
              <a:chOff x="2784" y="1584"/>
              <a:chExt cx="192" cy="204"/>
            </a:xfrm>
          </p:grpSpPr>
          <p:sp>
            <p:nvSpPr>
              <p:cNvPr id="42029" name="AutoShape 1657">
                <a:extLst>
                  <a:ext uri="{FF2B5EF4-FFF2-40B4-BE49-F238E27FC236}">
                    <a16:creationId xmlns:a16="http://schemas.microsoft.com/office/drawing/2014/main" id="{633B2F51-0465-842A-14AA-61F4695E3537}"/>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30" name="Oval 1658">
                <a:extLst>
                  <a:ext uri="{FF2B5EF4-FFF2-40B4-BE49-F238E27FC236}">
                    <a16:creationId xmlns:a16="http://schemas.microsoft.com/office/drawing/2014/main" id="{8655CDC0-C3B1-465F-D728-8D0FBAE3906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31" name="Oval 1659">
                <a:extLst>
                  <a:ext uri="{FF2B5EF4-FFF2-40B4-BE49-F238E27FC236}">
                    <a16:creationId xmlns:a16="http://schemas.microsoft.com/office/drawing/2014/main" id="{B74CA90E-C0BA-E62D-EE80-DAD8B5D84FDC}"/>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32" name="Oval 1660">
                <a:extLst>
                  <a:ext uri="{FF2B5EF4-FFF2-40B4-BE49-F238E27FC236}">
                    <a16:creationId xmlns:a16="http://schemas.microsoft.com/office/drawing/2014/main" id="{C427653F-FF87-408B-B5DE-E6D8131F282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02" name="Group 1661">
              <a:extLst>
                <a:ext uri="{FF2B5EF4-FFF2-40B4-BE49-F238E27FC236}">
                  <a16:creationId xmlns:a16="http://schemas.microsoft.com/office/drawing/2014/main" id="{4BF67CCE-D003-60F0-734D-133C2E1A1CEE}"/>
                </a:ext>
              </a:extLst>
            </p:cNvPr>
            <p:cNvGrpSpPr>
              <a:grpSpLocks/>
            </p:cNvGrpSpPr>
            <p:nvPr/>
          </p:nvGrpSpPr>
          <p:grpSpPr bwMode="auto">
            <a:xfrm>
              <a:off x="3136" y="1972"/>
              <a:ext cx="129" cy="104"/>
              <a:chOff x="2784" y="1584"/>
              <a:chExt cx="192" cy="204"/>
            </a:xfrm>
          </p:grpSpPr>
          <p:sp>
            <p:nvSpPr>
              <p:cNvPr id="42025" name="AutoShape 1662">
                <a:extLst>
                  <a:ext uri="{FF2B5EF4-FFF2-40B4-BE49-F238E27FC236}">
                    <a16:creationId xmlns:a16="http://schemas.microsoft.com/office/drawing/2014/main" id="{3735CF2E-E7E9-0359-CE1E-7F5A6B5FFA1F}"/>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6" name="Oval 1663">
                <a:extLst>
                  <a:ext uri="{FF2B5EF4-FFF2-40B4-BE49-F238E27FC236}">
                    <a16:creationId xmlns:a16="http://schemas.microsoft.com/office/drawing/2014/main" id="{7640ACDE-7EB7-BA02-1285-DF90E3EE405D}"/>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7" name="Oval 1664">
                <a:extLst>
                  <a:ext uri="{FF2B5EF4-FFF2-40B4-BE49-F238E27FC236}">
                    <a16:creationId xmlns:a16="http://schemas.microsoft.com/office/drawing/2014/main" id="{2557198A-CE40-C4D4-2DC3-503432F817CE}"/>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8" name="Oval 1665">
                <a:extLst>
                  <a:ext uri="{FF2B5EF4-FFF2-40B4-BE49-F238E27FC236}">
                    <a16:creationId xmlns:a16="http://schemas.microsoft.com/office/drawing/2014/main" id="{81EC26C6-7A8B-3A31-79FD-5457798BD654}"/>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03" name="Group 1666">
              <a:extLst>
                <a:ext uri="{FF2B5EF4-FFF2-40B4-BE49-F238E27FC236}">
                  <a16:creationId xmlns:a16="http://schemas.microsoft.com/office/drawing/2014/main" id="{FF2A50B5-A0FD-21E1-C8FE-95FB05E034CA}"/>
                </a:ext>
              </a:extLst>
            </p:cNvPr>
            <p:cNvGrpSpPr>
              <a:grpSpLocks/>
            </p:cNvGrpSpPr>
            <p:nvPr/>
          </p:nvGrpSpPr>
          <p:grpSpPr bwMode="auto">
            <a:xfrm>
              <a:off x="2212" y="1891"/>
              <a:ext cx="129" cy="189"/>
              <a:chOff x="2208" y="1907"/>
              <a:chExt cx="129" cy="189"/>
            </a:xfrm>
          </p:grpSpPr>
          <p:grpSp>
            <p:nvGrpSpPr>
              <p:cNvPr id="42015" name="Group 1667">
                <a:extLst>
                  <a:ext uri="{FF2B5EF4-FFF2-40B4-BE49-F238E27FC236}">
                    <a16:creationId xmlns:a16="http://schemas.microsoft.com/office/drawing/2014/main" id="{EA36C18D-5473-213F-2620-06E392AE18B3}"/>
                  </a:ext>
                </a:extLst>
              </p:cNvPr>
              <p:cNvGrpSpPr>
                <a:grpSpLocks/>
              </p:cNvGrpSpPr>
              <p:nvPr/>
            </p:nvGrpSpPr>
            <p:grpSpPr bwMode="auto">
              <a:xfrm>
                <a:off x="2208" y="1907"/>
                <a:ext cx="129" cy="104"/>
                <a:chOff x="2784" y="1584"/>
                <a:chExt cx="192" cy="204"/>
              </a:xfrm>
            </p:grpSpPr>
            <p:sp>
              <p:nvSpPr>
                <p:cNvPr id="42021" name="AutoShape 1668">
                  <a:extLst>
                    <a:ext uri="{FF2B5EF4-FFF2-40B4-BE49-F238E27FC236}">
                      <a16:creationId xmlns:a16="http://schemas.microsoft.com/office/drawing/2014/main" id="{62C62E7F-9AF3-7116-1AE8-9E13C75D8C1F}"/>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2" name="Oval 1669">
                  <a:extLst>
                    <a:ext uri="{FF2B5EF4-FFF2-40B4-BE49-F238E27FC236}">
                      <a16:creationId xmlns:a16="http://schemas.microsoft.com/office/drawing/2014/main" id="{CC5584E2-7111-3BE5-A279-06C75463741F}"/>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3" name="Oval 1670">
                  <a:extLst>
                    <a:ext uri="{FF2B5EF4-FFF2-40B4-BE49-F238E27FC236}">
                      <a16:creationId xmlns:a16="http://schemas.microsoft.com/office/drawing/2014/main" id="{08543CC5-2046-AC2A-0309-7026AB634378}"/>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4" name="Oval 1671">
                  <a:extLst>
                    <a:ext uri="{FF2B5EF4-FFF2-40B4-BE49-F238E27FC236}">
                      <a16:creationId xmlns:a16="http://schemas.microsoft.com/office/drawing/2014/main" id="{084306E2-8AC1-4E18-6D49-605F76FC3A31}"/>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16" name="Group 1672">
                <a:extLst>
                  <a:ext uri="{FF2B5EF4-FFF2-40B4-BE49-F238E27FC236}">
                    <a16:creationId xmlns:a16="http://schemas.microsoft.com/office/drawing/2014/main" id="{C8A4934A-790D-E0D3-8891-BBB4BD902ECE}"/>
                  </a:ext>
                </a:extLst>
              </p:cNvPr>
              <p:cNvGrpSpPr>
                <a:grpSpLocks/>
              </p:cNvGrpSpPr>
              <p:nvPr/>
            </p:nvGrpSpPr>
            <p:grpSpPr bwMode="auto">
              <a:xfrm>
                <a:off x="2208" y="1992"/>
                <a:ext cx="129" cy="104"/>
                <a:chOff x="2784" y="1584"/>
                <a:chExt cx="192" cy="204"/>
              </a:xfrm>
            </p:grpSpPr>
            <p:sp>
              <p:nvSpPr>
                <p:cNvPr id="42017" name="AutoShape 1673">
                  <a:extLst>
                    <a:ext uri="{FF2B5EF4-FFF2-40B4-BE49-F238E27FC236}">
                      <a16:creationId xmlns:a16="http://schemas.microsoft.com/office/drawing/2014/main" id="{189B407A-B035-25C2-CEBA-922C79CF4174}"/>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8" name="Oval 1674">
                  <a:extLst>
                    <a:ext uri="{FF2B5EF4-FFF2-40B4-BE49-F238E27FC236}">
                      <a16:creationId xmlns:a16="http://schemas.microsoft.com/office/drawing/2014/main" id="{F5CDC182-F563-00F5-2EBD-2F6AA5EF6B82}"/>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9" name="Oval 1675">
                  <a:extLst>
                    <a:ext uri="{FF2B5EF4-FFF2-40B4-BE49-F238E27FC236}">
                      <a16:creationId xmlns:a16="http://schemas.microsoft.com/office/drawing/2014/main" id="{FCDE5880-BA80-4783-E9CB-5AD22F0FCB2D}"/>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20" name="Oval 1676">
                  <a:extLst>
                    <a:ext uri="{FF2B5EF4-FFF2-40B4-BE49-F238E27FC236}">
                      <a16:creationId xmlns:a16="http://schemas.microsoft.com/office/drawing/2014/main" id="{15890EF7-B433-68D6-8856-25172DA1720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42004" name="Group 1677">
              <a:extLst>
                <a:ext uri="{FF2B5EF4-FFF2-40B4-BE49-F238E27FC236}">
                  <a16:creationId xmlns:a16="http://schemas.microsoft.com/office/drawing/2014/main" id="{C3E2D32B-D300-982B-7269-F6732D1AA40A}"/>
                </a:ext>
              </a:extLst>
            </p:cNvPr>
            <p:cNvGrpSpPr>
              <a:grpSpLocks/>
            </p:cNvGrpSpPr>
            <p:nvPr/>
          </p:nvGrpSpPr>
          <p:grpSpPr bwMode="auto">
            <a:xfrm>
              <a:off x="2668" y="1680"/>
              <a:ext cx="129" cy="189"/>
              <a:chOff x="2208" y="1907"/>
              <a:chExt cx="129" cy="189"/>
            </a:xfrm>
          </p:grpSpPr>
          <p:grpSp>
            <p:nvGrpSpPr>
              <p:cNvPr id="42005" name="Group 1678">
                <a:extLst>
                  <a:ext uri="{FF2B5EF4-FFF2-40B4-BE49-F238E27FC236}">
                    <a16:creationId xmlns:a16="http://schemas.microsoft.com/office/drawing/2014/main" id="{1C1CB22B-9C65-F42F-D552-8E1EA89E0B77}"/>
                  </a:ext>
                </a:extLst>
              </p:cNvPr>
              <p:cNvGrpSpPr>
                <a:grpSpLocks/>
              </p:cNvGrpSpPr>
              <p:nvPr/>
            </p:nvGrpSpPr>
            <p:grpSpPr bwMode="auto">
              <a:xfrm>
                <a:off x="2208" y="1907"/>
                <a:ext cx="129" cy="104"/>
                <a:chOff x="2784" y="1584"/>
                <a:chExt cx="192" cy="204"/>
              </a:xfrm>
            </p:grpSpPr>
            <p:sp>
              <p:nvSpPr>
                <p:cNvPr id="42011" name="AutoShape 1679">
                  <a:extLst>
                    <a:ext uri="{FF2B5EF4-FFF2-40B4-BE49-F238E27FC236}">
                      <a16:creationId xmlns:a16="http://schemas.microsoft.com/office/drawing/2014/main" id="{F3E70022-0832-628A-1C19-E532E88AD03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2" name="Oval 1680">
                  <a:extLst>
                    <a:ext uri="{FF2B5EF4-FFF2-40B4-BE49-F238E27FC236}">
                      <a16:creationId xmlns:a16="http://schemas.microsoft.com/office/drawing/2014/main" id="{7A5646BF-3B35-EC7C-DDF5-37DD4E972C9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3" name="Oval 1681">
                  <a:extLst>
                    <a:ext uri="{FF2B5EF4-FFF2-40B4-BE49-F238E27FC236}">
                      <a16:creationId xmlns:a16="http://schemas.microsoft.com/office/drawing/2014/main" id="{76692AC7-BECD-1189-BD2F-183F6A6E9AB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4" name="Oval 1682">
                  <a:extLst>
                    <a:ext uri="{FF2B5EF4-FFF2-40B4-BE49-F238E27FC236}">
                      <a16:creationId xmlns:a16="http://schemas.microsoft.com/office/drawing/2014/main" id="{271A5A34-ABA2-C183-1F25-3A452F3CEF79}"/>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42006" name="Group 1683">
                <a:extLst>
                  <a:ext uri="{FF2B5EF4-FFF2-40B4-BE49-F238E27FC236}">
                    <a16:creationId xmlns:a16="http://schemas.microsoft.com/office/drawing/2014/main" id="{14022194-62B0-9982-28F8-F467A8D15633}"/>
                  </a:ext>
                </a:extLst>
              </p:cNvPr>
              <p:cNvGrpSpPr>
                <a:grpSpLocks/>
              </p:cNvGrpSpPr>
              <p:nvPr/>
            </p:nvGrpSpPr>
            <p:grpSpPr bwMode="auto">
              <a:xfrm>
                <a:off x="2208" y="1992"/>
                <a:ext cx="129" cy="104"/>
                <a:chOff x="2784" y="1584"/>
                <a:chExt cx="192" cy="204"/>
              </a:xfrm>
            </p:grpSpPr>
            <p:sp>
              <p:nvSpPr>
                <p:cNvPr id="42007" name="AutoShape 1684">
                  <a:extLst>
                    <a:ext uri="{FF2B5EF4-FFF2-40B4-BE49-F238E27FC236}">
                      <a16:creationId xmlns:a16="http://schemas.microsoft.com/office/drawing/2014/main" id="{09E1481C-F17C-CBB8-4AC2-02F3D128542A}"/>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08" name="Oval 1685">
                  <a:extLst>
                    <a:ext uri="{FF2B5EF4-FFF2-40B4-BE49-F238E27FC236}">
                      <a16:creationId xmlns:a16="http://schemas.microsoft.com/office/drawing/2014/main" id="{0D51DEA2-6083-917B-408D-A5067AA64D9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09" name="Oval 1686">
                  <a:extLst>
                    <a:ext uri="{FF2B5EF4-FFF2-40B4-BE49-F238E27FC236}">
                      <a16:creationId xmlns:a16="http://schemas.microsoft.com/office/drawing/2014/main" id="{DE4CB1F9-E66C-A504-8ED0-5625C897FF6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2010" name="Oval 1687">
                  <a:extLst>
                    <a:ext uri="{FF2B5EF4-FFF2-40B4-BE49-F238E27FC236}">
                      <a16:creationId xmlns:a16="http://schemas.microsoft.com/office/drawing/2014/main" id="{58756413-F6B8-B4E6-EF70-80087AE62EA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sp>
        <p:nvSpPr>
          <p:cNvPr id="41995" name="Line 1688">
            <a:extLst>
              <a:ext uri="{FF2B5EF4-FFF2-40B4-BE49-F238E27FC236}">
                <a16:creationId xmlns:a16="http://schemas.microsoft.com/office/drawing/2014/main" id="{5F582E8F-735D-A0BA-66F2-7BC0F3A4B34E}"/>
              </a:ext>
            </a:extLst>
          </p:cNvPr>
          <p:cNvSpPr>
            <a:spLocks noChangeShapeType="1"/>
          </p:cNvSpPr>
          <p:nvPr/>
        </p:nvSpPr>
        <p:spPr bwMode="auto">
          <a:xfrm>
            <a:off x="304800" y="60198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6" name="Text Box 1689">
            <a:extLst>
              <a:ext uri="{FF2B5EF4-FFF2-40B4-BE49-F238E27FC236}">
                <a16:creationId xmlns:a16="http://schemas.microsoft.com/office/drawing/2014/main" id="{2D26A0E4-7CF8-0653-8B73-C875EC5F23F6}"/>
              </a:ext>
            </a:extLst>
          </p:cNvPr>
          <p:cNvSpPr txBox="1">
            <a:spLocks noChangeArrowheads="1"/>
          </p:cNvSpPr>
          <p:nvPr/>
        </p:nvSpPr>
        <p:spPr bwMode="auto">
          <a:xfrm>
            <a:off x="2971800" y="5105400"/>
            <a:ext cx="3505200" cy="5191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2800">
                <a:solidFill>
                  <a:srgbClr val="FF3300"/>
                </a:solidFill>
                <a:latin typeface="Times New Roman" panose="02020603050405020304" pitchFamily="18" charset="0"/>
              </a:rPr>
              <a:t>plus c’est dangereux !</a:t>
            </a:r>
          </a:p>
        </p:txBody>
      </p:sp>
      <p:sp>
        <p:nvSpPr>
          <p:cNvPr id="41997" name="Text Box 1690">
            <a:extLst>
              <a:ext uri="{FF2B5EF4-FFF2-40B4-BE49-F238E27FC236}">
                <a16:creationId xmlns:a16="http://schemas.microsoft.com/office/drawing/2014/main" id="{6EC5B34C-BF10-CA19-4305-E6399F1B3400}"/>
              </a:ext>
            </a:extLst>
          </p:cNvPr>
          <p:cNvSpPr txBox="1">
            <a:spLocks noChangeArrowheads="1"/>
          </p:cNvSpPr>
          <p:nvPr/>
        </p:nvSpPr>
        <p:spPr bwMode="auto">
          <a:xfrm>
            <a:off x="990600" y="4495800"/>
            <a:ext cx="7467600" cy="51911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2800">
                <a:solidFill>
                  <a:srgbClr val="FF3300"/>
                </a:solidFill>
                <a:latin typeface="Times New Roman" panose="02020603050405020304" pitchFamily="18" charset="0"/>
              </a:rPr>
              <a:t>Plus les poteaux sont hauts, plus il y a d’isolateurs</a:t>
            </a:r>
          </a:p>
        </p:txBody>
      </p:sp>
      <p:sp>
        <p:nvSpPr>
          <p:cNvPr id="41998" name="Titre 8">
            <a:extLst>
              <a:ext uri="{FF2B5EF4-FFF2-40B4-BE49-F238E27FC236}">
                <a16:creationId xmlns:a16="http://schemas.microsoft.com/office/drawing/2014/main" id="{FF73BF82-8F35-8B65-88AD-4A6C6B11223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5">
            <a:extLst>
              <a:ext uri="{FF2B5EF4-FFF2-40B4-BE49-F238E27FC236}">
                <a16:creationId xmlns:a16="http://schemas.microsoft.com/office/drawing/2014/main" id="{E3E61154-F148-1944-52A1-9CC40A89AB5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2D7EA12-7CA4-4A5B-9DC0-6F390903AF3A}" type="slidenum">
              <a:rPr lang="fr-FR" altLang="fr-FR" sz="1200" smtClean="0">
                <a:solidFill>
                  <a:srgbClr val="898989"/>
                </a:solidFill>
              </a:rPr>
              <a:pPr>
                <a:spcBef>
                  <a:spcPct val="0"/>
                </a:spcBef>
                <a:buFontTx/>
                <a:buNone/>
              </a:pPr>
              <a:t>26</a:t>
            </a:fld>
            <a:endParaRPr lang="fr-FR" altLang="fr-FR" sz="1200">
              <a:solidFill>
                <a:srgbClr val="898989"/>
              </a:solidFill>
            </a:endParaRPr>
          </a:p>
        </p:txBody>
      </p:sp>
      <p:cxnSp>
        <p:nvCxnSpPr>
          <p:cNvPr id="1423" name="Connecteur droit 1422">
            <a:extLst>
              <a:ext uri="{FF2B5EF4-FFF2-40B4-BE49-F238E27FC236}">
                <a16:creationId xmlns:a16="http://schemas.microsoft.com/office/drawing/2014/main" id="{FEE9D741-F427-846D-2FA1-717B222A9B9F}"/>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4036" name="Picture 8">
            <a:extLst>
              <a:ext uri="{FF2B5EF4-FFF2-40B4-BE49-F238E27FC236}">
                <a16:creationId xmlns:a16="http://schemas.microsoft.com/office/drawing/2014/main" id="{C27F415B-6BDB-68D1-7556-3B8F17892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2633663"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a:extLst>
              <a:ext uri="{FF2B5EF4-FFF2-40B4-BE49-F238E27FC236}">
                <a16:creationId xmlns:a16="http://schemas.microsoft.com/office/drawing/2014/main" id="{B59D2034-6CDE-C1FE-335E-9F460D515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511425"/>
            <a:ext cx="47593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re 8">
            <a:extLst>
              <a:ext uri="{FF2B5EF4-FFF2-40B4-BE49-F238E27FC236}">
                <a16:creationId xmlns:a16="http://schemas.microsoft.com/office/drawing/2014/main" id="{1D7A595E-BE0D-DCB9-D99D-6F9E4C7F664A}"/>
              </a:ext>
            </a:extLst>
          </p:cNvPr>
          <p:cNvSpPr>
            <a:spLocks/>
          </p:cNvSpPr>
          <p:nvPr/>
        </p:nvSpPr>
        <p:spPr bwMode="auto">
          <a:xfrm>
            <a:off x="1066800" y="228600"/>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44039" name="Rectangle 15">
            <a:extLst>
              <a:ext uri="{FF2B5EF4-FFF2-40B4-BE49-F238E27FC236}">
                <a16:creationId xmlns:a16="http://schemas.microsoft.com/office/drawing/2014/main" id="{68F25EC6-25CA-499B-2594-53F2D3F897C8}"/>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sym typeface="Wingdings" panose="05000000000000000000" pitchFamily="2" charset="2"/>
              </a:rPr>
              <a:t>Lignes souterraines :</a:t>
            </a:r>
            <a:endParaRPr lang="fr-FR" altLang="fr-FR" sz="2000" b="1" u="sng">
              <a:latin typeface="Times New Roman" panose="02020603050405020304" pitchFamily="18" charset="0"/>
            </a:endParaRPr>
          </a:p>
        </p:txBody>
      </p:sp>
      <p:sp>
        <p:nvSpPr>
          <p:cNvPr id="44040" name="Rectangle 16">
            <a:extLst>
              <a:ext uri="{FF2B5EF4-FFF2-40B4-BE49-F238E27FC236}">
                <a16:creationId xmlns:a16="http://schemas.microsoft.com/office/drawing/2014/main" id="{8CE8ED01-9927-45FE-565A-191EBDF42D7A}"/>
              </a:ext>
            </a:extLst>
          </p:cNvPr>
          <p:cNvSpPr>
            <a:spLocks noChangeArrowheads="1"/>
          </p:cNvSpPr>
          <p:nvPr/>
        </p:nvSpPr>
        <p:spPr bwMode="auto">
          <a:xfrm>
            <a:off x="304800" y="1981200"/>
            <a:ext cx="845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Zones urbaines, près des aéroports, la distribution HT se fait par fils placés en caniveaux ou enterrés. </a:t>
            </a:r>
            <a:endParaRPr lang="fr-FR" altLang="fr-FR" sz="2000">
              <a:latin typeface="Times New Roman" panose="02020603050405020304" pitchFamily="18" charset="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5">
            <a:extLst>
              <a:ext uri="{FF2B5EF4-FFF2-40B4-BE49-F238E27FC236}">
                <a16:creationId xmlns:a16="http://schemas.microsoft.com/office/drawing/2014/main" id="{8C893944-3660-372C-9A11-326D6F20CB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83C8197-C634-4CE6-BB2B-7878C0B8334C}" type="slidenum">
              <a:rPr lang="fr-FR" altLang="fr-FR" sz="1200" smtClean="0">
                <a:solidFill>
                  <a:srgbClr val="898989"/>
                </a:solidFill>
              </a:rPr>
              <a:pPr>
                <a:spcBef>
                  <a:spcPct val="0"/>
                </a:spcBef>
                <a:buFontTx/>
                <a:buNone/>
              </a:pPr>
              <a:t>27</a:t>
            </a:fld>
            <a:endParaRPr lang="fr-FR" altLang="fr-FR" sz="1200">
              <a:solidFill>
                <a:srgbClr val="898989"/>
              </a:solidFill>
            </a:endParaRPr>
          </a:p>
        </p:txBody>
      </p:sp>
      <p:sp>
        <p:nvSpPr>
          <p:cNvPr id="46083" name="Titre 8">
            <a:extLst>
              <a:ext uri="{FF2B5EF4-FFF2-40B4-BE49-F238E27FC236}">
                <a16:creationId xmlns:a16="http://schemas.microsoft.com/office/drawing/2014/main" id="{943D03C5-1799-7597-3107-90E0D0550D8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46084" name="Rectangle 15">
            <a:extLst>
              <a:ext uri="{FF2B5EF4-FFF2-40B4-BE49-F238E27FC236}">
                <a16:creationId xmlns:a16="http://schemas.microsoft.com/office/drawing/2014/main" id="{E0005E68-5137-D9E3-6710-B3AA967039C3}"/>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Postes de transformation :     Postes THT et HT :  </a:t>
            </a:r>
          </a:p>
        </p:txBody>
      </p:sp>
      <p:sp>
        <p:nvSpPr>
          <p:cNvPr id="46085" name="Rectangle 16">
            <a:extLst>
              <a:ext uri="{FF2B5EF4-FFF2-40B4-BE49-F238E27FC236}">
                <a16:creationId xmlns:a16="http://schemas.microsoft.com/office/drawing/2014/main" id="{2EE4DCA4-9AE8-43E3-21FD-EA293FB04D66}"/>
              </a:ext>
            </a:extLst>
          </p:cNvPr>
          <p:cNvSpPr>
            <a:spLocks noChangeArrowheads="1"/>
          </p:cNvSpPr>
          <p:nvPr/>
        </p:nvSpPr>
        <p:spPr bwMode="auto">
          <a:xfrm>
            <a:off x="457200" y="1981200"/>
            <a:ext cx="8077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Dans ces postes, les transformateurs sont très éloignés les uns des autres.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Sont installés en plein air sur de grandes surfaces.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Se trouvent localisés à proximité d’une centrale, à la réunion de plusieurs lignes THT/HT,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à l’arrivée d’une ligne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de transport. </a:t>
            </a:r>
            <a:endParaRPr lang="fr-FR" altLang="fr-FR" sz="2000">
              <a:latin typeface="Times New Roman" panose="02020603050405020304" pitchFamily="18" charset="0"/>
            </a:endParaRPr>
          </a:p>
        </p:txBody>
      </p:sp>
      <p:pic>
        <p:nvPicPr>
          <p:cNvPr id="46086" name="Picture 17" descr="transformateur">
            <a:extLst>
              <a:ext uri="{FF2B5EF4-FFF2-40B4-BE49-F238E27FC236}">
                <a16:creationId xmlns:a16="http://schemas.microsoft.com/office/drawing/2014/main" id="{19FB212A-8CE3-56DC-744F-18A92EA95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413125"/>
            <a:ext cx="50466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5">
            <a:extLst>
              <a:ext uri="{FF2B5EF4-FFF2-40B4-BE49-F238E27FC236}">
                <a16:creationId xmlns:a16="http://schemas.microsoft.com/office/drawing/2014/main" id="{CD6A09A7-33A4-2001-D7BF-FBAB88C952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FC1A955-C330-4FE5-9002-9EC5D34792E7}" type="slidenum">
              <a:rPr lang="fr-FR" altLang="fr-FR" sz="1200" smtClean="0">
                <a:solidFill>
                  <a:srgbClr val="898989"/>
                </a:solidFill>
              </a:rPr>
              <a:pPr>
                <a:spcBef>
                  <a:spcPct val="0"/>
                </a:spcBef>
                <a:buFontTx/>
                <a:buNone/>
              </a:pPr>
              <a:t>28</a:t>
            </a:fld>
            <a:endParaRPr lang="fr-FR" altLang="fr-FR" sz="1200">
              <a:solidFill>
                <a:srgbClr val="898989"/>
              </a:solidFill>
            </a:endParaRPr>
          </a:p>
        </p:txBody>
      </p:sp>
      <p:sp>
        <p:nvSpPr>
          <p:cNvPr id="47107" name="Titre 8">
            <a:extLst>
              <a:ext uri="{FF2B5EF4-FFF2-40B4-BE49-F238E27FC236}">
                <a16:creationId xmlns:a16="http://schemas.microsoft.com/office/drawing/2014/main" id="{7E9E9BC4-F88F-47C9-1307-E6518549448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47108" name="Rectangle 4">
            <a:extLst>
              <a:ext uri="{FF2B5EF4-FFF2-40B4-BE49-F238E27FC236}">
                <a16:creationId xmlns:a16="http://schemas.microsoft.com/office/drawing/2014/main" id="{CB081993-DAE4-7872-4995-4265021A22C2}"/>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rPr>
              <a:t>Postes de transformation :  </a:t>
            </a:r>
            <a:r>
              <a:rPr lang="fr-FR" altLang="fr-FR" sz="2000" b="1" u="sng">
                <a:solidFill>
                  <a:srgbClr val="000000"/>
                </a:solidFill>
                <a:latin typeface="Times New Roman" panose="02020603050405020304" pitchFamily="18" charset="0"/>
                <a:cs typeface="Calibri" panose="020F0502020204030204" pitchFamily="34" charset="0"/>
              </a:rPr>
              <a:t>Postes de distribution MT :</a:t>
            </a:r>
            <a:r>
              <a:rPr lang="fr-FR" altLang="fr-FR" sz="2000" b="1" u="sng">
                <a:solidFill>
                  <a:srgbClr val="000000"/>
                </a:solidFill>
                <a:latin typeface="Times New Roman" panose="02020603050405020304" pitchFamily="18" charset="0"/>
              </a:rPr>
              <a:t> </a:t>
            </a:r>
          </a:p>
        </p:txBody>
      </p:sp>
      <p:pic>
        <p:nvPicPr>
          <p:cNvPr id="47109" name="Image 20" descr="poste trappe.jpg">
            <a:extLst>
              <a:ext uri="{FF2B5EF4-FFF2-40B4-BE49-F238E27FC236}">
                <a16:creationId xmlns:a16="http://schemas.microsoft.com/office/drawing/2014/main" id="{3A12EA08-D390-478F-7E31-C7D1A1EAAABF}"/>
              </a:ext>
            </a:extLst>
          </p:cNvPr>
          <p:cNvPicPr>
            <a:picLocks noChangeAspect="1"/>
          </p:cNvPicPr>
          <p:nvPr/>
        </p:nvPicPr>
        <p:blipFill>
          <a:blip r:embed="rId2">
            <a:extLst>
              <a:ext uri="{28A0092B-C50C-407E-A947-70E740481C1C}">
                <a14:useLocalDpi xmlns:a14="http://schemas.microsoft.com/office/drawing/2010/main" val="0"/>
              </a:ext>
            </a:extLst>
          </a:blip>
          <a:srcRect r="72501" b="53333"/>
          <a:stretch>
            <a:fillRect/>
          </a:stretch>
        </p:blipFill>
        <p:spPr bwMode="auto">
          <a:xfrm>
            <a:off x="5715000" y="3048000"/>
            <a:ext cx="2873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5">
            <a:extLst>
              <a:ext uri="{FF2B5EF4-FFF2-40B4-BE49-F238E27FC236}">
                <a16:creationId xmlns:a16="http://schemas.microsoft.com/office/drawing/2014/main" id="{EE709B5E-65B5-B56F-8548-D3DA5A09B2D2}"/>
              </a:ext>
            </a:extLst>
          </p:cNvPr>
          <p:cNvSpPr>
            <a:spLocks noChangeArrowheads="1"/>
          </p:cNvSpPr>
          <p:nvPr/>
        </p:nvSpPr>
        <p:spPr bwMode="auto">
          <a:xfrm>
            <a:off x="381000" y="1905000"/>
            <a:ext cx="8229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a:t>
            </a:r>
            <a:r>
              <a:rPr lang="fr-FR" altLang="fr-FR" sz="2000">
                <a:solidFill>
                  <a:srgbClr val="000000"/>
                </a:solidFill>
                <a:latin typeface="Times New Roman" panose="02020603050405020304" pitchFamily="18" charset="0"/>
                <a:cs typeface="Times New Roman" panose="02020603050405020304" pitchFamily="18" charset="0"/>
              </a:rPr>
              <a:t>ostes sont généralement installés à l’intérieur de bâtiments maçonnés.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Contiennent une partie HT, une partie transformation et une partie MT. </a:t>
            </a:r>
            <a:endParaRPr lang="fr-FR" altLang="fr-FR" sz="2000">
              <a:latin typeface="Times New Roman" panose="02020603050405020304" pitchFamily="18" charset="0"/>
            </a:endParaRPr>
          </a:p>
        </p:txBody>
      </p:sp>
      <p:pic>
        <p:nvPicPr>
          <p:cNvPr id="47111" name="Image 25" descr="poste préfabriqué.jpg">
            <a:extLst>
              <a:ext uri="{FF2B5EF4-FFF2-40B4-BE49-F238E27FC236}">
                <a16:creationId xmlns:a16="http://schemas.microsoft.com/office/drawing/2014/main" id="{52BE44D3-CEF1-3003-F205-F6B58D923718}"/>
              </a:ext>
            </a:extLst>
          </p:cNvPr>
          <p:cNvPicPr>
            <a:picLocks noChangeAspect="1"/>
          </p:cNvPicPr>
          <p:nvPr/>
        </p:nvPicPr>
        <p:blipFill>
          <a:blip r:embed="rId3">
            <a:extLst>
              <a:ext uri="{28A0092B-C50C-407E-A947-70E740481C1C}">
                <a14:useLocalDpi xmlns:a14="http://schemas.microsoft.com/office/drawing/2010/main" val="0"/>
              </a:ext>
            </a:extLst>
          </a:blip>
          <a:srcRect l="4155" r="60878" b="42667"/>
          <a:stretch>
            <a:fillRect/>
          </a:stretch>
        </p:blipFill>
        <p:spPr bwMode="auto">
          <a:xfrm>
            <a:off x="838200" y="3352800"/>
            <a:ext cx="2565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5">
            <a:extLst>
              <a:ext uri="{FF2B5EF4-FFF2-40B4-BE49-F238E27FC236}">
                <a16:creationId xmlns:a16="http://schemas.microsoft.com/office/drawing/2014/main" id="{D9C3C61D-A64F-4D90-A4FB-F31BD8A636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D0E71A5-AEAD-4077-8D78-0227A6BDBFBD}" type="slidenum">
              <a:rPr lang="fr-FR" altLang="fr-FR" sz="1200" smtClean="0">
                <a:solidFill>
                  <a:srgbClr val="898989"/>
                </a:solidFill>
              </a:rPr>
              <a:pPr>
                <a:spcBef>
                  <a:spcPct val="0"/>
                </a:spcBef>
                <a:buFontTx/>
                <a:buNone/>
              </a:pPr>
              <a:t>29</a:t>
            </a:fld>
            <a:endParaRPr lang="fr-FR" altLang="fr-FR" sz="1200">
              <a:solidFill>
                <a:srgbClr val="898989"/>
              </a:solidFill>
            </a:endParaRPr>
          </a:p>
        </p:txBody>
      </p:sp>
      <p:sp>
        <p:nvSpPr>
          <p:cNvPr id="48131" name="Titre 8">
            <a:extLst>
              <a:ext uri="{FF2B5EF4-FFF2-40B4-BE49-F238E27FC236}">
                <a16:creationId xmlns:a16="http://schemas.microsoft.com/office/drawing/2014/main" id="{E287D7A2-D152-47FC-5234-977FA8018BC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48132" name="Rectangle 3">
            <a:extLst>
              <a:ext uri="{FF2B5EF4-FFF2-40B4-BE49-F238E27FC236}">
                <a16:creationId xmlns:a16="http://schemas.microsoft.com/office/drawing/2014/main" id="{425DA569-AFD2-0912-0F18-C13066BAE5C0}"/>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rPr>
              <a:t>Postes de transformation :  </a:t>
            </a:r>
            <a:r>
              <a:rPr lang="fr-FR" altLang="fr-FR" sz="2000" b="1" u="sng">
                <a:solidFill>
                  <a:srgbClr val="000000"/>
                </a:solidFill>
                <a:latin typeface="Times New Roman" panose="02020603050405020304" pitchFamily="18" charset="0"/>
                <a:cs typeface="Calibri" panose="020F0502020204030204" pitchFamily="34" charset="0"/>
              </a:rPr>
              <a:t>Postes de distribution MT :</a:t>
            </a:r>
            <a:r>
              <a:rPr lang="fr-FR" altLang="fr-FR" sz="2000" b="1" u="sng">
                <a:solidFill>
                  <a:srgbClr val="000000"/>
                </a:solidFill>
                <a:latin typeface="Times New Roman" panose="02020603050405020304" pitchFamily="18" charset="0"/>
              </a:rPr>
              <a:t> </a:t>
            </a:r>
          </a:p>
        </p:txBody>
      </p:sp>
      <p:pic>
        <p:nvPicPr>
          <p:cNvPr id="48133" name="Picture 51" descr="D:\DONNEES\securite\lignes et postes\Cabine.jpg">
            <a:extLst>
              <a:ext uri="{FF2B5EF4-FFF2-40B4-BE49-F238E27FC236}">
                <a16:creationId xmlns:a16="http://schemas.microsoft.com/office/drawing/2014/main" id="{986397EA-3FAC-F219-4BA4-0CDDB7CC2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752600"/>
            <a:ext cx="2157413"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Image 21" descr="poste enterré.jpg">
            <a:extLst>
              <a:ext uri="{FF2B5EF4-FFF2-40B4-BE49-F238E27FC236}">
                <a16:creationId xmlns:a16="http://schemas.microsoft.com/office/drawing/2014/main" id="{23608DB0-72CA-A800-114A-8AA3CA265F48}"/>
              </a:ext>
            </a:extLst>
          </p:cNvPr>
          <p:cNvPicPr>
            <a:picLocks noChangeAspect="1"/>
          </p:cNvPicPr>
          <p:nvPr/>
        </p:nvPicPr>
        <p:blipFill>
          <a:blip r:embed="rId3">
            <a:extLst>
              <a:ext uri="{28A0092B-C50C-407E-A947-70E740481C1C}">
                <a14:useLocalDpi xmlns:a14="http://schemas.microsoft.com/office/drawing/2010/main" val="0"/>
              </a:ext>
            </a:extLst>
          </a:blip>
          <a:srcRect r="60556" b="62444"/>
          <a:stretch>
            <a:fillRect/>
          </a:stretch>
        </p:blipFill>
        <p:spPr bwMode="auto">
          <a:xfrm>
            <a:off x="609600" y="2286000"/>
            <a:ext cx="471646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5">
            <a:extLst>
              <a:ext uri="{FF2B5EF4-FFF2-40B4-BE49-F238E27FC236}">
                <a16:creationId xmlns:a16="http://schemas.microsoft.com/office/drawing/2014/main" id="{783DDAB7-8623-8947-6C0E-BAD5AB207E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89124F7-2EB4-4EA1-ACAB-B9571A316CD4}"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
        <p:nvSpPr>
          <p:cNvPr id="5123" name="Rectangle 2">
            <a:extLst>
              <a:ext uri="{FF2B5EF4-FFF2-40B4-BE49-F238E27FC236}">
                <a16:creationId xmlns:a16="http://schemas.microsoft.com/office/drawing/2014/main" id="{6CC982EB-B7F4-BB11-4803-51EFB4821CCB}"/>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sp>
        <p:nvSpPr>
          <p:cNvPr id="5124" name="Rectangle 3">
            <a:extLst>
              <a:ext uri="{FF2B5EF4-FFF2-40B4-BE49-F238E27FC236}">
                <a16:creationId xmlns:a16="http://schemas.microsoft.com/office/drawing/2014/main" id="{94AD6646-EEBD-C2ED-51C6-4949B46F40DC}"/>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sp>
        <p:nvSpPr>
          <p:cNvPr id="5125" name="Text Box 12">
            <a:extLst>
              <a:ext uri="{FF2B5EF4-FFF2-40B4-BE49-F238E27FC236}">
                <a16:creationId xmlns:a16="http://schemas.microsoft.com/office/drawing/2014/main" id="{B795EA67-B767-70E8-CE95-EE50800603BB}"/>
              </a:ext>
            </a:extLst>
          </p:cNvPr>
          <p:cNvSpPr txBox="1">
            <a:spLocks noChangeArrowheads="1"/>
          </p:cNvSpPr>
          <p:nvPr/>
        </p:nvSpPr>
        <p:spPr bwMode="auto">
          <a:xfrm>
            <a:off x="457200" y="1295400"/>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b="1" u="sng">
                <a:latin typeface="Times New Roman" panose="02020603050405020304" pitchFamily="18" charset="0"/>
              </a:rPr>
              <a:t>L’électricité est une forme d’énergie</a:t>
            </a:r>
          </a:p>
        </p:txBody>
      </p:sp>
      <p:pic>
        <p:nvPicPr>
          <p:cNvPr id="5126" name="Picture 16">
            <a:extLst>
              <a:ext uri="{FF2B5EF4-FFF2-40B4-BE49-F238E27FC236}">
                <a16:creationId xmlns:a16="http://schemas.microsoft.com/office/drawing/2014/main" id="{E7CE450F-AF55-7996-2F4E-83EC264FD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35417" r="36719" b="45695"/>
          <a:stretch>
            <a:fillRect/>
          </a:stretch>
        </p:blipFill>
        <p:spPr bwMode="auto">
          <a:xfrm>
            <a:off x="381000" y="1752600"/>
            <a:ext cx="5410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7">
            <a:extLst>
              <a:ext uri="{FF2B5EF4-FFF2-40B4-BE49-F238E27FC236}">
                <a16:creationId xmlns:a16="http://schemas.microsoft.com/office/drawing/2014/main" id="{0DEF8331-507B-8EDA-50FB-D6C602782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500" t="47917" r="48438" b="33333"/>
          <a:stretch>
            <a:fillRect/>
          </a:stretch>
        </p:blipFill>
        <p:spPr bwMode="auto">
          <a:xfrm>
            <a:off x="6705600" y="13716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8">
            <a:extLst>
              <a:ext uri="{FF2B5EF4-FFF2-40B4-BE49-F238E27FC236}">
                <a16:creationId xmlns:a16="http://schemas.microsoft.com/office/drawing/2014/main" id="{D6551A60-7D94-B4D5-8B6C-4C016D1D44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25" t="31250" r="33594" b="17708"/>
          <a:stretch>
            <a:fillRect/>
          </a:stretch>
        </p:blipFill>
        <p:spPr bwMode="auto">
          <a:xfrm>
            <a:off x="5486400" y="3657600"/>
            <a:ext cx="3352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itre 8">
            <a:extLst>
              <a:ext uri="{FF2B5EF4-FFF2-40B4-BE49-F238E27FC236}">
                <a16:creationId xmlns:a16="http://schemas.microsoft.com/office/drawing/2014/main" id="{EFDBDE80-F88E-EE4B-158B-07B97EB96C0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5130" name="Text Box 12">
            <a:extLst>
              <a:ext uri="{FF2B5EF4-FFF2-40B4-BE49-F238E27FC236}">
                <a16:creationId xmlns:a16="http://schemas.microsoft.com/office/drawing/2014/main" id="{A33E0253-712F-6ADA-1AFF-54BB8BAC7761}"/>
              </a:ext>
            </a:extLst>
          </p:cNvPr>
          <p:cNvSpPr txBox="1">
            <a:spLocks noChangeArrowheads="1"/>
          </p:cNvSpPr>
          <p:nvPr/>
        </p:nvSpPr>
        <p:spPr bwMode="auto">
          <a:xfrm>
            <a:off x="381000" y="4191000"/>
            <a:ext cx="533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a:latin typeface="Times New Roman" panose="02020603050405020304" pitchFamily="18" charset="0"/>
              </a:rPr>
              <a:t>Déplacement des électrons dans le conducteur.</a:t>
            </a:r>
          </a:p>
          <a:p>
            <a:pPr>
              <a:spcBef>
                <a:spcPct val="50000"/>
              </a:spcBef>
              <a:buFontTx/>
              <a:buNone/>
            </a:pPr>
            <a:r>
              <a:rPr lang="fr-FR" altLang="fr-FR" sz="2000">
                <a:latin typeface="Times New Roman" panose="02020603050405020304" pitchFamily="18" charset="0"/>
              </a:rPr>
              <a:t>On peut comparer l'électricité à l'eau qui circule dans un tuyau.</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5">
            <a:extLst>
              <a:ext uri="{FF2B5EF4-FFF2-40B4-BE49-F238E27FC236}">
                <a16:creationId xmlns:a16="http://schemas.microsoft.com/office/drawing/2014/main" id="{CC8D2C1B-048D-9AA5-37FF-5E0B76ABBD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F5B346E-81FB-43FB-A759-266CE3FF359C}" type="slidenum">
              <a:rPr lang="fr-FR" altLang="fr-FR" sz="1200" smtClean="0">
                <a:solidFill>
                  <a:srgbClr val="898989"/>
                </a:solidFill>
              </a:rPr>
              <a:pPr>
                <a:spcBef>
                  <a:spcPct val="0"/>
                </a:spcBef>
                <a:buFontTx/>
                <a:buNone/>
              </a:pPr>
              <a:t>30</a:t>
            </a:fld>
            <a:endParaRPr lang="fr-FR" altLang="fr-FR" sz="1200">
              <a:solidFill>
                <a:srgbClr val="898989"/>
              </a:solidFill>
            </a:endParaRPr>
          </a:p>
        </p:txBody>
      </p:sp>
      <p:sp>
        <p:nvSpPr>
          <p:cNvPr id="49155" name="Titre 8">
            <a:extLst>
              <a:ext uri="{FF2B5EF4-FFF2-40B4-BE49-F238E27FC236}">
                <a16:creationId xmlns:a16="http://schemas.microsoft.com/office/drawing/2014/main" id="{75E0281D-1F88-8456-0C12-30EE97CA3E6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49156" name="Rectangle 3">
            <a:extLst>
              <a:ext uri="{FF2B5EF4-FFF2-40B4-BE49-F238E27FC236}">
                <a16:creationId xmlns:a16="http://schemas.microsoft.com/office/drawing/2014/main" id="{52E54C7C-E318-42F6-F444-C4EDCE6F88E6}"/>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rPr>
              <a:t>Postes de transformation :  </a:t>
            </a:r>
            <a:r>
              <a:rPr lang="fr-FR" altLang="fr-FR" sz="2000" b="1" u="sng">
                <a:solidFill>
                  <a:srgbClr val="000000"/>
                </a:solidFill>
                <a:latin typeface="Times New Roman" panose="02020603050405020304" pitchFamily="18" charset="0"/>
                <a:cs typeface="Calibri" panose="020F0502020204030204" pitchFamily="34" charset="0"/>
              </a:rPr>
              <a:t>Postes de distribution BT :</a:t>
            </a:r>
            <a:r>
              <a:rPr lang="fr-FR" altLang="fr-FR" sz="2000" b="1" u="sng">
                <a:solidFill>
                  <a:srgbClr val="000000"/>
                </a:solidFill>
                <a:latin typeface="Times New Roman" panose="02020603050405020304" pitchFamily="18" charset="0"/>
              </a:rPr>
              <a:t> </a:t>
            </a:r>
          </a:p>
        </p:txBody>
      </p:sp>
      <p:sp>
        <p:nvSpPr>
          <p:cNvPr id="49157" name="Rectangle 5">
            <a:extLst>
              <a:ext uri="{FF2B5EF4-FFF2-40B4-BE49-F238E27FC236}">
                <a16:creationId xmlns:a16="http://schemas.microsoft.com/office/drawing/2014/main" id="{23624754-B91D-E883-B3AE-5332E6E4A4F5}"/>
              </a:ext>
            </a:extLst>
          </p:cNvPr>
          <p:cNvSpPr>
            <a:spLocks noChangeArrowheads="1"/>
          </p:cNvSpPr>
          <p:nvPr/>
        </p:nvSpPr>
        <p:spPr bwMode="auto">
          <a:xfrm>
            <a:off x="381000" y="1981200"/>
            <a:ext cx="84772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Pour les abonnés dont la consommation est importante (exemple, les usines), l’alimentation est directement faite en MT.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Réseau BT privé est alors installé à partir d’un poste de transformation MT/BT.</a:t>
            </a:r>
            <a:endParaRPr lang="fr-FR" altLang="fr-FR" sz="2000">
              <a:solidFill>
                <a:srgbClr val="000000"/>
              </a:solidFill>
              <a:cs typeface="Times New Roman" panose="02020603050405020304" pitchFamily="18" charset="0"/>
            </a:endParaRPr>
          </a:p>
        </p:txBody>
      </p:sp>
      <p:pic>
        <p:nvPicPr>
          <p:cNvPr id="49158" name="Image 22" descr="poste intégré en immeuble.jpg">
            <a:extLst>
              <a:ext uri="{FF2B5EF4-FFF2-40B4-BE49-F238E27FC236}">
                <a16:creationId xmlns:a16="http://schemas.microsoft.com/office/drawing/2014/main" id="{401EA860-BA99-6441-3BAD-A45E961C3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5692" b="18657"/>
          <a:stretch>
            <a:fillRect/>
          </a:stretch>
        </p:blipFill>
        <p:spPr bwMode="auto">
          <a:xfrm>
            <a:off x="1905000" y="3124200"/>
            <a:ext cx="17700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images">
            <a:extLst>
              <a:ext uri="{FF2B5EF4-FFF2-40B4-BE49-F238E27FC236}">
                <a16:creationId xmlns:a16="http://schemas.microsoft.com/office/drawing/2014/main" id="{592B0559-6FCD-455C-5906-B2E6E319D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76600"/>
            <a:ext cx="37369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5">
            <a:extLst>
              <a:ext uri="{FF2B5EF4-FFF2-40B4-BE49-F238E27FC236}">
                <a16:creationId xmlns:a16="http://schemas.microsoft.com/office/drawing/2014/main" id="{D17BBA26-3398-91AC-6A35-7A44087DA8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3FB7D1A-7538-431F-81BD-32F9991AA311}" type="slidenum">
              <a:rPr lang="fr-FR" altLang="fr-FR" sz="1200" smtClean="0">
                <a:solidFill>
                  <a:srgbClr val="898989"/>
                </a:solidFill>
              </a:rPr>
              <a:pPr>
                <a:spcBef>
                  <a:spcPct val="0"/>
                </a:spcBef>
                <a:buFontTx/>
                <a:buNone/>
              </a:pPr>
              <a:t>31</a:t>
            </a:fld>
            <a:endParaRPr lang="fr-FR" altLang="fr-FR" sz="1200">
              <a:solidFill>
                <a:srgbClr val="898989"/>
              </a:solidFill>
            </a:endParaRPr>
          </a:p>
        </p:txBody>
      </p:sp>
      <p:sp>
        <p:nvSpPr>
          <p:cNvPr id="50179" name="Titre 8">
            <a:extLst>
              <a:ext uri="{FF2B5EF4-FFF2-40B4-BE49-F238E27FC236}">
                <a16:creationId xmlns:a16="http://schemas.microsoft.com/office/drawing/2014/main" id="{8AF74F75-1AAA-B4CE-CC8E-AC079E4870C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50180" name="Rectangle 3">
            <a:extLst>
              <a:ext uri="{FF2B5EF4-FFF2-40B4-BE49-F238E27FC236}">
                <a16:creationId xmlns:a16="http://schemas.microsoft.com/office/drawing/2014/main" id="{5141128E-A407-D37F-4D36-50DFEA60F4C6}"/>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rPr>
              <a:t>Postes de transformation :  </a:t>
            </a:r>
            <a:r>
              <a:rPr lang="fr-FR" altLang="fr-FR" sz="2000" b="1" u="sng">
                <a:solidFill>
                  <a:srgbClr val="000000"/>
                </a:solidFill>
                <a:latin typeface="Times New Roman" panose="02020603050405020304" pitchFamily="18" charset="0"/>
                <a:cs typeface="Calibri" panose="020F0502020204030204" pitchFamily="34" charset="0"/>
              </a:rPr>
              <a:t>Postes de distribution BT :</a:t>
            </a:r>
            <a:r>
              <a:rPr lang="fr-FR" altLang="fr-FR" sz="2000" b="1" u="sng">
                <a:solidFill>
                  <a:srgbClr val="000000"/>
                </a:solidFill>
                <a:latin typeface="Times New Roman" panose="02020603050405020304" pitchFamily="18" charset="0"/>
              </a:rPr>
              <a:t> </a:t>
            </a:r>
          </a:p>
        </p:txBody>
      </p:sp>
      <p:pic>
        <p:nvPicPr>
          <p:cNvPr id="50181" name="Picture 59" descr="G:\SECURITE\Photos et Documents\UTE\poste_portable.jpg">
            <a:extLst>
              <a:ext uri="{FF2B5EF4-FFF2-40B4-BE49-F238E27FC236}">
                <a16:creationId xmlns:a16="http://schemas.microsoft.com/office/drawing/2014/main" id="{F4EE704F-826E-D0A1-A16A-85E3CAA74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4" r="2876"/>
          <a:stretch>
            <a:fillRect/>
          </a:stretch>
        </p:blipFill>
        <p:spPr bwMode="auto">
          <a:xfrm>
            <a:off x="3505200" y="3352800"/>
            <a:ext cx="33528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7">
            <a:extLst>
              <a:ext uri="{FF2B5EF4-FFF2-40B4-BE49-F238E27FC236}">
                <a16:creationId xmlns:a16="http://schemas.microsoft.com/office/drawing/2014/main" id="{7BF7C343-B558-A3D0-4260-B65C442E33AC}"/>
              </a:ext>
            </a:extLst>
          </p:cNvPr>
          <p:cNvSpPr>
            <a:spLocks noChangeArrowheads="1"/>
          </p:cNvSpPr>
          <p:nvPr/>
        </p:nvSpPr>
        <p:spPr bwMode="auto">
          <a:xfrm>
            <a:off x="381000" y="1981200"/>
            <a:ext cx="84772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Cette dernière distribution dépend du nombre de consommateurs et de la puissance consommée.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Grande densité de consommation (exemple, Lyon), un réseau MT alimente un réseau BT et les départs d’immeubles sont branchés sur des câbles BT. </a:t>
            </a:r>
            <a:endParaRPr lang="fr-FR" altLang="fr-FR" sz="2000">
              <a:latin typeface="Times New Roman" panose="02020603050405020304" pitchFamily="18" charset="0"/>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5">
            <a:extLst>
              <a:ext uri="{FF2B5EF4-FFF2-40B4-BE49-F238E27FC236}">
                <a16:creationId xmlns:a16="http://schemas.microsoft.com/office/drawing/2014/main" id="{907AD387-B79F-8E94-5139-A7A28627F8D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FD66FF7-639E-4B81-B903-8BB684D9B385}" type="slidenum">
              <a:rPr lang="fr-FR" altLang="fr-FR" sz="1200" smtClean="0">
                <a:solidFill>
                  <a:srgbClr val="898989"/>
                </a:solidFill>
              </a:rPr>
              <a:pPr>
                <a:spcBef>
                  <a:spcPct val="0"/>
                </a:spcBef>
                <a:buFontTx/>
                <a:buNone/>
              </a:pPr>
              <a:t>32</a:t>
            </a:fld>
            <a:endParaRPr lang="fr-FR" altLang="fr-FR" sz="1200">
              <a:solidFill>
                <a:srgbClr val="898989"/>
              </a:solidFill>
            </a:endParaRPr>
          </a:p>
        </p:txBody>
      </p:sp>
      <p:pic>
        <p:nvPicPr>
          <p:cNvPr id="51203" name="Image 19" descr="s13.jpg">
            <a:extLst>
              <a:ext uri="{FF2B5EF4-FFF2-40B4-BE49-F238E27FC236}">
                <a16:creationId xmlns:a16="http://schemas.microsoft.com/office/drawing/2014/main" id="{8E10A5C4-A45F-FF7D-E019-11D24429D8F7}"/>
              </a:ext>
            </a:extLst>
          </p:cNvPr>
          <p:cNvPicPr>
            <a:picLocks noChangeAspect="1"/>
          </p:cNvPicPr>
          <p:nvPr/>
        </p:nvPicPr>
        <p:blipFill>
          <a:blip r:embed="rId3">
            <a:extLst>
              <a:ext uri="{28A0092B-C50C-407E-A947-70E740481C1C}">
                <a14:useLocalDpi xmlns:a14="http://schemas.microsoft.com/office/drawing/2010/main" val="0"/>
              </a:ext>
            </a:extLst>
          </a:blip>
          <a:srcRect r="54723" b="54222"/>
          <a:stretch>
            <a:fillRect/>
          </a:stretch>
        </p:blipFill>
        <p:spPr bwMode="auto">
          <a:xfrm>
            <a:off x="4648200" y="1219200"/>
            <a:ext cx="4140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Image 16" descr="s12.jpg">
            <a:extLst>
              <a:ext uri="{FF2B5EF4-FFF2-40B4-BE49-F238E27FC236}">
                <a16:creationId xmlns:a16="http://schemas.microsoft.com/office/drawing/2014/main" id="{4F2B9DD3-309B-91CD-E3C9-D0C65C994A09}"/>
              </a:ext>
            </a:extLst>
          </p:cNvPr>
          <p:cNvPicPr>
            <a:picLocks noChangeAspect="1"/>
          </p:cNvPicPr>
          <p:nvPr/>
        </p:nvPicPr>
        <p:blipFill>
          <a:blip r:embed="rId4">
            <a:extLst>
              <a:ext uri="{28A0092B-C50C-407E-A947-70E740481C1C}">
                <a14:useLocalDpi xmlns:a14="http://schemas.microsoft.com/office/drawing/2010/main" val="0"/>
              </a:ext>
            </a:extLst>
          </a:blip>
          <a:srcRect r="53751" b="55779"/>
          <a:stretch>
            <a:fillRect/>
          </a:stretch>
        </p:blipFill>
        <p:spPr bwMode="auto">
          <a:xfrm>
            <a:off x="304800" y="3581400"/>
            <a:ext cx="42291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itre 8">
            <a:extLst>
              <a:ext uri="{FF2B5EF4-FFF2-40B4-BE49-F238E27FC236}">
                <a16:creationId xmlns:a16="http://schemas.microsoft.com/office/drawing/2014/main" id="{9C265336-0DB9-D9C8-CF63-82F9DA120370}"/>
              </a:ext>
            </a:extLst>
          </p:cNvPr>
          <p:cNvSpPr>
            <a:spLocks/>
          </p:cNvSpPr>
          <p:nvPr/>
        </p:nvSpPr>
        <p:spPr bwMode="auto">
          <a:xfrm>
            <a:off x="1143000" y="228600"/>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51206" name="Rectangle 23">
            <a:extLst>
              <a:ext uri="{FF2B5EF4-FFF2-40B4-BE49-F238E27FC236}">
                <a16:creationId xmlns:a16="http://schemas.microsoft.com/office/drawing/2014/main" id="{605F4001-E112-B353-18F7-2B23E662DDDE}"/>
              </a:ext>
            </a:extLst>
          </p:cNvPr>
          <p:cNvSpPr>
            <a:spLocks noChangeArrowheads="1"/>
          </p:cNvSpPr>
          <p:nvPr/>
        </p:nvSpPr>
        <p:spPr bwMode="auto">
          <a:xfrm>
            <a:off x="3810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Départs d’immeubles :  </a:t>
            </a:r>
            <a:endParaRPr lang="fr-FR" altLang="fr-FR" sz="2000" b="1" u="sng">
              <a:latin typeface="Times New Roman" panose="02020603050405020304" pitchFamily="18" charset="0"/>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5">
            <a:extLst>
              <a:ext uri="{FF2B5EF4-FFF2-40B4-BE49-F238E27FC236}">
                <a16:creationId xmlns:a16="http://schemas.microsoft.com/office/drawing/2014/main" id="{9B00E38A-8ECC-59ED-3B94-0EA83E7A9A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306DB2F-98B4-4D8B-A2FB-B7EE1ED4993D}" type="slidenum">
              <a:rPr lang="fr-FR" altLang="fr-FR" sz="1200" smtClean="0">
                <a:solidFill>
                  <a:srgbClr val="898989"/>
                </a:solidFill>
              </a:rPr>
              <a:pPr>
                <a:spcBef>
                  <a:spcPct val="0"/>
                </a:spcBef>
                <a:buFontTx/>
                <a:buNone/>
              </a:pPr>
              <a:t>33</a:t>
            </a:fld>
            <a:endParaRPr lang="fr-FR" altLang="fr-FR" sz="1200">
              <a:solidFill>
                <a:srgbClr val="898989"/>
              </a:solidFill>
            </a:endParaRPr>
          </a:p>
        </p:txBody>
      </p:sp>
      <p:pic>
        <p:nvPicPr>
          <p:cNvPr id="53251" name="Image 28" descr="3d encastré.jpg">
            <a:extLst>
              <a:ext uri="{FF2B5EF4-FFF2-40B4-BE49-F238E27FC236}">
                <a16:creationId xmlns:a16="http://schemas.microsoft.com/office/drawing/2014/main" id="{75C1A1A1-32E1-BFAC-5EEC-3389DAF6AB15}"/>
              </a:ext>
            </a:extLst>
          </p:cNvPr>
          <p:cNvPicPr>
            <a:picLocks noChangeAspect="1"/>
          </p:cNvPicPr>
          <p:nvPr/>
        </p:nvPicPr>
        <p:blipFill>
          <a:blip r:embed="rId3">
            <a:extLst>
              <a:ext uri="{28A0092B-C50C-407E-A947-70E740481C1C}">
                <a14:useLocalDpi xmlns:a14="http://schemas.microsoft.com/office/drawing/2010/main" val="0"/>
              </a:ext>
            </a:extLst>
          </a:blip>
          <a:srcRect r="91251" b="79778"/>
          <a:stretch>
            <a:fillRect/>
          </a:stretch>
        </p:blipFill>
        <p:spPr bwMode="auto">
          <a:xfrm>
            <a:off x="4648200" y="3048000"/>
            <a:ext cx="19558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26" descr="ecp3d.jpg">
            <a:extLst>
              <a:ext uri="{FF2B5EF4-FFF2-40B4-BE49-F238E27FC236}">
                <a16:creationId xmlns:a16="http://schemas.microsoft.com/office/drawing/2014/main" id="{0B755B7F-333D-0D6F-3ADB-42CBD02FCE40}"/>
              </a:ext>
            </a:extLst>
          </p:cNvPr>
          <p:cNvPicPr>
            <a:picLocks noChangeAspect="1"/>
          </p:cNvPicPr>
          <p:nvPr/>
        </p:nvPicPr>
        <p:blipFill>
          <a:blip r:embed="rId4">
            <a:extLst>
              <a:ext uri="{28A0092B-C50C-407E-A947-70E740481C1C}">
                <a14:useLocalDpi xmlns:a14="http://schemas.microsoft.com/office/drawing/2010/main" val="0"/>
              </a:ext>
            </a:extLst>
          </a:blip>
          <a:srcRect r="78195" b="37778"/>
          <a:stretch>
            <a:fillRect/>
          </a:stretch>
        </p:blipFill>
        <p:spPr bwMode="auto">
          <a:xfrm>
            <a:off x="6705600" y="1295400"/>
            <a:ext cx="2120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24" descr="c400.jpg">
            <a:extLst>
              <a:ext uri="{FF2B5EF4-FFF2-40B4-BE49-F238E27FC236}">
                <a16:creationId xmlns:a16="http://schemas.microsoft.com/office/drawing/2014/main" id="{39CED90C-18C3-EE20-844E-AEF2E613981B}"/>
              </a:ext>
            </a:extLst>
          </p:cNvPr>
          <p:cNvPicPr>
            <a:picLocks noChangeAspect="1"/>
          </p:cNvPicPr>
          <p:nvPr/>
        </p:nvPicPr>
        <p:blipFill>
          <a:blip r:embed="rId5">
            <a:extLst>
              <a:ext uri="{28A0092B-C50C-407E-A947-70E740481C1C}">
                <a14:useLocalDpi xmlns:a14="http://schemas.microsoft.com/office/drawing/2010/main" val="0"/>
              </a:ext>
            </a:extLst>
          </a:blip>
          <a:srcRect r="77638" b="36890"/>
          <a:stretch>
            <a:fillRect/>
          </a:stretch>
        </p:blipFill>
        <p:spPr bwMode="auto">
          <a:xfrm>
            <a:off x="304800" y="2514600"/>
            <a:ext cx="20113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30" descr="400 encastré.jpg">
            <a:extLst>
              <a:ext uri="{FF2B5EF4-FFF2-40B4-BE49-F238E27FC236}">
                <a16:creationId xmlns:a16="http://schemas.microsoft.com/office/drawing/2014/main" id="{32230DF2-609F-ABC4-25F3-A4C593D1AB94}"/>
              </a:ext>
            </a:extLst>
          </p:cNvPr>
          <p:cNvPicPr>
            <a:picLocks noChangeAspect="1"/>
          </p:cNvPicPr>
          <p:nvPr/>
        </p:nvPicPr>
        <p:blipFill>
          <a:blip r:embed="rId6">
            <a:extLst>
              <a:ext uri="{28A0092B-C50C-407E-A947-70E740481C1C}">
                <a14:useLocalDpi xmlns:a14="http://schemas.microsoft.com/office/drawing/2010/main" val="0"/>
              </a:ext>
            </a:extLst>
          </a:blip>
          <a:srcRect r="91389" b="81557"/>
          <a:stretch>
            <a:fillRect/>
          </a:stretch>
        </p:blipFill>
        <p:spPr bwMode="auto">
          <a:xfrm>
            <a:off x="2590800" y="1828800"/>
            <a:ext cx="1778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itre 8">
            <a:extLst>
              <a:ext uri="{FF2B5EF4-FFF2-40B4-BE49-F238E27FC236}">
                <a16:creationId xmlns:a16="http://schemas.microsoft.com/office/drawing/2014/main" id="{9661886F-2136-C19C-DA1E-2873ED461726}"/>
              </a:ext>
            </a:extLst>
          </p:cNvPr>
          <p:cNvSpPr>
            <a:spLocks/>
          </p:cNvSpPr>
          <p:nvPr/>
        </p:nvSpPr>
        <p:spPr bwMode="auto">
          <a:xfrm>
            <a:off x="1219200" y="304800"/>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53256" name="Rectangle 15">
            <a:extLst>
              <a:ext uri="{FF2B5EF4-FFF2-40B4-BE49-F238E27FC236}">
                <a16:creationId xmlns:a16="http://schemas.microsoft.com/office/drawing/2014/main" id="{964E095C-80C9-ECB9-DBC1-482C4B4FB1C0}"/>
              </a:ext>
            </a:extLst>
          </p:cNvPr>
          <p:cNvSpPr>
            <a:spLocks noChangeArrowheads="1"/>
          </p:cNvSpPr>
          <p:nvPr/>
        </p:nvSpPr>
        <p:spPr bwMode="auto">
          <a:xfrm>
            <a:off x="3810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Départs d’immeubles :  </a:t>
            </a:r>
            <a:endParaRPr lang="fr-FR" altLang="fr-FR" sz="2000" b="1" u="sng">
              <a:latin typeface="Times New Roman" panose="02020603050405020304" pitchFamily="18" charset="0"/>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5">
            <a:extLst>
              <a:ext uri="{FF2B5EF4-FFF2-40B4-BE49-F238E27FC236}">
                <a16:creationId xmlns:a16="http://schemas.microsoft.com/office/drawing/2014/main" id="{35364DD7-53CB-190E-2C1A-A1611E8D71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42C2E60-236D-4AA0-B8BA-EF38467B2E5C}" type="slidenum">
              <a:rPr lang="fr-FR" altLang="fr-FR" sz="1200" smtClean="0">
                <a:solidFill>
                  <a:srgbClr val="898989"/>
                </a:solidFill>
              </a:rPr>
              <a:pPr>
                <a:spcBef>
                  <a:spcPct val="0"/>
                </a:spcBef>
                <a:buFontTx/>
                <a:buNone/>
              </a:pPr>
              <a:t>34</a:t>
            </a:fld>
            <a:endParaRPr lang="fr-FR" altLang="fr-FR" sz="1200">
              <a:solidFill>
                <a:srgbClr val="898989"/>
              </a:solidFill>
            </a:endParaRPr>
          </a:p>
        </p:txBody>
      </p:sp>
      <p:pic>
        <p:nvPicPr>
          <p:cNvPr id="55299" name="Image 35" descr="fonte alpax.jpg">
            <a:extLst>
              <a:ext uri="{FF2B5EF4-FFF2-40B4-BE49-F238E27FC236}">
                <a16:creationId xmlns:a16="http://schemas.microsoft.com/office/drawing/2014/main" id="{96D4EC53-BB14-2224-CB42-EA92A2F07007}"/>
              </a:ext>
            </a:extLst>
          </p:cNvPr>
          <p:cNvPicPr>
            <a:picLocks noChangeAspect="1"/>
          </p:cNvPicPr>
          <p:nvPr/>
        </p:nvPicPr>
        <p:blipFill>
          <a:blip r:embed="rId3">
            <a:extLst>
              <a:ext uri="{28A0092B-C50C-407E-A947-70E740481C1C}">
                <a14:useLocalDpi xmlns:a14="http://schemas.microsoft.com/office/drawing/2010/main" val="0"/>
              </a:ext>
            </a:extLst>
          </a:blip>
          <a:srcRect r="73056" b="55556"/>
          <a:stretch>
            <a:fillRect/>
          </a:stretch>
        </p:blipFill>
        <p:spPr bwMode="auto">
          <a:xfrm>
            <a:off x="228600" y="1981200"/>
            <a:ext cx="2463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 37" descr="fonte avant normalisation.jpg">
            <a:extLst>
              <a:ext uri="{FF2B5EF4-FFF2-40B4-BE49-F238E27FC236}">
                <a16:creationId xmlns:a16="http://schemas.microsoft.com/office/drawing/2014/main" id="{F765E389-F0B5-EB0B-A15F-9329AA1E519E}"/>
              </a:ext>
            </a:extLst>
          </p:cNvPr>
          <p:cNvPicPr>
            <a:picLocks noChangeAspect="1"/>
          </p:cNvPicPr>
          <p:nvPr/>
        </p:nvPicPr>
        <p:blipFill>
          <a:blip r:embed="rId4">
            <a:extLst>
              <a:ext uri="{28A0092B-C50C-407E-A947-70E740481C1C}">
                <a14:useLocalDpi xmlns:a14="http://schemas.microsoft.com/office/drawing/2010/main" val="0"/>
              </a:ext>
            </a:extLst>
          </a:blip>
          <a:srcRect r="44861" b="62889"/>
          <a:stretch>
            <a:fillRect/>
          </a:stretch>
        </p:blipFill>
        <p:spPr bwMode="auto">
          <a:xfrm>
            <a:off x="1295400" y="4648200"/>
            <a:ext cx="487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 40" descr="fonte apres normalisation.jpg">
            <a:extLst>
              <a:ext uri="{FF2B5EF4-FFF2-40B4-BE49-F238E27FC236}">
                <a16:creationId xmlns:a16="http://schemas.microsoft.com/office/drawing/2014/main" id="{2DDF64D5-192C-A4CE-6984-1B0AA02CCCCC}"/>
              </a:ext>
            </a:extLst>
          </p:cNvPr>
          <p:cNvPicPr>
            <a:picLocks noChangeAspect="1"/>
          </p:cNvPicPr>
          <p:nvPr/>
        </p:nvPicPr>
        <p:blipFill>
          <a:blip r:embed="rId5">
            <a:extLst>
              <a:ext uri="{28A0092B-C50C-407E-A947-70E740481C1C}">
                <a14:useLocalDpi xmlns:a14="http://schemas.microsoft.com/office/drawing/2010/main" val="0"/>
              </a:ext>
            </a:extLst>
          </a:blip>
          <a:srcRect r="75417" b="61778"/>
          <a:stretch>
            <a:fillRect/>
          </a:stretch>
        </p:blipFill>
        <p:spPr bwMode="auto">
          <a:xfrm>
            <a:off x="6172200" y="1371600"/>
            <a:ext cx="25654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Image 45" descr="trottoir CT45.jpg">
            <a:extLst>
              <a:ext uri="{FF2B5EF4-FFF2-40B4-BE49-F238E27FC236}">
                <a16:creationId xmlns:a16="http://schemas.microsoft.com/office/drawing/2014/main" id="{D9071DAE-E0D1-D7F7-7C2E-71BD7F9C9A3F}"/>
              </a:ext>
            </a:extLst>
          </p:cNvPr>
          <p:cNvPicPr>
            <a:picLocks noChangeAspect="1"/>
          </p:cNvPicPr>
          <p:nvPr/>
        </p:nvPicPr>
        <p:blipFill>
          <a:blip r:embed="rId6">
            <a:extLst>
              <a:ext uri="{28A0092B-C50C-407E-A947-70E740481C1C}">
                <a14:useLocalDpi xmlns:a14="http://schemas.microsoft.com/office/drawing/2010/main" val="0"/>
              </a:ext>
            </a:extLst>
          </a:blip>
          <a:srcRect r="76250" b="66444"/>
          <a:stretch>
            <a:fillRect/>
          </a:stretch>
        </p:blipFill>
        <p:spPr bwMode="auto">
          <a:xfrm>
            <a:off x="3200400" y="1905000"/>
            <a:ext cx="28194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Image 49" descr="trottoir SERAM.jpg">
            <a:extLst>
              <a:ext uri="{FF2B5EF4-FFF2-40B4-BE49-F238E27FC236}">
                <a16:creationId xmlns:a16="http://schemas.microsoft.com/office/drawing/2014/main" id="{FADAFA07-A509-78F2-B3F2-A32532A7A416}"/>
              </a:ext>
            </a:extLst>
          </p:cNvPr>
          <p:cNvPicPr>
            <a:picLocks noChangeAspect="1"/>
          </p:cNvPicPr>
          <p:nvPr/>
        </p:nvPicPr>
        <p:blipFill>
          <a:blip r:embed="rId7">
            <a:extLst>
              <a:ext uri="{28A0092B-C50C-407E-A947-70E740481C1C}">
                <a14:useLocalDpi xmlns:a14="http://schemas.microsoft.com/office/drawing/2010/main" val="0"/>
              </a:ext>
            </a:extLst>
          </a:blip>
          <a:srcRect l="67778" t="58444"/>
          <a:stretch>
            <a:fillRect/>
          </a:stretch>
        </p:blipFill>
        <p:spPr bwMode="auto">
          <a:xfrm>
            <a:off x="6248400" y="3962400"/>
            <a:ext cx="25146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itre 8">
            <a:extLst>
              <a:ext uri="{FF2B5EF4-FFF2-40B4-BE49-F238E27FC236}">
                <a16:creationId xmlns:a16="http://schemas.microsoft.com/office/drawing/2014/main" id="{F28F981E-83CC-A964-B719-A847E060334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55305" name="Rectangle 29">
            <a:extLst>
              <a:ext uri="{FF2B5EF4-FFF2-40B4-BE49-F238E27FC236}">
                <a16:creationId xmlns:a16="http://schemas.microsoft.com/office/drawing/2014/main" id="{A38ED2AB-B8B8-5828-D0E5-FD32F2E0F785}"/>
              </a:ext>
            </a:extLst>
          </p:cNvPr>
          <p:cNvSpPr>
            <a:spLocks noChangeArrowheads="1"/>
          </p:cNvSpPr>
          <p:nvPr/>
        </p:nvSpPr>
        <p:spPr bwMode="auto">
          <a:xfrm>
            <a:off x="3810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Départs d’immeubles :  </a:t>
            </a:r>
            <a:endParaRPr lang="fr-FR" altLang="fr-FR" sz="2000" b="1" u="sng">
              <a:latin typeface="Times New Roman" panose="02020603050405020304" pitchFamily="18" charset="0"/>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5">
            <a:extLst>
              <a:ext uri="{FF2B5EF4-FFF2-40B4-BE49-F238E27FC236}">
                <a16:creationId xmlns:a16="http://schemas.microsoft.com/office/drawing/2014/main" id="{93A0A5BC-ACA9-7423-6307-93B4D8308A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CE9101D-65EB-4637-8205-0AE134DBD386}" type="slidenum">
              <a:rPr lang="fr-FR" altLang="fr-FR" sz="1200" smtClean="0">
                <a:solidFill>
                  <a:srgbClr val="898989"/>
                </a:solidFill>
              </a:rPr>
              <a:pPr>
                <a:spcBef>
                  <a:spcPct val="0"/>
                </a:spcBef>
                <a:buFontTx/>
                <a:buNone/>
              </a:pPr>
              <a:t>35</a:t>
            </a:fld>
            <a:endParaRPr lang="fr-FR" altLang="fr-FR" sz="1200">
              <a:solidFill>
                <a:srgbClr val="898989"/>
              </a:solidFill>
            </a:endParaRPr>
          </a:p>
        </p:txBody>
      </p:sp>
      <p:pic>
        <p:nvPicPr>
          <p:cNvPr id="57347" name="Image 32" descr="fonte bonneau.jpg">
            <a:extLst>
              <a:ext uri="{FF2B5EF4-FFF2-40B4-BE49-F238E27FC236}">
                <a16:creationId xmlns:a16="http://schemas.microsoft.com/office/drawing/2014/main" id="{64E170D1-B80C-9BE0-E212-BA3556E7D6F8}"/>
              </a:ext>
            </a:extLst>
          </p:cNvPr>
          <p:cNvPicPr>
            <a:picLocks noChangeAspect="1"/>
          </p:cNvPicPr>
          <p:nvPr/>
        </p:nvPicPr>
        <p:blipFill>
          <a:blip r:embed="rId3">
            <a:extLst>
              <a:ext uri="{28A0092B-C50C-407E-A947-70E740481C1C}">
                <a14:useLocalDpi xmlns:a14="http://schemas.microsoft.com/office/drawing/2010/main" val="0"/>
              </a:ext>
            </a:extLst>
          </a:blip>
          <a:srcRect r="73056" b="54889"/>
          <a:stretch>
            <a:fillRect/>
          </a:stretch>
        </p:blipFill>
        <p:spPr bwMode="auto">
          <a:xfrm>
            <a:off x="304800" y="1828800"/>
            <a:ext cx="2463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 33" descr="fonte depagne.jpg">
            <a:extLst>
              <a:ext uri="{FF2B5EF4-FFF2-40B4-BE49-F238E27FC236}">
                <a16:creationId xmlns:a16="http://schemas.microsoft.com/office/drawing/2014/main" id="{363773A0-906A-63EB-08D9-BB48DA8FB5BC}"/>
              </a:ext>
            </a:extLst>
          </p:cNvPr>
          <p:cNvPicPr>
            <a:picLocks noChangeAspect="1"/>
          </p:cNvPicPr>
          <p:nvPr/>
        </p:nvPicPr>
        <p:blipFill>
          <a:blip r:embed="rId4">
            <a:extLst>
              <a:ext uri="{28A0092B-C50C-407E-A947-70E740481C1C}">
                <a14:useLocalDpi xmlns:a14="http://schemas.microsoft.com/office/drawing/2010/main" val="0"/>
              </a:ext>
            </a:extLst>
          </a:blip>
          <a:srcRect r="82222" b="54889"/>
          <a:stretch>
            <a:fillRect/>
          </a:stretch>
        </p:blipFill>
        <p:spPr bwMode="auto">
          <a:xfrm>
            <a:off x="2895600" y="2514600"/>
            <a:ext cx="23495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 43" descr="fonte interieur.jpg">
            <a:extLst>
              <a:ext uri="{FF2B5EF4-FFF2-40B4-BE49-F238E27FC236}">
                <a16:creationId xmlns:a16="http://schemas.microsoft.com/office/drawing/2014/main" id="{B11A3DCE-E148-2B86-BA5F-68BD23CAA3FF}"/>
              </a:ext>
            </a:extLst>
          </p:cNvPr>
          <p:cNvPicPr>
            <a:picLocks noChangeAspect="1"/>
          </p:cNvPicPr>
          <p:nvPr/>
        </p:nvPicPr>
        <p:blipFill>
          <a:blip r:embed="rId5">
            <a:extLst>
              <a:ext uri="{28A0092B-C50C-407E-A947-70E740481C1C}">
                <a14:useLocalDpi xmlns:a14="http://schemas.microsoft.com/office/drawing/2010/main" val="0"/>
              </a:ext>
            </a:extLst>
          </a:blip>
          <a:srcRect r="66528" b="67778"/>
          <a:stretch>
            <a:fillRect/>
          </a:stretch>
        </p:blipFill>
        <p:spPr bwMode="auto">
          <a:xfrm>
            <a:off x="5486400" y="1447800"/>
            <a:ext cx="3060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Image 47" descr="trottoir D19.jpg">
            <a:extLst>
              <a:ext uri="{FF2B5EF4-FFF2-40B4-BE49-F238E27FC236}">
                <a16:creationId xmlns:a16="http://schemas.microsoft.com/office/drawing/2014/main" id="{E59B7D7E-56AB-B11D-CC7F-6938C5037999}"/>
              </a:ext>
            </a:extLst>
          </p:cNvPr>
          <p:cNvPicPr>
            <a:picLocks noChangeAspect="1"/>
          </p:cNvPicPr>
          <p:nvPr/>
        </p:nvPicPr>
        <p:blipFill>
          <a:blip r:embed="rId6">
            <a:extLst>
              <a:ext uri="{28A0092B-C50C-407E-A947-70E740481C1C}">
                <a14:useLocalDpi xmlns:a14="http://schemas.microsoft.com/office/drawing/2010/main" val="0"/>
              </a:ext>
            </a:extLst>
          </a:blip>
          <a:srcRect r="73473" b="66667"/>
          <a:stretch>
            <a:fillRect/>
          </a:stretch>
        </p:blipFill>
        <p:spPr bwMode="auto">
          <a:xfrm>
            <a:off x="5410200" y="3505200"/>
            <a:ext cx="3397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itre 8">
            <a:extLst>
              <a:ext uri="{FF2B5EF4-FFF2-40B4-BE49-F238E27FC236}">
                <a16:creationId xmlns:a16="http://schemas.microsoft.com/office/drawing/2014/main" id="{26F34983-352D-9346-B155-F3C75EFE0A8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57352" name="Rectangle 22">
            <a:extLst>
              <a:ext uri="{FF2B5EF4-FFF2-40B4-BE49-F238E27FC236}">
                <a16:creationId xmlns:a16="http://schemas.microsoft.com/office/drawing/2014/main" id="{F5E51935-4F9C-8830-EA04-B7EC711D35AF}"/>
              </a:ext>
            </a:extLst>
          </p:cNvPr>
          <p:cNvSpPr>
            <a:spLocks noChangeArrowheads="1"/>
          </p:cNvSpPr>
          <p:nvPr/>
        </p:nvSpPr>
        <p:spPr bwMode="auto">
          <a:xfrm>
            <a:off x="3810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Départs d’immeubles :  </a:t>
            </a:r>
            <a:endParaRPr lang="fr-FR" altLang="fr-FR" sz="2000" b="1" u="sng">
              <a:latin typeface="Times New Roman" panose="02020603050405020304" pitchFamily="18" charset="0"/>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5">
            <a:extLst>
              <a:ext uri="{FF2B5EF4-FFF2-40B4-BE49-F238E27FC236}">
                <a16:creationId xmlns:a16="http://schemas.microsoft.com/office/drawing/2014/main" id="{99396E3D-3AF3-721F-1D59-13834D34DB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6E07C3B-A89D-43F0-8F7B-26A1A001EFB1}" type="slidenum">
              <a:rPr lang="fr-FR" altLang="fr-FR" sz="1200" smtClean="0">
                <a:solidFill>
                  <a:srgbClr val="898989"/>
                </a:solidFill>
              </a:rPr>
              <a:pPr>
                <a:spcBef>
                  <a:spcPct val="0"/>
                </a:spcBef>
                <a:buFontTx/>
                <a:buNone/>
              </a:pPr>
              <a:t>36</a:t>
            </a:fld>
            <a:endParaRPr lang="fr-FR" altLang="fr-FR" sz="1200">
              <a:solidFill>
                <a:srgbClr val="898989"/>
              </a:solidFill>
            </a:endParaRPr>
          </a:p>
        </p:txBody>
      </p:sp>
      <p:sp>
        <p:nvSpPr>
          <p:cNvPr id="59395" name="Rectangle 2">
            <a:extLst>
              <a:ext uri="{FF2B5EF4-FFF2-40B4-BE49-F238E27FC236}">
                <a16:creationId xmlns:a16="http://schemas.microsoft.com/office/drawing/2014/main" id="{AB6025B8-EE5C-4C13-94A8-EF6842D1DDE9}"/>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sp>
        <p:nvSpPr>
          <p:cNvPr id="59396" name="Rectangle 3">
            <a:extLst>
              <a:ext uri="{FF2B5EF4-FFF2-40B4-BE49-F238E27FC236}">
                <a16:creationId xmlns:a16="http://schemas.microsoft.com/office/drawing/2014/main" id="{41B4B228-AC37-1136-8AD1-8BCCF155EE7D}"/>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pic>
        <p:nvPicPr>
          <p:cNvPr id="59397" name="Picture 11">
            <a:extLst>
              <a:ext uri="{FF2B5EF4-FFF2-40B4-BE49-F238E27FC236}">
                <a16:creationId xmlns:a16="http://schemas.microsoft.com/office/drawing/2014/main" id="{B49683DF-A3FE-F220-B541-0D1481876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71800"/>
            <a:ext cx="20574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3">
            <a:extLst>
              <a:ext uri="{FF2B5EF4-FFF2-40B4-BE49-F238E27FC236}">
                <a16:creationId xmlns:a16="http://schemas.microsoft.com/office/drawing/2014/main" id="{DD6DCEC9-CDFC-4190-650B-B0269E4140CB}"/>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sp>
        <p:nvSpPr>
          <p:cNvPr id="59399" name="Rectangle 14">
            <a:extLst>
              <a:ext uri="{FF2B5EF4-FFF2-40B4-BE49-F238E27FC236}">
                <a16:creationId xmlns:a16="http://schemas.microsoft.com/office/drawing/2014/main" id="{222C9654-D34F-5A44-B4B5-61F4E70AFFF8}"/>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endParaRPr lang="fr-FR" altLang="fr-FR" sz="2000">
              <a:latin typeface="Arial" panose="020B0604020202020204" pitchFamily="34" charset="0"/>
            </a:endParaRPr>
          </a:p>
        </p:txBody>
      </p:sp>
      <p:pic>
        <p:nvPicPr>
          <p:cNvPr id="59400" name="Picture 26">
            <a:extLst>
              <a:ext uri="{FF2B5EF4-FFF2-40B4-BE49-F238E27FC236}">
                <a16:creationId xmlns:a16="http://schemas.microsoft.com/office/drawing/2014/main" id="{D78D9972-B376-9D32-BA51-F0674554E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9100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Line 34">
            <a:extLst>
              <a:ext uri="{FF2B5EF4-FFF2-40B4-BE49-F238E27FC236}">
                <a16:creationId xmlns:a16="http://schemas.microsoft.com/office/drawing/2014/main" id="{061B96B6-3A10-51C5-1654-461D56EEC5C3}"/>
              </a:ext>
            </a:extLst>
          </p:cNvPr>
          <p:cNvSpPr>
            <a:spLocks noChangeShapeType="1"/>
          </p:cNvSpPr>
          <p:nvPr/>
        </p:nvSpPr>
        <p:spPr bwMode="auto">
          <a:xfrm>
            <a:off x="1752600" y="3886200"/>
            <a:ext cx="228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2" name="Line 35">
            <a:extLst>
              <a:ext uri="{FF2B5EF4-FFF2-40B4-BE49-F238E27FC236}">
                <a16:creationId xmlns:a16="http://schemas.microsoft.com/office/drawing/2014/main" id="{16065D6C-0551-CA30-E09E-2BF844B5FA56}"/>
              </a:ext>
            </a:extLst>
          </p:cNvPr>
          <p:cNvSpPr>
            <a:spLocks noChangeShapeType="1"/>
          </p:cNvSpPr>
          <p:nvPr/>
        </p:nvSpPr>
        <p:spPr bwMode="auto">
          <a:xfrm flipV="1">
            <a:off x="1905000" y="3429000"/>
            <a:ext cx="1600200" cy="228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3" name="Line 36">
            <a:extLst>
              <a:ext uri="{FF2B5EF4-FFF2-40B4-BE49-F238E27FC236}">
                <a16:creationId xmlns:a16="http://schemas.microsoft.com/office/drawing/2014/main" id="{28AF705C-9855-7BDA-1E63-67A08D98419B}"/>
              </a:ext>
            </a:extLst>
          </p:cNvPr>
          <p:cNvSpPr>
            <a:spLocks noChangeShapeType="1"/>
          </p:cNvSpPr>
          <p:nvPr/>
        </p:nvSpPr>
        <p:spPr bwMode="auto">
          <a:xfrm>
            <a:off x="1600200" y="3657600"/>
            <a:ext cx="1828800" cy="152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4" name="Line 37">
            <a:extLst>
              <a:ext uri="{FF2B5EF4-FFF2-40B4-BE49-F238E27FC236}">
                <a16:creationId xmlns:a16="http://schemas.microsoft.com/office/drawing/2014/main" id="{991BD0C3-5D18-A69D-7977-C6F530658003}"/>
              </a:ext>
            </a:extLst>
          </p:cNvPr>
          <p:cNvSpPr>
            <a:spLocks noChangeShapeType="1"/>
          </p:cNvSpPr>
          <p:nvPr/>
        </p:nvSpPr>
        <p:spPr bwMode="auto">
          <a:xfrm>
            <a:off x="1600200" y="3657600"/>
            <a:ext cx="182880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5" name="Line 38">
            <a:extLst>
              <a:ext uri="{FF2B5EF4-FFF2-40B4-BE49-F238E27FC236}">
                <a16:creationId xmlns:a16="http://schemas.microsoft.com/office/drawing/2014/main" id="{70AFC2AB-A1D0-7C96-8A5A-18EF0C873751}"/>
              </a:ext>
            </a:extLst>
          </p:cNvPr>
          <p:cNvSpPr>
            <a:spLocks noChangeShapeType="1"/>
          </p:cNvSpPr>
          <p:nvPr/>
        </p:nvSpPr>
        <p:spPr bwMode="auto">
          <a:xfrm flipV="1">
            <a:off x="4419600" y="2057400"/>
            <a:ext cx="0" cy="9906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6" name="Line 39">
            <a:extLst>
              <a:ext uri="{FF2B5EF4-FFF2-40B4-BE49-F238E27FC236}">
                <a16:creationId xmlns:a16="http://schemas.microsoft.com/office/drawing/2014/main" id="{227DABA5-7435-8F3E-9432-436DBDDD2C61}"/>
              </a:ext>
            </a:extLst>
          </p:cNvPr>
          <p:cNvSpPr>
            <a:spLocks noChangeShapeType="1"/>
          </p:cNvSpPr>
          <p:nvPr/>
        </p:nvSpPr>
        <p:spPr bwMode="auto">
          <a:xfrm>
            <a:off x="5486400" y="3886200"/>
            <a:ext cx="1143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59407" name="Picture 40">
            <a:extLst>
              <a:ext uri="{FF2B5EF4-FFF2-40B4-BE49-F238E27FC236}">
                <a16:creationId xmlns:a16="http://schemas.microsoft.com/office/drawing/2014/main" id="{14CB1FF1-435D-739F-1C1F-FA24028B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156" t="33334" r="47614" b="12500"/>
          <a:stretch>
            <a:fillRect/>
          </a:stretch>
        </p:blipFill>
        <p:spPr bwMode="auto">
          <a:xfrm>
            <a:off x="3810000" y="4495800"/>
            <a:ext cx="1676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Rectangle 2">
            <a:extLst>
              <a:ext uri="{FF2B5EF4-FFF2-40B4-BE49-F238E27FC236}">
                <a16:creationId xmlns:a16="http://schemas.microsoft.com/office/drawing/2014/main" id="{4B9E9B13-D2E2-704F-743D-63FCE4DF746F}"/>
              </a:ext>
            </a:extLst>
          </p:cNvPr>
          <p:cNvSpPr>
            <a:spLocks noGrp="1" noChangeArrowheads="1"/>
          </p:cNvSpPr>
          <p:nvPr>
            <p:ph type="title" idx="4294967295"/>
          </p:nvPr>
        </p:nvSpPr>
        <p:spPr>
          <a:xfrm>
            <a:off x="1643063" y="571500"/>
            <a:ext cx="6934200" cy="609600"/>
          </a:xfrm>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lgn="l"/>
            <a:r>
              <a:rPr lang="fr-FR" altLang="fr-FR" b="1"/>
              <a:t> </a:t>
            </a:r>
            <a:endParaRPr lang="fr-FR" altLang="fr-FR"/>
          </a:p>
        </p:txBody>
      </p:sp>
      <p:sp>
        <p:nvSpPr>
          <p:cNvPr id="59409" name="Titre 8">
            <a:extLst>
              <a:ext uri="{FF2B5EF4-FFF2-40B4-BE49-F238E27FC236}">
                <a16:creationId xmlns:a16="http://schemas.microsoft.com/office/drawing/2014/main" id="{49DB4C9F-DF13-6A45-D74D-C4A02B2B8C1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pic>
        <p:nvPicPr>
          <p:cNvPr id="59410" name="Picture 21">
            <a:extLst>
              <a:ext uri="{FF2B5EF4-FFF2-40B4-BE49-F238E27FC236}">
                <a16:creationId xmlns:a16="http://schemas.microsoft.com/office/drawing/2014/main" id="{CCDEC3AB-B3FE-506B-742D-C5EE63970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369" t="25873" r="31554" b="14444"/>
          <a:stretch>
            <a:fillRect/>
          </a:stretch>
        </p:blipFill>
        <p:spPr bwMode="auto">
          <a:xfrm>
            <a:off x="6248400" y="3276600"/>
            <a:ext cx="1447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1" name="Line 39">
            <a:extLst>
              <a:ext uri="{FF2B5EF4-FFF2-40B4-BE49-F238E27FC236}">
                <a16:creationId xmlns:a16="http://schemas.microsoft.com/office/drawing/2014/main" id="{2882B34E-32C1-6A21-8F75-5D0428EA4C5A}"/>
              </a:ext>
            </a:extLst>
          </p:cNvPr>
          <p:cNvSpPr>
            <a:spLocks noChangeShapeType="1"/>
          </p:cNvSpPr>
          <p:nvPr/>
        </p:nvSpPr>
        <p:spPr bwMode="auto">
          <a:xfrm>
            <a:off x="5181600" y="4191000"/>
            <a:ext cx="1295400" cy="914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2" name="Line 39">
            <a:extLst>
              <a:ext uri="{FF2B5EF4-FFF2-40B4-BE49-F238E27FC236}">
                <a16:creationId xmlns:a16="http://schemas.microsoft.com/office/drawing/2014/main" id="{D2E4F8DB-493F-1BDD-3103-A5C111F2214D}"/>
              </a:ext>
            </a:extLst>
          </p:cNvPr>
          <p:cNvSpPr>
            <a:spLocks noChangeShapeType="1"/>
          </p:cNvSpPr>
          <p:nvPr/>
        </p:nvSpPr>
        <p:spPr bwMode="auto">
          <a:xfrm flipV="1">
            <a:off x="5257800" y="2438400"/>
            <a:ext cx="1219200" cy="9144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59413" name="Picture 22">
            <a:extLst>
              <a:ext uri="{FF2B5EF4-FFF2-40B4-BE49-F238E27FC236}">
                <a16:creationId xmlns:a16="http://schemas.microsoft.com/office/drawing/2014/main" id="{AEBC611F-AE97-593B-117E-A88980643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224" t="24603" r="31554" b="14444"/>
          <a:stretch>
            <a:fillRect/>
          </a:stretch>
        </p:blipFill>
        <p:spPr bwMode="auto">
          <a:xfrm>
            <a:off x="6248400" y="48006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a:extLst>
              <a:ext uri="{FF2B5EF4-FFF2-40B4-BE49-F238E27FC236}">
                <a16:creationId xmlns:a16="http://schemas.microsoft.com/office/drawing/2014/main" id="{8A8DD2D2-A6FE-6DC5-B4A6-58344BE68B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339" t="27142" r="31554" b="14444"/>
          <a:stretch>
            <a:fillRect/>
          </a:stretch>
        </p:blipFill>
        <p:spPr bwMode="auto">
          <a:xfrm>
            <a:off x="6248400" y="1905000"/>
            <a:ext cx="144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10">
            <a:extLst>
              <a:ext uri="{FF2B5EF4-FFF2-40B4-BE49-F238E27FC236}">
                <a16:creationId xmlns:a16="http://schemas.microsoft.com/office/drawing/2014/main" id="{8E2BADAC-B095-FC2F-ED42-2A137B7877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9932" r="15646" b="36736"/>
          <a:stretch>
            <a:fillRect/>
          </a:stretch>
        </p:blipFill>
        <p:spPr bwMode="auto">
          <a:xfrm>
            <a:off x="304800" y="1295400"/>
            <a:ext cx="18192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12">
            <a:extLst>
              <a:ext uri="{FF2B5EF4-FFF2-40B4-BE49-F238E27FC236}">
                <a16:creationId xmlns:a16="http://schemas.microsoft.com/office/drawing/2014/main" id="{5064ADDE-51E3-74C6-4526-24ABA05572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1600200"/>
            <a:ext cx="838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5">
            <a:extLst>
              <a:ext uri="{FF2B5EF4-FFF2-40B4-BE49-F238E27FC236}">
                <a16:creationId xmlns:a16="http://schemas.microsoft.com/office/drawing/2014/main" id="{D15E2F5D-14E8-81A7-FFB2-FFD14BF7168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CE2989F-DC00-4845-80A1-54C0BFC07FCC}" type="slidenum">
              <a:rPr lang="fr-FR" altLang="fr-FR" sz="1200" smtClean="0">
                <a:solidFill>
                  <a:srgbClr val="898989"/>
                </a:solidFill>
              </a:rPr>
              <a:pPr>
                <a:spcBef>
                  <a:spcPct val="0"/>
                </a:spcBef>
                <a:buFontTx/>
                <a:buNone/>
              </a:pPr>
              <a:t>37</a:t>
            </a:fld>
            <a:endParaRPr lang="fr-FR" altLang="fr-FR" sz="1200">
              <a:solidFill>
                <a:srgbClr val="898989"/>
              </a:solidFill>
            </a:endParaRPr>
          </a:p>
        </p:txBody>
      </p:sp>
      <p:sp>
        <p:nvSpPr>
          <p:cNvPr id="61443" name="Titre 8">
            <a:extLst>
              <a:ext uri="{FF2B5EF4-FFF2-40B4-BE49-F238E27FC236}">
                <a16:creationId xmlns:a16="http://schemas.microsoft.com/office/drawing/2014/main" id="{A4D2952C-27DD-8C39-8746-B83DC075161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61444" name="Rectangle 3">
            <a:extLst>
              <a:ext uri="{FF2B5EF4-FFF2-40B4-BE49-F238E27FC236}">
                <a16:creationId xmlns:a16="http://schemas.microsoft.com/office/drawing/2014/main" id="{6A3602DC-97C6-1FA9-EC1E-19B17ED2CB00}"/>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Moyens pour reconnaître le domaine de tension :</a:t>
            </a:r>
            <a:r>
              <a:rPr lang="fr-FR" altLang="fr-FR" sz="2000" b="1" u="sng">
                <a:solidFill>
                  <a:srgbClr val="000000"/>
                </a:solidFill>
                <a:latin typeface="Times New Roman" panose="02020603050405020304" pitchFamily="18" charset="0"/>
              </a:rPr>
              <a:t> </a:t>
            </a:r>
          </a:p>
        </p:txBody>
      </p:sp>
      <p:pic>
        <p:nvPicPr>
          <p:cNvPr id="61445" name="Picture 5">
            <a:extLst>
              <a:ext uri="{FF2B5EF4-FFF2-40B4-BE49-F238E27FC236}">
                <a16:creationId xmlns:a16="http://schemas.microsoft.com/office/drawing/2014/main" id="{B011792C-AF6C-2796-1836-EB126D05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88" t="9323" r="13936" b="64539"/>
          <a:stretch>
            <a:fillRect/>
          </a:stretch>
        </p:blipFill>
        <p:spPr bwMode="auto">
          <a:xfrm>
            <a:off x="609600" y="1828800"/>
            <a:ext cx="7924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5">
            <a:extLst>
              <a:ext uri="{FF2B5EF4-FFF2-40B4-BE49-F238E27FC236}">
                <a16:creationId xmlns:a16="http://schemas.microsoft.com/office/drawing/2014/main" id="{ED4B7BD5-0B4B-6AD6-D07F-C9EBD39A17A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BBA8F76-0766-458B-A82C-4B36C8A2D9F7}" type="slidenum">
              <a:rPr lang="fr-FR" altLang="fr-FR" sz="1200" smtClean="0">
                <a:solidFill>
                  <a:srgbClr val="898989"/>
                </a:solidFill>
              </a:rPr>
              <a:pPr>
                <a:spcBef>
                  <a:spcPct val="0"/>
                </a:spcBef>
                <a:buFontTx/>
                <a:buNone/>
              </a:pPr>
              <a:t>38</a:t>
            </a:fld>
            <a:endParaRPr lang="fr-FR" altLang="fr-FR" sz="1200">
              <a:solidFill>
                <a:srgbClr val="898989"/>
              </a:solidFill>
            </a:endParaRPr>
          </a:p>
        </p:txBody>
      </p:sp>
      <p:sp>
        <p:nvSpPr>
          <p:cNvPr id="62467" name="Titre 8">
            <a:extLst>
              <a:ext uri="{FF2B5EF4-FFF2-40B4-BE49-F238E27FC236}">
                <a16:creationId xmlns:a16="http://schemas.microsoft.com/office/drawing/2014/main" id="{D73C3DBC-BA9C-FF88-5114-2068E4E2F35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Chemins de l'électricité  </a:t>
            </a:r>
          </a:p>
        </p:txBody>
      </p:sp>
      <p:sp>
        <p:nvSpPr>
          <p:cNvPr id="62468" name="Rectangle 3">
            <a:extLst>
              <a:ext uri="{FF2B5EF4-FFF2-40B4-BE49-F238E27FC236}">
                <a16:creationId xmlns:a16="http://schemas.microsoft.com/office/drawing/2014/main" id="{F7875021-2A71-301F-A46C-22E45A4F107C}"/>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Calibri" panose="020F0502020204030204" pitchFamily="34" charset="0"/>
              </a:rPr>
              <a:t>Moyens pour reconnaître le domaine de tension :</a:t>
            </a:r>
            <a:r>
              <a:rPr lang="fr-FR" altLang="fr-FR" sz="2000" b="1" u="sng">
                <a:solidFill>
                  <a:srgbClr val="000000"/>
                </a:solidFill>
                <a:latin typeface="Times New Roman" panose="02020603050405020304" pitchFamily="18" charset="0"/>
              </a:rPr>
              <a:t> </a:t>
            </a:r>
          </a:p>
        </p:txBody>
      </p:sp>
      <p:pic>
        <p:nvPicPr>
          <p:cNvPr id="62469" name="Picture 4">
            <a:extLst>
              <a:ext uri="{FF2B5EF4-FFF2-40B4-BE49-F238E27FC236}">
                <a16:creationId xmlns:a16="http://schemas.microsoft.com/office/drawing/2014/main" id="{57E89092-EA5E-3B75-4040-96929229F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76" t="60826" r="5559" b="2313"/>
          <a:stretch>
            <a:fillRect/>
          </a:stretch>
        </p:blipFill>
        <p:spPr bwMode="auto">
          <a:xfrm>
            <a:off x="1066800" y="1828800"/>
            <a:ext cx="68580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5">
            <a:extLst>
              <a:ext uri="{FF2B5EF4-FFF2-40B4-BE49-F238E27FC236}">
                <a16:creationId xmlns:a16="http://schemas.microsoft.com/office/drawing/2014/main" id="{3A79A3EC-9D18-35CC-B0DB-4E68C6D145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389494C-7841-46D2-B584-E2E0A0FA546A}" type="slidenum">
              <a:rPr lang="fr-FR" altLang="fr-FR" sz="1200" smtClean="0">
                <a:solidFill>
                  <a:srgbClr val="898989"/>
                </a:solidFill>
              </a:rPr>
              <a:pPr>
                <a:spcBef>
                  <a:spcPct val="0"/>
                </a:spcBef>
                <a:buFontTx/>
                <a:buNone/>
              </a:pPr>
              <a:t>39</a:t>
            </a:fld>
            <a:endParaRPr lang="fr-FR" altLang="fr-FR" sz="1200">
              <a:solidFill>
                <a:srgbClr val="898989"/>
              </a:solidFill>
            </a:endParaRPr>
          </a:p>
        </p:txBody>
      </p:sp>
      <p:sp>
        <p:nvSpPr>
          <p:cNvPr id="63491" name="Titre 8">
            <a:extLst>
              <a:ext uri="{FF2B5EF4-FFF2-40B4-BE49-F238E27FC236}">
                <a16:creationId xmlns:a16="http://schemas.microsoft.com/office/drawing/2014/main" id="{0B57DB5A-F3DA-AC70-C2B4-B8836B52D478}"/>
              </a:ext>
            </a:extLst>
          </p:cNvPr>
          <p:cNvSpPr>
            <a:spLocks/>
          </p:cNvSpPr>
          <p:nvPr/>
        </p:nvSpPr>
        <p:spPr bwMode="auto">
          <a:xfrm>
            <a:off x="900113" y="1484313"/>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pic>
        <p:nvPicPr>
          <p:cNvPr id="63492" name="Image 2">
            <a:extLst>
              <a:ext uri="{FF2B5EF4-FFF2-40B4-BE49-F238E27FC236}">
                <a16:creationId xmlns:a16="http://schemas.microsoft.com/office/drawing/2014/main" id="{98F977DF-F35B-5984-2D4B-477A37DD0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781300"/>
            <a:ext cx="5810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5">
            <a:extLst>
              <a:ext uri="{FF2B5EF4-FFF2-40B4-BE49-F238E27FC236}">
                <a16:creationId xmlns:a16="http://schemas.microsoft.com/office/drawing/2014/main" id="{0384E9F3-EBD0-5A50-B13F-D5437FD1A0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418376B-3430-4452-9B6A-3B771D314AA6}"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62074FE2-276D-FC37-1CF3-AD97759FCF66}"/>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172" name="Titre 8">
            <a:extLst>
              <a:ext uri="{FF2B5EF4-FFF2-40B4-BE49-F238E27FC236}">
                <a16:creationId xmlns:a16="http://schemas.microsoft.com/office/drawing/2014/main" id="{F664F202-DE09-68E3-600B-A4B7CCF881D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7173" name="Text Box 12">
            <a:extLst>
              <a:ext uri="{FF2B5EF4-FFF2-40B4-BE49-F238E27FC236}">
                <a16:creationId xmlns:a16="http://schemas.microsoft.com/office/drawing/2014/main" id="{DEEC8963-CF82-B5EC-49BB-8630A9A1936C}"/>
              </a:ext>
            </a:extLst>
          </p:cNvPr>
          <p:cNvSpPr txBox="1">
            <a:spLocks noChangeArrowheads="1"/>
          </p:cNvSpPr>
          <p:nvPr/>
        </p:nvSpPr>
        <p:spPr bwMode="auto">
          <a:xfrm>
            <a:off x="457200" y="1295400"/>
            <a:ext cx="8229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b="1" u="sng">
                <a:latin typeface="Times New Roman" panose="02020603050405020304" pitchFamily="18" charset="0"/>
              </a:rPr>
              <a:t>Courant continu : </a:t>
            </a:r>
          </a:p>
          <a:p>
            <a:pPr>
              <a:spcBef>
                <a:spcPct val="50000"/>
              </a:spcBef>
              <a:buFontTx/>
              <a:buNone/>
            </a:pPr>
            <a:r>
              <a:rPr lang="fr-FR" altLang="fr-FR" sz="2000">
                <a:latin typeface="Times New Roman" panose="02020603050405020304" pitchFamily="18" charset="0"/>
              </a:rPr>
              <a:t>Flux d'électrons qui circule dans une seule direction.</a:t>
            </a:r>
          </a:p>
        </p:txBody>
      </p:sp>
      <p:pic>
        <p:nvPicPr>
          <p:cNvPr id="7174" name="Image 2">
            <a:extLst>
              <a:ext uri="{FF2B5EF4-FFF2-40B4-BE49-F238E27FC236}">
                <a16:creationId xmlns:a16="http://schemas.microsoft.com/office/drawing/2014/main" id="{F91290CE-3344-9689-9EE0-55DAEDDF4AF1}"/>
              </a:ext>
            </a:extLst>
          </p:cNvPr>
          <p:cNvPicPr>
            <a:picLocks noChangeAspect="1"/>
          </p:cNvPicPr>
          <p:nvPr/>
        </p:nvPicPr>
        <p:blipFill>
          <a:blip r:embed="rId3">
            <a:extLst>
              <a:ext uri="{28A0092B-C50C-407E-A947-70E740481C1C}">
                <a14:useLocalDpi xmlns:a14="http://schemas.microsoft.com/office/drawing/2010/main" val="0"/>
              </a:ext>
            </a:extLst>
          </a:blip>
          <a:srcRect l="49219" t="27763" r="3458" b="11659"/>
          <a:stretch>
            <a:fillRect/>
          </a:stretch>
        </p:blipFill>
        <p:spPr bwMode="auto">
          <a:xfrm>
            <a:off x="2736850" y="2503488"/>
            <a:ext cx="381635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5">
            <a:extLst>
              <a:ext uri="{FF2B5EF4-FFF2-40B4-BE49-F238E27FC236}">
                <a16:creationId xmlns:a16="http://schemas.microsoft.com/office/drawing/2014/main" id="{BFDBC3F5-4FFF-443E-4B2F-3EBB2A532A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7799571-51DA-40DD-BDAE-0CF3E97BC99E}" type="slidenum">
              <a:rPr lang="fr-FR" altLang="fr-FR" sz="1200" smtClean="0">
                <a:solidFill>
                  <a:srgbClr val="898989"/>
                </a:solidFill>
              </a:rPr>
              <a:pPr>
                <a:spcBef>
                  <a:spcPct val="0"/>
                </a:spcBef>
                <a:buFontTx/>
                <a:buNone/>
              </a:pPr>
              <a:t>40</a:t>
            </a:fld>
            <a:endParaRPr lang="fr-FR" altLang="fr-FR" sz="1200">
              <a:solidFill>
                <a:srgbClr val="898989"/>
              </a:solidFill>
            </a:endParaRPr>
          </a:p>
        </p:txBody>
      </p:sp>
      <p:sp>
        <p:nvSpPr>
          <p:cNvPr id="64515" name="Titre 8">
            <a:extLst>
              <a:ext uri="{FF2B5EF4-FFF2-40B4-BE49-F238E27FC236}">
                <a16:creationId xmlns:a16="http://schemas.microsoft.com/office/drawing/2014/main" id="{551E797D-210A-21C9-46CD-A7AF128100A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4516" name="Rectangle 3">
            <a:extLst>
              <a:ext uri="{FF2B5EF4-FFF2-40B4-BE49-F238E27FC236}">
                <a16:creationId xmlns:a16="http://schemas.microsoft.com/office/drawing/2014/main" id="{209B22FC-165D-E8DB-EB4B-1711D3131BD9}"/>
              </a:ext>
            </a:extLst>
          </p:cNvPr>
          <p:cNvSpPr>
            <a:spLocks noChangeArrowheads="1"/>
          </p:cNvSpPr>
          <p:nvPr/>
        </p:nvSpPr>
        <p:spPr bwMode="auto">
          <a:xfrm>
            <a:off x="533400" y="1773238"/>
            <a:ext cx="785495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Installation photovoltaïque (ou panneaux solaires) produit de l'électricité avec les rayons du soleil même si ceux-ci ne sont pas visibles.</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Sont toutes composées de panneaux photovoltaïques, de compteurs, de transformateur, d'onduleur, etc.</a:t>
            </a:r>
            <a:endParaRPr lang="fr-FR" altLang="fr-FR" sz="2400">
              <a:solidFill>
                <a:srgbClr val="000000"/>
              </a:solidFill>
              <a:latin typeface="Times New Roman" panose="02020603050405020304" pitchFamily="18" charset="0"/>
            </a:endParaRP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5">
            <a:extLst>
              <a:ext uri="{FF2B5EF4-FFF2-40B4-BE49-F238E27FC236}">
                <a16:creationId xmlns:a16="http://schemas.microsoft.com/office/drawing/2014/main" id="{D5583BB4-57FC-DE77-E0BC-50420B767D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0434FA7-2DAB-43EF-92C5-120C9B6C038D}" type="slidenum">
              <a:rPr lang="fr-FR" altLang="fr-FR" sz="1200" smtClean="0">
                <a:solidFill>
                  <a:srgbClr val="898989"/>
                </a:solidFill>
              </a:rPr>
              <a:pPr>
                <a:spcBef>
                  <a:spcPct val="0"/>
                </a:spcBef>
                <a:buFontTx/>
                <a:buNone/>
              </a:pPr>
              <a:t>41</a:t>
            </a:fld>
            <a:endParaRPr lang="fr-FR" altLang="fr-FR" sz="1200">
              <a:solidFill>
                <a:srgbClr val="898989"/>
              </a:solidFill>
            </a:endParaRPr>
          </a:p>
        </p:txBody>
      </p:sp>
      <p:sp>
        <p:nvSpPr>
          <p:cNvPr id="65539" name="Titre 8">
            <a:extLst>
              <a:ext uri="{FF2B5EF4-FFF2-40B4-BE49-F238E27FC236}">
                <a16:creationId xmlns:a16="http://schemas.microsoft.com/office/drawing/2014/main" id="{FA5490A3-7B4F-33E7-AE93-AAC63C55ED0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5540" name="Rectangle 3">
            <a:extLst>
              <a:ext uri="{FF2B5EF4-FFF2-40B4-BE49-F238E27FC236}">
                <a16:creationId xmlns:a16="http://schemas.microsoft.com/office/drawing/2014/main" id="{2FA2ABE2-78A6-8324-D348-D3D9E30AE06A}"/>
              </a:ext>
            </a:extLst>
          </p:cNvPr>
          <p:cNvSpPr>
            <a:spLocks noChangeArrowheads="1"/>
          </p:cNvSpPr>
          <p:nvPr/>
        </p:nvSpPr>
        <p:spPr bwMode="auto">
          <a:xfrm>
            <a:off x="3810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Schéma de principe : </a:t>
            </a:r>
            <a:endParaRPr lang="fr-FR" altLang="fr-FR" sz="2000" b="1" u="sng">
              <a:solidFill>
                <a:srgbClr val="000000"/>
              </a:solidFill>
              <a:latin typeface="Times New Roman" panose="02020603050405020304" pitchFamily="18" charset="0"/>
            </a:endParaRPr>
          </a:p>
        </p:txBody>
      </p:sp>
      <p:pic>
        <p:nvPicPr>
          <p:cNvPr id="65541" name="Picture 4" descr="DOD - Réseaux - Energie - Electricité_Page_54">
            <a:extLst>
              <a:ext uri="{FF2B5EF4-FFF2-40B4-BE49-F238E27FC236}">
                <a16:creationId xmlns:a16="http://schemas.microsoft.com/office/drawing/2014/main" id="{073C5D25-59D0-6F84-A7D6-BF228AA2D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4" t="14035" r="4633" b="20639"/>
          <a:stretch>
            <a:fillRect/>
          </a:stretch>
        </p:blipFill>
        <p:spPr bwMode="auto">
          <a:xfrm>
            <a:off x="3124200" y="1295400"/>
            <a:ext cx="48244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7">
            <a:extLst>
              <a:ext uri="{FF2B5EF4-FFF2-40B4-BE49-F238E27FC236}">
                <a16:creationId xmlns:a16="http://schemas.microsoft.com/office/drawing/2014/main" id="{E0091985-06F3-5B76-7230-638923E958F4}"/>
              </a:ext>
            </a:extLst>
          </p:cNvPr>
          <p:cNvSpPr>
            <a:spLocks noChangeArrowheads="1"/>
          </p:cNvSpPr>
          <p:nvPr/>
        </p:nvSpPr>
        <p:spPr bwMode="auto">
          <a:xfrm>
            <a:off x="3124200" y="5410200"/>
            <a:ext cx="28194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5">
            <a:extLst>
              <a:ext uri="{FF2B5EF4-FFF2-40B4-BE49-F238E27FC236}">
                <a16:creationId xmlns:a16="http://schemas.microsoft.com/office/drawing/2014/main" id="{F94A1355-50EB-099E-4549-D9E432FA68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171F032-2667-45AA-899A-56917F38F6E8}" type="slidenum">
              <a:rPr lang="fr-FR" altLang="fr-FR" sz="1200" smtClean="0">
                <a:solidFill>
                  <a:srgbClr val="898989"/>
                </a:solidFill>
              </a:rPr>
              <a:pPr>
                <a:spcBef>
                  <a:spcPct val="0"/>
                </a:spcBef>
                <a:buFontTx/>
                <a:buNone/>
              </a:pPr>
              <a:t>42</a:t>
            </a:fld>
            <a:endParaRPr lang="fr-FR" altLang="fr-FR" sz="1200">
              <a:solidFill>
                <a:srgbClr val="898989"/>
              </a:solidFill>
            </a:endParaRPr>
          </a:p>
        </p:txBody>
      </p:sp>
      <p:pic>
        <p:nvPicPr>
          <p:cNvPr id="66563" name="Picture 4" descr="DOD - Réseaux - Energie - Electricité_Page_55">
            <a:extLst>
              <a:ext uri="{FF2B5EF4-FFF2-40B4-BE49-F238E27FC236}">
                <a16:creationId xmlns:a16="http://schemas.microsoft.com/office/drawing/2014/main" id="{83A36F95-CBFD-92EF-FEA6-4BA9381A2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44" t="12744" r="8441" b="41753"/>
          <a:stretch>
            <a:fillRect/>
          </a:stretch>
        </p:blipFill>
        <p:spPr bwMode="auto">
          <a:xfrm>
            <a:off x="2362200" y="1295400"/>
            <a:ext cx="64770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itre 8">
            <a:extLst>
              <a:ext uri="{FF2B5EF4-FFF2-40B4-BE49-F238E27FC236}">
                <a16:creationId xmlns:a16="http://schemas.microsoft.com/office/drawing/2014/main" id="{85E13D6C-B8EE-D185-0678-4823165ED61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6565" name="Rectangle 3">
            <a:extLst>
              <a:ext uri="{FF2B5EF4-FFF2-40B4-BE49-F238E27FC236}">
                <a16:creationId xmlns:a16="http://schemas.microsoft.com/office/drawing/2014/main" id="{1CCDD236-87B4-69D8-0EB6-C6C1C0E32123}"/>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Différents types d'installations : </a:t>
            </a:r>
            <a:endParaRPr lang="fr-FR" altLang="fr-FR" sz="2000" b="1" u="sng">
              <a:solidFill>
                <a:srgbClr val="000000"/>
              </a:solidFill>
              <a:latin typeface="Times New Roman" panose="02020603050405020304" pitchFamily="18" charset="0"/>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5">
            <a:extLst>
              <a:ext uri="{FF2B5EF4-FFF2-40B4-BE49-F238E27FC236}">
                <a16:creationId xmlns:a16="http://schemas.microsoft.com/office/drawing/2014/main" id="{489A9D10-1006-9F31-0100-918358BD6CD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8C9BB1A-A087-48CC-8CBB-3D0FCD07118C}" type="slidenum">
              <a:rPr lang="fr-FR" altLang="fr-FR" sz="1200" smtClean="0">
                <a:solidFill>
                  <a:srgbClr val="898989"/>
                </a:solidFill>
              </a:rPr>
              <a:pPr>
                <a:spcBef>
                  <a:spcPct val="0"/>
                </a:spcBef>
                <a:buFontTx/>
                <a:buNone/>
              </a:pPr>
              <a:t>43</a:t>
            </a:fld>
            <a:endParaRPr lang="fr-FR" altLang="fr-FR" sz="1200">
              <a:solidFill>
                <a:srgbClr val="898989"/>
              </a:solidFill>
            </a:endParaRPr>
          </a:p>
        </p:txBody>
      </p:sp>
      <p:sp>
        <p:nvSpPr>
          <p:cNvPr id="67587" name="Titre 8">
            <a:extLst>
              <a:ext uri="{FF2B5EF4-FFF2-40B4-BE49-F238E27FC236}">
                <a16:creationId xmlns:a16="http://schemas.microsoft.com/office/drawing/2014/main" id="{3C159FF3-F1A9-A0C9-89B7-83D7BD197A8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7588" name="Rectangle 3">
            <a:extLst>
              <a:ext uri="{FF2B5EF4-FFF2-40B4-BE49-F238E27FC236}">
                <a16:creationId xmlns:a16="http://schemas.microsoft.com/office/drawing/2014/main" id="{B04F54FA-8F77-4847-A59A-ADE94F7E350C}"/>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Différents types d'installations : </a:t>
            </a:r>
            <a:endParaRPr lang="fr-FR" altLang="fr-FR" sz="2000" b="1" u="sng">
              <a:solidFill>
                <a:srgbClr val="000000"/>
              </a:solidFill>
              <a:latin typeface="Times New Roman" panose="02020603050405020304" pitchFamily="18" charset="0"/>
            </a:endParaRPr>
          </a:p>
        </p:txBody>
      </p:sp>
      <p:pic>
        <p:nvPicPr>
          <p:cNvPr id="67589" name="Picture 1029" descr="DOD - Réseaux - Energie - Electricité_Page_55">
            <a:extLst>
              <a:ext uri="{FF2B5EF4-FFF2-40B4-BE49-F238E27FC236}">
                <a16:creationId xmlns:a16="http://schemas.microsoft.com/office/drawing/2014/main" id="{BE8A0A53-9865-AF94-8F13-EDD9C96CC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44" t="57463" r="8441" b="8017"/>
          <a:stretch>
            <a:fillRect/>
          </a:stretch>
        </p:blipFill>
        <p:spPr bwMode="auto">
          <a:xfrm>
            <a:off x="1143000" y="1905000"/>
            <a:ext cx="73914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5">
            <a:extLst>
              <a:ext uri="{FF2B5EF4-FFF2-40B4-BE49-F238E27FC236}">
                <a16:creationId xmlns:a16="http://schemas.microsoft.com/office/drawing/2014/main" id="{E2438EA7-2357-63EB-538C-D648405D7B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A2F9BF4-32BE-46A2-A322-24C5E86E7C62}" type="slidenum">
              <a:rPr lang="fr-FR" altLang="fr-FR" sz="1200" smtClean="0">
                <a:solidFill>
                  <a:srgbClr val="898989"/>
                </a:solidFill>
              </a:rPr>
              <a:pPr>
                <a:spcBef>
                  <a:spcPct val="0"/>
                </a:spcBef>
                <a:buFontTx/>
                <a:buNone/>
              </a:pPr>
              <a:t>44</a:t>
            </a:fld>
            <a:endParaRPr lang="fr-FR" altLang="fr-FR" sz="1200">
              <a:solidFill>
                <a:srgbClr val="898989"/>
              </a:solidFill>
            </a:endParaRPr>
          </a:p>
        </p:txBody>
      </p:sp>
      <p:sp>
        <p:nvSpPr>
          <p:cNvPr id="68611" name="Titre 8">
            <a:extLst>
              <a:ext uri="{FF2B5EF4-FFF2-40B4-BE49-F238E27FC236}">
                <a16:creationId xmlns:a16="http://schemas.microsoft.com/office/drawing/2014/main" id="{A316D630-E271-7CA7-0FF4-6C4C0F9A791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8612" name="Rectangle 3">
            <a:extLst>
              <a:ext uri="{FF2B5EF4-FFF2-40B4-BE49-F238E27FC236}">
                <a16:creationId xmlns:a16="http://schemas.microsoft.com/office/drawing/2014/main" id="{48BBE2D3-164E-09F1-4EA0-8066DA0263D3}"/>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Organes techniques : </a:t>
            </a:r>
            <a:endParaRPr lang="fr-FR" altLang="fr-FR" sz="2000" b="1" u="sng">
              <a:solidFill>
                <a:srgbClr val="000000"/>
              </a:solidFill>
              <a:latin typeface="Times New Roman" panose="02020603050405020304" pitchFamily="18" charset="0"/>
            </a:endParaRPr>
          </a:p>
        </p:txBody>
      </p:sp>
      <p:pic>
        <p:nvPicPr>
          <p:cNvPr id="68613" name="Picture 4" descr="DOD - Réseaux - Energie - Electricité_Page_56">
            <a:extLst>
              <a:ext uri="{FF2B5EF4-FFF2-40B4-BE49-F238E27FC236}">
                <a16:creationId xmlns:a16="http://schemas.microsoft.com/office/drawing/2014/main" id="{EBB152D0-C9E9-D932-DA08-6FFB24E9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45" t="12518" r="4779" b="51520"/>
          <a:stretch>
            <a:fillRect/>
          </a:stretch>
        </p:blipFill>
        <p:spPr bwMode="auto">
          <a:xfrm>
            <a:off x="609600" y="1828800"/>
            <a:ext cx="7772400"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5">
            <a:extLst>
              <a:ext uri="{FF2B5EF4-FFF2-40B4-BE49-F238E27FC236}">
                <a16:creationId xmlns:a16="http://schemas.microsoft.com/office/drawing/2014/main" id="{9E1E2F74-58FF-C080-AE03-A77C123548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E1D012C-F588-42CD-AAFA-45DA05E1463C}" type="slidenum">
              <a:rPr lang="fr-FR" altLang="fr-FR" sz="1200" smtClean="0">
                <a:solidFill>
                  <a:srgbClr val="898989"/>
                </a:solidFill>
              </a:rPr>
              <a:pPr>
                <a:spcBef>
                  <a:spcPct val="0"/>
                </a:spcBef>
                <a:buFontTx/>
                <a:buNone/>
              </a:pPr>
              <a:t>45</a:t>
            </a:fld>
            <a:endParaRPr lang="fr-FR" altLang="fr-FR" sz="1200">
              <a:solidFill>
                <a:srgbClr val="898989"/>
              </a:solidFill>
            </a:endParaRPr>
          </a:p>
        </p:txBody>
      </p:sp>
      <p:pic>
        <p:nvPicPr>
          <p:cNvPr id="69635" name="Picture 1029" descr="DOD - Réseaux - Energie - Electricité_Page_56">
            <a:extLst>
              <a:ext uri="{FF2B5EF4-FFF2-40B4-BE49-F238E27FC236}">
                <a16:creationId xmlns:a16="http://schemas.microsoft.com/office/drawing/2014/main" id="{31BF137A-DAF2-80AA-8F64-B2C50C5C3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45" t="41942" r="4779" b="11063"/>
          <a:stretch>
            <a:fillRect/>
          </a:stretch>
        </p:blipFill>
        <p:spPr bwMode="auto">
          <a:xfrm>
            <a:off x="1752600" y="1295400"/>
            <a:ext cx="6791325"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itre 8">
            <a:extLst>
              <a:ext uri="{FF2B5EF4-FFF2-40B4-BE49-F238E27FC236}">
                <a16:creationId xmlns:a16="http://schemas.microsoft.com/office/drawing/2014/main" id="{779FD65F-5B09-F622-5876-ABDF6FBC988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69637" name="Rectangle 1030">
            <a:extLst>
              <a:ext uri="{FF2B5EF4-FFF2-40B4-BE49-F238E27FC236}">
                <a16:creationId xmlns:a16="http://schemas.microsoft.com/office/drawing/2014/main" id="{1D2438E4-EC3A-60FE-B132-72B840A4F3D0}"/>
              </a:ext>
            </a:extLst>
          </p:cNvPr>
          <p:cNvSpPr>
            <a:spLocks noChangeArrowheads="1"/>
          </p:cNvSpPr>
          <p:nvPr/>
        </p:nvSpPr>
        <p:spPr bwMode="auto">
          <a:xfrm>
            <a:off x="5867400" y="1219200"/>
            <a:ext cx="28194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9638" name="Rectangle 1031">
            <a:extLst>
              <a:ext uri="{FF2B5EF4-FFF2-40B4-BE49-F238E27FC236}">
                <a16:creationId xmlns:a16="http://schemas.microsoft.com/office/drawing/2014/main" id="{A874C105-BA5E-34C0-119A-FC04698F3FF8}"/>
              </a:ext>
            </a:extLst>
          </p:cNvPr>
          <p:cNvSpPr>
            <a:spLocks noChangeArrowheads="1"/>
          </p:cNvSpPr>
          <p:nvPr/>
        </p:nvSpPr>
        <p:spPr bwMode="auto">
          <a:xfrm>
            <a:off x="1905000" y="1219200"/>
            <a:ext cx="2590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9639" name="Rectangle 3">
            <a:extLst>
              <a:ext uri="{FF2B5EF4-FFF2-40B4-BE49-F238E27FC236}">
                <a16:creationId xmlns:a16="http://schemas.microsoft.com/office/drawing/2014/main" id="{A78AD41B-578B-9358-E287-6E7AEBF19ADE}"/>
              </a:ext>
            </a:extLst>
          </p:cNvPr>
          <p:cNvSpPr>
            <a:spLocks noChangeArrowheads="1"/>
          </p:cNvSpPr>
          <p:nvPr/>
        </p:nvSpPr>
        <p:spPr bwMode="auto">
          <a:xfrm>
            <a:off x="457200" y="1371600"/>
            <a:ext cx="4038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Organes techniques : </a:t>
            </a:r>
            <a:endParaRPr lang="fr-FR" altLang="fr-FR" sz="2000" b="1" u="sng">
              <a:solidFill>
                <a:srgbClr val="000000"/>
              </a:solidFill>
              <a:latin typeface="Times New Roman" panose="02020603050405020304" pitchFamily="18" charset="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5">
            <a:extLst>
              <a:ext uri="{FF2B5EF4-FFF2-40B4-BE49-F238E27FC236}">
                <a16:creationId xmlns:a16="http://schemas.microsoft.com/office/drawing/2014/main" id="{63A027F1-91A6-BFD5-FD07-980FCE70CA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B09F721-F14F-4E5C-8A82-6AC2A15D5299}" type="slidenum">
              <a:rPr lang="fr-FR" altLang="fr-FR" sz="1200" smtClean="0">
                <a:solidFill>
                  <a:srgbClr val="898989"/>
                </a:solidFill>
              </a:rPr>
              <a:pPr>
                <a:spcBef>
                  <a:spcPct val="0"/>
                </a:spcBef>
                <a:buFontTx/>
                <a:buNone/>
              </a:pPr>
              <a:t>46</a:t>
            </a:fld>
            <a:endParaRPr lang="fr-FR" altLang="fr-FR" sz="1200">
              <a:solidFill>
                <a:srgbClr val="898989"/>
              </a:solidFill>
            </a:endParaRPr>
          </a:p>
        </p:txBody>
      </p:sp>
      <p:sp>
        <p:nvSpPr>
          <p:cNvPr id="70659" name="Titre 8">
            <a:extLst>
              <a:ext uri="{FF2B5EF4-FFF2-40B4-BE49-F238E27FC236}">
                <a16:creationId xmlns:a16="http://schemas.microsoft.com/office/drawing/2014/main" id="{38CB9EDD-ABC1-DE8F-FC98-F653924F2B4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Installations photovoltaïque  </a:t>
            </a:r>
          </a:p>
        </p:txBody>
      </p:sp>
      <p:sp>
        <p:nvSpPr>
          <p:cNvPr id="70660" name="Rectangle 3">
            <a:extLst>
              <a:ext uri="{FF2B5EF4-FFF2-40B4-BE49-F238E27FC236}">
                <a16:creationId xmlns:a16="http://schemas.microsoft.com/office/drawing/2014/main" id="{720C188F-090E-7450-E17F-1317AF57CFB4}"/>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Signalétique : </a:t>
            </a:r>
            <a:endParaRPr lang="fr-FR" altLang="fr-FR" sz="2000" b="1" u="sng">
              <a:solidFill>
                <a:srgbClr val="000000"/>
              </a:solidFill>
              <a:latin typeface="Times New Roman" panose="02020603050405020304" pitchFamily="18" charset="0"/>
            </a:endParaRPr>
          </a:p>
        </p:txBody>
      </p:sp>
      <p:pic>
        <p:nvPicPr>
          <p:cNvPr id="70661" name="Picture 1028" descr="DOD - Réseaux - Energie - Electricité_Page_57.2">
            <a:extLst>
              <a:ext uri="{FF2B5EF4-FFF2-40B4-BE49-F238E27FC236}">
                <a16:creationId xmlns:a16="http://schemas.microsoft.com/office/drawing/2014/main" id="{2C5B07A3-5853-C978-A3D3-BF0191E33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13" t="9035" r="14594" b="32271"/>
          <a:stretch>
            <a:fillRect/>
          </a:stretch>
        </p:blipFill>
        <p:spPr bwMode="auto">
          <a:xfrm>
            <a:off x="533400" y="1828800"/>
            <a:ext cx="81534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5">
            <a:extLst>
              <a:ext uri="{FF2B5EF4-FFF2-40B4-BE49-F238E27FC236}">
                <a16:creationId xmlns:a16="http://schemas.microsoft.com/office/drawing/2014/main" id="{8C08B823-F49D-9219-8DFE-62B8800302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F658B48-7EB1-4FE4-9977-E7E3AB21A58C}" type="slidenum">
              <a:rPr lang="fr-FR" altLang="fr-FR" sz="1200" smtClean="0">
                <a:solidFill>
                  <a:srgbClr val="898989"/>
                </a:solidFill>
              </a:rPr>
              <a:pPr>
                <a:spcBef>
                  <a:spcPct val="0"/>
                </a:spcBef>
                <a:buFontTx/>
                <a:buNone/>
              </a:pPr>
              <a:t>47</a:t>
            </a:fld>
            <a:endParaRPr lang="fr-FR" altLang="fr-FR" sz="1200">
              <a:solidFill>
                <a:srgbClr val="898989"/>
              </a:solidFill>
            </a:endParaRPr>
          </a:p>
        </p:txBody>
      </p:sp>
      <p:sp>
        <p:nvSpPr>
          <p:cNvPr id="71683" name="Titre 8">
            <a:extLst>
              <a:ext uri="{FF2B5EF4-FFF2-40B4-BE49-F238E27FC236}">
                <a16:creationId xmlns:a16="http://schemas.microsoft.com/office/drawing/2014/main" id="{B5C323EB-3E14-16A5-2EF6-B360311639D6}"/>
              </a:ext>
            </a:extLst>
          </p:cNvPr>
          <p:cNvSpPr>
            <a:spLocks/>
          </p:cNvSpPr>
          <p:nvPr/>
        </p:nvSpPr>
        <p:spPr bwMode="auto">
          <a:xfrm>
            <a:off x="539750" y="1268413"/>
            <a:ext cx="33242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pic>
        <p:nvPicPr>
          <p:cNvPr id="71684" name="Image 2">
            <a:extLst>
              <a:ext uri="{FF2B5EF4-FFF2-40B4-BE49-F238E27FC236}">
                <a16:creationId xmlns:a16="http://schemas.microsoft.com/office/drawing/2014/main" id="{EB7F38C2-8033-B419-EC4F-49BE2DF25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484313"/>
            <a:ext cx="36830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Image 5">
            <a:extLst>
              <a:ext uri="{FF2B5EF4-FFF2-40B4-BE49-F238E27FC236}">
                <a16:creationId xmlns:a16="http://schemas.microsoft.com/office/drawing/2014/main" id="{67DA8699-D2AC-5E69-CCEF-DCC8373E0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3414713"/>
            <a:ext cx="4275138"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5">
            <a:extLst>
              <a:ext uri="{FF2B5EF4-FFF2-40B4-BE49-F238E27FC236}">
                <a16:creationId xmlns:a16="http://schemas.microsoft.com/office/drawing/2014/main" id="{AF0AF37D-50CF-1186-FE1B-3994F0F17D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BA016D7-3E3A-40D6-ADE0-6C49A345FB0E}" type="slidenum">
              <a:rPr lang="fr-FR" altLang="fr-FR" sz="1200" smtClean="0">
                <a:solidFill>
                  <a:srgbClr val="898989"/>
                </a:solidFill>
              </a:rPr>
              <a:pPr>
                <a:spcBef>
                  <a:spcPct val="0"/>
                </a:spcBef>
                <a:buFontTx/>
                <a:buNone/>
              </a:pPr>
              <a:t>48</a:t>
            </a:fld>
            <a:endParaRPr lang="fr-FR" altLang="fr-FR" sz="1200">
              <a:solidFill>
                <a:srgbClr val="898989"/>
              </a:solidFill>
            </a:endParaRPr>
          </a:p>
        </p:txBody>
      </p:sp>
      <p:sp>
        <p:nvSpPr>
          <p:cNvPr id="72707" name="Titre 8">
            <a:extLst>
              <a:ext uri="{FF2B5EF4-FFF2-40B4-BE49-F238E27FC236}">
                <a16:creationId xmlns:a16="http://schemas.microsoft.com/office/drawing/2014/main" id="{EEDB0225-F906-3324-1937-48585C461C2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sp>
        <p:nvSpPr>
          <p:cNvPr id="71684" name="Rectangle 3">
            <a:extLst>
              <a:ext uri="{FF2B5EF4-FFF2-40B4-BE49-F238E27FC236}">
                <a16:creationId xmlns:a16="http://schemas.microsoft.com/office/drawing/2014/main" id="{B0513116-0403-2B4A-312C-82071D7F31C0}"/>
              </a:ext>
            </a:extLst>
          </p:cNvPr>
          <p:cNvSpPr>
            <a:spLocks noChangeArrowheads="1"/>
          </p:cNvSpPr>
          <p:nvPr/>
        </p:nvSpPr>
        <p:spPr bwMode="auto">
          <a:xfrm>
            <a:off x="323850" y="1341438"/>
            <a:ext cx="8077200" cy="44005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marL="342900" indent="-342900">
              <a:spcBef>
                <a:spcPct val="0"/>
              </a:spcBef>
              <a:buFont typeface="Wingdings" panose="05000000000000000000" pitchFamily="2" charset="2"/>
              <a:buChar char="è"/>
              <a:defRPr/>
            </a:pPr>
            <a:r>
              <a:rPr lang="fr-FR" altLang="fr-FR"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a:t>
            </a:r>
            <a:r>
              <a:rPr lang="fr-FR" altLang="fr-FR" sz="2000" dirty="0">
                <a:solidFill>
                  <a:srgbClr val="000000"/>
                </a:solidFill>
                <a:latin typeface="Times New Roman" panose="02020603050405020304" pitchFamily="18" charset="0"/>
                <a:cs typeface="Times New Roman" panose="02020603050405020304" pitchFamily="18" charset="0"/>
              </a:rPr>
              <a:t>û aux cumulonimbus (nuages à développement vertical), de + de 8 000 m de H, dont la base se situe autour des 2 000 m. </a:t>
            </a:r>
          </a:p>
          <a:p>
            <a:pPr>
              <a:spcBef>
                <a:spcPct val="0"/>
              </a:spcBef>
              <a:buFont typeface="Arial" panose="020B0604020202020204" pitchFamily="34" charset="0"/>
              <a:buNone/>
              <a:defRPr/>
            </a:pPr>
            <a:r>
              <a:rPr lang="fr-FR" altLang="fr-FR" sz="2000" dirty="0">
                <a:solidFill>
                  <a:srgbClr val="000000"/>
                </a:solidFill>
                <a:latin typeface="Times New Roman" panose="02020603050405020304" pitchFamily="18" charset="0"/>
                <a:cs typeface="Times New Roman" panose="02020603050405020304" pitchFamily="18" charset="0"/>
              </a:rPr>
              <a:t>Bas du nuage est chargé positivement et le haut négativement. </a:t>
            </a:r>
          </a:p>
          <a:p>
            <a:pPr>
              <a:spcBef>
                <a:spcPct val="0"/>
              </a:spcBef>
              <a:buFontTx/>
              <a:buNone/>
              <a:defRPr/>
            </a:pPr>
            <a:endParaRPr lang="fr-FR" altLang="fr-FR" sz="20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rPr>
              <a:t>Champ électrostatique énorme se crée à la</a:t>
            </a: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rPr>
              <a:t>longue dans le nuage. Il arrive que des arcs </a:t>
            </a: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rPr>
              <a:t>électriques se créent entre le haut et le bas </a:t>
            </a: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rPr>
              <a:t>du nuage.</a:t>
            </a:r>
          </a:p>
          <a:p>
            <a:pPr>
              <a:spcBef>
                <a:spcPct val="0"/>
              </a:spcBef>
              <a:buFontTx/>
              <a:buNone/>
              <a:defRPr/>
            </a:pPr>
            <a:endParaRPr lang="fr-FR" altLang="fr-FR" sz="20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endParaRPr lang="fr-FR" altLang="fr-FR" sz="20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r>
              <a:rPr lang="fr-FR" altLang="fr-FR" sz="2000" dirty="0">
                <a:solidFill>
                  <a:srgbClr val="000000"/>
                </a:solidFill>
                <a:latin typeface="Times New Roman" panose="02020603050405020304" pitchFamily="18" charset="0"/>
                <a:cs typeface="Calibri" panose="020F0502020204030204" pitchFamily="34" charset="0"/>
              </a:rPr>
              <a:t>La foudre est un phénomène naturel </a:t>
            </a:r>
          </a:p>
          <a:p>
            <a:pPr>
              <a:spcBef>
                <a:spcPct val="0"/>
              </a:spcBef>
              <a:buFontTx/>
              <a:buNone/>
              <a:defRPr/>
            </a:pPr>
            <a:r>
              <a:rPr lang="fr-FR" altLang="fr-FR" sz="2000" dirty="0">
                <a:solidFill>
                  <a:srgbClr val="000000"/>
                </a:solidFill>
                <a:latin typeface="Times New Roman" panose="02020603050405020304" pitchFamily="18" charset="0"/>
                <a:cs typeface="Calibri" panose="020F0502020204030204" pitchFamily="34" charset="0"/>
              </a:rPr>
              <a:t>correspondant à une brusque et puissante </a:t>
            </a:r>
          </a:p>
          <a:p>
            <a:pPr>
              <a:spcBef>
                <a:spcPct val="0"/>
              </a:spcBef>
              <a:buFontTx/>
              <a:buNone/>
              <a:defRPr/>
            </a:pPr>
            <a:r>
              <a:rPr lang="fr-FR" altLang="fr-FR" sz="2000" dirty="0">
                <a:solidFill>
                  <a:srgbClr val="000000"/>
                </a:solidFill>
                <a:latin typeface="Times New Roman" panose="02020603050405020304" pitchFamily="18" charset="0"/>
                <a:cs typeface="Calibri" panose="020F0502020204030204" pitchFamily="34" charset="0"/>
              </a:rPr>
              <a:t>décharge électrostatique qui se produit lors </a:t>
            </a:r>
          </a:p>
          <a:p>
            <a:pPr>
              <a:spcBef>
                <a:spcPct val="0"/>
              </a:spcBef>
              <a:buFontTx/>
              <a:buNone/>
              <a:defRPr/>
            </a:pPr>
            <a:r>
              <a:rPr lang="fr-FR" altLang="fr-FR" sz="2000" dirty="0">
                <a:solidFill>
                  <a:srgbClr val="000000"/>
                </a:solidFill>
                <a:latin typeface="Times New Roman" panose="02020603050405020304" pitchFamily="18" charset="0"/>
                <a:cs typeface="Calibri" panose="020F0502020204030204" pitchFamily="34" charset="0"/>
              </a:rPr>
              <a:t>d'un orage.</a:t>
            </a:r>
            <a:r>
              <a:rPr lang="fr-FR" altLang="fr-FR" sz="2000" dirty="0">
                <a:solidFill>
                  <a:srgbClr val="000000"/>
                </a:solidFill>
                <a:latin typeface="Times New Roman" panose="02020603050405020304" pitchFamily="18" charset="0"/>
                <a:cs typeface="Times New Roman" panose="02020603050405020304" pitchFamily="18" charset="0"/>
              </a:rPr>
              <a:t> </a:t>
            </a:r>
          </a:p>
        </p:txBody>
      </p:sp>
      <p:pic>
        <p:nvPicPr>
          <p:cNvPr id="72709" name="Picture 5" descr="http://www.cap-recifal.com/ccs_files/articles/electricite1_jpn/21.png">
            <a:extLst>
              <a:ext uri="{FF2B5EF4-FFF2-40B4-BE49-F238E27FC236}">
                <a16:creationId xmlns:a16="http://schemas.microsoft.com/office/drawing/2014/main" id="{6051ACF7-C347-3B54-C828-F2FC3D1EBE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75263" y="2492375"/>
            <a:ext cx="3541712"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5">
            <a:extLst>
              <a:ext uri="{FF2B5EF4-FFF2-40B4-BE49-F238E27FC236}">
                <a16:creationId xmlns:a16="http://schemas.microsoft.com/office/drawing/2014/main" id="{3F807D4E-7964-A60F-FCAD-2AAF06B158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81AFA28-F6EE-4EB7-9422-CC2BAB413D7C}" type="slidenum">
              <a:rPr lang="fr-FR" altLang="fr-FR" sz="1200" smtClean="0">
                <a:solidFill>
                  <a:srgbClr val="898989"/>
                </a:solidFill>
              </a:rPr>
              <a:pPr>
                <a:spcBef>
                  <a:spcPct val="0"/>
                </a:spcBef>
                <a:buFontTx/>
                <a:buNone/>
              </a:pPr>
              <a:t>49</a:t>
            </a:fld>
            <a:endParaRPr lang="fr-FR" altLang="fr-FR" sz="1200">
              <a:solidFill>
                <a:srgbClr val="898989"/>
              </a:solidFill>
            </a:endParaRPr>
          </a:p>
        </p:txBody>
      </p:sp>
      <p:sp>
        <p:nvSpPr>
          <p:cNvPr id="73731" name="Titre 8">
            <a:extLst>
              <a:ext uri="{FF2B5EF4-FFF2-40B4-BE49-F238E27FC236}">
                <a16:creationId xmlns:a16="http://schemas.microsoft.com/office/drawing/2014/main" id="{D0C56CB3-E89E-465D-DBE7-DA07D0B2D4F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sp>
        <p:nvSpPr>
          <p:cNvPr id="73732" name="Rectangle 3">
            <a:extLst>
              <a:ext uri="{FF2B5EF4-FFF2-40B4-BE49-F238E27FC236}">
                <a16:creationId xmlns:a16="http://schemas.microsoft.com/office/drawing/2014/main" id="{7D006168-FE40-FCDE-9476-9C5CB567C700}"/>
              </a:ext>
            </a:extLst>
          </p:cNvPr>
          <p:cNvSpPr>
            <a:spLocks noChangeArrowheads="1"/>
          </p:cNvSpPr>
          <p:nvPr/>
        </p:nvSpPr>
        <p:spPr bwMode="auto">
          <a:xfrm>
            <a:off x="457200" y="1371600"/>
            <a:ext cx="80772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Q</a:t>
            </a:r>
            <a:r>
              <a:rPr lang="fr-FR" altLang="fr-FR" sz="2000">
                <a:solidFill>
                  <a:srgbClr val="000000"/>
                </a:solidFill>
                <a:latin typeface="Times New Roman" panose="02020603050405020304" pitchFamily="18" charset="0"/>
                <a:cs typeface="Times New Roman" panose="02020603050405020304" pitchFamily="18" charset="0"/>
              </a:rPr>
              <a:t>uand de l'électricité s'accumule entre des nuages ou entre un nuage et la terre, créant une différence de potentiel entre 2 points.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Visuellement, le phénomène va se traduire par l'apparition d'éclairs et le retentissement du tonnerre.  </a:t>
            </a:r>
          </a:p>
        </p:txBody>
      </p:sp>
      <p:pic>
        <p:nvPicPr>
          <p:cNvPr id="73733" name="Picture 6" descr="I:\Images\Photos\Vues diverses\lyon eclair3.jpeg">
            <a:extLst>
              <a:ext uri="{FF2B5EF4-FFF2-40B4-BE49-F238E27FC236}">
                <a16:creationId xmlns:a16="http://schemas.microsoft.com/office/drawing/2014/main" id="{3E2E4609-513B-5CA4-F928-45B310D9C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97200"/>
            <a:ext cx="4252913"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5">
            <a:extLst>
              <a:ext uri="{FF2B5EF4-FFF2-40B4-BE49-F238E27FC236}">
                <a16:creationId xmlns:a16="http://schemas.microsoft.com/office/drawing/2014/main" id="{3203700A-1D7A-38EA-7765-5A859A957C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1FF46A8-8F95-4C0F-B15F-96E399FB7128}" type="slidenum">
              <a:rPr lang="fr-FR" altLang="fr-FR" sz="1200" smtClean="0">
                <a:solidFill>
                  <a:srgbClr val="898989"/>
                </a:solidFill>
              </a:rPr>
              <a:pPr>
                <a:spcBef>
                  <a:spcPct val="0"/>
                </a:spcBef>
                <a:buFontTx/>
                <a:buNone/>
              </a:pPr>
              <a:t>5</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E04543E7-5D46-AC34-C76E-2F46271C1662}"/>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220" name="Titre 8">
            <a:extLst>
              <a:ext uri="{FF2B5EF4-FFF2-40B4-BE49-F238E27FC236}">
                <a16:creationId xmlns:a16="http://schemas.microsoft.com/office/drawing/2014/main" id="{47E4A8A2-7CEB-6778-2073-32FE2508DB7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9221" name="Text Box 12">
            <a:extLst>
              <a:ext uri="{FF2B5EF4-FFF2-40B4-BE49-F238E27FC236}">
                <a16:creationId xmlns:a16="http://schemas.microsoft.com/office/drawing/2014/main" id="{227846FF-EE11-545A-4672-5A1484E511C2}"/>
              </a:ext>
            </a:extLst>
          </p:cNvPr>
          <p:cNvSpPr txBox="1">
            <a:spLocks noChangeArrowheads="1"/>
          </p:cNvSpPr>
          <p:nvPr/>
        </p:nvSpPr>
        <p:spPr bwMode="auto">
          <a:xfrm>
            <a:off x="457200" y="1295400"/>
            <a:ext cx="8001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Courant alternatif  :</a:t>
            </a: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Calibri Light" panose="020F0302020204030204" pitchFamily="34" charset="0"/>
              <a:cs typeface="Times New Roman" panose="02020603050405020304" pitchFamily="18" charset="0"/>
            </a:endParaRPr>
          </a:p>
          <a:p>
            <a:pPr algn="just">
              <a:spcBef>
                <a:spcPct val="50000"/>
              </a:spcBef>
              <a:buFontTx/>
              <a:buNone/>
            </a:pPr>
            <a:r>
              <a:rPr lang="fr-FR" altLang="fr-FR" sz="2000">
                <a:solidFill>
                  <a:srgbClr val="000000"/>
                </a:solidFill>
                <a:latin typeface="Times New Roman" panose="02020603050405020304" pitchFamily="18" charset="0"/>
                <a:cs typeface="Calibri" panose="020F0502020204030204" pitchFamily="34" charset="0"/>
              </a:rPr>
              <a:t>Le sens et l'intensité varient suivant une périodicité fixe. Partant de zéro l'intensité croît, passe par un maximum, décroît, s'annule et change de sens. Un aller et retour est une période. Le nombre de périodes par seconde est la fréquence (T). </a:t>
            </a:r>
          </a:p>
        </p:txBody>
      </p:sp>
      <p:pic>
        <p:nvPicPr>
          <p:cNvPr id="9222" name="Picture 10">
            <a:extLst>
              <a:ext uri="{FF2B5EF4-FFF2-40B4-BE49-F238E27FC236}">
                <a16:creationId xmlns:a16="http://schemas.microsoft.com/office/drawing/2014/main" id="{69A07192-0E48-8B29-E5AD-5AD07C57E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0"/>
            <a:ext cx="62484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14">
            <a:extLst>
              <a:ext uri="{FF2B5EF4-FFF2-40B4-BE49-F238E27FC236}">
                <a16:creationId xmlns:a16="http://schemas.microsoft.com/office/drawing/2014/main" id="{B343A775-199B-0AAE-0DE1-B3CA415FFA95}"/>
              </a:ext>
            </a:extLst>
          </p:cNvPr>
          <p:cNvSpPr>
            <a:spLocks noChangeArrowheads="1"/>
          </p:cNvSpPr>
          <p:nvPr/>
        </p:nvSpPr>
        <p:spPr bwMode="auto">
          <a:xfrm>
            <a:off x="450850" y="5575300"/>
            <a:ext cx="8153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Courant habituellement utilisé en Europe a une fréquence de 50 Hz (hertz).</a:t>
            </a:r>
            <a:r>
              <a:rPr lang="fr-FR" altLang="fr-FR" sz="2000">
                <a:latin typeface="Times New Roman" panose="02020603050405020304" pitchFamily="18" charset="0"/>
              </a:rPr>
              <a:t> </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5">
            <a:extLst>
              <a:ext uri="{FF2B5EF4-FFF2-40B4-BE49-F238E27FC236}">
                <a16:creationId xmlns:a16="http://schemas.microsoft.com/office/drawing/2014/main" id="{192745B2-64E8-A856-F701-83AD6E1D65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EF35ED4-0D89-42AF-877D-3EEB37A06977}" type="slidenum">
              <a:rPr lang="fr-FR" altLang="fr-FR" sz="1200" smtClean="0">
                <a:solidFill>
                  <a:srgbClr val="898989"/>
                </a:solidFill>
              </a:rPr>
              <a:pPr>
                <a:spcBef>
                  <a:spcPct val="0"/>
                </a:spcBef>
                <a:buFontTx/>
                <a:buNone/>
              </a:pPr>
              <a:t>50</a:t>
            </a:fld>
            <a:endParaRPr lang="fr-FR" altLang="fr-FR" sz="1200">
              <a:solidFill>
                <a:srgbClr val="898989"/>
              </a:solidFill>
            </a:endParaRPr>
          </a:p>
        </p:txBody>
      </p:sp>
      <p:sp>
        <p:nvSpPr>
          <p:cNvPr id="74755" name="Titre 8">
            <a:extLst>
              <a:ext uri="{FF2B5EF4-FFF2-40B4-BE49-F238E27FC236}">
                <a16:creationId xmlns:a16="http://schemas.microsoft.com/office/drawing/2014/main" id="{9921A972-842A-45B3-4D17-67DC08B21C9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sp>
        <p:nvSpPr>
          <p:cNvPr id="74756" name="Rectangle 3">
            <a:extLst>
              <a:ext uri="{FF2B5EF4-FFF2-40B4-BE49-F238E27FC236}">
                <a16:creationId xmlns:a16="http://schemas.microsoft.com/office/drawing/2014/main" id="{FAE5002A-67AF-9F9B-C76B-1FA9F44B012A}"/>
              </a:ext>
            </a:extLst>
          </p:cNvPr>
          <p:cNvSpPr>
            <a:spLocks noChangeArrowheads="1"/>
          </p:cNvSpPr>
          <p:nvPr/>
        </p:nvSpPr>
        <p:spPr bwMode="auto">
          <a:xfrm>
            <a:off x="457200" y="1371600"/>
            <a:ext cx="8291513" cy="286226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342900" indent="-342900">
              <a:spcBef>
                <a:spcPct val="0"/>
              </a:spcBef>
              <a:buFont typeface="Wingdings" panose="05000000000000000000" pitchFamily="2" charset="2"/>
              <a:buChar char="è"/>
              <a:defRPr/>
            </a:pPr>
            <a:r>
              <a:rPr lang="fr-FR" altLang="fr-FR"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a:t>
            </a:r>
            <a:r>
              <a:rPr lang="fr-FR" altLang="fr-FR" sz="2000" dirty="0">
                <a:solidFill>
                  <a:srgbClr val="000000"/>
                </a:solidFill>
                <a:latin typeface="Times New Roman" panose="02020603050405020304" pitchFamily="18" charset="0"/>
                <a:cs typeface="Calibri" panose="020F0502020204030204" pitchFamily="34" charset="0"/>
              </a:rPr>
              <a:t>'en méfier car la foudre est un phénomène redoutable qui peut causer des dégâts importants matériels comme humains. </a:t>
            </a:r>
          </a:p>
          <a:p>
            <a:pPr>
              <a:spcBef>
                <a:spcPct val="0"/>
              </a:spcBef>
              <a:buFont typeface="Arial" panose="020B0604020202020204" pitchFamily="34" charset="0"/>
              <a:buNone/>
              <a:defRPr/>
            </a:pPr>
            <a:r>
              <a:rPr lang="fr-FR" altLang="fr-FR" sz="2000" dirty="0">
                <a:solidFill>
                  <a:srgbClr val="000000"/>
                </a:solidFill>
                <a:latin typeface="Times New Roman" panose="02020603050405020304" pitchFamily="18" charset="0"/>
                <a:cs typeface="Calibri" panose="020F0502020204030204" pitchFamily="34" charset="0"/>
              </a:rPr>
              <a:t>Association Protection Foudre : 100 à 200 personnes sont frappées par la foudre chaque année en France. </a:t>
            </a:r>
          </a:p>
          <a:p>
            <a:pPr>
              <a:spcBef>
                <a:spcPct val="0"/>
              </a:spcBef>
              <a:buFontTx/>
              <a:buNone/>
              <a:defRPr/>
            </a:pPr>
            <a:endParaRPr lang="fr-FR" altLang="fr-FR" sz="2000" dirty="0">
              <a:solidFill>
                <a:srgbClr val="000000"/>
              </a:solidFill>
              <a:latin typeface="Times New Roman" panose="02020603050405020304" pitchFamily="18" charset="0"/>
              <a:cs typeface="Calibri" panose="020F0502020204030204" pitchFamily="34" charset="0"/>
            </a:endParaRPr>
          </a:p>
          <a:p>
            <a:pPr>
              <a:spcBef>
                <a:spcPct val="0"/>
              </a:spcBef>
              <a:buFontTx/>
              <a:buNone/>
              <a:defRPr/>
            </a:pPr>
            <a:r>
              <a:rPr lang="fr-FR" altLang="fr-FR" sz="2000" dirty="0">
                <a:solidFill>
                  <a:srgbClr val="000000"/>
                </a:solidFill>
                <a:latin typeface="Times New Roman" panose="02020603050405020304" pitchFamily="18" charset="0"/>
                <a:cs typeface="Calibri" panose="020F0502020204030204" pitchFamily="34" charset="0"/>
              </a:rPr>
              <a:t>Parmi elles, environ 10 à 20 perdent la vie suite à l'accident. </a:t>
            </a: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fr-FR" altLang="fr-FR" sz="2000" dirty="0">
                <a:solidFill>
                  <a:srgbClr val="000000"/>
                </a:solidFill>
                <a:latin typeface="Times New Roman" panose="02020603050405020304" pitchFamily="18" charset="0"/>
                <a:cs typeface="Calibri" panose="020F0502020204030204" pitchFamily="34" charset="0"/>
              </a:rPr>
              <a:t>imple décharge peut contenir jusqu'à 100 millions de volts. </a:t>
            </a:r>
          </a:p>
          <a:p>
            <a:pPr>
              <a:spcBef>
                <a:spcPct val="0"/>
              </a:spcBef>
              <a:buFontTx/>
              <a:buNone/>
              <a:defRPr/>
            </a:pPr>
            <a:endParaRPr lang="fr-FR" altLang="fr-FR" sz="2000" dirty="0">
              <a:solidFill>
                <a:srgbClr val="000000"/>
              </a:solidFill>
              <a:latin typeface="Times New Roman" panose="02020603050405020304" pitchFamily="18" charset="0"/>
              <a:cs typeface="Calibri" panose="020F0502020204030204" pitchFamily="34" charset="0"/>
            </a:endParaRPr>
          </a:p>
          <a:p>
            <a:pPr>
              <a:spcBef>
                <a:spcPct val="0"/>
              </a:spcBef>
              <a:buFontTx/>
              <a:buNone/>
              <a:defRPr/>
            </a:pPr>
            <a:r>
              <a:rPr lang="fr-FR" altLang="fr-FR"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E</a:t>
            </a:r>
            <a:r>
              <a:rPr lang="fr-FR" altLang="fr-FR" sz="2000" dirty="0">
                <a:solidFill>
                  <a:srgbClr val="000000"/>
                </a:solidFill>
                <a:latin typeface="Times New Roman" panose="02020603050405020304" pitchFamily="18" charset="0"/>
                <a:cs typeface="Calibri" panose="020F0502020204030204" pitchFamily="34" charset="0"/>
              </a:rPr>
              <a:t>ffets d'un foudroiement varient grandement en fonction des circonstances.</a:t>
            </a:r>
            <a:endParaRPr lang="fr-FR" altLang="fr-FR" sz="2000" dirty="0">
              <a:solidFill>
                <a:srgbClr val="000000"/>
              </a:solidFill>
              <a:latin typeface="Times New Roman" panose="02020603050405020304" pitchFamily="18" charset="0"/>
              <a:cs typeface="Times New Roman" panose="02020603050405020304" pitchFamily="18" charset="0"/>
            </a:endParaRPr>
          </a:p>
        </p:txBody>
      </p:sp>
      <p:pic>
        <p:nvPicPr>
          <p:cNvPr id="74757" name="Image 1">
            <a:extLst>
              <a:ext uri="{FF2B5EF4-FFF2-40B4-BE49-F238E27FC236}">
                <a16:creationId xmlns:a16="http://schemas.microsoft.com/office/drawing/2014/main" id="{72D7DB09-3A3D-D5CB-38A1-B7183EEDEA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292600"/>
            <a:ext cx="2881312"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5">
            <a:extLst>
              <a:ext uri="{FF2B5EF4-FFF2-40B4-BE49-F238E27FC236}">
                <a16:creationId xmlns:a16="http://schemas.microsoft.com/office/drawing/2014/main" id="{5C095FEF-460F-532D-7191-1F6CF5BFB06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B6F88A1-C279-47D5-B94F-35511FA7BE2F}" type="slidenum">
              <a:rPr lang="fr-FR" altLang="fr-FR" sz="1200" smtClean="0">
                <a:solidFill>
                  <a:srgbClr val="898989"/>
                </a:solidFill>
              </a:rPr>
              <a:pPr>
                <a:spcBef>
                  <a:spcPct val="0"/>
                </a:spcBef>
                <a:buFontTx/>
                <a:buNone/>
              </a:pPr>
              <a:t>51</a:t>
            </a:fld>
            <a:endParaRPr lang="fr-FR" altLang="fr-FR" sz="1200">
              <a:solidFill>
                <a:srgbClr val="898989"/>
              </a:solidFill>
            </a:endParaRPr>
          </a:p>
        </p:txBody>
      </p:sp>
      <p:sp>
        <p:nvSpPr>
          <p:cNvPr id="75779" name="Titre 8">
            <a:extLst>
              <a:ext uri="{FF2B5EF4-FFF2-40B4-BE49-F238E27FC236}">
                <a16:creationId xmlns:a16="http://schemas.microsoft.com/office/drawing/2014/main" id="{33903C96-7049-96AB-D422-343EA665900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sp>
        <p:nvSpPr>
          <p:cNvPr id="75780" name="Rectangle 3">
            <a:extLst>
              <a:ext uri="{FF2B5EF4-FFF2-40B4-BE49-F238E27FC236}">
                <a16:creationId xmlns:a16="http://schemas.microsoft.com/office/drawing/2014/main" id="{6A1A9C93-87E3-E389-9265-792BCB1E0825}"/>
              </a:ext>
            </a:extLst>
          </p:cNvPr>
          <p:cNvSpPr>
            <a:spLocks noChangeArrowheads="1"/>
          </p:cNvSpPr>
          <p:nvPr/>
        </p:nvSpPr>
        <p:spPr bwMode="auto">
          <a:xfrm>
            <a:off x="457200" y="1371600"/>
            <a:ext cx="8229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Foudroiement est extrêmement rapide et se traduit par le passage d'un courant électrique à travers le corps d'un point d'entrée vers un point de sortie. </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Toutefois, la foudre peut atteindre l'homme directement ou indirectement. </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L'atteinte directe survient lorsque le corps se trouve sur le trajet de la foudre. </a:t>
            </a: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endParaRPr lang="fr-FR" altLang="fr-FR" sz="20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L'individu touché est alors traversé du point le plus haut (la tête ou un objet conducteur situé au-dessus) jusqu'aux pieds. </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5">
            <a:extLst>
              <a:ext uri="{FF2B5EF4-FFF2-40B4-BE49-F238E27FC236}">
                <a16:creationId xmlns:a16="http://schemas.microsoft.com/office/drawing/2014/main" id="{39995380-FB5E-4102-4E05-6BFE486285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97D60F7-25D7-47D1-934C-8C65DF60FF5C}" type="slidenum">
              <a:rPr lang="fr-FR" altLang="fr-FR" sz="1200" smtClean="0">
                <a:solidFill>
                  <a:srgbClr val="898989"/>
                </a:solidFill>
              </a:rPr>
              <a:pPr>
                <a:spcBef>
                  <a:spcPct val="0"/>
                </a:spcBef>
                <a:buFontTx/>
                <a:buNone/>
              </a:pPr>
              <a:t>52</a:t>
            </a:fld>
            <a:endParaRPr lang="fr-FR" altLang="fr-FR" sz="1200">
              <a:solidFill>
                <a:srgbClr val="898989"/>
              </a:solidFill>
            </a:endParaRPr>
          </a:p>
        </p:txBody>
      </p:sp>
      <p:sp>
        <p:nvSpPr>
          <p:cNvPr id="76803" name="Titre 8">
            <a:extLst>
              <a:ext uri="{FF2B5EF4-FFF2-40B4-BE49-F238E27FC236}">
                <a16:creationId xmlns:a16="http://schemas.microsoft.com/office/drawing/2014/main" id="{351B2D57-D2EA-478A-3D37-6BB23E7F41D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Et l'orage ?  </a:t>
            </a:r>
          </a:p>
        </p:txBody>
      </p:sp>
      <p:sp>
        <p:nvSpPr>
          <p:cNvPr id="76804" name="Rectangle 3">
            <a:extLst>
              <a:ext uri="{FF2B5EF4-FFF2-40B4-BE49-F238E27FC236}">
                <a16:creationId xmlns:a16="http://schemas.microsoft.com/office/drawing/2014/main" id="{3412347A-327D-852A-F181-A08F9E72F712}"/>
              </a:ext>
            </a:extLst>
          </p:cNvPr>
          <p:cNvSpPr>
            <a:spLocks noChangeArrowheads="1"/>
          </p:cNvSpPr>
          <p:nvPr/>
        </p:nvSpPr>
        <p:spPr bwMode="auto">
          <a:xfrm>
            <a:off x="395288" y="1363663"/>
            <a:ext cx="85693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fr-FR" altLang="fr-FR" sz="2000">
                <a:solidFill>
                  <a:srgbClr val="000000"/>
                </a:solidFill>
                <a:latin typeface="Times New Roman" panose="02020603050405020304" pitchFamily="18" charset="0"/>
                <a:cs typeface="Times New Roman" panose="02020603050405020304" pitchFamily="18" charset="0"/>
              </a:rPr>
              <a:t>as le + dangereux car le corps est soumis à un puissant courant électrique qui va causer de graves dégâts sur son passage.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Tous les organes peuvent être touchés y compris le cœur et le cerveau.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a:t>
            </a:r>
            <a:r>
              <a:rPr lang="fr-FR" altLang="fr-FR" sz="2000">
                <a:solidFill>
                  <a:srgbClr val="000000"/>
                </a:solidFill>
                <a:latin typeface="Times New Roman" panose="02020603050405020304" pitchFamily="18" charset="0"/>
                <a:cs typeface="Calibri" panose="020F0502020204030204" pitchFamily="34" charset="0"/>
              </a:rPr>
              <a:t>oup de foudre direct peut ainsi provoquer une insuffisance voire un arrêt cardiaque. </a:t>
            </a:r>
          </a:p>
        </p:txBody>
      </p:sp>
      <p:pic>
        <p:nvPicPr>
          <p:cNvPr id="76805" name="Image 1">
            <a:extLst>
              <a:ext uri="{FF2B5EF4-FFF2-40B4-BE49-F238E27FC236}">
                <a16:creationId xmlns:a16="http://schemas.microsoft.com/office/drawing/2014/main" id="{32F590D7-B531-93EE-FA55-1DF391EB80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3556000"/>
            <a:ext cx="50641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5">
            <a:extLst>
              <a:ext uri="{FF2B5EF4-FFF2-40B4-BE49-F238E27FC236}">
                <a16:creationId xmlns:a16="http://schemas.microsoft.com/office/drawing/2014/main" id="{AD1AE87B-A783-8F9E-1AFB-2B738C129C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ACA6D8B-C0DF-4E59-AA0C-65C794140696}" type="slidenum">
              <a:rPr lang="fr-FR" altLang="fr-FR" sz="1200" smtClean="0">
                <a:solidFill>
                  <a:srgbClr val="898989"/>
                </a:solidFill>
              </a:rPr>
              <a:pPr>
                <a:spcBef>
                  <a:spcPct val="0"/>
                </a:spcBef>
                <a:buFontTx/>
                <a:buNone/>
              </a:pPr>
              <a:t>53</a:t>
            </a:fld>
            <a:endParaRPr lang="fr-FR" altLang="fr-FR" sz="1200">
              <a:solidFill>
                <a:srgbClr val="898989"/>
              </a:solidFill>
            </a:endParaRPr>
          </a:p>
        </p:txBody>
      </p:sp>
      <p:cxnSp>
        <p:nvCxnSpPr>
          <p:cNvPr id="157" name="Connecteur droit 156">
            <a:extLst>
              <a:ext uri="{FF2B5EF4-FFF2-40B4-BE49-F238E27FC236}">
                <a16:creationId xmlns:a16="http://schemas.microsoft.com/office/drawing/2014/main" id="{B520208B-8A36-165F-51A1-50BCCFDF6993}"/>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7828" name="Titre 8">
            <a:extLst>
              <a:ext uri="{FF2B5EF4-FFF2-40B4-BE49-F238E27FC236}">
                <a16:creationId xmlns:a16="http://schemas.microsoft.com/office/drawing/2014/main" id="{925D3CB6-063A-8144-2296-D03398B93F22}"/>
              </a:ext>
            </a:extLst>
          </p:cNvPr>
          <p:cNvSpPr>
            <a:spLocks/>
          </p:cNvSpPr>
          <p:nvPr/>
        </p:nvSpPr>
        <p:spPr bwMode="auto">
          <a:xfrm>
            <a:off x="700088" y="28527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5">
            <a:extLst>
              <a:ext uri="{FF2B5EF4-FFF2-40B4-BE49-F238E27FC236}">
                <a16:creationId xmlns:a16="http://schemas.microsoft.com/office/drawing/2014/main" id="{90DC9C28-556C-3006-D7EB-C9AE85064D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FEFF8B5-B2CF-4BC3-A83B-F4C8123644E3}" type="slidenum">
              <a:rPr lang="fr-FR" altLang="fr-FR" sz="1200" smtClean="0">
                <a:solidFill>
                  <a:srgbClr val="898989"/>
                </a:solidFill>
              </a:rPr>
              <a:pPr>
                <a:spcBef>
                  <a:spcPct val="0"/>
                </a:spcBef>
                <a:buFontTx/>
                <a:buNone/>
              </a:pPr>
              <a:t>54</a:t>
            </a:fld>
            <a:endParaRPr lang="fr-FR" altLang="fr-FR" sz="1200">
              <a:solidFill>
                <a:srgbClr val="898989"/>
              </a:solidFill>
            </a:endParaRPr>
          </a:p>
        </p:txBody>
      </p:sp>
      <p:cxnSp>
        <p:nvCxnSpPr>
          <p:cNvPr id="157" name="Connecteur droit 156">
            <a:extLst>
              <a:ext uri="{FF2B5EF4-FFF2-40B4-BE49-F238E27FC236}">
                <a16:creationId xmlns:a16="http://schemas.microsoft.com/office/drawing/2014/main" id="{EB52AAB1-270B-40AC-6A2A-F0084CBFB074}"/>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9876" name="Text Box 173">
            <a:extLst>
              <a:ext uri="{FF2B5EF4-FFF2-40B4-BE49-F238E27FC236}">
                <a16:creationId xmlns:a16="http://schemas.microsoft.com/office/drawing/2014/main" id="{FC373F77-C7BB-DF34-8ADD-485524EEE56A}"/>
              </a:ext>
            </a:extLst>
          </p:cNvPr>
          <p:cNvSpPr txBox="1">
            <a:spLocks noChangeArrowheads="1"/>
          </p:cNvSpPr>
          <p:nvPr/>
        </p:nvSpPr>
        <p:spPr bwMode="auto">
          <a:xfrm>
            <a:off x="323850" y="1466850"/>
            <a:ext cx="823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50000"/>
              </a:spcBef>
              <a:buFontTx/>
              <a:buNone/>
            </a:pPr>
            <a:r>
              <a:rPr lang="fr-FR" altLang="fr-FR" sz="2800">
                <a:solidFill>
                  <a:schemeClr val="accent2"/>
                </a:solidFill>
              </a:rPr>
              <a:t>Quelle est la différence entre ces 2 réseaux ?</a:t>
            </a:r>
          </a:p>
        </p:txBody>
      </p:sp>
      <p:pic>
        <p:nvPicPr>
          <p:cNvPr id="79877" name="Picture 2">
            <a:extLst>
              <a:ext uri="{FF2B5EF4-FFF2-40B4-BE49-F238E27FC236}">
                <a16:creationId xmlns:a16="http://schemas.microsoft.com/office/drawing/2014/main" id="{7B2123D2-86E9-5371-C985-A2B815588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284413"/>
            <a:ext cx="40687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2">
            <a:extLst>
              <a:ext uri="{FF2B5EF4-FFF2-40B4-BE49-F238E27FC236}">
                <a16:creationId xmlns:a16="http://schemas.microsoft.com/office/drawing/2014/main" id="{0FE6C539-2ECB-F1A7-31F3-FF6914EA8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2254250"/>
            <a:ext cx="4068762"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itre 8">
            <a:extLst>
              <a:ext uri="{FF2B5EF4-FFF2-40B4-BE49-F238E27FC236}">
                <a16:creationId xmlns:a16="http://schemas.microsoft.com/office/drawing/2014/main" id="{66C164FC-389A-7FF0-76D0-CD08A06C257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5">
            <a:extLst>
              <a:ext uri="{FF2B5EF4-FFF2-40B4-BE49-F238E27FC236}">
                <a16:creationId xmlns:a16="http://schemas.microsoft.com/office/drawing/2014/main" id="{7F752AF4-66AE-55EE-EFCA-705C5B195E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A305BF2-27D4-4EB9-B8CD-19FC34B024F1}" type="slidenum">
              <a:rPr lang="fr-FR" altLang="fr-FR" sz="1200" smtClean="0">
                <a:solidFill>
                  <a:srgbClr val="898989"/>
                </a:solidFill>
              </a:rPr>
              <a:pPr>
                <a:spcBef>
                  <a:spcPct val="0"/>
                </a:spcBef>
                <a:buFontTx/>
                <a:buNone/>
              </a:pPr>
              <a:t>55</a:t>
            </a:fld>
            <a:endParaRPr lang="fr-FR" altLang="fr-FR" sz="1200">
              <a:solidFill>
                <a:srgbClr val="898989"/>
              </a:solidFill>
            </a:endParaRPr>
          </a:p>
        </p:txBody>
      </p:sp>
      <p:cxnSp>
        <p:nvCxnSpPr>
          <p:cNvPr id="157" name="Connecteur droit 156">
            <a:extLst>
              <a:ext uri="{FF2B5EF4-FFF2-40B4-BE49-F238E27FC236}">
                <a16:creationId xmlns:a16="http://schemas.microsoft.com/office/drawing/2014/main" id="{A161D896-56E6-4531-1D8A-16E1FF5BC76E}"/>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174DFAEF-0C6D-1114-DC4B-D2B3F9A79234}"/>
              </a:ext>
            </a:extLst>
          </p:cNvPr>
          <p:cNvSpPr/>
          <p:nvPr/>
        </p:nvSpPr>
        <p:spPr>
          <a:xfrm>
            <a:off x="422403" y="4846405"/>
            <a:ext cx="8234364" cy="1077218"/>
          </a:xfrm>
          <a:prstGeom prst="rect">
            <a:avLst/>
          </a:prstGeom>
        </p:spPr>
        <p:txBody>
          <a:bodyPr>
            <a:spAutoFit/>
          </a:bodyPr>
          <a:lstStyle/>
          <a:p>
            <a:pPr eaLnBrk="1" fontAlgn="auto" hangingPunct="1">
              <a:spcBef>
                <a:spcPts val="0"/>
              </a:spcBef>
              <a:spcAft>
                <a:spcPts val="0"/>
              </a:spcAft>
              <a:defRPr/>
            </a:pPr>
            <a:r>
              <a:rPr lang="fr-FR" altLang="fr-FR" sz="20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fr-FR" sz="2000" u="sng" dirty="0">
                <a:latin typeface="Times New Roman" panose="02020603050405020304" pitchFamily="18" charset="0"/>
                <a:cs typeface="Times New Roman" panose="02020603050405020304" pitchFamily="18" charset="0"/>
              </a:rPr>
              <a:t>ous n’avez pas </a:t>
            </a:r>
            <a:r>
              <a:rPr lang="fr-FR" sz="2000" b="1" u="sng" dirty="0">
                <a:latin typeface="Times New Roman" panose="02020603050405020304" pitchFamily="18" charset="0"/>
                <a:cs typeface="Times New Roman" panose="02020603050405020304" pitchFamily="18" charset="0"/>
              </a:rPr>
              <a:t>la certitude</a:t>
            </a:r>
            <a:r>
              <a:rPr lang="fr-FR" sz="2000" u="sng" dirty="0">
                <a:latin typeface="Times New Roman" panose="02020603050405020304" pitchFamily="18" charset="0"/>
                <a:cs typeface="Times New Roman" panose="02020603050405020304" pitchFamily="18" charset="0"/>
              </a:rPr>
              <a:t> de la coupure de la tension sur la ligne :</a:t>
            </a:r>
          </a:p>
          <a:p>
            <a:pPr eaLnBrk="1" fontAlgn="auto" hangingPunct="1">
              <a:spcBef>
                <a:spcPts val="0"/>
              </a:spcBef>
              <a:spcAft>
                <a:spcPts val="0"/>
              </a:spcAft>
              <a:defRPr/>
            </a:pPr>
            <a:endParaRPr lang="fr-FR" sz="1600" u="sng" dirty="0">
              <a:latin typeface="+mn-lt"/>
            </a:endParaRPr>
          </a:p>
          <a:p>
            <a:pPr eaLnBrk="1" fontAlgn="auto" hangingPunct="1">
              <a:spcBef>
                <a:spcPts val="0"/>
              </a:spcBef>
              <a:spcAft>
                <a:spcPts val="0"/>
              </a:spcAft>
              <a:defRPr/>
            </a:pPr>
            <a:r>
              <a:rPr lang="fr-FR" altLang="fr-FR"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500" b="1" dirty="0">
                <a:ln w="18415" cmpd="sng">
                  <a:solidFill>
                    <a:sysClr val="windowText" lastClr="000000"/>
                  </a:solidFill>
                  <a:prstDash val="solid"/>
                </a:ln>
                <a:solidFill>
                  <a:srgbClr val="C00000"/>
                </a:solidFill>
                <a:effectLst>
                  <a:outerShdw blurRad="63500" dir="3600000" algn="tl" rotWithShape="0">
                    <a:srgbClr val="000000">
                      <a:alpha val="70000"/>
                    </a:srgbClr>
                  </a:outerShdw>
                </a:effectLst>
                <a:latin typeface="+mn-lt"/>
              </a:rPr>
              <a:t>CONSIDÉRER QUE LA LIGNE EST SOUS TENSION</a:t>
            </a:r>
          </a:p>
        </p:txBody>
      </p:sp>
      <p:sp>
        <p:nvSpPr>
          <p:cNvPr id="81925" name="Text Box 173">
            <a:extLst>
              <a:ext uri="{FF2B5EF4-FFF2-40B4-BE49-F238E27FC236}">
                <a16:creationId xmlns:a16="http://schemas.microsoft.com/office/drawing/2014/main" id="{309841DD-CA42-4120-BD69-392F85ABC1BF}"/>
              </a:ext>
            </a:extLst>
          </p:cNvPr>
          <p:cNvSpPr txBox="1">
            <a:spLocks noChangeArrowheads="1"/>
          </p:cNvSpPr>
          <p:nvPr/>
        </p:nvSpPr>
        <p:spPr bwMode="auto">
          <a:xfrm>
            <a:off x="323850" y="1265238"/>
            <a:ext cx="823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50000"/>
              </a:spcBef>
              <a:buFontTx/>
              <a:buNone/>
            </a:pPr>
            <a:r>
              <a:rPr lang="fr-FR" altLang="fr-FR" sz="2800">
                <a:solidFill>
                  <a:schemeClr val="accent2"/>
                </a:solidFill>
              </a:rPr>
              <a:t>Quelle est la différence entre ces 2 réseaux ?</a:t>
            </a:r>
          </a:p>
        </p:txBody>
      </p:sp>
      <p:pic>
        <p:nvPicPr>
          <p:cNvPr id="81926" name="Picture 2">
            <a:extLst>
              <a:ext uri="{FF2B5EF4-FFF2-40B4-BE49-F238E27FC236}">
                <a16:creationId xmlns:a16="http://schemas.microsoft.com/office/drawing/2014/main" id="{86B21BB0-DD2F-2D6B-0711-772E650F9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798638"/>
            <a:ext cx="4068762"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a:extLst>
              <a:ext uri="{FF2B5EF4-FFF2-40B4-BE49-F238E27FC236}">
                <a16:creationId xmlns:a16="http://schemas.microsoft.com/office/drawing/2014/main" id="{146CCCA9-65CD-C51A-1776-1C163BBB4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774825"/>
            <a:ext cx="4068762"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74">
            <a:extLst>
              <a:ext uri="{FF2B5EF4-FFF2-40B4-BE49-F238E27FC236}">
                <a16:creationId xmlns:a16="http://schemas.microsoft.com/office/drawing/2014/main" id="{C3040EC5-ABFE-DF5D-B110-4FEFBCDA9F2F}"/>
              </a:ext>
            </a:extLst>
          </p:cNvPr>
          <p:cNvSpPr txBox="1">
            <a:spLocks noChangeArrowheads="1"/>
          </p:cNvSpPr>
          <p:nvPr/>
        </p:nvSpPr>
        <p:spPr bwMode="auto">
          <a:xfrm>
            <a:off x="984250" y="4384675"/>
            <a:ext cx="34480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lang="fr-FR" altLang="fr-FR" sz="2000">
                <a:solidFill>
                  <a:srgbClr val="FF0000"/>
                </a:solidFill>
                <a:latin typeface="Times New Roman" panose="02020603050405020304" pitchFamily="18" charset="0"/>
              </a:rPr>
              <a:t>Cette ligne est sous tension</a:t>
            </a:r>
          </a:p>
        </p:txBody>
      </p:sp>
      <p:sp>
        <p:nvSpPr>
          <p:cNvPr id="21" name="Text Box 175">
            <a:extLst>
              <a:ext uri="{FF2B5EF4-FFF2-40B4-BE49-F238E27FC236}">
                <a16:creationId xmlns:a16="http://schemas.microsoft.com/office/drawing/2014/main" id="{20D1319A-64F1-D4C3-79F6-4B10EAB8B56F}"/>
              </a:ext>
            </a:extLst>
          </p:cNvPr>
          <p:cNvSpPr txBox="1">
            <a:spLocks noChangeArrowheads="1"/>
          </p:cNvSpPr>
          <p:nvPr/>
        </p:nvSpPr>
        <p:spPr bwMode="auto">
          <a:xfrm>
            <a:off x="5327650" y="4362450"/>
            <a:ext cx="33655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50000"/>
              </a:spcBef>
              <a:buFontTx/>
              <a:buNone/>
            </a:pPr>
            <a:r>
              <a:rPr lang="fr-FR" altLang="fr-FR" sz="2000">
                <a:solidFill>
                  <a:srgbClr val="009900"/>
                </a:solidFill>
                <a:latin typeface="Times New Roman" panose="02020603050405020304" pitchFamily="18" charset="0"/>
              </a:rPr>
              <a:t>Cette ligne est hors tension</a:t>
            </a:r>
          </a:p>
        </p:txBody>
      </p:sp>
      <p:sp>
        <p:nvSpPr>
          <p:cNvPr id="81930" name="Titre 8">
            <a:extLst>
              <a:ext uri="{FF2B5EF4-FFF2-40B4-BE49-F238E27FC236}">
                <a16:creationId xmlns:a16="http://schemas.microsoft.com/office/drawing/2014/main" id="{04339600-F0AE-8E6C-2206-AAD034BF630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P spid="21"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5">
            <a:extLst>
              <a:ext uri="{FF2B5EF4-FFF2-40B4-BE49-F238E27FC236}">
                <a16:creationId xmlns:a16="http://schemas.microsoft.com/office/drawing/2014/main" id="{D000D698-421F-58CA-48DE-CB092B5014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68E08F9-4A96-416C-952A-6D5D8E4393D8}" type="slidenum">
              <a:rPr lang="fr-FR" altLang="fr-FR" sz="1200" smtClean="0">
                <a:solidFill>
                  <a:srgbClr val="898989"/>
                </a:solidFill>
              </a:rPr>
              <a:pPr>
                <a:spcBef>
                  <a:spcPct val="0"/>
                </a:spcBef>
                <a:buFontTx/>
                <a:buNone/>
              </a:pPr>
              <a:t>56</a:t>
            </a:fld>
            <a:endParaRPr lang="fr-FR" altLang="fr-FR" sz="1200">
              <a:solidFill>
                <a:srgbClr val="898989"/>
              </a:solidFill>
            </a:endParaRPr>
          </a:p>
        </p:txBody>
      </p:sp>
      <p:sp>
        <p:nvSpPr>
          <p:cNvPr id="83971" name="Rectangle 4">
            <a:extLst>
              <a:ext uri="{FF2B5EF4-FFF2-40B4-BE49-F238E27FC236}">
                <a16:creationId xmlns:a16="http://schemas.microsoft.com/office/drawing/2014/main" id="{B2B1C2D0-E1E2-2424-BA8D-09E273958821}"/>
              </a:ext>
            </a:extLst>
          </p:cNvPr>
          <p:cNvSpPr>
            <a:spLocks noChangeArrowheads="1"/>
          </p:cNvSpPr>
          <p:nvPr/>
        </p:nvSpPr>
        <p:spPr bwMode="auto">
          <a:xfrm>
            <a:off x="500063" y="1341438"/>
            <a:ext cx="81438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Char char="-"/>
            </a:pPr>
            <a:endParaRPr lang="fr-FR" altLang="fr-FR" sz="2400" b="1">
              <a:solidFill>
                <a:srgbClr val="003872"/>
              </a:solidFill>
            </a:endParaRPr>
          </a:p>
          <a:p>
            <a:pPr eaLnBrk="1" hangingPunct="1">
              <a:spcBef>
                <a:spcPct val="0"/>
              </a:spcBef>
              <a:buFontTx/>
              <a:buChar char="-"/>
            </a:pPr>
            <a:endParaRPr lang="fr-FR" altLang="fr-FR" sz="2200">
              <a:solidFill>
                <a:srgbClr val="003872"/>
              </a:solidFill>
            </a:endParaRPr>
          </a:p>
          <a:p>
            <a:pPr eaLnBrk="1" hangingPunct="1">
              <a:spcBef>
                <a:spcPct val="0"/>
              </a:spcBef>
              <a:buFontTx/>
              <a:buNone/>
            </a:pPr>
            <a:endParaRPr lang="fr-FR" altLang="fr-FR" sz="2200">
              <a:solidFill>
                <a:srgbClr val="003872"/>
              </a:solidFill>
            </a:endParaRPr>
          </a:p>
        </p:txBody>
      </p:sp>
      <p:pic>
        <p:nvPicPr>
          <p:cNvPr id="83972" name="Picture 1028" descr="C:\CD ROM\Sapeurs Pompiers\Formation\Electricité\Electrocution1-(200px).gif">
            <a:extLst>
              <a:ext uri="{FF2B5EF4-FFF2-40B4-BE49-F238E27FC236}">
                <a16:creationId xmlns:a16="http://schemas.microsoft.com/office/drawing/2014/main" id="{685717B0-42EA-033D-F310-577E2B7B70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6477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itre 8">
            <a:extLst>
              <a:ext uri="{FF2B5EF4-FFF2-40B4-BE49-F238E27FC236}">
                <a16:creationId xmlns:a16="http://schemas.microsoft.com/office/drawing/2014/main" id="{0540AD30-4BCC-C65C-0DB1-46D3F3F624C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 Mécanisme des accidents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5">
            <a:extLst>
              <a:ext uri="{FF2B5EF4-FFF2-40B4-BE49-F238E27FC236}">
                <a16:creationId xmlns:a16="http://schemas.microsoft.com/office/drawing/2014/main" id="{66671AF5-C298-5A90-E8AB-1B0CF2C8AC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6F02652-61A1-4E5D-BE0C-FCF03075B731}" type="slidenum">
              <a:rPr lang="fr-FR" altLang="fr-FR" sz="1200" smtClean="0">
                <a:solidFill>
                  <a:srgbClr val="898989"/>
                </a:solidFill>
              </a:rPr>
              <a:pPr>
                <a:spcBef>
                  <a:spcPct val="0"/>
                </a:spcBef>
                <a:buFontTx/>
                <a:buNone/>
              </a:pPr>
              <a:t>57</a:t>
            </a:fld>
            <a:endParaRPr lang="fr-FR" altLang="fr-FR" sz="1200">
              <a:solidFill>
                <a:srgbClr val="898989"/>
              </a:solidFill>
            </a:endParaRPr>
          </a:p>
        </p:txBody>
      </p:sp>
      <p:sp>
        <p:nvSpPr>
          <p:cNvPr id="86019" name="Rectangle 4">
            <a:extLst>
              <a:ext uri="{FF2B5EF4-FFF2-40B4-BE49-F238E27FC236}">
                <a16:creationId xmlns:a16="http://schemas.microsoft.com/office/drawing/2014/main" id="{025BAAE5-8FF6-EE00-3442-A632F1FC9145}"/>
              </a:ext>
            </a:extLst>
          </p:cNvPr>
          <p:cNvSpPr>
            <a:spLocks noChangeArrowheads="1"/>
          </p:cNvSpPr>
          <p:nvPr/>
        </p:nvSpPr>
        <p:spPr bwMode="auto">
          <a:xfrm>
            <a:off x="500063" y="1341438"/>
            <a:ext cx="81438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Char char="-"/>
            </a:pPr>
            <a:endParaRPr lang="fr-FR" altLang="fr-FR" sz="2400" b="1">
              <a:solidFill>
                <a:srgbClr val="003872"/>
              </a:solidFill>
            </a:endParaRPr>
          </a:p>
          <a:p>
            <a:pPr eaLnBrk="1" hangingPunct="1">
              <a:spcBef>
                <a:spcPct val="0"/>
              </a:spcBef>
              <a:buFontTx/>
              <a:buChar char="-"/>
            </a:pPr>
            <a:endParaRPr lang="fr-FR" altLang="fr-FR" sz="2200">
              <a:solidFill>
                <a:srgbClr val="003872"/>
              </a:solidFill>
            </a:endParaRPr>
          </a:p>
          <a:p>
            <a:pPr eaLnBrk="1" hangingPunct="1">
              <a:spcBef>
                <a:spcPct val="0"/>
              </a:spcBef>
              <a:buFontTx/>
              <a:buNone/>
            </a:pPr>
            <a:endParaRPr lang="fr-FR" altLang="fr-FR" sz="2200">
              <a:solidFill>
                <a:srgbClr val="003872"/>
              </a:solidFill>
            </a:endParaRPr>
          </a:p>
        </p:txBody>
      </p:sp>
      <p:pic>
        <p:nvPicPr>
          <p:cNvPr id="86020" name="Picture 1028" descr="C:\CD ROM\Sapeurs Pompiers\Formation\Electricité\Electrocution2-(200px).gif">
            <a:extLst>
              <a:ext uri="{FF2B5EF4-FFF2-40B4-BE49-F238E27FC236}">
                <a16:creationId xmlns:a16="http://schemas.microsoft.com/office/drawing/2014/main" id="{43C22AF1-4676-6623-3E30-AFF4F6783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4008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itre 8">
            <a:extLst>
              <a:ext uri="{FF2B5EF4-FFF2-40B4-BE49-F238E27FC236}">
                <a16:creationId xmlns:a16="http://schemas.microsoft.com/office/drawing/2014/main" id="{C5CDA51D-C5C9-EBD6-43B1-F41AA08611B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 Mécanisme des accidents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5">
            <a:extLst>
              <a:ext uri="{FF2B5EF4-FFF2-40B4-BE49-F238E27FC236}">
                <a16:creationId xmlns:a16="http://schemas.microsoft.com/office/drawing/2014/main" id="{299C74C3-854D-0C3B-EC40-EBC4D24A7B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F87BD3E8-4154-4EA7-A931-5FD41A260B3E}" type="slidenum">
              <a:rPr lang="fr-FR" altLang="fr-FR" sz="1200" smtClean="0">
                <a:solidFill>
                  <a:srgbClr val="898989"/>
                </a:solidFill>
              </a:rPr>
              <a:pPr>
                <a:spcBef>
                  <a:spcPct val="0"/>
                </a:spcBef>
                <a:buFontTx/>
                <a:buNone/>
              </a:pPr>
              <a:t>58</a:t>
            </a:fld>
            <a:endParaRPr lang="fr-FR" altLang="fr-FR" sz="1200">
              <a:solidFill>
                <a:srgbClr val="898989"/>
              </a:solidFill>
            </a:endParaRPr>
          </a:p>
        </p:txBody>
      </p:sp>
      <p:sp>
        <p:nvSpPr>
          <p:cNvPr id="88067" name="Rectangle 4">
            <a:extLst>
              <a:ext uri="{FF2B5EF4-FFF2-40B4-BE49-F238E27FC236}">
                <a16:creationId xmlns:a16="http://schemas.microsoft.com/office/drawing/2014/main" id="{8AA62648-72A3-AED0-4247-6D0751E5CA80}"/>
              </a:ext>
            </a:extLst>
          </p:cNvPr>
          <p:cNvSpPr>
            <a:spLocks noChangeArrowheads="1"/>
          </p:cNvSpPr>
          <p:nvPr/>
        </p:nvSpPr>
        <p:spPr bwMode="auto">
          <a:xfrm>
            <a:off x="500063" y="1341438"/>
            <a:ext cx="81438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Char char="-"/>
            </a:pPr>
            <a:endParaRPr lang="fr-FR" altLang="fr-FR" sz="2400" b="1">
              <a:solidFill>
                <a:srgbClr val="003872"/>
              </a:solidFill>
            </a:endParaRPr>
          </a:p>
          <a:p>
            <a:pPr eaLnBrk="1" hangingPunct="1">
              <a:spcBef>
                <a:spcPct val="0"/>
              </a:spcBef>
              <a:buFontTx/>
              <a:buChar char="-"/>
            </a:pPr>
            <a:endParaRPr lang="fr-FR" altLang="fr-FR" sz="2200">
              <a:solidFill>
                <a:srgbClr val="003872"/>
              </a:solidFill>
            </a:endParaRPr>
          </a:p>
          <a:p>
            <a:pPr eaLnBrk="1" hangingPunct="1">
              <a:spcBef>
                <a:spcPct val="0"/>
              </a:spcBef>
              <a:buFontTx/>
              <a:buNone/>
            </a:pPr>
            <a:endParaRPr lang="fr-FR" altLang="fr-FR" sz="2200">
              <a:solidFill>
                <a:srgbClr val="003872"/>
              </a:solidFill>
            </a:endParaRPr>
          </a:p>
        </p:txBody>
      </p:sp>
      <p:pic>
        <p:nvPicPr>
          <p:cNvPr id="88068" name="Picture 1028" descr="C:\CD ROM\Sapeurs Pompiers\Formation\Electricité\Electrocution3-(200px).gif">
            <a:extLst>
              <a:ext uri="{FF2B5EF4-FFF2-40B4-BE49-F238E27FC236}">
                <a16:creationId xmlns:a16="http://schemas.microsoft.com/office/drawing/2014/main" id="{4C7C2EC5-F766-6D5B-75B9-9875FF6A4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640080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itre 8">
            <a:extLst>
              <a:ext uri="{FF2B5EF4-FFF2-40B4-BE49-F238E27FC236}">
                <a16:creationId xmlns:a16="http://schemas.microsoft.com/office/drawing/2014/main" id="{006A14B3-9716-D5CA-C4F9-B9479AD4E36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 Mécanisme des accidents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5">
            <a:extLst>
              <a:ext uri="{FF2B5EF4-FFF2-40B4-BE49-F238E27FC236}">
                <a16:creationId xmlns:a16="http://schemas.microsoft.com/office/drawing/2014/main" id="{2E6780A7-38AF-19D1-ECBA-45F90389EF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0117485-1B06-411D-8F97-58D47B209E08}" type="slidenum">
              <a:rPr lang="fr-FR" altLang="fr-FR" sz="1200" smtClean="0">
                <a:solidFill>
                  <a:srgbClr val="898989"/>
                </a:solidFill>
              </a:rPr>
              <a:pPr>
                <a:spcBef>
                  <a:spcPct val="0"/>
                </a:spcBef>
                <a:buFontTx/>
                <a:buNone/>
              </a:pPr>
              <a:t>59</a:t>
            </a:fld>
            <a:endParaRPr lang="fr-FR" altLang="fr-FR" sz="1200">
              <a:solidFill>
                <a:srgbClr val="898989"/>
              </a:solidFill>
            </a:endParaRPr>
          </a:p>
        </p:txBody>
      </p:sp>
      <p:grpSp>
        <p:nvGrpSpPr>
          <p:cNvPr id="90115" name="Group 3">
            <a:extLst>
              <a:ext uri="{FF2B5EF4-FFF2-40B4-BE49-F238E27FC236}">
                <a16:creationId xmlns:a16="http://schemas.microsoft.com/office/drawing/2014/main" id="{28143A01-2818-9A81-BF81-92A5103FF61E}"/>
              </a:ext>
            </a:extLst>
          </p:cNvPr>
          <p:cNvGrpSpPr>
            <a:grpSpLocks/>
          </p:cNvGrpSpPr>
          <p:nvPr/>
        </p:nvGrpSpPr>
        <p:grpSpPr bwMode="auto">
          <a:xfrm rot="-2300605">
            <a:off x="5976938" y="2200275"/>
            <a:ext cx="304800" cy="533400"/>
            <a:chOff x="960" y="2448"/>
            <a:chExt cx="192" cy="336"/>
          </a:xfrm>
        </p:grpSpPr>
        <p:grpSp>
          <p:nvGrpSpPr>
            <p:cNvPr id="90161" name="Group 4">
              <a:extLst>
                <a:ext uri="{FF2B5EF4-FFF2-40B4-BE49-F238E27FC236}">
                  <a16:creationId xmlns:a16="http://schemas.microsoft.com/office/drawing/2014/main" id="{9E069F65-4B83-C7C4-5780-C0E4C7A1641B}"/>
                </a:ext>
              </a:extLst>
            </p:cNvPr>
            <p:cNvGrpSpPr>
              <a:grpSpLocks/>
            </p:cNvGrpSpPr>
            <p:nvPr/>
          </p:nvGrpSpPr>
          <p:grpSpPr bwMode="auto">
            <a:xfrm>
              <a:off x="960" y="2634"/>
              <a:ext cx="192" cy="150"/>
              <a:chOff x="2688" y="1770"/>
              <a:chExt cx="192" cy="150"/>
            </a:xfrm>
          </p:grpSpPr>
          <p:sp>
            <p:nvSpPr>
              <p:cNvPr id="90167" name="AutoShape 5">
                <a:extLst>
                  <a:ext uri="{FF2B5EF4-FFF2-40B4-BE49-F238E27FC236}">
                    <a16:creationId xmlns:a16="http://schemas.microsoft.com/office/drawing/2014/main" id="{698DA168-F197-0851-487A-B9BF020F9842}"/>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8" name="Oval 6">
                <a:extLst>
                  <a:ext uri="{FF2B5EF4-FFF2-40B4-BE49-F238E27FC236}">
                    <a16:creationId xmlns:a16="http://schemas.microsoft.com/office/drawing/2014/main" id="{E4FFA42D-37B1-D941-D61B-C32056160055}"/>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9" name="Oval 7">
                <a:extLst>
                  <a:ext uri="{FF2B5EF4-FFF2-40B4-BE49-F238E27FC236}">
                    <a16:creationId xmlns:a16="http://schemas.microsoft.com/office/drawing/2014/main" id="{3086DE69-BBE4-2D7E-3C1F-A56C66911E60}"/>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90162" name="Group 8">
              <a:extLst>
                <a:ext uri="{FF2B5EF4-FFF2-40B4-BE49-F238E27FC236}">
                  <a16:creationId xmlns:a16="http://schemas.microsoft.com/office/drawing/2014/main" id="{B4C2E464-9916-081F-CA3C-81F59677B326}"/>
                </a:ext>
              </a:extLst>
            </p:cNvPr>
            <p:cNvGrpSpPr>
              <a:grpSpLocks/>
            </p:cNvGrpSpPr>
            <p:nvPr/>
          </p:nvGrpSpPr>
          <p:grpSpPr bwMode="auto">
            <a:xfrm>
              <a:off x="960" y="2448"/>
              <a:ext cx="192" cy="204"/>
              <a:chOff x="2784" y="1584"/>
              <a:chExt cx="192" cy="204"/>
            </a:xfrm>
          </p:grpSpPr>
          <p:sp>
            <p:nvSpPr>
              <p:cNvPr id="90163" name="AutoShape 9">
                <a:extLst>
                  <a:ext uri="{FF2B5EF4-FFF2-40B4-BE49-F238E27FC236}">
                    <a16:creationId xmlns:a16="http://schemas.microsoft.com/office/drawing/2014/main" id="{46C4A879-9BC1-17E4-D486-E1324F4CCD23}"/>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4" name="Oval 10">
                <a:extLst>
                  <a:ext uri="{FF2B5EF4-FFF2-40B4-BE49-F238E27FC236}">
                    <a16:creationId xmlns:a16="http://schemas.microsoft.com/office/drawing/2014/main" id="{0AE11DD4-39B6-8B03-16F4-5A3F496A3353}"/>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5" name="Oval 11">
                <a:extLst>
                  <a:ext uri="{FF2B5EF4-FFF2-40B4-BE49-F238E27FC236}">
                    <a16:creationId xmlns:a16="http://schemas.microsoft.com/office/drawing/2014/main" id="{604C7F12-5C2B-3F2B-3C11-C62E42C9D4F5}"/>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6" name="Oval 12">
                <a:extLst>
                  <a:ext uri="{FF2B5EF4-FFF2-40B4-BE49-F238E27FC236}">
                    <a16:creationId xmlns:a16="http://schemas.microsoft.com/office/drawing/2014/main" id="{30A407DE-5B5E-EBAB-C616-EFBADE2A9C8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90116" name="Group 13">
            <a:extLst>
              <a:ext uri="{FF2B5EF4-FFF2-40B4-BE49-F238E27FC236}">
                <a16:creationId xmlns:a16="http://schemas.microsoft.com/office/drawing/2014/main" id="{03526EB1-AE34-F799-99DC-D899CC25B46E}"/>
              </a:ext>
            </a:extLst>
          </p:cNvPr>
          <p:cNvGrpSpPr>
            <a:grpSpLocks/>
          </p:cNvGrpSpPr>
          <p:nvPr/>
        </p:nvGrpSpPr>
        <p:grpSpPr bwMode="auto">
          <a:xfrm>
            <a:off x="3986213" y="2286000"/>
            <a:ext cx="257175" cy="257175"/>
            <a:chOff x="2784" y="1584"/>
            <a:chExt cx="192" cy="204"/>
          </a:xfrm>
        </p:grpSpPr>
        <p:sp>
          <p:nvSpPr>
            <p:cNvPr id="90157" name="AutoShape 14">
              <a:extLst>
                <a:ext uri="{FF2B5EF4-FFF2-40B4-BE49-F238E27FC236}">
                  <a16:creationId xmlns:a16="http://schemas.microsoft.com/office/drawing/2014/main" id="{999D7537-19D3-2ADC-4295-C43339B3CEFB}"/>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8" name="Oval 15">
              <a:extLst>
                <a:ext uri="{FF2B5EF4-FFF2-40B4-BE49-F238E27FC236}">
                  <a16:creationId xmlns:a16="http://schemas.microsoft.com/office/drawing/2014/main" id="{84F7CA8A-4A4D-BEC7-BE3E-BC57C3337F29}"/>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9" name="Oval 16">
              <a:extLst>
                <a:ext uri="{FF2B5EF4-FFF2-40B4-BE49-F238E27FC236}">
                  <a16:creationId xmlns:a16="http://schemas.microsoft.com/office/drawing/2014/main" id="{156605A9-4EBB-3C53-A16F-6563949E453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60" name="Oval 17">
              <a:extLst>
                <a:ext uri="{FF2B5EF4-FFF2-40B4-BE49-F238E27FC236}">
                  <a16:creationId xmlns:a16="http://schemas.microsoft.com/office/drawing/2014/main" id="{C44478B8-B068-7AE6-AD0B-0BF053709E53}"/>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0117" name="Rectangle 18">
            <a:extLst>
              <a:ext uri="{FF2B5EF4-FFF2-40B4-BE49-F238E27FC236}">
                <a16:creationId xmlns:a16="http://schemas.microsoft.com/office/drawing/2014/main" id="{E88D29F5-B12C-432B-BA76-AED26D28126B}"/>
              </a:ext>
            </a:extLst>
          </p:cNvPr>
          <p:cNvSpPr>
            <a:spLocks noChangeArrowheads="1"/>
          </p:cNvSpPr>
          <p:nvPr/>
        </p:nvSpPr>
        <p:spPr bwMode="auto">
          <a:xfrm>
            <a:off x="4956175" y="2627313"/>
            <a:ext cx="152400" cy="10477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18" name="Line 19">
            <a:extLst>
              <a:ext uri="{FF2B5EF4-FFF2-40B4-BE49-F238E27FC236}">
                <a16:creationId xmlns:a16="http://schemas.microsoft.com/office/drawing/2014/main" id="{0625F194-5166-870A-F564-5A36382CABDD}"/>
              </a:ext>
            </a:extLst>
          </p:cNvPr>
          <p:cNvSpPr>
            <a:spLocks noChangeShapeType="1"/>
          </p:cNvSpPr>
          <p:nvPr/>
        </p:nvSpPr>
        <p:spPr bwMode="auto">
          <a:xfrm>
            <a:off x="4973638" y="260985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19" name="Line 20">
            <a:extLst>
              <a:ext uri="{FF2B5EF4-FFF2-40B4-BE49-F238E27FC236}">
                <a16:creationId xmlns:a16="http://schemas.microsoft.com/office/drawing/2014/main" id="{09148D0D-583B-96DA-E8C8-3BEC5049772E}"/>
              </a:ext>
            </a:extLst>
          </p:cNvPr>
          <p:cNvSpPr>
            <a:spLocks noChangeShapeType="1"/>
          </p:cNvSpPr>
          <p:nvPr/>
        </p:nvSpPr>
        <p:spPr bwMode="auto">
          <a:xfrm>
            <a:off x="5111750" y="2586038"/>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0" name="Line 21">
            <a:extLst>
              <a:ext uri="{FF2B5EF4-FFF2-40B4-BE49-F238E27FC236}">
                <a16:creationId xmlns:a16="http://schemas.microsoft.com/office/drawing/2014/main" id="{16520672-29AC-5355-EEE9-34F548BBACD1}"/>
              </a:ext>
            </a:extLst>
          </p:cNvPr>
          <p:cNvSpPr>
            <a:spLocks noChangeShapeType="1"/>
          </p:cNvSpPr>
          <p:nvPr/>
        </p:nvSpPr>
        <p:spPr bwMode="auto">
          <a:xfrm>
            <a:off x="4114800" y="22098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1" name="Line 22">
            <a:extLst>
              <a:ext uri="{FF2B5EF4-FFF2-40B4-BE49-F238E27FC236}">
                <a16:creationId xmlns:a16="http://schemas.microsoft.com/office/drawing/2014/main" id="{F99BFB6B-6ED7-7754-C483-0518841FE124}"/>
              </a:ext>
            </a:extLst>
          </p:cNvPr>
          <p:cNvSpPr>
            <a:spLocks noChangeShapeType="1"/>
          </p:cNvSpPr>
          <p:nvPr/>
        </p:nvSpPr>
        <p:spPr bwMode="auto">
          <a:xfrm>
            <a:off x="5038725" y="17526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2" name="Line 23">
            <a:extLst>
              <a:ext uri="{FF2B5EF4-FFF2-40B4-BE49-F238E27FC236}">
                <a16:creationId xmlns:a16="http://schemas.microsoft.com/office/drawing/2014/main" id="{ACB44720-500E-3BD3-4CC4-FE0F7B9B2C03}"/>
              </a:ext>
            </a:extLst>
          </p:cNvPr>
          <p:cNvSpPr>
            <a:spLocks noChangeShapeType="1"/>
          </p:cNvSpPr>
          <p:nvPr/>
        </p:nvSpPr>
        <p:spPr bwMode="auto">
          <a:xfrm>
            <a:off x="5967413" y="2209800"/>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90123" name="Group 24">
            <a:extLst>
              <a:ext uri="{FF2B5EF4-FFF2-40B4-BE49-F238E27FC236}">
                <a16:creationId xmlns:a16="http://schemas.microsoft.com/office/drawing/2014/main" id="{E737726C-0C87-E653-4D72-2FC66D06FB70}"/>
              </a:ext>
            </a:extLst>
          </p:cNvPr>
          <p:cNvGrpSpPr>
            <a:grpSpLocks/>
          </p:cNvGrpSpPr>
          <p:nvPr/>
        </p:nvGrpSpPr>
        <p:grpSpPr bwMode="auto">
          <a:xfrm>
            <a:off x="4910138" y="1795463"/>
            <a:ext cx="257175" cy="257175"/>
            <a:chOff x="2784" y="1584"/>
            <a:chExt cx="192" cy="204"/>
          </a:xfrm>
        </p:grpSpPr>
        <p:sp>
          <p:nvSpPr>
            <p:cNvPr id="90153" name="AutoShape 25">
              <a:extLst>
                <a:ext uri="{FF2B5EF4-FFF2-40B4-BE49-F238E27FC236}">
                  <a16:creationId xmlns:a16="http://schemas.microsoft.com/office/drawing/2014/main" id="{DB84B32A-CFA4-C3A6-B9E8-72C1699468E9}"/>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4" name="Oval 26">
              <a:extLst>
                <a:ext uri="{FF2B5EF4-FFF2-40B4-BE49-F238E27FC236}">
                  <a16:creationId xmlns:a16="http://schemas.microsoft.com/office/drawing/2014/main" id="{51BBA368-DAA5-9EB8-EDF6-15F27492E90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5" name="Oval 27">
              <a:extLst>
                <a:ext uri="{FF2B5EF4-FFF2-40B4-BE49-F238E27FC236}">
                  <a16:creationId xmlns:a16="http://schemas.microsoft.com/office/drawing/2014/main" id="{A2AF245C-DB33-D51B-059C-C59BECFB36D6}"/>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6" name="Oval 28">
              <a:extLst>
                <a:ext uri="{FF2B5EF4-FFF2-40B4-BE49-F238E27FC236}">
                  <a16:creationId xmlns:a16="http://schemas.microsoft.com/office/drawing/2014/main" id="{76261B2B-736E-94CB-D2FA-E4A429946D4F}"/>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0124" name="Line 29">
            <a:extLst>
              <a:ext uri="{FF2B5EF4-FFF2-40B4-BE49-F238E27FC236}">
                <a16:creationId xmlns:a16="http://schemas.microsoft.com/office/drawing/2014/main" id="{E6FA1A6D-D101-B2E5-D76E-AA7AD7814379}"/>
              </a:ext>
            </a:extLst>
          </p:cNvPr>
          <p:cNvSpPr>
            <a:spLocks noChangeShapeType="1"/>
          </p:cNvSpPr>
          <p:nvPr/>
        </p:nvSpPr>
        <p:spPr bwMode="auto">
          <a:xfrm>
            <a:off x="4965700" y="2619375"/>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5" name="Line 30">
            <a:extLst>
              <a:ext uri="{FF2B5EF4-FFF2-40B4-BE49-F238E27FC236}">
                <a16:creationId xmlns:a16="http://schemas.microsoft.com/office/drawing/2014/main" id="{52EFE2C0-906A-D4FF-A402-C38DE8C5326F}"/>
              </a:ext>
            </a:extLst>
          </p:cNvPr>
          <p:cNvSpPr>
            <a:spLocks noChangeShapeType="1"/>
          </p:cNvSpPr>
          <p:nvPr/>
        </p:nvSpPr>
        <p:spPr bwMode="auto">
          <a:xfrm>
            <a:off x="5118100" y="2619375"/>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6" name="Freeform 31">
            <a:extLst>
              <a:ext uri="{FF2B5EF4-FFF2-40B4-BE49-F238E27FC236}">
                <a16:creationId xmlns:a16="http://schemas.microsoft.com/office/drawing/2014/main" id="{C755A809-FF29-1C47-6311-4E2CCE18434A}"/>
              </a:ext>
            </a:extLst>
          </p:cNvPr>
          <p:cNvSpPr>
            <a:spLocks/>
          </p:cNvSpPr>
          <p:nvPr/>
        </p:nvSpPr>
        <p:spPr bwMode="auto">
          <a:xfrm>
            <a:off x="5029200" y="1633538"/>
            <a:ext cx="36576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7" name="Freeform 32">
            <a:extLst>
              <a:ext uri="{FF2B5EF4-FFF2-40B4-BE49-F238E27FC236}">
                <a16:creationId xmlns:a16="http://schemas.microsoft.com/office/drawing/2014/main" id="{6E2A19DF-046B-A5F6-6877-EB37CB7F4566}"/>
              </a:ext>
            </a:extLst>
          </p:cNvPr>
          <p:cNvSpPr>
            <a:spLocks/>
          </p:cNvSpPr>
          <p:nvPr/>
        </p:nvSpPr>
        <p:spPr bwMode="auto">
          <a:xfrm>
            <a:off x="6324600" y="1981200"/>
            <a:ext cx="2514600" cy="6858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8" name="Freeform 33">
            <a:extLst>
              <a:ext uri="{FF2B5EF4-FFF2-40B4-BE49-F238E27FC236}">
                <a16:creationId xmlns:a16="http://schemas.microsoft.com/office/drawing/2014/main" id="{A67CE84E-55AA-8CFB-C5DF-08BECA529C0E}"/>
              </a:ext>
            </a:extLst>
          </p:cNvPr>
          <p:cNvSpPr>
            <a:spLocks/>
          </p:cNvSpPr>
          <p:nvPr/>
        </p:nvSpPr>
        <p:spPr bwMode="auto">
          <a:xfrm>
            <a:off x="1066800" y="2700338"/>
            <a:ext cx="3048000" cy="4572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29" name="AutoShape 34">
            <a:extLst>
              <a:ext uri="{FF2B5EF4-FFF2-40B4-BE49-F238E27FC236}">
                <a16:creationId xmlns:a16="http://schemas.microsoft.com/office/drawing/2014/main" id="{8708AE96-A098-5DAA-97B2-B1BFF33B1B05}"/>
              </a:ext>
            </a:extLst>
          </p:cNvPr>
          <p:cNvSpPr>
            <a:spLocks noChangeArrowheads="1"/>
          </p:cNvSpPr>
          <p:nvPr/>
        </p:nvSpPr>
        <p:spPr bwMode="auto">
          <a:xfrm>
            <a:off x="4114800" y="1752600"/>
            <a:ext cx="1828800" cy="914400"/>
          </a:xfrm>
          <a:prstGeom prst="flowChartDecision">
            <a:avLst/>
          </a:prstGeom>
          <a:noFill/>
          <a:ln w="19050">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30" name="Freeform 35">
            <a:extLst>
              <a:ext uri="{FF2B5EF4-FFF2-40B4-BE49-F238E27FC236}">
                <a16:creationId xmlns:a16="http://schemas.microsoft.com/office/drawing/2014/main" id="{EAC0A33C-E567-5D13-AC06-2A2F85CB16FA}"/>
              </a:ext>
            </a:extLst>
          </p:cNvPr>
          <p:cNvSpPr>
            <a:spLocks/>
          </p:cNvSpPr>
          <p:nvPr/>
        </p:nvSpPr>
        <p:spPr bwMode="auto">
          <a:xfrm>
            <a:off x="4114800" y="1781175"/>
            <a:ext cx="4648200" cy="9144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90131" name="Group 36">
            <a:extLst>
              <a:ext uri="{FF2B5EF4-FFF2-40B4-BE49-F238E27FC236}">
                <a16:creationId xmlns:a16="http://schemas.microsoft.com/office/drawing/2014/main" id="{77A99FDB-2D9B-FAE3-095D-A739ED002151}"/>
              </a:ext>
            </a:extLst>
          </p:cNvPr>
          <p:cNvGrpSpPr>
            <a:grpSpLocks/>
          </p:cNvGrpSpPr>
          <p:nvPr/>
        </p:nvGrpSpPr>
        <p:grpSpPr bwMode="auto">
          <a:xfrm>
            <a:off x="3981450" y="2466975"/>
            <a:ext cx="257175" cy="257175"/>
            <a:chOff x="2784" y="1584"/>
            <a:chExt cx="192" cy="204"/>
          </a:xfrm>
        </p:grpSpPr>
        <p:sp>
          <p:nvSpPr>
            <p:cNvPr id="90149" name="AutoShape 37">
              <a:extLst>
                <a:ext uri="{FF2B5EF4-FFF2-40B4-BE49-F238E27FC236}">
                  <a16:creationId xmlns:a16="http://schemas.microsoft.com/office/drawing/2014/main" id="{F9005DB5-CC0B-D84A-1664-B2AB26EDE015}"/>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0" name="Oval 38">
              <a:extLst>
                <a:ext uri="{FF2B5EF4-FFF2-40B4-BE49-F238E27FC236}">
                  <a16:creationId xmlns:a16="http://schemas.microsoft.com/office/drawing/2014/main" id="{4298F382-5B53-380F-9CE4-7C16D3D871C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1" name="Oval 39">
              <a:extLst>
                <a:ext uri="{FF2B5EF4-FFF2-40B4-BE49-F238E27FC236}">
                  <a16:creationId xmlns:a16="http://schemas.microsoft.com/office/drawing/2014/main" id="{8EABF32D-39BE-2A33-C394-66554402E2D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52" name="Oval 40">
              <a:extLst>
                <a:ext uri="{FF2B5EF4-FFF2-40B4-BE49-F238E27FC236}">
                  <a16:creationId xmlns:a16="http://schemas.microsoft.com/office/drawing/2014/main" id="{61134F4E-B9CC-1881-12C8-C315BCE834A2}"/>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90132" name="Group 41">
            <a:extLst>
              <a:ext uri="{FF2B5EF4-FFF2-40B4-BE49-F238E27FC236}">
                <a16:creationId xmlns:a16="http://schemas.microsoft.com/office/drawing/2014/main" id="{76D5BE47-1E7C-D472-3593-E609C1E8970E}"/>
              </a:ext>
            </a:extLst>
          </p:cNvPr>
          <p:cNvGrpSpPr>
            <a:grpSpLocks/>
          </p:cNvGrpSpPr>
          <p:nvPr/>
        </p:nvGrpSpPr>
        <p:grpSpPr bwMode="auto">
          <a:xfrm>
            <a:off x="4905375" y="1976438"/>
            <a:ext cx="257175" cy="257175"/>
            <a:chOff x="2784" y="1584"/>
            <a:chExt cx="192" cy="204"/>
          </a:xfrm>
        </p:grpSpPr>
        <p:sp>
          <p:nvSpPr>
            <p:cNvPr id="90145" name="AutoShape 42">
              <a:extLst>
                <a:ext uri="{FF2B5EF4-FFF2-40B4-BE49-F238E27FC236}">
                  <a16:creationId xmlns:a16="http://schemas.microsoft.com/office/drawing/2014/main" id="{7987C4B7-043D-28A9-6B68-DDB9049371B4}"/>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46" name="Oval 43">
              <a:extLst>
                <a:ext uri="{FF2B5EF4-FFF2-40B4-BE49-F238E27FC236}">
                  <a16:creationId xmlns:a16="http://schemas.microsoft.com/office/drawing/2014/main" id="{37FE6802-6F34-0900-8718-644C9A1BCB1B}"/>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47" name="Oval 44">
              <a:extLst>
                <a:ext uri="{FF2B5EF4-FFF2-40B4-BE49-F238E27FC236}">
                  <a16:creationId xmlns:a16="http://schemas.microsoft.com/office/drawing/2014/main" id="{7B61EC5E-1D7C-2910-D6A2-CE04A05A64CB}"/>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0148" name="Oval 45">
              <a:extLst>
                <a:ext uri="{FF2B5EF4-FFF2-40B4-BE49-F238E27FC236}">
                  <a16:creationId xmlns:a16="http://schemas.microsoft.com/office/drawing/2014/main" id="{1F9EC336-953A-0069-18C4-C0E440BDBE0A}"/>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0133" name="Freeform 46">
            <a:extLst>
              <a:ext uri="{FF2B5EF4-FFF2-40B4-BE49-F238E27FC236}">
                <a16:creationId xmlns:a16="http://schemas.microsoft.com/office/drawing/2014/main" id="{9A797FFB-E029-BE47-1896-C47103E9971D}"/>
              </a:ext>
            </a:extLst>
          </p:cNvPr>
          <p:cNvSpPr>
            <a:spLocks/>
          </p:cNvSpPr>
          <p:nvPr/>
        </p:nvSpPr>
        <p:spPr bwMode="auto">
          <a:xfrm>
            <a:off x="1219200" y="2243138"/>
            <a:ext cx="38100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90134" name="Group 47">
            <a:extLst>
              <a:ext uri="{FF2B5EF4-FFF2-40B4-BE49-F238E27FC236}">
                <a16:creationId xmlns:a16="http://schemas.microsoft.com/office/drawing/2014/main" id="{3B788F39-A4AE-2C34-69B5-E5A8D93C4B76}"/>
              </a:ext>
            </a:extLst>
          </p:cNvPr>
          <p:cNvGrpSpPr>
            <a:grpSpLocks/>
          </p:cNvGrpSpPr>
          <p:nvPr/>
        </p:nvGrpSpPr>
        <p:grpSpPr bwMode="auto">
          <a:xfrm>
            <a:off x="4910138" y="2559050"/>
            <a:ext cx="257175" cy="3276600"/>
            <a:chOff x="576" y="1392"/>
            <a:chExt cx="240" cy="2448"/>
          </a:xfrm>
        </p:grpSpPr>
        <p:sp>
          <p:nvSpPr>
            <p:cNvPr id="90140" name="AutoShape 48">
              <a:extLst>
                <a:ext uri="{FF2B5EF4-FFF2-40B4-BE49-F238E27FC236}">
                  <a16:creationId xmlns:a16="http://schemas.microsoft.com/office/drawing/2014/main" id="{095A4319-DFF8-7557-78FD-D3FA601FC3C5}"/>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2700">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41" name="AutoShape 49">
              <a:extLst>
                <a:ext uri="{FF2B5EF4-FFF2-40B4-BE49-F238E27FC236}">
                  <a16:creationId xmlns:a16="http://schemas.microsoft.com/office/drawing/2014/main" id="{C7EFACFF-A98B-0119-082B-4B02310FC453}"/>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42" name="AutoShape 50">
              <a:extLst>
                <a:ext uri="{FF2B5EF4-FFF2-40B4-BE49-F238E27FC236}">
                  <a16:creationId xmlns:a16="http://schemas.microsoft.com/office/drawing/2014/main" id="{2C5C893A-6A2B-218F-64F9-06FCB95FC270}"/>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43" name="AutoShape 51">
              <a:extLst>
                <a:ext uri="{FF2B5EF4-FFF2-40B4-BE49-F238E27FC236}">
                  <a16:creationId xmlns:a16="http://schemas.microsoft.com/office/drawing/2014/main" id="{3168E7D0-DC97-AE48-F6EB-0562C6A2C3AD}"/>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44" name="AutoShape 52">
              <a:extLst>
                <a:ext uri="{FF2B5EF4-FFF2-40B4-BE49-F238E27FC236}">
                  <a16:creationId xmlns:a16="http://schemas.microsoft.com/office/drawing/2014/main" id="{16C44C75-2497-E52C-35BE-067B63710F9F}"/>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90135" name="Line 53">
            <a:extLst>
              <a:ext uri="{FF2B5EF4-FFF2-40B4-BE49-F238E27FC236}">
                <a16:creationId xmlns:a16="http://schemas.microsoft.com/office/drawing/2014/main" id="{5B1E14CA-F158-D653-9596-7579AE6E1AE9}"/>
              </a:ext>
            </a:extLst>
          </p:cNvPr>
          <p:cNvSpPr>
            <a:spLocks noChangeShapeType="1"/>
          </p:cNvSpPr>
          <p:nvPr/>
        </p:nvSpPr>
        <p:spPr bwMode="auto">
          <a:xfrm>
            <a:off x="990600" y="5848350"/>
            <a:ext cx="7696200" cy="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0136" name="Text Box 54">
            <a:extLst>
              <a:ext uri="{FF2B5EF4-FFF2-40B4-BE49-F238E27FC236}">
                <a16:creationId xmlns:a16="http://schemas.microsoft.com/office/drawing/2014/main" id="{E8C4530B-6697-BC52-0795-9CB050961D25}"/>
              </a:ext>
            </a:extLst>
          </p:cNvPr>
          <p:cNvSpPr txBox="1">
            <a:spLocks noChangeArrowheads="1"/>
          </p:cNvSpPr>
          <p:nvPr/>
        </p:nvSpPr>
        <p:spPr bwMode="auto">
          <a:xfrm>
            <a:off x="484188" y="1371600"/>
            <a:ext cx="1733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2000" b="1" u="sng">
                <a:latin typeface="Times New Roman" panose="02020603050405020304" pitchFamily="18" charset="0"/>
              </a:rPr>
              <a:t>Un fil à terre !</a:t>
            </a:r>
          </a:p>
        </p:txBody>
      </p:sp>
      <p:sp>
        <p:nvSpPr>
          <p:cNvPr id="90137" name="Text Box 55">
            <a:extLst>
              <a:ext uri="{FF2B5EF4-FFF2-40B4-BE49-F238E27FC236}">
                <a16:creationId xmlns:a16="http://schemas.microsoft.com/office/drawing/2014/main" id="{5CB3AB21-1F00-1305-03C9-D1E399F83EF0}"/>
              </a:ext>
            </a:extLst>
          </p:cNvPr>
          <p:cNvSpPr txBox="1">
            <a:spLocks noChangeArrowheads="1"/>
          </p:cNvSpPr>
          <p:nvPr/>
        </p:nvSpPr>
        <p:spPr bwMode="auto">
          <a:xfrm>
            <a:off x="5410200" y="3962400"/>
            <a:ext cx="304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800" b="1">
                <a:latin typeface="Times New Roman" panose="02020603050405020304" pitchFamily="18" charset="0"/>
              </a:rPr>
              <a:t>Que ce passe-t-il</a:t>
            </a:r>
            <a:br>
              <a:rPr lang="fr-FR" altLang="fr-FR" sz="2800" b="1">
                <a:latin typeface="Times New Roman" panose="02020603050405020304" pitchFamily="18" charset="0"/>
              </a:rPr>
            </a:br>
            <a:r>
              <a:rPr lang="fr-FR" altLang="fr-FR" sz="2800" b="1">
                <a:latin typeface="Times New Roman" panose="02020603050405020304" pitchFamily="18" charset="0"/>
              </a:rPr>
              <a:t> si on le touche ?</a:t>
            </a:r>
          </a:p>
        </p:txBody>
      </p:sp>
      <p:sp>
        <p:nvSpPr>
          <p:cNvPr id="90138" name="Freeform 56">
            <a:extLst>
              <a:ext uri="{FF2B5EF4-FFF2-40B4-BE49-F238E27FC236}">
                <a16:creationId xmlns:a16="http://schemas.microsoft.com/office/drawing/2014/main" id="{1BDE1E28-5DA0-78EB-5202-AA3ABD6688E6}"/>
              </a:ext>
            </a:extLst>
          </p:cNvPr>
          <p:cNvSpPr>
            <a:spLocks/>
          </p:cNvSpPr>
          <p:nvPr/>
        </p:nvSpPr>
        <p:spPr bwMode="auto">
          <a:xfrm>
            <a:off x="800100" y="2667000"/>
            <a:ext cx="5486400" cy="3200400"/>
          </a:xfrm>
          <a:custGeom>
            <a:avLst/>
            <a:gdLst>
              <a:gd name="T0" fmla="*/ 2147483646 w 3456"/>
              <a:gd name="T1" fmla="*/ 0 h 2049"/>
              <a:gd name="T2" fmla="*/ 2147483646 w 3456"/>
              <a:gd name="T3" fmla="*/ 2147483646 h 2049"/>
              <a:gd name="T4" fmla="*/ 2147483646 w 3456"/>
              <a:gd name="T5" fmla="*/ 2147483646 h 2049"/>
              <a:gd name="T6" fmla="*/ 2147483646 w 3456"/>
              <a:gd name="T7" fmla="*/ 2147483646 h 2049"/>
              <a:gd name="T8" fmla="*/ 2147483646 w 3456"/>
              <a:gd name="T9" fmla="*/ 2147483646 h 2049"/>
              <a:gd name="T10" fmla="*/ 2147483646 w 3456"/>
              <a:gd name="T11" fmla="*/ 2147483646 h 2049"/>
              <a:gd name="T12" fmla="*/ 2147483646 w 3456"/>
              <a:gd name="T13" fmla="*/ 2147483646 h 2049"/>
              <a:gd name="T14" fmla="*/ 2147483646 w 3456"/>
              <a:gd name="T15" fmla="*/ 2147483646 h 2049"/>
              <a:gd name="T16" fmla="*/ 2147483646 w 3456"/>
              <a:gd name="T17" fmla="*/ 2147483646 h 2049"/>
              <a:gd name="T18" fmla="*/ 2147483646 w 3456"/>
              <a:gd name="T19" fmla="*/ 2147483646 h 2049"/>
              <a:gd name="T20" fmla="*/ 2147483646 w 3456"/>
              <a:gd name="T21" fmla="*/ 2147483646 h 2049"/>
              <a:gd name="T22" fmla="*/ 2147483646 w 3456"/>
              <a:gd name="T23" fmla="*/ 2147483646 h 2049"/>
              <a:gd name="T24" fmla="*/ 2147483646 w 3456"/>
              <a:gd name="T25" fmla="*/ 2147483646 h 2049"/>
              <a:gd name="T26" fmla="*/ 2147483646 w 3456"/>
              <a:gd name="T27" fmla="*/ 2147483646 h 2049"/>
              <a:gd name="T28" fmla="*/ 2147483646 w 3456"/>
              <a:gd name="T29" fmla="*/ 2147483646 h 2049"/>
              <a:gd name="T30" fmla="*/ 2147483646 w 3456"/>
              <a:gd name="T31" fmla="*/ 2147483646 h 2049"/>
              <a:gd name="T32" fmla="*/ 2147483646 w 3456"/>
              <a:gd name="T33" fmla="*/ 2147483646 h 2049"/>
              <a:gd name="T34" fmla="*/ 2147483646 w 3456"/>
              <a:gd name="T35" fmla="*/ 2147483646 h 2049"/>
              <a:gd name="T36" fmla="*/ 2147483646 w 3456"/>
              <a:gd name="T37" fmla="*/ 2147483646 h 2049"/>
              <a:gd name="T38" fmla="*/ 2147483646 w 3456"/>
              <a:gd name="T39" fmla="*/ 2147483646 h 2049"/>
              <a:gd name="T40" fmla="*/ 2147483646 w 3456"/>
              <a:gd name="T41" fmla="*/ 2147483646 h 2049"/>
              <a:gd name="T42" fmla="*/ 2147483646 w 3456"/>
              <a:gd name="T43" fmla="*/ 2147483646 h 2049"/>
              <a:gd name="T44" fmla="*/ 2147483646 w 3456"/>
              <a:gd name="T45" fmla="*/ 2147483646 h 2049"/>
              <a:gd name="T46" fmla="*/ 2147483646 w 3456"/>
              <a:gd name="T47" fmla="*/ 2147483646 h 2049"/>
              <a:gd name="T48" fmla="*/ 2147483646 w 3456"/>
              <a:gd name="T49" fmla="*/ 2147483646 h 2049"/>
              <a:gd name="T50" fmla="*/ 0 w 3456"/>
              <a:gd name="T51" fmla="*/ 2147483646 h 20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56" h="2049">
                <a:moveTo>
                  <a:pt x="3456" y="0"/>
                </a:moveTo>
                <a:cubicBezTo>
                  <a:pt x="3392" y="43"/>
                  <a:pt x="3430" y="14"/>
                  <a:pt x="3348" y="96"/>
                </a:cubicBezTo>
                <a:cubicBezTo>
                  <a:pt x="3308" y="136"/>
                  <a:pt x="3338" y="133"/>
                  <a:pt x="3300" y="180"/>
                </a:cubicBezTo>
                <a:cubicBezTo>
                  <a:pt x="3247" y="246"/>
                  <a:pt x="3223" y="256"/>
                  <a:pt x="3156" y="300"/>
                </a:cubicBezTo>
                <a:cubicBezTo>
                  <a:pt x="3105" y="334"/>
                  <a:pt x="3064" y="385"/>
                  <a:pt x="3012" y="420"/>
                </a:cubicBezTo>
                <a:cubicBezTo>
                  <a:pt x="2995" y="446"/>
                  <a:pt x="2969" y="466"/>
                  <a:pt x="2952" y="492"/>
                </a:cubicBezTo>
                <a:cubicBezTo>
                  <a:pt x="2945" y="503"/>
                  <a:pt x="2946" y="517"/>
                  <a:pt x="2940" y="528"/>
                </a:cubicBezTo>
                <a:cubicBezTo>
                  <a:pt x="2926" y="553"/>
                  <a:pt x="2908" y="576"/>
                  <a:pt x="2892" y="600"/>
                </a:cubicBezTo>
                <a:cubicBezTo>
                  <a:pt x="2884" y="612"/>
                  <a:pt x="2868" y="636"/>
                  <a:pt x="2868" y="636"/>
                </a:cubicBezTo>
                <a:cubicBezTo>
                  <a:pt x="2845" y="752"/>
                  <a:pt x="2787" y="834"/>
                  <a:pt x="2688" y="900"/>
                </a:cubicBezTo>
                <a:cubicBezTo>
                  <a:pt x="2673" y="944"/>
                  <a:pt x="2645" y="977"/>
                  <a:pt x="2628" y="1020"/>
                </a:cubicBezTo>
                <a:cubicBezTo>
                  <a:pt x="2607" y="1072"/>
                  <a:pt x="2590" y="1124"/>
                  <a:pt x="2568" y="1176"/>
                </a:cubicBezTo>
                <a:cubicBezTo>
                  <a:pt x="2561" y="1192"/>
                  <a:pt x="2553" y="1208"/>
                  <a:pt x="2544" y="1224"/>
                </a:cubicBezTo>
                <a:cubicBezTo>
                  <a:pt x="2537" y="1237"/>
                  <a:pt x="2526" y="1247"/>
                  <a:pt x="2520" y="1260"/>
                </a:cubicBezTo>
                <a:cubicBezTo>
                  <a:pt x="2505" y="1293"/>
                  <a:pt x="2491" y="1383"/>
                  <a:pt x="2472" y="1416"/>
                </a:cubicBezTo>
                <a:cubicBezTo>
                  <a:pt x="2464" y="1431"/>
                  <a:pt x="2446" y="1439"/>
                  <a:pt x="2436" y="1452"/>
                </a:cubicBezTo>
                <a:cubicBezTo>
                  <a:pt x="2361" y="1549"/>
                  <a:pt x="2422" y="1502"/>
                  <a:pt x="2352" y="1548"/>
                </a:cubicBezTo>
                <a:cubicBezTo>
                  <a:pt x="2319" y="1597"/>
                  <a:pt x="2264" y="1625"/>
                  <a:pt x="2208" y="1644"/>
                </a:cubicBezTo>
                <a:cubicBezTo>
                  <a:pt x="2165" y="1709"/>
                  <a:pt x="2176" y="1655"/>
                  <a:pt x="2112" y="1752"/>
                </a:cubicBezTo>
                <a:cubicBezTo>
                  <a:pt x="2104" y="1764"/>
                  <a:pt x="2099" y="1779"/>
                  <a:pt x="2088" y="1788"/>
                </a:cubicBezTo>
                <a:cubicBezTo>
                  <a:pt x="2078" y="1796"/>
                  <a:pt x="2064" y="1796"/>
                  <a:pt x="2052" y="1800"/>
                </a:cubicBezTo>
                <a:cubicBezTo>
                  <a:pt x="1967" y="1927"/>
                  <a:pt x="1829" y="1927"/>
                  <a:pt x="1692" y="1944"/>
                </a:cubicBezTo>
                <a:cubicBezTo>
                  <a:pt x="1680" y="1952"/>
                  <a:pt x="1669" y="1962"/>
                  <a:pt x="1656" y="1968"/>
                </a:cubicBezTo>
                <a:cubicBezTo>
                  <a:pt x="1645" y="1974"/>
                  <a:pt x="1631" y="1974"/>
                  <a:pt x="1620" y="1980"/>
                </a:cubicBezTo>
                <a:cubicBezTo>
                  <a:pt x="1496" y="2049"/>
                  <a:pt x="1593" y="2013"/>
                  <a:pt x="1512" y="2040"/>
                </a:cubicBezTo>
                <a:cubicBezTo>
                  <a:pt x="1008" y="2029"/>
                  <a:pt x="505" y="2004"/>
                  <a:pt x="0" y="200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0139" name="Titre 8">
            <a:extLst>
              <a:ext uri="{FF2B5EF4-FFF2-40B4-BE49-F238E27FC236}">
                <a16:creationId xmlns:a16="http://schemas.microsoft.com/office/drawing/2014/main" id="{602EE4F9-B3D8-334F-ED6E-2A729C3012D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 Mécanisme des accidents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5">
            <a:extLst>
              <a:ext uri="{FF2B5EF4-FFF2-40B4-BE49-F238E27FC236}">
                <a16:creationId xmlns:a16="http://schemas.microsoft.com/office/drawing/2014/main" id="{6AC33586-0C5A-271C-44B8-50EEB2E405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8847373-3DA6-4A79-999E-7BA96495C3EF}" type="slidenum">
              <a:rPr lang="fr-FR" altLang="fr-FR" sz="1200" smtClean="0">
                <a:solidFill>
                  <a:srgbClr val="898989"/>
                </a:solidFill>
              </a:rPr>
              <a:pPr>
                <a:spcBef>
                  <a:spcPct val="0"/>
                </a:spcBef>
                <a:buFontTx/>
                <a:buNone/>
              </a:pPr>
              <a:t>6</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A0DB9F48-3AD6-1C99-8B31-966604B65FE8}"/>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268" name="Titre 8">
            <a:extLst>
              <a:ext uri="{FF2B5EF4-FFF2-40B4-BE49-F238E27FC236}">
                <a16:creationId xmlns:a16="http://schemas.microsoft.com/office/drawing/2014/main" id="{D2153B56-7A23-56EB-BF70-BBED7694A04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
        <p:nvSpPr>
          <p:cNvPr id="11269" name="Text Box 12">
            <a:extLst>
              <a:ext uri="{FF2B5EF4-FFF2-40B4-BE49-F238E27FC236}">
                <a16:creationId xmlns:a16="http://schemas.microsoft.com/office/drawing/2014/main" id="{D483B05D-F7DA-263E-0B3D-CCAE7C07BF2B}"/>
              </a:ext>
            </a:extLst>
          </p:cNvPr>
          <p:cNvSpPr txBox="1">
            <a:spLocks noChangeArrowheads="1"/>
          </p:cNvSpPr>
          <p:nvPr/>
        </p:nvSpPr>
        <p:spPr bwMode="auto">
          <a:xfrm>
            <a:off x="457200" y="1295400"/>
            <a:ext cx="82296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Électricité statique : </a:t>
            </a:r>
            <a:endParaRPr lang="fr-FR" altLang="fr-FR" sz="2000" b="1" u="sng">
              <a:solidFill>
                <a:srgbClr val="000000"/>
              </a:solidFill>
              <a:cs typeface="Times New Roman" panose="02020603050405020304" pitchFamily="18" charset="0"/>
            </a:endParaRPr>
          </a:p>
          <a:p>
            <a:pPr>
              <a:spcBef>
                <a:spcPct val="50000"/>
              </a:spcBef>
              <a:buFontTx/>
              <a:buNone/>
            </a:pPr>
            <a:r>
              <a:rPr lang="fr-FR" altLang="fr-FR" sz="2000">
                <a:solidFill>
                  <a:srgbClr val="000000"/>
                </a:solidFill>
                <a:latin typeface="Times New Roman" panose="02020603050405020304" pitchFamily="18" charset="0"/>
                <a:cs typeface="Times New Roman" panose="02020603050405020304" pitchFamily="18" charset="0"/>
              </a:rPr>
              <a:t> Vous avez certainement observer : </a:t>
            </a:r>
            <a:endParaRPr lang="fr-FR" altLang="fr-FR" sz="2000">
              <a:latin typeface="Times New Roman" panose="02020603050405020304" pitchFamily="18" charset="0"/>
              <a:cs typeface="Times New Roman" panose="02020603050405020304" pitchFamily="18" charset="0"/>
            </a:endParaRPr>
          </a:p>
          <a:p>
            <a:pPr algn="just">
              <a:spcBef>
                <a:spcPct val="5000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Poussières qui s’accrochent à un disque que vous venez d’écouter ou sur l’écran de télévision ; </a:t>
            </a:r>
            <a:endParaRPr lang="fr-FR" altLang="fr-FR" sz="2000">
              <a:solidFill>
                <a:srgbClr val="000000"/>
              </a:solidFill>
              <a:cs typeface="Times New Roman" panose="02020603050405020304" pitchFamily="18" charset="0"/>
            </a:endParaRPr>
          </a:p>
          <a:p>
            <a:pPr algn="just">
              <a:spcBef>
                <a:spcPct val="5000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Etincelles qui crépitent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Q</a:t>
            </a:r>
            <a:r>
              <a:rPr lang="fr-FR" altLang="fr-FR" sz="2000">
                <a:solidFill>
                  <a:srgbClr val="000000"/>
                </a:solidFill>
                <a:latin typeface="Times New Roman" panose="02020603050405020304" pitchFamily="18" charset="0"/>
                <a:cs typeface="Times New Roman" panose="02020603050405020304" pitchFamily="18" charset="0"/>
              </a:rPr>
              <a:t>uittez un vêtement en fibres synthétiques,</a:t>
            </a:r>
            <a:endParaRPr lang="fr-FR" altLang="fr-FR" sz="2000">
              <a:solidFill>
                <a:srgbClr val="000000"/>
              </a:solidFill>
              <a:cs typeface="Times New Roman" panose="02020603050405020304" pitchFamily="18" charset="0"/>
            </a:endParaRPr>
          </a:p>
          <a:p>
            <a:pPr algn="just">
              <a:spcBef>
                <a:spcPct val="5000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Décharge électrique </a:t>
            </a:r>
            <a:r>
              <a:rPr lang="fr-FR" altLang="fr-FR" sz="18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cs typeface="Times New Roman" panose="02020603050405020304" pitchFamily="18" charset="0"/>
              </a:rPr>
              <a:t>poignée de portière de voiture.</a:t>
            </a:r>
          </a:p>
          <a:p>
            <a:pPr algn="just">
              <a:spcBef>
                <a:spcPct val="50000"/>
              </a:spcBef>
              <a:buFontTx/>
              <a:buChar char="•"/>
            </a:pPr>
            <a:endParaRPr lang="fr-FR" altLang="fr-FR" sz="2000">
              <a:solidFill>
                <a:srgbClr val="000000"/>
              </a:solidFill>
              <a:cs typeface="Times New Roman" panose="02020603050405020304" pitchFamily="18" charset="0"/>
            </a:endParaRPr>
          </a:p>
          <a:p>
            <a:pPr>
              <a:spcBef>
                <a:spcPct val="50000"/>
              </a:spcBef>
              <a:buFontTx/>
              <a:buNone/>
            </a:pPr>
            <a:r>
              <a:rPr lang="fr-FR" altLang="fr-FR" sz="2000">
                <a:solidFill>
                  <a:srgbClr val="000000"/>
                </a:solidFill>
                <a:latin typeface="Times New Roman" panose="02020603050405020304" pitchFamily="18" charset="0"/>
                <a:cs typeface="Times New Roman" panose="02020603050405020304" pitchFamily="18" charset="0"/>
              </a:rPr>
              <a:t>Tous ces phénomènes sont des manifestations de l’électricité statique : </a:t>
            </a:r>
          </a:p>
          <a:p>
            <a:pPr algn="ctr">
              <a:spcBef>
                <a:spcPct val="50000"/>
              </a:spcBef>
              <a:buFontTx/>
              <a:buNone/>
            </a:pPr>
            <a:r>
              <a:rPr lang="fr-FR" altLang="fr-FR" sz="2000">
                <a:solidFill>
                  <a:srgbClr val="000000"/>
                </a:solidFill>
                <a:latin typeface="Times New Roman" panose="02020603050405020304" pitchFamily="18" charset="0"/>
                <a:cs typeface="Times New Roman" panose="02020603050405020304" pitchFamily="18" charset="0"/>
              </a:rPr>
              <a:t>C'est l'électricité en stationnement sur un corps.</a:t>
            </a:r>
          </a:p>
        </p:txBody>
      </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5">
            <a:extLst>
              <a:ext uri="{FF2B5EF4-FFF2-40B4-BE49-F238E27FC236}">
                <a16:creationId xmlns:a16="http://schemas.microsoft.com/office/drawing/2014/main" id="{7D783851-893D-BED2-368D-EED6DE33863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8A5E46B-262D-4A8D-8237-7D1D4467AA5C}" type="slidenum">
              <a:rPr lang="fr-FR" altLang="fr-FR" sz="1200" smtClean="0">
                <a:solidFill>
                  <a:srgbClr val="898989"/>
                </a:solidFill>
              </a:rPr>
              <a:pPr>
                <a:spcBef>
                  <a:spcPct val="0"/>
                </a:spcBef>
                <a:buFontTx/>
                <a:buNone/>
              </a:pPr>
              <a:t>60</a:t>
            </a:fld>
            <a:endParaRPr lang="fr-FR" altLang="fr-FR" sz="1200">
              <a:solidFill>
                <a:srgbClr val="898989"/>
              </a:solidFill>
            </a:endParaRPr>
          </a:p>
        </p:txBody>
      </p:sp>
      <p:pic>
        <p:nvPicPr>
          <p:cNvPr id="92163" name="Picture 2" descr="D:\DONNEES\images\electrocuteD.jpg">
            <a:extLst>
              <a:ext uri="{FF2B5EF4-FFF2-40B4-BE49-F238E27FC236}">
                <a16:creationId xmlns:a16="http://schemas.microsoft.com/office/drawing/2014/main" id="{A02984E3-DFEE-D19E-8437-C1C8E005C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4343400"/>
            <a:ext cx="1547812"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4">
            <a:extLst>
              <a:ext uri="{FF2B5EF4-FFF2-40B4-BE49-F238E27FC236}">
                <a16:creationId xmlns:a16="http://schemas.microsoft.com/office/drawing/2014/main" id="{07E66F11-CAAF-96EC-4217-8B5FC7455E7C}"/>
              </a:ext>
            </a:extLst>
          </p:cNvPr>
          <p:cNvGrpSpPr>
            <a:grpSpLocks/>
          </p:cNvGrpSpPr>
          <p:nvPr/>
        </p:nvGrpSpPr>
        <p:grpSpPr bwMode="auto">
          <a:xfrm rot="-2300605">
            <a:off x="5976938" y="2192338"/>
            <a:ext cx="304800" cy="533400"/>
            <a:chOff x="960" y="2448"/>
            <a:chExt cx="192" cy="336"/>
          </a:xfrm>
        </p:grpSpPr>
        <p:grpSp>
          <p:nvGrpSpPr>
            <p:cNvPr id="92213" name="Group 5">
              <a:extLst>
                <a:ext uri="{FF2B5EF4-FFF2-40B4-BE49-F238E27FC236}">
                  <a16:creationId xmlns:a16="http://schemas.microsoft.com/office/drawing/2014/main" id="{28BD48E8-0391-124B-8A52-40E35C7ABFB3}"/>
                </a:ext>
              </a:extLst>
            </p:cNvPr>
            <p:cNvGrpSpPr>
              <a:grpSpLocks/>
            </p:cNvGrpSpPr>
            <p:nvPr/>
          </p:nvGrpSpPr>
          <p:grpSpPr bwMode="auto">
            <a:xfrm>
              <a:off x="960" y="2634"/>
              <a:ext cx="192" cy="150"/>
              <a:chOff x="2688" y="1770"/>
              <a:chExt cx="192" cy="150"/>
            </a:xfrm>
          </p:grpSpPr>
          <p:sp>
            <p:nvSpPr>
              <p:cNvPr id="92219" name="AutoShape 6">
                <a:extLst>
                  <a:ext uri="{FF2B5EF4-FFF2-40B4-BE49-F238E27FC236}">
                    <a16:creationId xmlns:a16="http://schemas.microsoft.com/office/drawing/2014/main" id="{65128372-40DA-4CA4-4ADD-DB5196AB3DF6}"/>
                  </a:ext>
                </a:extLst>
              </p:cNvPr>
              <p:cNvSpPr>
                <a:spLocks noChangeArrowheads="1"/>
              </p:cNvSpPr>
              <p:nvPr/>
            </p:nvSpPr>
            <p:spPr bwMode="auto">
              <a:xfrm>
                <a:off x="2688" y="1824"/>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20" name="Oval 7">
                <a:extLst>
                  <a:ext uri="{FF2B5EF4-FFF2-40B4-BE49-F238E27FC236}">
                    <a16:creationId xmlns:a16="http://schemas.microsoft.com/office/drawing/2014/main" id="{B177625B-F1D2-B6FC-0BA9-B971208F2614}"/>
                  </a:ext>
                </a:extLst>
              </p:cNvPr>
              <p:cNvSpPr>
                <a:spLocks noChangeArrowheads="1"/>
              </p:cNvSpPr>
              <p:nvPr/>
            </p:nvSpPr>
            <p:spPr bwMode="auto">
              <a:xfrm>
                <a:off x="2760" y="1872"/>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21" name="Oval 8">
                <a:extLst>
                  <a:ext uri="{FF2B5EF4-FFF2-40B4-BE49-F238E27FC236}">
                    <a16:creationId xmlns:a16="http://schemas.microsoft.com/office/drawing/2014/main" id="{7E165A2E-143A-A661-197A-DD6643B94A59}"/>
                  </a:ext>
                </a:extLst>
              </p:cNvPr>
              <p:cNvSpPr>
                <a:spLocks noChangeArrowheads="1"/>
              </p:cNvSpPr>
              <p:nvPr/>
            </p:nvSpPr>
            <p:spPr bwMode="auto">
              <a:xfrm>
                <a:off x="2748" y="1770"/>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92214" name="Group 9">
              <a:extLst>
                <a:ext uri="{FF2B5EF4-FFF2-40B4-BE49-F238E27FC236}">
                  <a16:creationId xmlns:a16="http://schemas.microsoft.com/office/drawing/2014/main" id="{40D391D8-6A1E-0679-93D1-B9C67FFCF58F}"/>
                </a:ext>
              </a:extLst>
            </p:cNvPr>
            <p:cNvGrpSpPr>
              <a:grpSpLocks/>
            </p:cNvGrpSpPr>
            <p:nvPr/>
          </p:nvGrpSpPr>
          <p:grpSpPr bwMode="auto">
            <a:xfrm>
              <a:off x="960" y="2448"/>
              <a:ext cx="192" cy="204"/>
              <a:chOff x="2784" y="1584"/>
              <a:chExt cx="192" cy="204"/>
            </a:xfrm>
          </p:grpSpPr>
          <p:sp>
            <p:nvSpPr>
              <p:cNvPr id="92215" name="AutoShape 10">
                <a:extLst>
                  <a:ext uri="{FF2B5EF4-FFF2-40B4-BE49-F238E27FC236}">
                    <a16:creationId xmlns:a16="http://schemas.microsoft.com/office/drawing/2014/main" id="{6380DDDA-B141-EBEE-DAD6-5B9E95B1CBA7}"/>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6" name="Oval 11">
                <a:extLst>
                  <a:ext uri="{FF2B5EF4-FFF2-40B4-BE49-F238E27FC236}">
                    <a16:creationId xmlns:a16="http://schemas.microsoft.com/office/drawing/2014/main" id="{D3003815-CC80-24B2-B2D7-F52F1E4F7B91}"/>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7" name="Oval 12">
                <a:extLst>
                  <a:ext uri="{FF2B5EF4-FFF2-40B4-BE49-F238E27FC236}">
                    <a16:creationId xmlns:a16="http://schemas.microsoft.com/office/drawing/2014/main" id="{1251E4F5-46A5-CA16-31DB-751EAE410A87}"/>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8" name="Oval 13">
                <a:extLst>
                  <a:ext uri="{FF2B5EF4-FFF2-40B4-BE49-F238E27FC236}">
                    <a16:creationId xmlns:a16="http://schemas.microsoft.com/office/drawing/2014/main" id="{1ECC1984-CE8C-4FEE-3F21-0F332B2AF49B}"/>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grpSp>
        <p:nvGrpSpPr>
          <p:cNvPr id="92165" name="Group 14">
            <a:extLst>
              <a:ext uri="{FF2B5EF4-FFF2-40B4-BE49-F238E27FC236}">
                <a16:creationId xmlns:a16="http://schemas.microsoft.com/office/drawing/2014/main" id="{7D879323-62A0-2EA5-8062-C154EDA311D3}"/>
              </a:ext>
            </a:extLst>
          </p:cNvPr>
          <p:cNvGrpSpPr>
            <a:grpSpLocks/>
          </p:cNvGrpSpPr>
          <p:nvPr/>
        </p:nvGrpSpPr>
        <p:grpSpPr bwMode="auto">
          <a:xfrm>
            <a:off x="3986213" y="2278063"/>
            <a:ext cx="257175" cy="257175"/>
            <a:chOff x="2784" y="1584"/>
            <a:chExt cx="192" cy="204"/>
          </a:xfrm>
        </p:grpSpPr>
        <p:sp>
          <p:nvSpPr>
            <p:cNvPr id="92209" name="AutoShape 15">
              <a:extLst>
                <a:ext uri="{FF2B5EF4-FFF2-40B4-BE49-F238E27FC236}">
                  <a16:creationId xmlns:a16="http://schemas.microsoft.com/office/drawing/2014/main" id="{7DC89642-D09C-2B97-BE26-EE494BA7553A}"/>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0" name="Oval 16">
              <a:extLst>
                <a:ext uri="{FF2B5EF4-FFF2-40B4-BE49-F238E27FC236}">
                  <a16:creationId xmlns:a16="http://schemas.microsoft.com/office/drawing/2014/main" id="{1E5815F9-BBCE-B9D2-6F3C-F990CDBDB8F8}"/>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1" name="Oval 17">
              <a:extLst>
                <a:ext uri="{FF2B5EF4-FFF2-40B4-BE49-F238E27FC236}">
                  <a16:creationId xmlns:a16="http://schemas.microsoft.com/office/drawing/2014/main" id="{E0ECDF89-EEEC-C239-D989-18C2E1DC1503}"/>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12" name="Oval 18">
              <a:extLst>
                <a:ext uri="{FF2B5EF4-FFF2-40B4-BE49-F238E27FC236}">
                  <a16:creationId xmlns:a16="http://schemas.microsoft.com/office/drawing/2014/main" id="{E2CF1182-B519-B11C-7043-D8D3BBF06E3E}"/>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2166" name="Rectangle 19">
            <a:extLst>
              <a:ext uri="{FF2B5EF4-FFF2-40B4-BE49-F238E27FC236}">
                <a16:creationId xmlns:a16="http://schemas.microsoft.com/office/drawing/2014/main" id="{F63F345D-6383-AC26-1273-9769A880FC39}"/>
              </a:ext>
            </a:extLst>
          </p:cNvPr>
          <p:cNvSpPr>
            <a:spLocks noChangeArrowheads="1"/>
          </p:cNvSpPr>
          <p:nvPr/>
        </p:nvSpPr>
        <p:spPr bwMode="auto">
          <a:xfrm>
            <a:off x="4956175" y="2619375"/>
            <a:ext cx="152400" cy="104775"/>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167" name="Line 20">
            <a:extLst>
              <a:ext uri="{FF2B5EF4-FFF2-40B4-BE49-F238E27FC236}">
                <a16:creationId xmlns:a16="http://schemas.microsoft.com/office/drawing/2014/main" id="{CC08471E-2247-A037-EDDB-5DE257CAA750}"/>
              </a:ext>
            </a:extLst>
          </p:cNvPr>
          <p:cNvSpPr>
            <a:spLocks noChangeShapeType="1"/>
          </p:cNvSpPr>
          <p:nvPr/>
        </p:nvSpPr>
        <p:spPr bwMode="auto">
          <a:xfrm>
            <a:off x="4973638" y="2601913"/>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68" name="Line 21">
            <a:extLst>
              <a:ext uri="{FF2B5EF4-FFF2-40B4-BE49-F238E27FC236}">
                <a16:creationId xmlns:a16="http://schemas.microsoft.com/office/drawing/2014/main" id="{8FBBF7CD-430C-B1E5-A532-CB45B6C6B87B}"/>
              </a:ext>
            </a:extLst>
          </p:cNvPr>
          <p:cNvSpPr>
            <a:spLocks noChangeShapeType="1"/>
          </p:cNvSpPr>
          <p:nvPr/>
        </p:nvSpPr>
        <p:spPr bwMode="auto">
          <a:xfrm>
            <a:off x="5111750" y="2578100"/>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69" name="Line 22">
            <a:extLst>
              <a:ext uri="{FF2B5EF4-FFF2-40B4-BE49-F238E27FC236}">
                <a16:creationId xmlns:a16="http://schemas.microsoft.com/office/drawing/2014/main" id="{1DBCB0DA-DAC3-4B1D-DBF8-B6A03CC88648}"/>
              </a:ext>
            </a:extLst>
          </p:cNvPr>
          <p:cNvSpPr>
            <a:spLocks noChangeShapeType="1"/>
          </p:cNvSpPr>
          <p:nvPr/>
        </p:nvSpPr>
        <p:spPr bwMode="auto">
          <a:xfrm>
            <a:off x="4114800" y="22018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0" name="Line 23">
            <a:extLst>
              <a:ext uri="{FF2B5EF4-FFF2-40B4-BE49-F238E27FC236}">
                <a16:creationId xmlns:a16="http://schemas.microsoft.com/office/drawing/2014/main" id="{A0B97F80-4748-ABF7-7BC7-5ADE94F2DB1E}"/>
              </a:ext>
            </a:extLst>
          </p:cNvPr>
          <p:cNvSpPr>
            <a:spLocks noChangeShapeType="1"/>
          </p:cNvSpPr>
          <p:nvPr/>
        </p:nvSpPr>
        <p:spPr bwMode="auto">
          <a:xfrm>
            <a:off x="5038725" y="17446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1" name="Line 24">
            <a:extLst>
              <a:ext uri="{FF2B5EF4-FFF2-40B4-BE49-F238E27FC236}">
                <a16:creationId xmlns:a16="http://schemas.microsoft.com/office/drawing/2014/main" id="{0E361988-4CA7-AD06-D56F-0D0EE13A04DB}"/>
              </a:ext>
            </a:extLst>
          </p:cNvPr>
          <p:cNvSpPr>
            <a:spLocks noChangeShapeType="1"/>
          </p:cNvSpPr>
          <p:nvPr/>
        </p:nvSpPr>
        <p:spPr bwMode="auto">
          <a:xfrm>
            <a:off x="5967413" y="2201863"/>
            <a:ext cx="0" cy="762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92172" name="Group 25">
            <a:extLst>
              <a:ext uri="{FF2B5EF4-FFF2-40B4-BE49-F238E27FC236}">
                <a16:creationId xmlns:a16="http://schemas.microsoft.com/office/drawing/2014/main" id="{367EB167-CE45-DDE5-2325-E0342C15BB9D}"/>
              </a:ext>
            </a:extLst>
          </p:cNvPr>
          <p:cNvGrpSpPr>
            <a:grpSpLocks/>
          </p:cNvGrpSpPr>
          <p:nvPr/>
        </p:nvGrpSpPr>
        <p:grpSpPr bwMode="auto">
          <a:xfrm>
            <a:off x="4910138" y="1787525"/>
            <a:ext cx="257175" cy="257175"/>
            <a:chOff x="2784" y="1584"/>
            <a:chExt cx="192" cy="204"/>
          </a:xfrm>
        </p:grpSpPr>
        <p:sp>
          <p:nvSpPr>
            <p:cNvPr id="92205" name="AutoShape 26">
              <a:extLst>
                <a:ext uri="{FF2B5EF4-FFF2-40B4-BE49-F238E27FC236}">
                  <a16:creationId xmlns:a16="http://schemas.microsoft.com/office/drawing/2014/main" id="{F423CED1-3E6D-9C7D-2AB8-80EE90986C74}"/>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6" name="Oval 27">
              <a:extLst>
                <a:ext uri="{FF2B5EF4-FFF2-40B4-BE49-F238E27FC236}">
                  <a16:creationId xmlns:a16="http://schemas.microsoft.com/office/drawing/2014/main" id="{00B003EA-F22A-DA96-2BCA-809B1A3B85AC}"/>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7" name="Oval 28">
              <a:extLst>
                <a:ext uri="{FF2B5EF4-FFF2-40B4-BE49-F238E27FC236}">
                  <a16:creationId xmlns:a16="http://schemas.microsoft.com/office/drawing/2014/main" id="{4EF04C8B-2344-4670-C64A-1BB6C48CF611}"/>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8" name="Oval 29">
              <a:extLst>
                <a:ext uri="{FF2B5EF4-FFF2-40B4-BE49-F238E27FC236}">
                  <a16:creationId xmlns:a16="http://schemas.microsoft.com/office/drawing/2014/main" id="{87E26F7D-7C32-E3F0-4A00-213C5137E2B7}"/>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2173" name="Line 30">
            <a:extLst>
              <a:ext uri="{FF2B5EF4-FFF2-40B4-BE49-F238E27FC236}">
                <a16:creationId xmlns:a16="http://schemas.microsoft.com/office/drawing/2014/main" id="{8C9457F8-1816-1051-F6F7-2FDE109D84BC}"/>
              </a:ext>
            </a:extLst>
          </p:cNvPr>
          <p:cNvSpPr>
            <a:spLocks noChangeShapeType="1"/>
          </p:cNvSpPr>
          <p:nvPr/>
        </p:nvSpPr>
        <p:spPr bwMode="auto">
          <a:xfrm>
            <a:off x="4965700" y="2611438"/>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4" name="Line 31">
            <a:extLst>
              <a:ext uri="{FF2B5EF4-FFF2-40B4-BE49-F238E27FC236}">
                <a16:creationId xmlns:a16="http://schemas.microsoft.com/office/drawing/2014/main" id="{12F6130B-A4C6-7A90-197B-6FF4DD37DFBF}"/>
              </a:ext>
            </a:extLst>
          </p:cNvPr>
          <p:cNvSpPr>
            <a:spLocks noChangeShapeType="1"/>
          </p:cNvSpPr>
          <p:nvPr/>
        </p:nvSpPr>
        <p:spPr bwMode="auto">
          <a:xfrm>
            <a:off x="5118100" y="2611438"/>
            <a:ext cx="0" cy="304800"/>
          </a:xfrm>
          <a:prstGeom prst="line">
            <a:avLst/>
          </a:prstGeom>
          <a:noFill/>
          <a:ln w="190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5" name="Freeform 32">
            <a:extLst>
              <a:ext uri="{FF2B5EF4-FFF2-40B4-BE49-F238E27FC236}">
                <a16:creationId xmlns:a16="http://schemas.microsoft.com/office/drawing/2014/main" id="{3BA94C0A-17BC-5768-83F5-59D0F5AB67B1}"/>
              </a:ext>
            </a:extLst>
          </p:cNvPr>
          <p:cNvSpPr>
            <a:spLocks/>
          </p:cNvSpPr>
          <p:nvPr/>
        </p:nvSpPr>
        <p:spPr bwMode="auto">
          <a:xfrm>
            <a:off x="5029200" y="1625600"/>
            <a:ext cx="36576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6" name="Freeform 33">
            <a:extLst>
              <a:ext uri="{FF2B5EF4-FFF2-40B4-BE49-F238E27FC236}">
                <a16:creationId xmlns:a16="http://schemas.microsoft.com/office/drawing/2014/main" id="{9E543A4E-B0E4-F359-A6CE-EA14AFC7569D}"/>
              </a:ext>
            </a:extLst>
          </p:cNvPr>
          <p:cNvSpPr>
            <a:spLocks/>
          </p:cNvSpPr>
          <p:nvPr/>
        </p:nvSpPr>
        <p:spPr bwMode="auto">
          <a:xfrm>
            <a:off x="6324600" y="1973263"/>
            <a:ext cx="2514600" cy="6858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7" name="Freeform 34">
            <a:extLst>
              <a:ext uri="{FF2B5EF4-FFF2-40B4-BE49-F238E27FC236}">
                <a16:creationId xmlns:a16="http://schemas.microsoft.com/office/drawing/2014/main" id="{D13A85B4-AD03-75A8-F04C-9D42774B18F6}"/>
              </a:ext>
            </a:extLst>
          </p:cNvPr>
          <p:cNvSpPr>
            <a:spLocks/>
          </p:cNvSpPr>
          <p:nvPr/>
        </p:nvSpPr>
        <p:spPr bwMode="auto">
          <a:xfrm>
            <a:off x="1066800" y="2692400"/>
            <a:ext cx="3048000" cy="4572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78" name="AutoShape 35">
            <a:extLst>
              <a:ext uri="{FF2B5EF4-FFF2-40B4-BE49-F238E27FC236}">
                <a16:creationId xmlns:a16="http://schemas.microsoft.com/office/drawing/2014/main" id="{C7D5D9AC-6A57-9F11-7501-F4165B5C0C64}"/>
              </a:ext>
            </a:extLst>
          </p:cNvPr>
          <p:cNvSpPr>
            <a:spLocks noChangeArrowheads="1"/>
          </p:cNvSpPr>
          <p:nvPr/>
        </p:nvSpPr>
        <p:spPr bwMode="auto">
          <a:xfrm>
            <a:off x="4114800" y="1744663"/>
            <a:ext cx="1828800" cy="914400"/>
          </a:xfrm>
          <a:prstGeom prst="flowChartDecision">
            <a:avLst/>
          </a:prstGeom>
          <a:noFill/>
          <a:ln w="19050">
            <a:solidFill>
              <a:srgbClr val="96969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179" name="Freeform 36">
            <a:extLst>
              <a:ext uri="{FF2B5EF4-FFF2-40B4-BE49-F238E27FC236}">
                <a16:creationId xmlns:a16="http://schemas.microsoft.com/office/drawing/2014/main" id="{FE8D719C-46CC-9E35-777C-C927427C3ABB}"/>
              </a:ext>
            </a:extLst>
          </p:cNvPr>
          <p:cNvSpPr>
            <a:spLocks/>
          </p:cNvSpPr>
          <p:nvPr/>
        </p:nvSpPr>
        <p:spPr bwMode="auto">
          <a:xfrm>
            <a:off x="4114800" y="1773238"/>
            <a:ext cx="4648200" cy="9144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92180" name="Group 37">
            <a:extLst>
              <a:ext uri="{FF2B5EF4-FFF2-40B4-BE49-F238E27FC236}">
                <a16:creationId xmlns:a16="http://schemas.microsoft.com/office/drawing/2014/main" id="{0573699D-F641-4BBE-49E9-87E0FFE1C857}"/>
              </a:ext>
            </a:extLst>
          </p:cNvPr>
          <p:cNvGrpSpPr>
            <a:grpSpLocks/>
          </p:cNvGrpSpPr>
          <p:nvPr/>
        </p:nvGrpSpPr>
        <p:grpSpPr bwMode="auto">
          <a:xfrm>
            <a:off x="3981450" y="2459038"/>
            <a:ext cx="257175" cy="257175"/>
            <a:chOff x="2784" y="1584"/>
            <a:chExt cx="192" cy="204"/>
          </a:xfrm>
        </p:grpSpPr>
        <p:sp>
          <p:nvSpPr>
            <p:cNvPr id="92201" name="AutoShape 38">
              <a:extLst>
                <a:ext uri="{FF2B5EF4-FFF2-40B4-BE49-F238E27FC236}">
                  <a16:creationId xmlns:a16="http://schemas.microsoft.com/office/drawing/2014/main" id="{FA85995B-2C42-DFE1-863D-D29E95199139}"/>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2" name="Oval 39">
              <a:extLst>
                <a:ext uri="{FF2B5EF4-FFF2-40B4-BE49-F238E27FC236}">
                  <a16:creationId xmlns:a16="http://schemas.microsoft.com/office/drawing/2014/main" id="{9A12B33F-126D-5564-772F-7E2F495982EA}"/>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3" name="Oval 40">
              <a:extLst>
                <a:ext uri="{FF2B5EF4-FFF2-40B4-BE49-F238E27FC236}">
                  <a16:creationId xmlns:a16="http://schemas.microsoft.com/office/drawing/2014/main" id="{3760C91F-F1AB-4D7D-F251-7D2253C5FEF0}"/>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4" name="Oval 41">
              <a:extLst>
                <a:ext uri="{FF2B5EF4-FFF2-40B4-BE49-F238E27FC236}">
                  <a16:creationId xmlns:a16="http://schemas.microsoft.com/office/drawing/2014/main" id="{D53D5BF1-DF3C-FEC8-7611-07773543230C}"/>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92181" name="Group 42">
            <a:extLst>
              <a:ext uri="{FF2B5EF4-FFF2-40B4-BE49-F238E27FC236}">
                <a16:creationId xmlns:a16="http://schemas.microsoft.com/office/drawing/2014/main" id="{805DFEA4-34E8-D3C1-7F4C-E89388F9E387}"/>
              </a:ext>
            </a:extLst>
          </p:cNvPr>
          <p:cNvGrpSpPr>
            <a:grpSpLocks/>
          </p:cNvGrpSpPr>
          <p:nvPr/>
        </p:nvGrpSpPr>
        <p:grpSpPr bwMode="auto">
          <a:xfrm>
            <a:off x="4905375" y="1968500"/>
            <a:ext cx="257175" cy="257175"/>
            <a:chOff x="2784" y="1584"/>
            <a:chExt cx="192" cy="204"/>
          </a:xfrm>
        </p:grpSpPr>
        <p:sp>
          <p:nvSpPr>
            <p:cNvPr id="92197" name="AutoShape 43">
              <a:extLst>
                <a:ext uri="{FF2B5EF4-FFF2-40B4-BE49-F238E27FC236}">
                  <a16:creationId xmlns:a16="http://schemas.microsoft.com/office/drawing/2014/main" id="{EC943749-2A95-3C5C-01D9-E971558266DC}"/>
                </a:ext>
              </a:extLst>
            </p:cNvPr>
            <p:cNvSpPr>
              <a:spLocks noChangeArrowheads="1"/>
            </p:cNvSpPr>
            <p:nvPr/>
          </p:nvSpPr>
          <p:spPr bwMode="auto">
            <a:xfrm>
              <a:off x="2784" y="1692"/>
              <a:ext cx="192" cy="48"/>
            </a:xfrm>
            <a:prstGeom prst="can">
              <a:avLst>
                <a:gd name="adj" fmla="val 25000"/>
              </a:avLst>
            </a:prstGeom>
            <a:solidFill>
              <a:srgbClr val="00CC66"/>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198" name="Oval 44">
              <a:extLst>
                <a:ext uri="{FF2B5EF4-FFF2-40B4-BE49-F238E27FC236}">
                  <a16:creationId xmlns:a16="http://schemas.microsoft.com/office/drawing/2014/main" id="{37E79E69-908D-7FFA-190D-9E10DCCD75E5}"/>
                </a:ext>
              </a:extLst>
            </p:cNvPr>
            <p:cNvSpPr>
              <a:spLocks noChangeArrowheads="1"/>
            </p:cNvSpPr>
            <p:nvPr/>
          </p:nvSpPr>
          <p:spPr bwMode="auto">
            <a:xfrm>
              <a:off x="2856" y="1740"/>
              <a:ext cx="48" cy="48"/>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199" name="Oval 45">
              <a:extLst>
                <a:ext uri="{FF2B5EF4-FFF2-40B4-BE49-F238E27FC236}">
                  <a16:creationId xmlns:a16="http://schemas.microsoft.com/office/drawing/2014/main" id="{0056F93B-DFD7-C060-1C89-B94C5DE2272A}"/>
                </a:ext>
              </a:extLst>
            </p:cNvPr>
            <p:cNvSpPr>
              <a:spLocks noChangeArrowheads="1"/>
            </p:cNvSpPr>
            <p:nvPr/>
          </p:nvSpPr>
          <p:spPr bwMode="auto">
            <a:xfrm flipH="1">
              <a:off x="2856" y="1584"/>
              <a:ext cx="47" cy="96"/>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2200" name="Oval 46">
              <a:extLst>
                <a:ext uri="{FF2B5EF4-FFF2-40B4-BE49-F238E27FC236}">
                  <a16:creationId xmlns:a16="http://schemas.microsoft.com/office/drawing/2014/main" id="{A5522166-562D-A54C-978C-DE2ABA1A0535}"/>
                </a:ext>
              </a:extLst>
            </p:cNvPr>
            <p:cNvSpPr>
              <a:spLocks noChangeArrowheads="1"/>
            </p:cNvSpPr>
            <p:nvPr/>
          </p:nvSpPr>
          <p:spPr bwMode="auto">
            <a:xfrm>
              <a:off x="2844" y="1638"/>
              <a:ext cx="72" cy="54"/>
            </a:xfrm>
            <a:prstGeom prst="ellipse">
              <a:avLst/>
            </a:prstGeom>
            <a:solidFill>
              <a:srgbClr val="00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92182" name="Freeform 47">
            <a:extLst>
              <a:ext uri="{FF2B5EF4-FFF2-40B4-BE49-F238E27FC236}">
                <a16:creationId xmlns:a16="http://schemas.microsoft.com/office/drawing/2014/main" id="{B746A28F-D279-33DB-9FCF-0B1FA6D21A2E}"/>
              </a:ext>
            </a:extLst>
          </p:cNvPr>
          <p:cNvSpPr>
            <a:spLocks/>
          </p:cNvSpPr>
          <p:nvPr/>
        </p:nvSpPr>
        <p:spPr bwMode="auto">
          <a:xfrm>
            <a:off x="1219200" y="2235200"/>
            <a:ext cx="3810000" cy="609600"/>
          </a:xfrm>
          <a:custGeom>
            <a:avLst/>
            <a:gdLst>
              <a:gd name="T0" fmla="*/ 0 w 2016"/>
              <a:gd name="T1" fmla="*/ 2147483646 h 432"/>
              <a:gd name="T2" fmla="*/ 2147483646 w 2016"/>
              <a:gd name="T3" fmla="*/ 2147483646 h 432"/>
              <a:gd name="T4" fmla="*/ 2147483646 w 2016"/>
              <a:gd name="T5" fmla="*/ 0 h 432"/>
              <a:gd name="T6" fmla="*/ 0 60000 65536"/>
              <a:gd name="T7" fmla="*/ 0 60000 65536"/>
              <a:gd name="T8" fmla="*/ 0 60000 65536"/>
            </a:gdLst>
            <a:ahLst/>
            <a:cxnLst>
              <a:cxn ang="T6">
                <a:pos x="T0" y="T1"/>
              </a:cxn>
              <a:cxn ang="T7">
                <a:pos x="T2" y="T3"/>
              </a:cxn>
              <a:cxn ang="T8">
                <a:pos x="T4" y="T5"/>
              </a:cxn>
            </a:cxnLst>
            <a:rect l="0" t="0" r="r" b="b"/>
            <a:pathLst>
              <a:path w="2016" h="432">
                <a:moveTo>
                  <a:pt x="0" y="432"/>
                </a:moveTo>
                <a:cubicBezTo>
                  <a:pt x="384" y="420"/>
                  <a:pt x="768" y="408"/>
                  <a:pt x="1104" y="336"/>
                </a:cubicBezTo>
                <a:cubicBezTo>
                  <a:pt x="1440" y="264"/>
                  <a:pt x="1840" y="64"/>
                  <a:pt x="2016" y="0"/>
                </a:cubicBezTo>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83" name="Text Box 48">
            <a:extLst>
              <a:ext uri="{FF2B5EF4-FFF2-40B4-BE49-F238E27FC236}">
                <a16:creationId xmlns:a16="http://schemas.microsoft.com/office/drawing/2014/main" id="{8666A497-6705-A28F-075C-E8ECEC2F5EA1}"/>
              </a:ext>
            </a:extLst>
          </p:cNvPr>
          <p:cNvSpPr txBox="1">
            <a:spLocks noChangeArrowheads="1"/>
          </p:cNvSpPr>
          <p:nvPr/>
        </p:nvSpPr>
        <p:spPr bwMode="auto">
          <a:xfrm>
            <a:off x="2460625" y="1600200"/>
            <a:ext cx="1841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endParaRPr lang="fr-FR" altLang="fr-FR" sz="2800">
              <a:latin typeface="Times New Roman" panose="02020603050405020304" pitchFamily="18" charset="0"/>
            </a:endParaRPr>
          </a:p>
        </p:txBody>
      </p:sp>
      <p:sp>
        <p:nvSpPr>
          <p:cNvPr id="92184" name="Line 49">
            <a:extLst>
              <a:ext uri="{FF2B5EF4-FFF2-40B4-BE49-F238E27FC236}">
                <a16:creationId xmlns:a16="http://schemas.microsoft.com/office/drawing/2014/main" id="{F5203F6B-AE96-F5B4-D84D-1EBA8E47B72F}"/>
              </a:ext>
            </a:extLst>
          </p:cNvPr>
          <p:cNvSpPr>
            <a:spLocks noChangeShapeType="1"/>
          </p:cNvSpPr>
          <p:nvPr/>
        </p:nvSpPr>
        <p:spPr bwMode="auto">
          <a:xfrm>
            <a:off x="8686800" y="2278063"/>
            <a:ext cx="0" cy="342900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185" name="Text Box 50">
            <a:extLst>
              <a:ext uri="{FF2B5EF4-FFF2-40B4-BE49-F238E27FC236}">
                <a16:creationId xmlns:a16="http://schemas.microsoft.com/office/drawing/2014/main" id="{36522C71-2367-10C2-2A3F-288C5ABB6AC5}"/>
              </a:ext>
            </a:extLst>
          </p:cNvPr>
          <p:cNvSpPr txBox="1">
            <a:spLocks noChangeArrowheads="1"/>
          </p:cNvSpPr>
          <p:nvPr/>
        </p:nvSpPr>
        <p:spPr bwMode="auto">
          <a:xfrm>
            <a:off x="7372350" y="288766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a:latin typeface="Times New Roman" panose="02020603050405020304" pitchFamily="18" charset="0"/>
              </a:rPr>
              <a:t>U( Volts)</a:t>
            </a:r>
          </a:p>
        </p:txBody>
      </p:sp>
      <p:grpSp>
        <p:nvGrpSpPr>
          <p:cNvPr id="92186" name="Group 51">
            <a:extLst>
              <a:ext uri="{FF2B5EF4-FFF2-40B4-BE49-F238E27FC236}">
                <a16:creationId xmlns:a16="http://schemas.microsoft.com/office/drawing/2014/main" id="{C33D179F-9A36-344F-ED13-07E5D28E8DC4}"/>
              </a:ext>
            </a:extLst>
          </p:cNvPr>
          <p:cNvGrpSpPr>
            <a:grpSpLocks/>
          </p:cNvGrpSpPr>
          <p:nvPr/>
        </p:nvGrpSpPr>
        <p:grpSpPr bwMode="auto">
          <a:xfrm>
            <a:off x="4910138" y="2551113"/>
            <a:ext cx="257175" cy="3276600"/>
            <a:chOff x="576" y="1392"/>
            <a:chExt cx="240" cy="2448"/>
          </a:xfrm>
        </p:grpSpPr>
        <p:sp>
          <p:nvSpPr>
            <p:cNvPr id="92192" name="AutoShape 52">
              <a:extLst>
                <a:ext uri="{FF2B5EF4-FFF2-40B4-BE49-F238E27FC236}">
                  <a16:creationId xmlns:a16="http://schemas.microsoft.com/office/drawing/2014/main" id="{459EF0A9-2887-A32A-B76E-03C858CF1DBC}"/>
                </a:ext>
              </a:extLst>
            </p:cNvPr>
            <p:cNvSpPr>
              <a:spLocks noChangeArrowheads="1"/>
            </p:cNvSpPr>
            <p:nvPr/>
          </p:nvSpPr>
          <p:spPr bwMode="auto">
            <a:xfrm rot="10800000">
              <a:off x="576" y="1392"/>
              <a:ext cx="240" cy="24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12700">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93" name="AutoShape 53">
              <a:extLst>
                <a:ext uri="{FF2B5EF4-FFF2-40B4-BE49-F238E27FC236}">
                  <a16:creationId xmlns:a16="http://schemas.microsoft.com/office/drawing/2014/main" id="{5B7A2A09-8931-C8D1-EB64-5E10BA0994E0}"/>
                </a:ext>
              </a:extLst>
            </p:cNvPr>
            <p:cNvSpPr>
              <a:spLocks noChangeArrowheads="1"/>
            </p:cNvSpPr>
            <p:nvPr/>
          </p:nvSpPr>
          <p:spPr bwMode="auto">
            <a:xfrm rot="10784270">
              <a:off x="665" y="2159"/>
              <a:ext cx="6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2 w 21600"/>
                <a:gd name="T13" fmla="*/ 4500 h 21600"/>
                <a:gd name="T14" fmla="*/ 1701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94" name="AutoShape 54">
              <a:extLst>
                <a:ext uri="{FF2B5EF4-FFF2-40B4-BE49-F238E27FC236}">
                  <a16:creationId xmlns:a16="http://schemas.microsoft.com/office/drawing/2014/main" id="{4C5EC445-0232-0D07-E424-51B03E523FE3}"/>
                </a:ext>
              </a:extLst>
            </p:cNvPr>
            <p:cNvSpPr>
              <a:spLocks noChangeArrowheads="1"/>
            </p:cNvSpPr>
            <p:nvPr/>
          </p:nvSpPr>
          <p:spPr bwMode="auto">
            <a:xfrm rot="10784270">
              <a:off x="654" y="2832"/>
              <a:ext cx="96"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95" name="AutoShape 55">
              <a:extLst>
                <a:ext uri="{FF2B5EF4-FFF2-40B4-BE49-F238E27FC236}">
                  <a16:creationId xmlns:a16="http://schemas.microsoft.com/office/drawing/2014/main" id="{2F596CA1-2664-6172-E157-40CA2AE6D68D}"/>
                </a:ext>
              </a:extLst>
            </p:cNvPr>
            <p:cNvSpPr>
              <a:spLocks noChangeArrowheads="1"/>
            </p:cNvSpPr>
            <p:nvPr/>
          </p:nvSpPr>
          <p:spPr bwMode="auto">
            <a:xfrm rot="10784270">
              <a:off x="654" y="2496"/>
              <a:ext cx="96" cy="2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96" name="AutoShape 56">
              <a:extLst>
                <a:ext uri="{FF2B5EF4-FFF2-40B4-BE49-F238E27FC236}">
                  <a16:creationId xmlns:a16="http://schemas.microsoft.com/office/drawing/2014/main" id="{B8A1A066-5227-1782-1A2B-128E0A267BAE}"/>
                </a:ext>
              </a:extLst>
            </p:cNvPr>
            <p:cNvSpPr>
              <a:spLocks noChangeArrowheads="1"/>
            </p:cNvSpPr>
            <p:nvPr/>
          </p:nvSpPr>
          <p:spPr bwMode="auto">
            <a:xfrm rot="10784270">
              <a:off x="623" y="3215"/>
              <a:ext cx="144" cy="3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1"/>
            </a:solidFill>
            <a:ln w="9525">
              <a:solidFill>
                <a:srgbClr val="4C07F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92187" name="Text Box 57">
            <a:extLst>
              <a:ext uri="{FF2B5EF4-FFF2-40B4-BE49-F238E27FC236}">
                <a16:creationId xmlns:a16="http://schemas.microsoft.com/office/drawing/2014/main" id="{C11138A8-6019-EA58-113A-06C7EBF03DA5}"/>
              </a:ext>
            </a:extLst>
          </p:cNvPr>
          <p:cNvSpPr txBox="1">
            <a:spLocks noChangeArrowheads="1"/>
          </p:cNvSpPr>
          <p:nvPr/>
        </p:nvSpPr>
        <p:spPr bwMode="auto">
          <a:xfrm>
            <a:off x="5486400" y="3962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400">
                <a:latin typeface="Times New Roman" panose="02020603050405020304" pitchFamily="18" charset="0"/>
              </a:rPr>
              <a:t>I (A)</a:t>
            </a:r>
          </a:p>
        </p:txBody>
      </p:sp>
      <p:sp>
        <p:nvSpPr>
          <p:cNvPr id="92188" name="Line 58">
            <a:extLst>
              <a:ext uri="{FF2B5EF4-FFF2-40B4-BE49-F238E27FC236}">
                <a16:creationId xmlns:a16="http://schemas.microsoft.com/office/drawing/2014/main" id="{D877306A-62E1-8D99-1493-3D442B1A4718}"/>
              </a:ext>
            </a:extLst>
          </p:cNvPr>
          <p:cNvSpPr>
            <a:spLocks noChangeShapeType="1"/>
          </p:cNvSpPr>
          <p:nvPr/>
        </p:nvSpPr>
        <p:spPr bwMode="auto">
          <a:xfrm flipH="1">
            <a:off x="5181600" y="3505200"/>
            <a:ext cx="304800" cy="4572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89" name="Line 59">
            <a:extLst>
              <a:ext uri="{FF2B5EF4-FFF2-40B4-BE49-F238E27FC236}">
                <a16:creationId xmlns:a16="http://schemas.microsoft.com/office/drawing/2014/main" id="{F74FFBA2-1A2A-AC63-2FDD-D9277AD7C3B1}"/>
              </a:ext>
            </a:extLst>
          </p:cNvPr>
          <p:cNvSpPr>
            <a:spLocks noChangeShapeType="1"/>
          </p:cNvSpPr>
          <p:nvPr/>
        </p:nvSpPr>
        <p:spPr bwMode="auto">
          <a:xfrm>
            <a:off x="990600" y="5840413"/>
            <a:ext cx="7696200" cy="0"/>
          </a:xfrm>
          <a:prstGeom prst="line">
            <a:avLst/>
          </a:prstGeom>
          <a:noFill/>
          <a:ln w="2857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190" name="Freeform 60">
            <a:extLst>
              <a:ext uri="{FF2B5EF4-FFF2-40B4-BE49-F238E27FC236}">
                <a16:creationId xmlns:a16="http://schemas.microsoft.com/office/drawing/2014/main" id="{F5D4A878-47D0-7290-3689-BEF26A5F4DB4}"/>
              </a:ext>
            </a:extLst>
          </p:cNvPr>
          <p:cNvSpPr>
            <a:spLocks/>
          </p:cNvSpPr>
          <p:nvPr/>
        </p:nvSpPr>
        <p:spPr bwMode="auto">
          <a:xfrm>
            <a:off x="800100" y="2667000"/>
            <a:ext cx="5486400" cy="3200400"/>
          </a:xfrm>
          <a:custGeom>
            <a:avLst/>
            <a:gdLst>
              <a:gd name="T0" fmla="*/ 2147483646 w 3456"/>
              <a:gd name="T1" fmla="*/ 0 h 2049"/>
              <a:gd name="T2" fmla="*/ 2147483646 w 3456"/>
              <a:gd name="T3" fmla="*/ 2147483646 h 2049"/>
              <a:gd name="T4" fmla="*/ 2147483646 w 3456"/>
              <a:gd name="T5" fmla="*/ 2147483646 h 2049"/>
              <a:gd name="T6" fmla="*/ 2147483646 w 3456"/>
              <a:gd name="T7" fmla="*/ 2147483646 h 2049"/>
              <a:gd name="T8" fmla="*/ 2147483646 w 3456"/>
              <a:gd name="T9" fmla="*/ 2147483646 h 2049"/>
              <a:gd name="T10" fmla="*/ 2147483646 w 3456"/>
              <a:gd name="T11" fmla="*/ 2147483646 h 2049"/>
              <a:gd name="T12" fmla="*/ 2147483646 w 3456"/>
              <a:gd name="T13" fmla="*/ 2147483646 h 2049"/>
              <a:gd name="T14" fmla="*/ 2147483646 w 3456"/>
              <a:gd name="T15" fmla="*/ 2147483646 h 2049"/>
              <a:gd name="T16" fmla="*/ 2147483646 w 3456"/>
              <a:gd name="T17" fmla="*/ 2147483646 h 2049"/>
              <a:gd name="T18" fmla="*/ 2147483646 w 3456"/>
              <a:gd name="T19" fmla="*/ 2147483646 h 2049"/>
              <a:gd name="T20" fmla="*/ 2147483646 w 3456"/>
              <a:gd name="T21" fmla="*/ 2147483646 h 2049"/>
              <a:gd name="T22" fmla="*/ 2147483646 w 3456"/>
              <a:gd name="T23" fmla="*/ 2147483646 h 2049"/>
              <a:gd name="T24" fmla="*/ 2147483646 w 3456"/>
              <a:gd name="T25" fmla="*/ 2147483646 h 2049"/>
              <a:gd name="T26" fmla="*/ 2147483646 w 3456"/>
              <a:gd name="T27" fmla="*/ 2147483646 h 2049"/>
              <a:gd name="T28" fmla="*/ 2147483646 w 3456"/>
              <a:gd name="T29" fmla="*/ 2147483646 h 2049"/>
              <a:gd name="T30" fmla="*/ 2147483646 w 3456"/>
              <a:gd name="T31" fmla="*/ 2147483646 h 2049"/>
              <a:gd name="T32" fmla="*/ 2147483646 w 3456"/>
              <a:gd name="T33" fmla="*/ 2147483646 h 2049"/>
              <a:gd name="T34" fmla="*/ 2147483646 w 3456"/>
              <a:gd name="T35" fmla="*/ 2147483646 h 2049"/>
              <a:gd name="T36" fmla="*/ 2147483646 w 3456"/>
              <a:gd name="T37" fmla="*/ 2147483646 h 2049"/>
              <a:gd name="T38" fmla="*/ 2147483646 w 3456"/>
              <a:gd name="T39" fmla="*/ 2147483646 h 2049"/>
              <a:gd name="T40" fmla="*/ 2147483646 w 3456"/>
              <a:gd name="T41" fmla="*/ 2147483646 h 2049"/>
              <a:gd name="T42" fmla="*/ 2147483646 w 3456"/>
              <a:gd name="T43" fmla="*/ 2147483646 h 2049"/>
              <a:gd name="T44" fmla="*/ 2147483646 w 3456"/>
              <a:gd name="T45" fmla="*/ 2147483646 h 2049"/>
              <a:gd name="T46" fmla="*/ 2147483646 w 3456"/>
              <a:gd name="T47" fmla="*/ 2147483646 h 2049"/>
              <a:gd name="T48" fmla="*/ 2147483646 w 3456"/>
              <a:gd name="T49" fmla="*/ 2147483646 h 2049"/>
              <a:gd name="T50" fmla="*/ 0 w 3456"/>
              <a:gd name="T51" fmla="*/ 2147483646 h 20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56" h="2049">
                <a:moveTo>
                  <a:pt x="3456" y="0"/>
                </a:moveTo>
                <a:cubicBezTo>
                  <a:pt x="3392" y="43"/>
                  <a:pt x="3430" y="14"/>
                  <a:pt x="3348" y="96"/>
                </a:cubicBezTo>
                <a:cubicBezTo>
                  <a:pt x="3308" y="136"/>
                  <a:pt x="3338" y="133"/>
                  <a:pt x="3300" y="180"/>
                </a:cubicBezTo>
                <a:cubicBezTo>
                  <a:pt x="3247" y="246"/>
                  <a:pt x="3223" y="256"/>
                  <a:pt x="3156" y="300"/>
                </a:cubicBezTo>
                <a:cubicBezTo>
                  <a:pt x="3105" y="334"/>
                  <a:pt x="3064" y="385"/>
                  <a:pt x="3012" y="420"/>
                </a:cubicBezTo>
                <a:cubicBezTo>
                  <a:pt x="2995" y="446"/>
                  <a:pt x="2969" y="466"/>
                  <a:pt x="2952" y="492"/>
                </a:cubicBezTo>
                <a:cubicBezTo>
                  <a:pt x="2945" y="503"/>
                  <a:pt x="2946" y="517"/>
                  <a:pt x="2940" y="528"/>
                </a:cubicBezTo>
                <a:cubicBezTo>
                  <a:pt x="2926" y="553"/>
                  <a:pt x="2908" y="576"/>
                  <a:pt x="2892" y="600"/>
                </a:cubicBezTo>
                <a:cubicBezTo>
                  <a:pt x="2884" y="612"/>
                  <a:pt x="2868" y="636"/>
                  <a:pt x="2868" y="636"/>
                </a:cubicBezTo>
                <a:cubicBezTo>
                  <a:pt x="2845" y="752"/>
                  <a:pt x="2787" y="834"/>
                  <a:pt x="2688" y="900"/>
                </a:cubicBezTo>
                <a:cubicBezTo>
                  <a:pt x="2673" y="944"/>
                  <a:pt x="2645" y="977"/>
                  <a:pt x="2628" y="1020"/>
                </a:cubicBezTo>
                <a:cubicBezTo>
                  <a:pt x="2607" y="1072"/>
                  <a:pt x="2590" y="1124"/>
                  <a:pt x="2568" y="1176"/>
                </a:cubicBezTo>
                <a:cubicBezTo>
                  <a:pt x="2561" y="1192"/>
                  <a:pt x="2553" y="1208"/>
                  <a:pt x="2544" y="1224"/>
                </a:cubicBezTo>
                <a:cubicBezTo>
                  <a:pt x="2537" y="1237"/>
                  <a:pt x="2526" y="1247"/>
                  <a:pt x="2520" y="1260"/>
                </a:cubicBezTo>
                <a:cubicBezTo>
                  <a:pt x="2505" y="1293"/>
                  <a:pt x="2491" y="1383"/>
                  <a:pt x="2472" y="1416"/>
                </a:cubicBezTo>
                <a:cubicBezTo>
                  <a:pt x="2464" y="1431"/>
                  <a:pt x="2446" y="1439"/>
                  <a:pt x="2436" y="1452"/>
                </a:cubicBezTo>
                <a:cubicBezTo>
                  <a:pt x="2361" y="1549"/>
                  <a:pt x="2422" y="1502"/>
                  <a:pt x="2352" y="1548"/>
                </a:cubicBezTo>
                <a:cubicBezTo>
                  <a:pt x="2319" y="1597"/>
                  <a:pt x="2264" y="1625"/>
                  <a:pt x="2208" y="1644"/>
                </a:cubicBezTo>
                <a:cubicBezTo>
                  <a:pt x="2165" y="1709"/>
                  <a:pt x="2176" y="1655"/>
                  <a:pt x="2112" y="1752"/>
                </a:cubicBezTo>
                <a:cubicBezTo>
                  <a:pt x="2104" y="1764"/>
                  <a:pt x="2099" y="1779"/>
                  <a:pt x="2088" y="1788"/>
                </a:cubicBezTo>
                <a:cubicBezTo>
                  <a:pt x="2078" y="1796"/>
                  <a:pt x="2064" y="1796"/>
                  <a:pt x="2052" y="1800"/>
                </a:cubicBezTo>
                <a:cubicBezTo>
                  <a:pt x="1967" y="1927"/>
                  <a:pt x="1829" y="1927"/>
                  <a:pt x="1692" y="1944"/>
                </a:cubicBezTo>
                <a:cubicBezTo>
                  <a:pt x="1680" y="1952"/>
                  <a:pt x="1669" y="1962"/>
                  <a:pt x="1656" y="1968"/>
                </a:cubicBezTo>
                <a:cubicBezTo>
                  <a:pt x="1645" y="1974"/>
                  <a:pt x="1631" y="1974"/>
                  <a:pt x="1620" y="1980"/>
                </a:cubicBezTo>
                <a:cubicBezTo>
                  <a:pt x="1496" y="2049"/>
                  <a:pt x="1593" y="2013"/>
                  <a:pt x="1512" y="2040"/>
                </a:cubicBezTo>
                <a:cubicBezTo>
                  <a:pt x="1008" y="2029"/>
                  <a:pt x="505" y="2004"/>
                  <a:pt x="0" y="200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191" name="Titre 8">
            <a:extLst>
              <a:ext uri="{FF2B5EF4-FFF2-40B4-BE49-F238E27FC236}">
                <a16:creationId xmlns:a16="http://schemas.microsoft.com/office/drawing/2014/main" id="{12038733-050E-3FD8-3EE9-9866008F526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 Mécanisme des accidents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5">
            <a:extLst>
              <a:ext uri="{FF2B5EF4-FFF2-40B4-BE49-F238E27FC236}">
                <a16:creationId xmlns:a16="http://schemas.microsoft.com/office/drawing/2014/main" id="{6BCCA018-4723-BD48-9F6D-38C14CFCCC4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666B7BD-E76D-473D-9727-D853ADA9C9F0}" type="slidenum">
              <a:rPr lang="fr-FR" altLang="fr-FR" sz="1200" smtClean="0">
                <a:solidFill>
                  <a:srgbClr val="898989"/>
                </a:solidFill>
              </a:rPr>
              <a:pPr>
                <a:spcBef>
                  <a:spcPct val="0"/>
                </a:spcBef>
                <a:buFontTx/>
                <a:buNone/>
              </a:pPr>
              <a:t>61</a:t>
            </a:fld>
            <a:endParaRPr lang="fr-FR" altLang="fr-FR" sz="1200">
              <a:solidFill>
                <a:srgbClr val="898989"/>
              </a:solidFill>
            </a:endParaRPr>
          </a:p>
        </p:txBody>
      </p:sp>
      <p:sp>
        <p:nvSpPr>
          <p:cNvPr id="94211" name="Titre 8">
            <a:extLst>
              <a:ext uri="{FF2B5EF4-FFF2-40B4-BE49-F238E27FC236}">
                <a16:creationId xmlns:a16="http://schemas.microsoft.com/office/drawing/2014/main" id="{5A7F17F2-4158-0023-739E-1F6C8418F32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4212" name="Rectangle 3">
            <a:extLst>
              <a:ext uri="{FF2B5EF4-FFF2-40B4-BE49-F238E27FC236}">
                <a16:creationId xmlns:a16="http://schemas.microsoft.com/office/drawing/2014/main" id="{D2F1273C-D1FB-9937-0807-1D7EE68200F8}"/>
              </a:ext>
            </a:extLst>
          </p:cNvPr>
          <p:cNvSpPr>
            <a:spLocks noChangeArrowheads="1"/>
          </p:cNvSpPr>
          <p:nvPr/>
        </p:nvSpPr>
        <p:spPr bwMode="auto">
          <a:xfrm>
            <a:off x="457200" y="1371600"/>
            <a:ext cx="8077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Accident électrique se produit lorsque la personne touche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Simultanément 2 points où existe la tension du circuit, 2 fils électrique ou une masse métallique mise accidentellement sous tension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ct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 Contact bipolaire.</a:t>
            </a:r>
          </a:p>
          <a:p>
            <a:pPr>
              <a:spcBef>
                <a:spcPct val="0"/>
              </a:spcBef>
              <a:buFontTx/>
              <a:buNone/>
            </a:pPr>
            <a:endParaRPr lang="fr-FR" altLang="fr-FR" sz="2000" b="1" u="sng">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Un seul point sous tension d'un circuit d'une part et a fait en même temps terre d'autre part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ct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 Contact unipolaire.</a:t>
            </a:r>
            <a:endParaRPr lang="fr-FR" altLang="fr-FR" sz="2000" b="1" u="sng">
              <a:solidFill>
                <a:srgbClr val="000000"/>
              </a:solidFill>
              <a:latin typeface="Times New Roman" panose="02020603050405020304" pitchFamily="18" charset="0"/>
            </a:endParaRP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5">
            <a:extLst>
              <a:ext uri="{FF2B5EF4-FFF2-40B4-BE49-F238E27FC236}">
                <a16:creationId xmlns:a16="http://schemas.microsoft.com/office/drawing/2014/main" id="{EEB60563-0DB1-DAC0-BFA8-1C0F75D7F7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1FB38D7-8968-4AF1-9DCD-647899BA1A14}" type="slidenum">
              <a:rPr lang="fr-FR" altLang="fr-FR" sz="1200" smtClean="0">
                <a:solidFill>
                  <a:srgbClr val="898989"/>
                </a:solidFill>
              </a:rPr>
              <a:pPr>
                <a:spcBef>
                  <a:spcPct val="0"/>
                </a:spcBef>
                <a:buFontTx/>
                <a:buNone/>
              </a:pPr>
              <a:t>62</a:t>
            </a:fld>
            <a:endParaRPr lang="fr-FR" altLang="fr-FR" sz="1200">
              <a:solidFill>
                <a:srgbClr val="898989"/>
              </a:solidFill>
            </a:endParaRPr>
          </a:p>
        </p:txBody>
      </p:sp>
      <p:sp>
        <p:nvSpPr>
          <p:cNvPr id="95235" name="Titre 8">
            <a:extLst>
              <a:ext uri="{FF2B5EF4-FFF2-40B4-BE49-F238E27FC236}">
                <a16:creationId xmlns:a16="http://schemas.microsoft.com/office/drawing/2014/main" id="{F0FF3672-5911-DA9A-4551-FC0977B101C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5236" name="Rectangle 5">
            <a:extLst>
              <a:ext uri="{FF2B5EF4-FFF2-40B4-BE49-F238E27FC236}">
                <a16:creationId xmlns:a16="http://schemas.microsoft.com/office/drawing/2014/main" id="{B7B8B1E9-DD29-2657-DFEE-C51EA8D0E77C}"/>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Contact unipolaire :</a:t>
            </a:r>
            <a:endParaRPr lang="fr-FR" altLang="fr-FR" sz="2000" b="1" u="sng">
              <a:solidFill>
                <a:srgbClr val="000000"/>
              </a:solidFill>
              <a:latin typeface="Times New Roman" panose="02020603050405020304" pitchFamily="18" charset="0"/>
            </a:endParaRPr>
          </a:p>
        </p:txBody>
      </p:sp>
      <p:sp>
        <p:nvSpPr>
          <p:cNvPr id="95237" name="Rectangle 6">
            <a:extLst>
              <a:ext uri="{FF2B5EF4-FFF2-40B4-BE49-F238E27FC236}">
                <a16:creationId xmlns:a16="http://schemas.microsoft.com/office/drawing/2014/main" id="{E759E99E-4A01-F9BC-DA84-9E31D8600362}"/>
              </a:ext>
            </a:extLst>
          </p:cNvPr>
          <p:cNvSpPr>
            <a:spLocks noChangeArrowheads="1"/>
          </p:cNvSpPr>
          <p:nvPr/>
        </p:nvSpPr>
        <p:spPr bwMode="auto">
          <a:xfrm>
            <a:off x="698500" y="4221163"/>
            <a:ext cx="38735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latin typeface="Times New Roman" panose="02020603050405020304" pitchFamily="18" charset="0"/>
                <a:cs typeface="Times New Roman" panose="02020603050405020304" pitchFamily="18" charset="0"/>
              </a:rPr>
              <a:t>Fréquent et très dangereux</a:t>
            </a:r>
            <a:r>
              <a:rPr lang="fr-FR" altLang="fr-FR" sz="2400" b="1">
                <a:latin typeface="Times New Roman" panose="02020603050405020304" pitchFamily="18" charset="0"/>
              </a:rPr>
              <a:t> </a:t>
            </a:r>
          </a:p>
        </p:txBody>
      </p:sp>
      <p:sp>
        <p:nvSpPr>
          <p:cNvPr id="95238" name="Rectangle 7">
            <a:extLst>
              <a:ext uri="{FF2B5EF4-FFF2-40B4-BE49-F238E27FC236}">
                <a16:creationId xmlns:a16="http://schemas.microsoft.com/office/drawing/2014/main" id="{F6924220-79A9-E402-9AE7-15845F04B9D5}"/>
              </a:ext>
            </a:extLst>
          </p:cNvPr>
          <p:cNvSpPr>
            <a:spLocks noChangeArrowheads="1"/>
          </p:cNvSpPr>
          <p:nvPr/>
        </p:nvSpPr>
        <p:spPr bwMode="auto">
          <a:xfrm>
            <a:off x="381000" y="2438400"/>
            <a:ext cx="502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Contact avec une partie active sous tension et une autre partie active sous tension</a:t>
            </a:r>
            <a:r>
              <a:rPr lang="fr-FR" altLang="fr-FR" sz="2000">
                <a:latin typeface="Times New Roman" panose="02020603050405020304" pitchFamily="18" charset="0"/>
              </a:rPr>
              <a:t> </a:t>
            </a:r>
          </a:p>
        </p:txBody>
      </p:sp>
      <p:pic>
        <p:nvPicPr>
          <p:cNvPr id="95239" name="Picture 8" descr="2-0">
            <a:extLst>
              <a:ext uri="{FF2B5EF4-FFF2-40B4-BE49-F238E27FC236}">
                <a16:creationId xmlns:a16="http://schemas.microsoft.com/office/drawing/2014/main" id="{9392EEC0-F036-505F-E9D7-D0A4ED12D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556" t="34691" r="41951"/>
          <a:stretch>
            <a:fillRect/>
          </a:stretch>
        </p:blipFill>
        <p:spPr bwMode="auto">
          <a:xfrm>
            <a:off x="5688013" y="1447800"/>
            <a:ext cx="30940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5">
            <a:extLst>
              <a:ext uri="{FF2B5EF4-FFF2-40B4-BE49-F238E27FC236}">
                <a16:creationId xmlns:a16="http://schemas.microsoft.com/office/drawing/2014/main" id="{2A3E587E-0D64-10C5-61BE-916D9FF8BD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F1B9BC2-DE6C-403B-B150-4CBE5C62B383}" type="slidenum">
              <a:rPr lang="fr-FR" altLang="fr-FR" sz="1200" smtClean="0">
                <a:solidFill>
                  <a:srgbClr val="898989"/>
                </a:solidFill>
              </a:rPr>
              <a:pPr>
                <a:spcBef>
                  <a:spcPct val="0"/>
                </a:spcBef>
                <a:buFontTx/>
                <a:buNone/>
              </a:pPr>
              <a:t>63</a:t>
            </a:fld>
            <a:endParaRPr lang="fr-FR" altLang="fr-FR" sz="1200">
              <a:solidFill>
                <a:srgbClr val="898989"/>
              </a:solidFill>
            </a:endParaRPr>
          </a:p>
        </p:txBody>
      </p:sp>
      <p:sp>
        <p:nvSpPr>
          <p:cNvPr id="96259" name="Titre 8">
            <a:extLst>
              <a:ext uri="{FF2B5EF4-FFF2-40B4-BE49-F238E27FC236}">
                <a16:creationId xmlns:a16="http://schemas.microsoft.com/office/drawing/2014/main" id="{C30C3834-2936-8BFE-22DD-08A958DD28F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6260" name="Rectangle 3">
            <a:extLst>
              <a:ext uri="{FF2B5EF4-FFF2-40B4-BE49-F238E27FC236}">
                <a16:creationId xmlns:a16="http://schemas.microsoft.com/office/drawing/2014/main" id="{43A9F51F-DA14-F7AF-A796-B5B380EFFA92}"/>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Contact unipolaire :</a:t>
            </a:r>
            <a:endParaRPr lang="fr-FR" altLang="fr-FR" sz="2000" b="1" u="sng">
              <a:solidFill>
                <a:srgbClr val="000000"/>
              </a:solidFill>
              <a:latin typeface="Times New Roman" panose="02020603050405020304" pitchFamily="18" charset="0"/>
            </a:endParaRPr>
          </a:p>
        </p:txBody>
      </p:sp>
      <p:sp>
        <p:nvSpPr>
          <p:cNvPr id="96261" name="Rectangle 4">
            <a:extLst>
              <a:ext uri="{FF2B5EF4-FFF2-40B4-BE49-F238E27FC236}">
                <a16:creationId xmlns:a16="http://schemas.microsoft.com/office/drawing/2014/main" id="{65969710-189A-2078-D639-431171AF7D8A}"/>
              </a:ext>
            </a:extLst>
          </p:cNvPr>
          <p:cNvSpPr>
            <a:spLocks noChangeArrowheads="1"/>
          </p:cNvSpPr>
          <p:nvPr/>
        </p:nvSpPr>
        <p:spPr bwMode="auto">
          <a:xfrm>
            <a:off x="609600" y="4800600"/>
            <a:ext cx="777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Contact avec une partie active sous tension et une masse accidentellement sous tension</a:t>
            </a:r>
            <a:r>
              <a:rPr lang="fr-FR" altLang="fr-FR" sz="2000">
                <a:latin typeface="Times New Roman" panose="02020603050405020304" pitchFamily="18" charset="0"/>
              </a:rPr>
              <a:t> </a:t>
            </a:r>
          </a:p>
        </p:txBody>
      </p:sp>
      <p:sp>
        <p:nvSpPr>
          <p:cNvPr id="96262" name="Rectangle 5">
            <a:extLst>
              <a:ext uri="{FF2B5EF4-FFF2-40B4-BE49-F238E27FC236}">
                <a16:creationId xmlns:a16="http://schemas.microsoft.com/office/drawing/2014/main" id="{64A2C770-1864-88EB-FD6A-EFDA4F76C028}"/>
              </a:ext>
            </a:extLst>
          </p:cNvPr>
          <p:cNvSpPr>
            <a:spLocks noChangeArrowheads="1"/>
          </p:cNvSpPr>
          <p:nvPr/>
        </p:nvSpPr>
        <p:spPr bwMode="auto">
          <a:xfrm>
            <a:off x="5181600" y="25146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400" b="1">
                <a:latin typeface="Times New Roman" panose="02020603050405020304" pitchFamily="18" charset="0"/>
                <a:cs typeface="Times New Roman" panose="02020603050405020304" pitchFamily="18" charset="0"/>
              </a:rPr>
              <a:t>Rare</a:t>
            </a:r>
            <a:r>
              <a:rPr lang="fr-FR" altLang="fr-FR" sz="2400" b="1">
                <a:latin typeface="Times New Roman" panose="02020603050405020304" pitchFamily="18" charset="0"/>
              </a:rPr>
              <a:t> </a:t>
            </a:r>
          </a:p>
        </p:txBody>
      </p:sp>
      <p:sp>
        <p:nvSpPr>
          <p:cNvPr id="96263" name="Rectangle 8">
            <a:extLst>
              <a:ext uri="{FF2B5EF4-FFF2-40B4-BE49-F238E27FC236}">
                <a16:creationId xmlns:a16="http://schemas.microsoft.com/office/drawing/2014/main" id="{0C6497DA-725B-D556-56E6-16BF5F851B76}"/>
              </a:ext>
            </a:extLst>
          </p:cNvPr>
          <p:cNvSpPr>
            <a:spLocks noChangeArrowheads="1"/>
          </p:cNvSpPr>
          <p:nvPr/>
        </p:nvSpPr>
        <p:spPr bwMode="auto">
          <a:xfrm>
            <a:off x="900113" y="4292600"/>
            <a:ext cx="3443287" cy="3556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rPr>
              <a:t>ISOLANT</a:t>
            </a:r>
          </a:p>
        </p:txBody>
      </p:sp>
      <p:graphicFrame>
        <p:nvGraphicFramePr>
          <p:cNvPr id="96264" name="Object 6">
            <a:extLst>
              <a:ext uri="{FF2B5EF4-FFF2-40B4-BE49-F238E27FC236}">
                <a16:creationId xmlns:a16="http://schemas.microsoft.com/office/drawing/2014/main" id="{E7AB2C0A-750E-8FB4-BD52-F34EFF53C2A5}"/>
              </a:ext>
            </a:extLst>
          </p:cNvPr>
          <p:cNvGraphicFramePr>
            <a:graphicFrameLocks noChangeAspect="1"/>
          </p:cNvGraphicFramePr>
          <p:nvPr/>
        </p:nvGraphicFramePr>
        <p:xfrm>
          <a:off x="304800" y="1770063"/>
          <a:ext cx="4267200" cy="2735262"/>
        </p:xfrm>
        <a:graphic>
          <a:graphicData uri="http://schemas.openxmlformats.org/presentationml/2006/ole">
            <mc:AlternateContent xmlns:mc="http://schemas.openxmlformats.org/markup-compatibility/2006">
              <mc:Choice xmlns:v="urn:schemas-microsoft-com:vml" Requires="v">
                <p:oleObj r:id="rId2" imgW="9525" imgH="9525" progId="CorelDraw.Graphic.9">
                  <p:embed/>
                </p:oleObj>
              </mc:Choice>
              <mc:Fallback>
                <p:oleObj r:id="rId2" imgW="9525" imgH="9525" progId="CorelDraw.Graphic.9">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70063"/>
                        <a:ext cx="426720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u numéro de diapositive 5">
            <a:extLst>
              <a:ext uri="{FF2B5EF4-FFF2-40B4-BE49-F238E27FC236}">
                <a16:creationId xmlns:a16="http://schemas.microsoft.com/office/drawing/2014/main" id="{FFCC2232-2723-78BB-007E-D56EDB227C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455F01B-C939-4265-A709-36500A6C684F}" type="slidenum">
              <a:rPr lang="fr-FR" altLang="fr-FR" sz="1200" smtClean="0">
                <a:solidFill>
                  <a:srgbClr val="898989"/>
                </a:solidFill>
              </a:rPr>
              <a:pPr>
                <a:spcBef>
                  <a:spcPct val="0"/>
                </a:spcBef>
                <a:buFontTx/>
                <a:buNone/>
              </a:pPr>
              <a:t>64</a:t>
            </a:fld>
            <a:endParaRPr lang="fr-FR" altLang="fr-FR" sz="1200">
              <a:solidFill>
                <a:srgbClr val="898989"/>
              </a:solidFill>
            </a:endParaRPr>
          </a:p>
        </p:txBody>
      </p:sp>
      <p:sp>
        <p:nvSpPr>
          <p:cNvPr id="97283" name="Titre 8">
            <a:extLst>
              <a:ext uri="{FF2B5EF4-FFF2-40B4-BE49-F238E27FC236}">
                <a16:creationId xmlns:a16="http://schemas.microsoft.com/office/drawing/2014/main" id="{729F512E-9A3E-48B9-EA16-F169E1A9F0D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7284" name="Rectangle 3">
            <a:extLst>
              <a:ext uri="{FF2B5EF4-FFF2-40B4-BE49-F238E27FC236}">
                <a16:creationId xmlns:a16="http://schemas.microsoft.com/office/drawing/2014/main" id="{3B322236-D61C-A63F-01C6-EFD9DB27A79B}"/>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Contact unipolaire :</a:t>
            </a:r>
            <a:endParaRPr lang="fr-FR" altLang="fr-FR" sz="2000" b="1" u="sng">
              <a:solidFill>
                <a:srgbClr val="000000"/>
              </a:solidFill>
              <a:latin typeface="Times New Roman" panose="02020603050405020304" pitchFamily="18" charset="0"/>
            </a:endParaRPr>
          </a:p>
        </p:txBody>
      </p:sp>
      <p:pic>
        <p:nvPicPr>
          <p:cNvPr id="97285" name="Image 1">
            <a:extLst>
              <a:ext uri="{FF2B5EF4-FFF2-40B4-BE49-F238E27FC236}">
                <a16:creationId xmlns:a16="http://schemas.microsoft.com/office/drawing/2014/main" id="{80CB9230-8E1B-CEC5-6DAD-30FE3BC9B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075" t="13518" r="27524" b="25343"/>
          <a:stretch>
            <a:fillRect/>
          </a:stretch>
        </p:blipFill>
        <p:spPr bwMode="auto">
          <a:xfrm>
            <a:off x="533400" y="1981200"/>
            <a:ext cx="29749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11">
            <a:extLst>
              <a:ext uri="{FF2B5EF4-FFF2-40B4-BE49-F238E27FC236}">
                <a16:creationId xmlns:a16="http://schemas.microsoft.com/office/drawing/2014/main" id="{BFAE0793-1CD8-BC2A-73E2-D9636C70524B}"/>
              </a:ext>
            </a:extLst>
          </p:cNvPr>
          <p:cNvSpPr>
            <a:spLocks noChangeArrowheads="1"/>
          </p:cNvSpPr>
          <p:nvPr/>
        </p:nvSpPr>
        <p:spPr bwMode="auto">
          <a:xfrm>
            <a:off x="3657600" y="2438400"/>
            <a:ext cx="4953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Contact avec une masse accidentellement sous tension et une autre masse accidentellement sous tension</a:t>
            </a:r>
            <a:r>
              <a:rPr lang="fr-FR" altLang="fr-FR" sz="2000">
                <a:latin typeface="Times New Roman" panose="02020603050405020304" pitchFamily="18" charset="0"/>
              </a:rPr>
              <a:t> </a:t>
            </a:r>
          </a:p>
        </p:txBody>
      </p:sp>
      <p:sp>
        <p:nvSpPr>
          <p:cNvPr id="97287" name="Rectangle 12">
            <a:extLst>
              <a:ext uri="{FF2B5EF4-FFF2-40B4-BE49-F238E27FC236}">
                <a16:creationId xmlns:a16="http://schemas.microsoft.com/office/drawing/2014/main" id="{7D57F261-57E2-3529-C58A-DBD975447129}"/>
              </a:ext>
            </a:extLst>
          </p:cNvPr>
          <p:cNvSpPr>
            <a:spLocks noChangeArrowheads="1"/>
          </p:cNvSpPr>
          <p:nvPr/>
        </p:nvSpPr>
        <p:spPr bwMode="auto">
          <a:xfrm>
            <a:off x="5486400" y="4343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latin typeface="Times New Roman" panose="02020603050405020304" pitchFamily="18" charset="0"/>
                <a:cs typeface="Times New Roman" panose="02020603050405020304" pitchFamily="18" charset="0"/>
              </a:rPr>
              <a:t>Très rare</a:t>
            </a:r>
            <a:r>
              <a:rPr lang="fr-FR" altLang="fr-FR" sz="2400" b="1">
                <a:latin typeface="Times New Roman" panose="02020603050405020304" pitchFamily="18" charset="0"/>
              </a:rPr>
              <a:t> </a:t>
            </a:r>
          </a:p>
        </p:txBody>
      </p:sp>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u numéro de diapositive 5">
            <a:extLst>
              <a:ext uri="{FF2B5EF4-FFF2-40B4-BE49-F238E27FC236}">
                <a16:creationId xmlns:a16="http://schemas.microsoft.com/office/drawing/2014/main" id="{0E200DE2-0BF2-2E8B-3BED-1F644BB2F8D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9B99325-FF5A-4680-A7FE-5B7CFEA674BD}" type="slidenum">
              <a:rPr lang="fr-FR" altLang="fr-FR" sz="1200" smtClean="0">
                <a:solidFill>
                  <a:srgbClr val="898989"/>
                </a:solidFill>
              </a:rPr>
              <a:pPr>
                <a:spcBef>
                  <a:spcPct val="0"/>
                </a:spcBef>
                <a:buFontTx/>
                <a:buNone/>
              </a:pPr>
              <a:t>65</a:t>
            </a:fld>
            <a:endParaRPr lang="fr-FR" altLang="fr-FR" sz="1200">
              <a:solidFill>
                <a:srgbClr val="898989"/>
              </a:solidFill>
            </a:endParaRPr>
          </a:p>
        </p:txBody>
      </p:sp>
      <p:sp>
        <p:nvSpPr>
          <p:cNvPr id="98307" name="Titre 8">
            <a:extLst>
              <a:ext uri="{FF2B5EF4-FFF2-40B4-BE49-F238E27FC236}">
                <a16:creationId xmlns:a16="http://schemas.microsoft.com/office/drawing/2014/main" id="{3569AAF9-77B8-6C0D-2B9A-F7DAE90A5D2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8308" name="Rectangle 3">
            <a:extLst>
              <a:ext uri="{FF2B5EF4-FFF2-40B4-BE49-F238E27FC236}">
                <a16:creationId xmlns:a16="http://schemas.microsoft.com/office/drawing/2014/main" id="{81DDA5CF-460F-AD66-9FC9-DBA777BFE9C3}"/>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Contact bipolaire :</a:t>
            </a:r>
            <a:endParaRPr lang="fr-FR" altLang="fr-FR" sz="2000" b="1" u="sng">
              <a:solidFill>
                <a:srgbClr val="000000"/>
              </a:solidFill>
              <a:latin typeface="Times New Roman" panose="02020603050405020304" pitchFamily="18" charset="0"/>
            </a:endParaRPr>
          </a:p>
        </p:txBody>
      </p:sp>
      <p:pic>
        <p:nvPicPr>
          <p:cNvPr id="98309" name="Picture 5" descr="images0MQDZUQL">
            <a:extLst>
              <a:ext uri="{FF2B5EF4-FFF2-40B4-BE49-F238E27FC236}">
                <a16:creationId xmlns:a16="http://schemas.microsoft.com/office/drawing/2014/main" id="{44932E11-7BEF-6799-A8BE-053FE0214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r="12346"/>
          <a:stretch>
            <a:fillRect/>
          </a:stretch>
        </p:blipFill>
        <p:spPr bwMode="auto">
          <a:xfrm>
            <a:off x="4876800" y="1295400"/>
            <a:ext cx="3927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7">
            <a:extLst>
              <a:ext uri="{FF2B5EF4-FFF2-40B4-BE49-F238E27FC236}">
                <a16:creationId xmlns:a16="http://schemas.microsoft.com/office/drawing/2014/main" id="{9316A31F-9BB8-3563-0B90-FC1CE0E057B4}"/>
              </a:ext>
            </a:extLst>
          </p:cNvPr>
          <p:cNvSpPr>
            <a:spLocks noChangeArrowheads="1"/>
          </p:cNvSpPr>
          <p:nvPr/>
        </p:nvSpPr>
        <p:spPr bwMode="auto">
          <a:xfrm>
            <a:off x="457200" y="2362200"/>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Contact avec une partie active sous tension et terre</a:t>
            </a:r>
            <a:r>
              <a:rPr lang="fr-FR" altLang="fr-FR" sz="2000">
                <a:latin typeface="Times New Roman" panose="02020603050405020304" pitchFamily="18" charset="0"/>
              </a:rPr>
              <a:t> </a:t>
            </a:r>
          </a:p>
        </p:txBody>
      </p:sp>
      <p:sp>
        <p:nvSpPr>
          <p:cNvPr id="98311" name="Rectangle 8">
            <a:extLst>
              <a:ext uri="{FF2B5EF4-FFF2-40B4-BE49-F238E27FC236}">
                <a16:creationId xmlns:a16="http://schemas.microsoft.com/office/drawing/2014/main" id="{EE832B68-3277-ED81-57FB-FB3E78902F2F}"/>
              </a:ext>
            </a:extLst>
          </p:cNvPr>
          <p:cNvSpPr>
            <a:spLocks noChangeArrowheads="1"/>
          </p:cNvSpPr>
          <p:nvPr/>
        </p:nvSpPr>
        <p:spPr bwMode="auto">
          <a:xfrm>
            <a:off x="457200" y="4267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latin typeface="Times New Roman" panose="02020603050405020304" pitchFamily="18" charset="0"/>
                <a:cs typeface="Times New Roman" panose="02020603050405020304" pitchFamily="18" charset="0"/>
              </a:rPr>
              <a:t>Très fréquent</a:t>
            </a:r>
            <a:r>
              <a:rPr lang="fr-FR" altLang="fr-FR" sz="2400" b="1">
                <a:latin typeface="Times New Roman" panose="02020603050405020304" pitchFamily="18" charset="0"/>
              </a:rPr>
              <a:t> </a:t>
            </a: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u numéro de diapositive 5">
            <a:extLst>
              <a:ext uri="{FF2B5EF4-FFF2-40B4-BE49-F238E27FC236}">
                <a16:creationId xmlns:a16="http://schemas.microsoft.com/office/drawing/2014/main" id="{9F585674-19E4-DD8E-9BA9-07B04192A8A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60A131A-5B1C-4A44-9EAD-33C316C5193C}" type="slidenum">
              <a:rPr lang="fr-FR" altLang="fr-FR" sz="1200" smtClean="0">
                <a:solidFill>
                  <a:srgbClr val="898989"/>
                </a:solidFill>
              </a:rPr>
              <a:pPr>
                <a:spcBef>
                  <a:spcPct val="0"/>
                </a:spcBef>
                <a:buFontTx/>
                <a:buNone/>
              </a:pPr>
              <a:t>66</a:t>
            </a:fld>
            <a:endParaRPr lang="fr-FR" altLang="fr-FR" sz="1200">
              <a:solidFill>
                <a:srgbClr val="898989"/>
              </a:solidFill>
            </a:endParaRPr>
          </a:p>
        </p:txBody>
      </p:sp>
      <p:sp>
        <p:nvSpPr>
          <p:cNvPr id="99331" name="Titre 8">
            <a:extLst>
              <a:ext uri="{FF2B5EF4-FFF2-40B4-BE49-F238E27FC236}">
                <a16:creationId xmlns:a16="http://schemas.microsoft.com/office/drawing/2014/main" id="{0AE9475D-87C7-9D7C-385B-1669F50326E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99332" name="Rectangle 3">
            <a:extLst>
              <a:ext uri="{FF2B5EF4-FFF2-40B4-BE49-F238E27FC236}">
                <a16:creationId xmlns:a16="http://schemas.microsoft.com/office/drawing/2014/main" id="{939827EE-A842-8C8E-CE4A-83BB912C106D}"/>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Contact bipolaire :</a:t>
            </a:r>
            <a:endParaRPr lang="fr-FR" altLang="fr-FR" sz="2000" b="1" u="sng">
              <a:solidFill>
                <a:srgbClr val="000000"/>
              </a:solidFill>
              <a:latin typeface="Times New Roman" panose="02020603050405020304" pitchFamily="18" charset="0"/>
            </a:endParaRPr>
          </a:p>
        </p:txBody>
      </p:sp>
      <p:pic>
        <p:nvPicPr>
          <p:cNvPr id="99333" name="Picture 4" descr="imagesX8I5VNPR">
            <a:extLst>
              <a:ext uri="{FF2B5EF4-FFF2-40B4-BE49-F238E27FC236}">
                <a16:creationId xmlns:a16="http://schemas.microsoft.com/office/drawing/2014/main" id="{A9DC3905-8377-E30A-0B02-765B2E90B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7400"/>
            <a:ext cx="41148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6">
            <a:extLst>
              <a:ext uri="{FF2B5EF4-FFF2-40B4-BE49-F238E27FC236}">
                <a16:creationId xmlns:a16="http://schemas.microsoft.com/office/drawing/2014/main" id="{6EAD6948-4424-7829-42FD-2767FE2A0782}"/>
              </a:ext>
            </a:extLst>
          </p:cNvPr>
          <p:cNvSpPr>
            <a:spLocks noChangeArrowheads="1"/>
          </p:cNvSpPr>
          <p:nvPr/>
        </p:nvSpPr>
        <p:spPr bwMode="auto">
          <a:xfrm>
            <a:off x="4572000" y="2133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Contact avec une masse accidentellement sous tension et terre</a:t>
            </a:r>
            <a:r>
              <a:rPr lang="fr-FR" altLang="fr-FR" sz="2000">
                <a:latin typeface="Times New Roman" panose="02020603050405020304" pitchFamily="18" charset="0"/>
              </a:rPr>
              <a:t> </a:t>
            </a:r>
          </a:p>
        </p:txBody>
      </p:sp>
      <p:sp>
        <p:nvSpPr>
          <p:cNvPr id="99335" name="Rectangle 7">
            <a:extLst>
              <a:ext uri="{FF2B5EF4-FFF2-40B4-BE49-F238E27FC236}">
                <a16:creationId xmlns:a16="http://schemas.microsoft.com/office/drawing/2014/main" id="{1C43FBB1-1D1E-1387-B336-EF82118DD533}"/>
              </a:ext>
            </a:extLst>
          </p:cNvPr>
          <p:cNvSpPr>
            <a:spLocks noChangeArrowheads="1"/>
          </p:cNvSpPr>
          <p:nvPr/>
        </p:nvSpPr>
        <p:spPr bwMode="auto">
          <a:xfrm>
            <a:off x="5410200" y="4495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latin typeface="Times New Roman" panose="02020603050405020304" pitchFamily="18" charset="0"/>
                <a:cs typeface="Times New Roman" panose="02020603050405020304" pitchFamily="18" charset="0"/>
              </a:rPr>
              <a:t>Très fréquent</a:t>
            </a:r>
            <a:r>
              <a:rPr lang="fr-FR" altLang="fr-FR" sz="2400" b="1">
                <a:latin typeface="Times New Roman" panose="02020603050405020304" pitchFamily="18" charset="0"/>
              </a:rPr>
              <a:t> </a:t>
            </a: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u numéro de diapositive 5">
            <a:extLst>
              <a:ext uri="{FF2B5EF4-FFF2-40B4-BE49-F238E27FC236}">
                <a16:creationId xmlns:a16="http://schemas.microsoft.com/office/drawing/2014/main" id="{82A311F1-14C4-B380-BBB4-6269C3AC4B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50137B6-5ACF-43E8-98DD-8E9C5B6E943B}" type="slidenum">
              <a:rPr lang="fr-FR" altLang="fr-FR" sz="1200" smtClean="0">
                <a:solidFill>
                  <a:srgbClr val="898989"/>
                </a:solidFill>
              </a:rPr>
              <a:pPr>
                <a:spcBef>
                  <a:spcPct val="0"/>
                </a:spcBef>
                <a:buFontTx/>
                <a:buNone/>
              </a:pPr>
              <a:t>67</a:t>
            </a:fld>
            <a:endParaRPr lang="fr-FR" altLang="fr-FR" sz="1200">
              <a:solidFill>
                <a:srgbClr val="898989"/>
              </a:solidFill>
            </a:endParaRPr>
          </a:p>
        </p:txBody>
      </p:sp>
      <p:sp>
        <p:nvSpPr>
          <p:cNvPr id="100355" name="Titre 8">
            <a:extLst>
              <a:ext uri="{FF2B5EF4-FFF2-40B4-BE49-F238E27FC236}">
                <a16:creationId xmlns:a16="http://schemas.microsoft.com/office/drawing/2014/main" id="{C43CB33E-FFE9-F0D4-6EA9-1F75F2F425D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
        <p:nvSpPr>
          <p:cNvPr id="100356" name="Rectangle 3">
            <a:extLst>
              <a:ext uri="{FF2B5EF4-FFF2-40B4-BE49-F238E27FC236}">
                <a16:creationId xmlns:a16="http://schemas.microsoft.com/office/drawing/2014/main" id="{E5692A05-FA09-78E7-7311-2A718E6C9515}"/>
              </a:ext>
            </a:extLst>
          </p:cNvPr>
          <p:cNvSpPr>
            <a:spLocks noChangeArrowheads="1"/>
          </p:cNvSpPr>
          <p:nvPr/>
        </p:nvSpPr>
        <p:spPr bwMode="auto">
          <a:xfrm>
            <a:off x="457200" y="1371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Arc électrique :</a:t>
            </a:r>
            <a:endParaRPr lang="fr-FR" altLang="fr-FR" sz="2000" b="1" u="sng">
              <a:solidFill>
                <a:srgbClr val="000000"/>
              </a:solidFill>
              <a:latin typeface="Times New Roman" panose="02020603050405020304" pitchFamily="18" charset="0"/>
            </a:endParaRPr>
          </a:p>
        </p:txBody>
      </p:sp>
      <p:pic>
        <p:nvPicPr>
          <p:cNvPr id="100357" name="Image 1">
            <a:extLst>
              <a:ext uri="{FF2B5EF4-FFF2-40B4-BE49-F238E27FC236}">
                <a16:creationId xmlns:a16="http://schemas.microsoft.com/office/drawing/2014/main" id="{FC2B7E22-2922-E911-AE6D-FC8406267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01" t="24529" r="52490" b="36555"/>
          <a:stretch>
            <a:fillRect/>
          </a:stretch>
        </p:blipFill>
        <p:spPr bwMode="auto">
          <a:xfrm>
            <a:off x="1905000" y="1905000"/>
            <a:ext cx="5410200"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u numéro de diapositive 5">
            <a:extLst>
              <a:ext uri="{FF2B5EF4-FFF2-40B4-BE49-F238E27FC236}">
                <a16:creationId xmlns:a16="http://schemas.microsoft.com/office/drawing/2014/main" id="{70E041ED-8BF4-B9B1-31BE-C83D57444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B20B90C-0FDC-4511-9C3A-D0816408D6EE}" type="slidenum">
              <a:rPr lang="fr-FR" altLang="fr-FR" sz="1200" smtClean="0">
                <a:solidFill>
                  <a:srgbClr val="898989"/>
                </a:solidFill>
              </a:rPr>
              <a:pPr>
                <a:spcBef>
                  <a:spcPct val="0"/>
                </a:spcBef>
                <a:buFontTx/>
                <a:buNone/>
              </a:pPr>
              <a:t>68</a:t>
            </a:fld>
            <a:endParaRPr lang="fr-FR" altLang="fr-FR" sz="1200">
              <a:solidFill>
                <a:srgbClr val="898989"/>
              </a:solidFill>
            </a:endParaRPr>
          </a:p>
        </p:txBody>
      </p:sp>
      <p:sp>
        <p:nvSpPr>
          <p:cNvPr id="101379" name="Titre 8">
            <a:extLst>
              <a:ext uri="{FF2B5EF4-FFF2-40B4-BE49-F238E27FC236}">
                <a16:creationId xmlns:a16="http://schemas.microsoft.com/office/drawing/2014/main" id="{C3FB940B-5518-92D2-8813-A2D849D4AB8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pic>
        <p:nvPicPr>
          <p:cNvPr id="101380" name="Picture 1">
            <a:extLst>
              <a:ext uri="{FF2B5EF4-FFF2-40B4-BE49-F238E27FC236}">
                <a16:creationId xmlns:a16="http://schemas.microsoft.com/office/drawing/2014/main" id="{D06329F5-0130-EEE3-F7F1-504C450F5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39624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5">
            <a:extLst>
              <a:ext uri="{FF2B5EF4-FFF2-40B4-BE49-F238E27FC236}">
                <a16:creationId xmlns:a16="http://schemas.microsoft.com/office/drawing/2014/main" id="{D4C6B599-5984-82C6-2DF7-9C21A44A7628}"/>
              </a:ext>
            </a:extLst>
          </p:cNvPr>
          <p:cNvSpPr>
            <a:spLocks noChangeArrowheads="1"/>
          </p:cNvSpPr>
          <p:nvPr/>
        </p:nvSpPr>
        <p:spPr bwMode="auto">
          <a:xfrm>
            <a:off x="457200" y="1371600"/>
            <a:ext cx="8153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Tension de pas :</a:t>
            </a:r>
            <a:r>
              <a:rPr lang="fr-FR" altLang="fr-FR" sz="2000">
                <a:latin typeface="Times New Roman" panose="02020603050405020304" pitchFamily="18" charset="0"/>
              </a:rPr>
              <a:t> </a:t>
            </a:r>
          </a:p>
          <a:p>
            <a:pPr>
              <a:spcBef>
                <a:spcPct val="0"/>
              </a:spcBef>
              <a:buFontTx/>
              <a:buNone/>
            </a:pPr>
            <a:endParaRPr lang="fr-FR" altLang="fr-FR" sz="2000">
              <a:latin typeface="Times New Roman" panose="02020603050405020304" pitchFamily="18" charset="0"/>
            </a:endParaRPr>
          </a:p>
          <a:p>
            <a:pPr>
              <a:spcBef>
                <a:spcPct val="0"/>
              </a:spcBef>
              <a:buFontTx/>
              <a:buNone/>
            </a:pPr>
            <a:endParaRPr lang="fr-FR" altLang="fr-FR" sz="2000">
              <a:latin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a:t>
            </a:r>
            <a:r>
              <a:rPr lang="fr-FR" altLang="fr-FR" sz="2000">
                <a:solidFill>
                  <a:srgbClr val="000000"/>
                </a:solidFill>
                <a:latin typeface="Times New Roman" panose="02020603050405020304" pitchFamily="18" charset="0"/>
                <a:cs typeface="Times New Roman" panose="02020603050405020304" pitchFamily="18" charset="0"/>
              </a:rPr>
              <a:t>ension entre les pieds d'une personne se tenant debout près d’un point d’injection du courant à la terre (foudre, câble à terre, etc.).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L’accident se produit si la résistance du sol est supérieure à celle du corps.</a:t>
            </a:r>
            <a:endParaRPr lang="fr-FR" altLang="fr-FR" sz="2000">
              <a:latin typeface="Times New Roman" panose="02020603050405020304" pitchFamily="18" charset="0"/>
            </a:endParaRP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contenu 2">
            <a:extLst>
              <a:ext uri="{FF2B5EF4-FFF2-40B4-BE49-F238E27FC236}">
                <a16:creationId xmlns:a16="http://schemas.microsoft.com/office/drawing/2014/main" id="{68C11ED7-B8D3-D45D-A61F-DCCD31D35CBD}"/>
              </a:ext>
            </a:extLst>
          </p:cNvPr>
          <p:cNvSpPr txBox="1">
            <a:spLocks/>
          </p:cNvSpPr>
          <p:nvPr/>
        </p:nvSpPr>
        <p:spPr bwMode="auto">
          <a:xfrm>
            <a:off x="6324600" y="2667000"/>
            <a:ext cx="2562225" cy="2928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Tx/>
              <a:buNone/>
            </a:pPr>
            <a:r>
              <a:rPr lang="fr-FR" altLang="fr-FR" sz="2000">
                <a:latin typeface="Times New Roman" panose="02020603050405020304" pitchFamily="18" charset="0"/>
              </a:rPr>
              <a:t>personnes  gardant les pieds écartés </a:t>
            </a:r>
            <a:r>
              <a:rPr lang="fr-FR" altLang="fr-FR" sz="2000" b="1">
                <a:latin typeface="Times New Roman" panose="02020603050405020304" pitchFamily="18" charset="0"/>
              </a:rPr>
              <a:t>(</a:t>
            </a:r>
            <a:r>
              <a:rPr lang="fr-FR" altLang="fr-FR" sz="2000" b="1">
                <a:solidFill>
                  <a:srgbClr val="FF0000"/>
                </a:solidFill>
                <a:latin typeface="Times New Roman" panose="02020603050405020304" pitchFamily="18" charset="0"/>
              </a:rPr>
              <a:t>C 2</a:t>
            </a:r>
            <a:r>
              <a:rPr lang="fr-FR" altLang="fr-FR" sz="2000" b="1">
                <a:latin typeface="Times New Roman" panose="02020603050405020304" pitchFamily="18" charset="0"/>
              </a:rPr>
              <a:t>).</a:t>
            </a:r>
          </a:p>
          <a:p>
            <a:pPr algn="ctr" eaLnBrk="1" hangingPunct="1">
              <a:buFontTx/>
              <a:buNone/>
            </a:pPr>
            <a:endParaRPr lang="fr-FR" altLang="fr-FR" sz="2000" b="1">
              <a:latin typeface="Times New Roman" panose="02020603050405020304" pitchFamily="18" charset="0"/>
            </a:endParaRPr>
          </a:p>
          <a:p>
            <a:pPr algn="ctr" eaLnBrk="1" hangingPunct="1">
              <a:buFontTx/>
              <a:buNone/>
            </a:pPr>
            <a:endParaRPr lang="fr-FR" altLang="fr-FR" sz="2000" b="1">
              <a:latin typeface="Times New Roman" panose="02020603050405020304" pitchFamily="18" charset="0"/>
            </a:endParaRPr>
          </a:p>
          <a:p>
            <a:pPr algn="ctr" eaLnBrk="1" hangingPunct="1">
              <a:buFontTx/>
              <a:buNone/>
            </a:pPr>
            <a:r>
              <a:rPr lang="fr-FR" altLang="fr-FR" sz="2000" b="1">
                <a:latin typeface="Times New Roman" panose="02020603050405020304" pitchFamily="18" charset="0"/>
              </a:rPr>
              <a:t> </a:t>
            </a:r>
            <a:r>
              <a:rPr lang="fr-FR" altLang="fr-FR" sz="2000">
                <a:latin typeface="Times New Roman" panose="02020603050405020304" pitchFamily="18" charset="0"/>
              </a:rPr>
              <a:t>Les animaux sont les plus touchés car la distance entre leurs pattes est importante </a:t>
            </a:r>
            <a:r>
              <a:rPr lang="fr-FR" altLang="fr-FR" sz="2000" b="1">
                <a:latin typeface="Times New Roman" panose="02020603050405020304" pitchFamily="18" charset="0"/>
              </a:rPr>
              <a:t>(</a:t>
            </a:r>
            <a:r>
              <a:rPr lang="fr-FR" altLang="fr-FR" sz="2000" b="1">
                <a:solidFill>
                  <a:srgbClr val="FF0000"/>
                </a:solidFill>
                <a:latin typeface="Times New Roman" panose="02020603050405020304" pitchFamily="18" charset="0"/>
              </a:rPr>
              <a:t>C 3</a:t>
            </a:r>
            <a:r>
              <a:rPr lang="fr-FR" altLang="fr-FR" sz="2000" b="1">
                <a:latin typeface="Times New Roman" panose="02020603050405020304" pitchFamily="18" charset="0"/>
              </a:rPr>
              <a:t>).</a:t>
            </a:r>
          </a:p>
        </p:txBody>
      </p:sp>
      <p:sp>
        <p:nvSpPr>
          <p:cNvPr id="102403" name="Espace réservé du numéro de diapositive 5">
            <a:extLst>
              <a:ext uri="{FF2B5EF4-FFF2-40B4-BE49-F238E27FC236}">
                <a16:creationId xmlns:a16="http://schemas.microsoft.com/office/drawing/2014/main" id="{455D8171-C9A7-5BDE-73FB-4B8DC9CA4D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D5F2271-FDFA-46B4-AA53-840714D9F9C4}" type="slidenum">
              <a:rPr lang="fr-FR" altLang="fr-FR" sz="1200" smtClean="0">
                <a:solidFill>
                  <a:srgbClr val="898989"/>
                </a:solidFill>
              </a:rPr>
              <a:pPr>
                <a:spcBef>
                  <a:spcPct val="0"/>
                </a:spcBef>
                <a:buFontTx/>
                <a:buNone/>
              </a:pPr>
              <a:t>69</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13F778C2-1C5A-F628-47D4-6644873326A8}"/>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2405" name="Titre 8">
            <a:extLst>
              <a:ext uri="{FF2B5EF4-FFF2-40B4-BE49-F238E27FC236}">
                <a16:creationId xmlns:a16="http://schemas.microsoft.com/office/drawing/2014/main" id="{46686FC0-73D1-0BA5-E329-04D4A450040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pic>
        <p:nvPicPr>
          <p:cNvPr id="102406" name="Image 107" descr="orage1.jpg">
            <a:extLst>
              <a:ext uri="{FF2B5EF4-FFF2-40B4-BE49-F238E27FC236}">
                <a16:creationId xmlns:a16="http://schemas.microsoft.com/office/drawing/2014/main" id="{60A8FB93-77A1-820C-304F-9CFDA9F1AF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27138"/>
            <a:ext cx="6215063"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913F3E7-86DF-8BBF-911C-BE05A5B913AE}"/>
              </a:ext>
            </a:extLst>
          </p:cNvPr>
          <p:cNvSpPr/>
          <p:nvPr/>
        </p:nvSpPr>
        <p:spPr>
          <a:xfrm>
            <a:off x="5029200" y="4267200"/>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Rectangle 13">
            <a:extLst>
              <a:ext uri="{FF2B5EF4-FFF2-40B4-BE49-F238E27FC236}">
                <a16:creationId xmlns:a16="http://schemas.microsoft.com/office/drawing/2014/main" id="{F4479570-4EBB-52E8-98E9-C0D4B9F27C16}"/>
              </a:ext>
            </a:extLst>
          </p:cNvPr>
          <p:cNvSpPr/>
          <p:nvPr/>
        </p:nvSpPr>
        <p:spPr>
          <a:xfrm>
            <a:off x="2590800" y="53340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Rectangle 14">
            <a:extLst>
              <a:ext uri="{FF2B5EF4-FFF2-40B4-BE49-F238E27FC236}">
                <a16:creationId xmlns:a16="http://schemas.microsoft.com/office/drawing/2014/main" id="{49246378-B525-A99E-0470-5E1A5C91D2E9}"/>
              </a:ext>
            </a:extLst>
          </p:cNvPr>
          <p:cNvSpPr/>
          <p:nvPr/>
        </p:nvSpPr>
        <p:spPr>
          <a:xfrm>
            <a:off x="1371600" y="3657600"/>
            <a:ext cx="457200" cy="307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2410" name="Espace réservé du contenu 2">
            <a:extLst>
              <a:ext uri="{FF2B5EF4-FFF2-40B4-BE49-F238E27FC236}">
                <a16:creationId xmlns:a16="http://schemas.microsoft.com/office/drawing/2014/main" id="{ED91B5AA-775B-BEC0-3558-DF2905D6AD52}"/>
              </a:ext>
            </a:extLst>
          </p:cNvPr>
          <p:cNvSpPr txBox="1">
            <a:spLocks/>
          </p:cNvSpPr>
          <p:nvPr/>
        </p:nvSpPr>
        <p:spPr bwMode="auto">
          <a:xfrm>
            <a:off x="4127500" y="1260475"/>
            <a:ext cx="4654550" cy="796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Tx/>
              <a:buNone/>
            </a:pPr>
            <a:r>
              <a:rPr lang="fr-FR" altLang="fr-FR" sz="2000">
                <a:latin typeface="Times New Roman" panose="02020603050405020304" pitchFamily="18" charset="0"/>
              </a:rPr>
              <a:t>Avec les pieds rapprochés </a:t>
            </a:r>
            <a:r>
              <a:rPr lang="fr-FR" altLang="fr-FR" sz="2000" b="1">
                <a:latin typeface="Times New Roman" panose="02020603050405020304" pitchFamily="18" charset="0"/>
              </a:rPr>
              <a:t>(</a:t>
            </a:r>
            <a:r>
              <a:rPr lang="fr-FR" altLang="fr-FR" sz="2000" b="1">
                <a:solidFill>
                  <a:srgbClr val="FF0000"/>
                </a:solidFill>
                <a:latin typeface="Times New Roman" panose="02020603050405020304" pitchFamily="18" charset="0"/>
              </a:rPr>
              <a:t>C 1</a:t>
            </a:r>
            <a:r>
              <a:rPr lang="fr-FR" altLang="fr-FR" sz="2000" b="1">
                <a:latin typeface="Times New Roman" panose="02020603050405020304" pitchFamily="18" charset="0"/>
              </a:rPr>
              <a:t>),</a:t>
            </a:r>
            <a:r>
              <a:rPr lang="fr-FR" altLang="fr-FR" sz="2000">
                <a:latin typeface="Times New Roman" panose="02020603050405020304" pitchFamily="18" charset="0"/>
              </a:rPr>
              <a:t> on court un risque minimum de foudroiement </a:t>
            </a:r>
          </a:p>
        </p:txBody>
      </p:sp>
      <p:sp>
        <p:nvSpPr>
          <p:cNvPr id="102411" name="Espace réservé du contenu 2">
            <a:extLst>
              <a:ext uri="{FF2B5EF4-FFF2-40B4-BE49-F238E27FC236}">
                <a16:creationId xmlns:a16="http://schemas.microsoft.com/office/drawing/2014/main" id="{41E69048-689B-2542-3113-910D1861475C}"/>
              </a:ext>
            </a:extLst>
          </p:cNvPr>
          <p:cNvSpPr txBox="1">
            <a:spLocks/>
          </p:cNvSpPr>
          <p:nvPr/>
        </p:nvSpPr>
        <p:spPr bwMode="auto">
          <a:xfrm>
            <a:off x="4191000" y="1905000"/>
            <a:ext cx="4654550" cy="796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Tx/>
              <a:buNone/>
            </a:pPr>
            <a:r>
              <a:rPr lang="fr-FR" altLang="fr-FR" sz="2000">
                <a:latin typeface="Times New Roman" panose="02020603050405020304" pitchFamily="18" charset="0"/>
              </a:rPr>
              <a:t>indirect car un seul point touche la terre alors qu'il est plus important pour les</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5">
            <a:extLst>
              <a:ext uri="{FF2B5EF4-FFF2-40B4-BE49-F238E27FC236}">
                <a16:creationId xmlns:a16="http://schemas.microsoft.com/office/drawing/2014/main" id="{2B2D0D28-6D78-C185-4F87-5A11F57173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60B168B-889B-470C-ACCB-99953870460E}"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D8E2581E-204E-3091-50BB-14FF23204AA7}"/>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3316" name="Picture 2051" descr="C:\CD ROM\Sapeurs Pompiers\Formation\Electricité\La tension.jpg">
            <a:extLst>
              <a:ext uri="{FF2B5EF4-FFF2-40B4-BE49-F238E27FC236}">
                <a16:creationId xmlns:a16="http://schemas.microsoft.com/office/drawing/2014/main" id="{2141A64C-8FEE-0353-F694-B3B0C33D2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re 8">
            <a:extLst>
              <a:ext uri="{FF2B5EF4-FFF2-40B4-BE49-F238E27FC236}">
                <a16:creationId xmlns:a16="http://schemas.microsoft.com/office/drawing/2014/main" id="{C2E615B6-D03A-3F73-C595-3A4C8754DD1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numéro de diapositive 5">
            <a:extLst>
              <a:ext uri="{FF2B5EF4-FFF2-40B4-BE49-F238E27FC236}">
                <a16:creationId xmlns:a16="http://schemas.microsoft.com/office/drawing/2014/main" id="{F98C79CF-D22F-2945-A5D4-27EBFFDD1F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7CE4D24-C33B-4D63-B5D1-B2610F6C3D81}" type="slidenum">
              <a:rPr lang="fr-FR" altLang="fr-FR" sz="1200" smtClean="0">
                <a:solidFill>
                  <a:srgbClr val="898989"/>
                </a:solidFill>
              </a:rPr>
              <a:pPr>
                <a:spcBef>
                  <a:spcPct val="0"/>
                </a:spcBef>
                <a:buFontTx/>
                <a:buNone/>
              </a:pPr>
              <a:t>70</a:t>
            </a:fld>
            <a:endParaRPr lang="fr-FR" altLang="fr-FR" sz="1200">
              <a:solidFill>
                <a:srgbClr val="898989"/>
              </a:solidFill>
            </a:endParaRPr>
          </a:p>
        </p:txBody>
      </p:sp>
      <p:grpSp>
        <p:nvGrpSpPr>
          <p:cNvPr id="135" name="Groupe 134">
            <a:extLst>
              <a:ext uri="{FF2B5EF4-FFF2-40B4-BE49-F238E27FC236}">
                <a16:creationId xmlns:a16="http://schemas.microsoft.com/office/drawing/2014/main" id="{29DBB181-D62A-0F07-1052-93EC2AFBA863}"/>
              </a:ext>
            </a:extLst>
          </p:cNvPr>
          <p:cNvGrpSpPr>
            <a:grpSpLocks/>
          </p:cNvGrpSpPr>
          <p:nvPr/>
        </p:nvGrpSpPr>
        <p:grpSpPr bwMode="auto">
          <a:xfrm>
            <a:off x="2524125" y="1520825"/>
            <a:ext cx="3836988" cy="3697288"/>
            <a:chOff x="2524574" y="1521279"/>
            <a:chExt cx="3836988" cy="3697288"/>
          </a:xfrm>
        </p:grpSpPr>
        <p:grpSp>
          <p:nvGrpSpPr>
            <p:cNvPr id="104487" name="Groupe 132">
              <a:extLst>
                <a:ext uri="{FF2B5EF4-FFF2-40B4-BE49-F238E27FC236}">
                  <a16:creationId xmlns:a16="http://schemas.microsoft.com/office/drawing/2014/main" id="{7BBB0200-1838-7AB5-4910-97874A7E75BE}"/>
                </a:ext>
              </a:extLst>
            </p:cNvPr>
            <p:cNvGrpSpPr>
              <a:grpSpLocks/>
            </p:cNvGrpSpPr>
            <p:nvPr/>
          </p:nvGrpSpPr>
          <p:grpSpPr bwMode="auto">
            <a:xfrm>
              <a:off x="2524574" y="1521279"/>
              <a:ext cx="3836988" cy="3697288"/>
              <a:chOff x="2524574" y="1521279"/>
              <a:chExt cx="3836988" cy="3697288"/>
            </a:xfrm>
          </p:grpSpPr>
          <p:grpSp>
            <p:nvGrpSpPr>
              <p:cNvPr id="104489" name="Groupe 130">
                <a:extLst>
                  <a:ext uri="{FF2B5EF4-FFF2-40B4-BE49-F238E27FC236}">
                    <a16:creationId xmlns:a16="http://schemas.microsoft.com/office/drawing/2014/main" id="{114380FB-5B0B-EDCE-4F60-3C447BF9A818}"/>
                  </a:ext>
                </a:extLst>
              </p:cNvPr>
              <p:cNvGrpSpPr>
                <a:grpSpLocks/>
              </p:cNvGrpSpPr>
              <p:nvPr/>
            </p:nvGrpSpPr>
            <p:grpSpPr bwMode="auto">
              <a:xfrm>
                <a:off x="2524574" y="1521279"/>
                <a:ext cx="3836988" cy="3697288"/>
                <a:chOff x="2524574" y="1521279"/>
                <a:chExt cx="3836988" cy="3697288"/>
              </a:xfrm>
            </p:grpSpPr>
            <p:sp>
              <p:nvSpPr>
                <p:cNvPr id="41" name="AutoShape 3">
                  <a:extLst>
                    <a:ext uri="{FF2B5EF4-FFF2-40B4-BE49-F238E27FC236}">
                      <a16:creationId xmlns:a16="http://schemas.microsoft.com/office/drawing/2014/main" id="{E9CADCD1-E88F-0B41-AB4B-FAD5DC046A9C}"/>
                    </a:ext>
                  </a:extLst>
                </p:cNvPr>
                <p:cNvSpPr>
                  <a:spLocks noChangeArrowheads="1"/>
                </p:cNvSpPr>
                <p:nvPr/>
              </p:nvSpPr>
              <p:spPr bwMode="auto">
                <a:xfrm>
                  <a:off x="2524574" y="1521279"/>
                  <a:ext cx="3836988" cy="3697288"/>
                </a:xfrm>
                <a:custGeom>
                  <a:avLst/>
                  <a:gdLst>
                    <a:gd name="G0" fmla="+- 2300 0 0"/>
                    <a:gd name="G1" fmla="+- 21600 0 2300"/>
                    <a:gd name="G2" fmla="+- 21600 0 23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00" y="10800"/>
                      </a:moveTo>
                      <a:cubicBezTo>
                        <a:pt x="2300" y="15494"/>
                        <a:pt x="6106" y="19300"/>
                        <a:pt x="10800" y="19300"/>
                      </a:cubicBezTo>
                      <a:cubicBezTo>
                        <a:pt x="15494" y="19300"/>
                        <a:pt x="19300" y="15494"/>
                        <a:pt x="19300" y="10800"/>
                      </a:cubicBezTo>
                      <a:cubicBezTo>
                        <a:pt x="19300" y="6106"/>
                        <a:pt x="15494" y="2300"/>
                        <a:pt x="10800" y="2300"/>
                      </a:cubicBezTo>
                      <a:cubicBezTo>
                        <a:pt x="6106" y="2300"/>
                        <a:pt x="2300" y="6106"/>
                        <a:pt x="2300" y="10800"/>
                      </a:cubicBezTo>
                      <a:close/>
                    </a:path>
                  </a:pathLst>
                </a:cu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fontAlgn="auto" hangingPunct="1">
                    <a:spcBef>
                      <a:spcPts val="0"/>
                    </a:spcBef>
                    <a:spcAft>
                      <a:spcPts val="0"/>
                    </a:spcAft>
                    <a:defRPr/>
                  </a:pPr>
                  <a:endParaRPr lang="fr-FR">
                    <a:latin typeface="+mj-lt"/>
                  </a:endParaRPr>
                </a:p>
              </p:txBody>
            </p:sp>
            <p:sp>
              <p:nvSpPr>
                <p:cNvPr id="46" name="AutoShape 4">
                  <a:extLst>
                    <a:ext uri="{FF2B5EF4-FFF2-40B4-BE49-F238E27FC236}">
                      <a16:creationId xmlns:a16="http://schemas.microsoft.com/office/drawing/2014/main" id="{AAF89E8F-DE7D-2778-E448-D4A20A2E1093}"/>
                    </a:ext>
                  </a:extLst>
                </p:cNvPr>
                <p:cNvSpPr>
                  <a:spLocks noChangeArrowheads="1"/>
                </p:cNvSpPr>
                <p:nvPr/>
              </p:nvSpPr>
              <p:spPr bwMode="auto">
                <a:xfrm>
                  <a:off x="3377062" y="2342017"/>
                  <a:ext cx="2132012" cy="2054225"/>
                </a:xfrm>
                <a:custGeom>
                  <a:avLst/>
                  <a:gdLst>
                    <a:gd name="G0" fmla="+- 4320 0 0"/>
                    <a:gd name="G1" fmla="+- 21600 0 4320"/>
                    <a:gd name="G2" fmla="+- 21600 0 432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320" y="10800"/>
                      </a:moveTo>
                      <a:cubicBezTo>
                        <a:pt x="4320" y="14379"/>
                        <a:pt x="7221" y="17280"/>
                        <a:pt x="10800" y="17280"/>
                      </a:cubicBezTo>
                      <a:cubicBezTo>
                        <a:pt x="14379" y="17280"/>
                        <a:pt x="17280" y="14379"/>
                        <a:pt x="17280" y="10800"/>
                      </a:cubicBezTo>
                      <a:cubicBezTo>
                        <a:pt x="17280" y="7221"/>
                        <a:pt x="14379" y="4320"/>
                        <a:pt x="10800" y="4320"/>
                      </a:cubicBezTo>
                      <a:cubicBezTo>
                        <a:pt x="7221" y="4320"/>
                        <a:pt x="4320" y="7221"/>
                        <a:pt x="4320" y="10800"/>
                      </a:cubicBezTo>
                      <a:close/>
                    </a:path>
                  </a:pathLst>
                </a:cu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fontAlgn="auto" hangingPunct="1">
                    <a:spcBef>
                      <a:spcPts val="0"/>
                    </a:spcBef>
                    <a:spcAft>
                      <a:spcPts val="0"/>
                    </a:spcAft>
                    <a:defRPr/>
                  </a:pPr>
                  <a:endParaRPr lang="fr-FR">
                    <a:latin typeface="+mj-lt"/>
                  </a:endParaRPr>
                </a:p>
              </p:txBody>
            </p:sp>
          </p:grpSp>
          <p:sp>
            <p:nvSpPr>
              <p:cNvPr id="132" name="AutoShape 5">
                <a:extLst>
                  <a:ext uri="{FF2B5EF4-FFF2-40B4-BE49-F238E27FC236}">
                    <a16:creationId xmlns:a16="http://schemas.microsoft.com/office/drawing/2014/main" id="{4D5F4CD7-D0B9-BD3F-EB13-516D11DA57DB}"/>
                  </a:ext>
                </a:extLst>
              </p:cNvPr>
              <p:cNvSpPr>
                <a:spLocks noChangeArrowheads="1"/>
              </p:cNvSpPr>
              <p:nvPr/>
            </p:nvSpPr>
            <p:spPr bwMode="auto">
              <a:xfrm>
                <a:off x="4158112" y="3096079"/>
                <a:ext cx="568325" cy="547688"/>
              </a:xfrm>
              <a:custGeom>
                <a:avLst/>
                <a:gdLst>
                  <a:gd name="G0" fmla="+- 4725 0 0"/>
                  <a:gd name="G1" fmla="+- 21600 0 4725"/>
                  <a:gd name="G2" fmla="+- 21600 0 472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725" y="10800"/>
                    </a:moveTo>
                    <a:cubicBezTo>
                      <a:pt x="4725" y="14155"/>
                      <a:pt x="7445" y="16875"/>
                      <a:pt x="10800" y="16875"/>
                    </a:cubicBezTo>
                    <a:cubicBezTo>
                      <a:pt x="14155" y="16875"/>
                      <a:pt x="16875" y="14155"/>
                      <a:pt x="16875" y="10800"/>
                    </a:cubicBezTo>
                    <a:cubicBezTo>
                      <a:pt x="16875" y="7445"/>
                      <a:pt x="14155" y="4725"/>
                      <a:pt x="10800" y="4725"/>
                    </a:cubicBezTo>
                    <a:cubicBezTo>
                      <a:pt x="7445" y="4725"/>
                      <a:pt x="4725" y="7445"/>
                      <a:pt x="4725" y="10800"/>
                    </a:cubicBezTo>
                    <a:close/>
                  </a:path>
                </a:pathLst>
              </a:custGeom>
              <a:solidFill>
                <a:srgbClr val="FF00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eaLnBrk="1" fontAlgn="auto" hangingPunct="1">
                  <a:spcBef>
                    <a:spcPts val="0"/>
                  </a:spcBef>
                  <a:spcAft>
                    <a:spcPts val="0"/>
                  </a:spcAft>
                  <a:defRPr/>
                </a:pPr>
                <a:endParaRPr lang="fr-FR">
                  <a:latin typeface="+mj-lt"/>
                </a:endParaRPr>
              </a:p>
            </p:txBody>
          </p:sp>
        </p:grpSp>
        <p:sp>
          <p:nvSpPr>
            <p:cNvPr id="134" name="Oval 6">
              <a:extLst>
                <a:ext uri="{FF2B5EF4-FFF2-40B4-BE49-F238E27FC236}">
                  <a16:creationId xmlns:a16="http://schemas.microsoft.com/office/drawing/2014/main" id="{C0B4719D-C9AF-7A1A-8503-F42E65CC306E}"/>
                </a:ext>
              </a:extLst>
            </p:cNvPr>
            <p:cNvSpPr>
              <a:spLocks noChangeArrowheads="1"/>
            </p:cNvSpPr>
            <p:nvPr/>
          </p:nvSpPr>
          <p:spPr bwMode="auto">
            <a:xfrm>
              <a:off x="4408937" y="3335792"/>
              <a:ext cx="69850" cy="68262"/>
            </a:xfrm>
            <a:prstGeom prst="ellipse">
              <a:avLst/>
            </a:prstGeom>
            <a:solidFill>
              <a:schemeClr val="accent1"/>
            </a:solid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grpSp>
      <p:cxnSp>
        <p:nvCxnSpPr>
          <p:cNvPr id="17" name="Connecteur droit 16">
            <a:extLst>
              <a:ext uri="{FF2B5EF4-FFF2-40B4-BE49-F238E27FC236}">
                <a16:creationId xmlns:a16="http://schemas.microsoft.com/office/drawing/2014/main" id="{962D97D2-278D-F1E6-6F23-86D3FEDE54B7}"/>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0" name="Line 8">
            <a:extLst>
              <a:ext uri="{FF2B5EF4-FFF2-40B4-BE49-F238E27FC236}">
                <a16:creationId xmlns:a16="http://schemas.microsoft.com/office/drawing/2014/main" id="{5B1C8178-84C0-DB0A-15C4-F7F7F3A035FB}"/>
              </a:ext>
            </a:extLst>
          </p:cNvPr>
          <p:cNvSpPr>
            <a:spLocks noChangeShapeType="1"/>
          </p:cNvSpPr>
          <p:nvPr/>
        </p:nvSpPr>
        <p:spPr bwMode="auto">
          <a:xfrm flipV="1">
            <a:off x="1679575" y="5464175"/>
            <a:ext cx="5334000" cy="9525"/>
          </a:xfrm>
          <a:prstGeom prst="lin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fr-FR">
              <a:latin typeface="+mj-lt"/>
            </a:endParaRPr>
          </a:p>
        </p:txBody>
      </p:sp>
      <p:grpSp>
        <p:nvGrpSpPr>
          <p:cNvPr id="124" name="Groupe 123">
            <a:extLst>
              <a:ext uri="{FF2B5EF4-FFF2-40B4-BE49-F238E27FC236}">
                <a16:creationId xmlns:a16="http://schemas.microsoft.com/office/drawing/2014/main" id="{7D0343F5-F822-DD94-A41B-1BBCF5B56A4B}"/>
              </a:ext>
            </a:extLst>
          </p:cNvPr>
          <p:cNvGrpSpPr>
            <a:grpSpLocks/>
          </p:cNvGrpSpPr>
          <p:nvPr/>
        </p:nvGrpSpPr>
        <p:grpSpPr bwMode="auto">
          <a:xfrm>
            <a:off x="4441825" y="2368550"/>
            <a:ext cx="4016375" cy="1000125"/>
            <a:chOff x="4442273" y="2369231"/>
            <a:chExt cx="4015926" cy="999896"/>
          </a:xfrm>
        </p:grpSpPr>
        <p:sp>
          <p:nvSpPr>
            <p:cNvPr id="49" name="Line 7">
              <a:extLst>
                <a:ext uri="{FF2B5EF4-FFF2-40B4-BE49-F238E27FC236}">
                  <a16:creationId xmlns:a16="http://schemas.microsoft.com/office/drawing/2014/main" id="{972DB387-4193-A55C-C717-FFE18C402125}"/>
                </a:ext>
              </a:extLst>
            </p:cNvPr>
            <p:cNvSpPr>
              <a:spLocks noChangeShapeType="1"/>
            </p:cNvSpPr>
            <p:nvPr/>
          </p:nvSpPr>
          <p:spPr bwMode="auto">
            <a:xfrm flipV="1">
              <a:off x="4442273" y="2642218"/>
              <a:ext cx="2234950" cy="726909"/>
            </a:xfrm>
            <a:prstGeom prst="line">
              <a:avLst/>
            </a:prstGeom>
            <a:noFill/>
            <a:ln w="9525">
              <a:solidFill>
                <a:srgbClr val="FF0000"/>
              </a:solidFill>
              <a:round/>
              <a:headEnd type="triangle" w="med" len="me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6" name="Text Box 20">
              <a:extLst>
                <a:ext uri="{FF2B5EF4-FFF2-40B4-BE49-F238E27FC236}">
                  <a16:creationId xmlns:a16="http://schemas.microsoft.com/office/drawing/2014/main" id="{461B9F25-20C6-DD5A-C951-C36D64E16CAB}"/>
                </a:ext>
              </a:extLst>
            </p:cNvPr>
            <p:cNvSpPr txBox="1">
              <a:spLocks noChangeArrowheads="1"/>
            </p:cNvSpPr>
            <p:nvPr/>
          </p:nvSpPr>
          <p:spPr bwMode="auto">
            <a:xfrm>
              <a:off x="6681986" y="2369231"/>
              <a:ext cx="1776213" cy="461857"/>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2400" b="1" dirty="0">
                  <a:solidFill>
                    <a:srgbClr val="FF0000"/>
                  </a:solidFill>
                  <a:latin typeface="+mj-lt"/>
                </a:rPr>
                <a:t>20 000 Volts</a:t>
              </a:r>
            </a:p>
          </p:txBody>
        </p:sp>
      </p:grpSp>
      <p:sp>
        <p:nvSpPr>
          <p:cNvPr id="51" name="Line 15">
            <a:extLst>
              <a:ext uri="{FF2B5EF4-FFF2-40B4-BE49-F238E27FC236}">
                <a16:creationId xmlns:a16="http://schemas.microsoft.com/office/drawing/2014/main" id="{C14A7F88-76AF-DCB1-CA82-8EB3C31E64B9}"/>
              </a:ext>
            </a:extLst>
          </p:cNvPr>
          <p:cNvSpPr>
            <a:spLocks noChangeShapeType="1"/>
          </p:cNvSpPr>
          <p:nvPr/>
        </p:nvSpPr>
        <p:spPr bwMode="auto">
          <a:xfrm>
            <a:off x="2532063" y="3213100"/>
            <a:ext cx="0" cy="22606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2" name="Line 16">
            <a:extLst>
              <a:ext uri="{FF2B5EF4-FFF2-40B4-BE49-F238E27FC236}">
                <a16:creationId xmlns:a16="http://schemas.microsoft.com/office/drawing/2014/main" id="{6EFD7C90-E8E4-DF43-28A8-88FC20F799D8}"/>
              </a:ext>
            </a:extLst>
          </p:cNvPr>
          <p:cNvSpPr>
            <a:spLocks noChangeShapeType="1"/>
          </p:cNvSpPr>
          <p:nvPr/>
        </p:nvSpPr>
        <p:spPr bwMode="auto">
          <a:xfrm>
            <a:off x="2949575" y="3213100"/>
            <a:ext cx="0" cy="22606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3" name="Line 17">
            <a:extLst>
              <a:ext uri="{FF2B5EF4-FFF2-40B4-BE49-F238E27FC236}">
                <a16:creationId xmlns:a16="http://schemas.microsoft.com/office/drawing/2014/main" id="{93F34968-745A-C206-DF11-3A8839D9DCD3}"/>
              </a:ext>
            </a:extLst>
          </p:cNvPr>
          <p:cNvSpPr>
            <a:spLocks noChangeShapeType="1"/>
          </p:cNvSpPr>
          <p:nvPr/>
        </p:nvSpPr>
        <p:spPr bwMode="auto">
          <a:xfrm>
            <a:off x="3375025" y="3281363"/>
            <a:ext cx="0" cy="2192337"/>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4" name="Line 18">
            <a:extLst>
              <a:ext uri="{FF2B5EF4-FFF2-40B4-BE49-F238E27FC236}">
                <a16:creationId xmlns:a16="http://schemas.microsoft.com/office/drawing/2014/main" id="{9FF68982-C4F7-ED07-038B-14940F01ABC0}"/>
              </a:ext>
            </a:extLst>
          </p:cNvPr>
          <p:cNvSpPr>
            <a:spLocks noChangeShapeType="1"/>
          </p:cNvSpPr>
          <p:nvPr/>
        </p:nvSpPr>
        <p:spPr bwMode="auto">
          <a:xfrm>
            <a:off x="3811588" y="3281363"/>
            <a:ext cx="0" cy="2192337"/>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5" name="Line 19">
            <a:extLst>
              <a:ext uri="{FF2B5EF4-FFF2-40B4-BE49-F238E27FC236}">
                <a16:creationId xmlns:a16="http://schemas.microsoft.com/office/drawing/2014/main" id="{6388F870-13DE-A19D-5C99-A423F4FD43BE}"/>
              </a:ext>
            </a:extLst>
          </p:cNvPr>
          <p:cNvSpPr>
            <a:spLocks noChangeShapeType="1"/>
          </p:cNvSpPr>
          <p:nvPr/>
        </p:nvSpPr>
        <p:spPr bwMode="auto">
          <a:xfrm>
            <a:off x="4167188" y="3370263"/>
            <a:ext cx="0" cy="2122487"/>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7" name="Line 21">
            <a:extLst>
              <a:ext uri="{FF2B5EF4-FFF2-40B4-BE49-F238E27FC236}">
                <a16:creationId xmlns:a16="http://schemas.microsoft.com/office/drawing/2014/main" id="{2E42843E-15F0-3E96-CD25-C37782F9D47F}"/>
              </a:ext>
            </a:extLst>
          </p:cNvPr>
          <p:cNvSpPr>
            <a:spLocks noChangeShapeType="1"/>
          </p:cNvSpPr>
          <p:nvPr/>
        </p:nvSpPr>
        <p:spPr bwMode="auto">
          <a:xfrm>
            <a:off x="4441825" y="3349625"/>
            <a:ext cx="0" cy="2122488"/>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58" name="AutoShape 22">
            <a:extLst>
              <a:ext uri="{FF2B5EF4-FFF2-40B4-BE49-F238E27FC236}">
                <a16:creationId xmlns:a16="http://schemas.microsoft.com/office/drawing/2014/main" id="{17249C50-01D1-E410-BCE4-A67DA9732B1E}"/>
              </a:ext>
            </a:extLst>
          </p:cNvPr>
          <p:cNvSpPr>
            <a:spLocks/>
          </p:cNvSpPr>
          <p:nvPr/>
        </p:nvSpPr>
        <p:spPr bwMode="auto">
          <a:xfrm rot="-5400000">
            <a:off x="3226594" y="4560094"/>
            <a:ext cx="419100" cy="2119312"/>
          </a:xfrm>
          <a:prstGeom prst="leftBrace">
            <a:avLst>
              <a:gd name="adj1" fmla="val 42117"/>
              <a:gd name="adj2" fmla="val 50000"/>
            </a:avLst>
          </a:prstGeom>
          <a:noFill/>
          <a:ln w="9525">
            <a:solidFill>
              <a:schemeClr val="tx1"/>
            </a:solidFill>
            <a:round/>
            <a:headEnd/>
            <a:tailEnd/>
          </a:ln>
        </p:spPr>
        <p:txBody>
          <a:bodyPr vert="eaVert" wrap="none" anchor="ctr"/>
          <a:lstStyle/>
          <a:p>
            <a:pPr eaLnBrk="1" fontAlgn="auto" hangingPunct="1">
              <a:spcBef>
                <a:spcPts val="0"/>
              </a:spcBef>
              <a:spcAft>
                <a:spcPts val="0"/>
              </a:spcAft>
              <a:defRPr/>
            </a:pPr>
            <a:endParaRPr lang="fr-FR">
              <a:latin typeface="+mj-lt"/>
            </a:endParaRPr>
          </a:p>
        </p:txBody>
      </p:sp>
      <p:sp>
        <p:nvSpPr>
          <p:cNvPr id="104462" name="Text Box 23">
            <a:extLst>
              <a:ext uri="{FF2B5EF4-FFF2-40B4-BE49-F238E27FC236}">
                <a16:creationId xmlns:a16="http://schemas.microsoft.com/office/drawing/2014/main" id="{6A4EA436-B16B-74B1-0F22-EEF20E35369C}"/>
              </a:ext>
            </a:extLst>
          </p:cNvPr>
          <p:cNvSpPr txBox="1">
            <a:spLocks noChangeArrowheads="1"/>
          </p:cNvSpPr>
          <p:nvPr/>
        </p:nvSpPr>
        <p:spPr bwMode="auto">
          <a:xfrm>
            <a:off x="609600" y="5791200"/>
            <a:ext cx="632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indent="-449263">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50000"/>
              </a:spcBef>
              <a:buFontTx/>
              <a:buNone/>
            </a:pPr>
            <a:r>
              <a:rPr lang="fr-FR" altLang="fr-FR" sz="2000" u="sng">
                <a:latin typeface="Times New Roman" panose="02020603050405020304" pitchFamily="18" charset="0"/>
              </a:rPr>
              <a:t>Ex :</a:t>
            </a:r>
            <a:r>
              <a:rPr lang="fr-FR" altLang="fr-FR" sz="2000">
                <a:latin typeface="Times New Roman" panose="02020603050405020304" pitchFamily="18" charset="0"/>
              </a:rPr>
              <a:t> 	5 mètres pour 5 000 Volts soit </a:t>
            </a:r>
            <a:r>
              <a:rPr lang="fr-FR" altLang="fr-FR" sz="2000" b="1">
                <a:latin typeface="Times New Roman" panose="02020603050405020304" pitchFamily="18" charset="0"/>
              </a:rPr>
              <a:t>1 000 V au mètre !</a:t>
            </a:r>
            <a:endParaRPr lang="fr-FR" altLang="fr-FR" sz="2000">
              <a:latin typeface="Times New Roman" panose="02020603050405020304" pitchFamily="18" charset="0"/>
            </a:endParaRPr>
          </a:p>
        </p:txBody>
      </p:sp>
      <p:grpSp>
        <p:nvGrpSpPr>
          <p:cNvPr id="128" name="Groupe 127">
            <a:extLst>
              <a:ext uri="{FF2B5EF4-FFF2-40B4-BE49-F238E27FC236}">
                <a16:creationId xmlns:a16="http://schemas.microsoft.com/office/drawing/2014/main" id="{042431DA-94BE-EDC5-901F-82734ED1534A}"/>
              </a:ext>
            </a:extLst>
          </p:cNvPr>
          <p:cNvGrpSpPr>
            <a:grpSpLocks/>
          </p:cNvGrpSpPr>
          <p:nvPr/>
        </p:nvGrpSpPr>
        <p:grpSpPr bwMode="auto">
          <a:xfrm>
            <a:off x="290513" y="2608263"/>
            <a:ext cx="2227262" cy="646112"/>
            <a:chOff x="290281" y="2608942"/>
            <a:chExt cx="2227943" cy="645887"/>
          </a:xfrm>
        </p:grpSpPr>
        <p:sp>
          <p:nvSpPr>
            <p:cNvPr id="60" name="Text Box 25">
              <a:extLst>
                <a:ext uri="{FF2B5EF4-FFF2-40B4-BE49-F238E27FC236}">
                  <a16:creationId xmlns:a16="http://schemas.microsoft.com/office/drawing/2014/main" id="{9CDDC0F1-604F-955C-F740-44B97D767AEA}"/>
                </a:ext>
              </a:extLst>
            </p:cNvPr>
            <p:cNvSpPr txBox="1">
              <a:spLocks noChangeArrowheads="1"/>
            </p:cNvSpPr>
            <p:nvPr/>
          </p:nvSpPr>
          <p:spPr bwMode="auto">
            <a:xfrm>
              <a:off x="290281" y="2608942"/>
              <a:ext cx="1776955" cy="461801"/>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2400" b="1" dirty="0">
                  <a:solidFill>
                    <a:srgbClr val="FF0000"/>
                  </a:solidFill>
                  <a:latin typeface="+mj-lt"/>
                </a:rPr>
                <a:t>15 000 Volts</a:t>
              </a:r>
            </a:p>
          </p:txBody>
        </p:sp>
        <p:sp>
          <p:nvSpPr>
            <p:cNvPr id="61" name="Line 26">
              <a:extLst>
                <a:ext uri="{FF2B5EF4-FFF2-40B4-BE49-F238E27FC236}">
                  <a16:creationId xmlns:a16="http://schemas.microsoft.com/office/drawing/2014/main" id="{B9F1DCEA-2E72-F8A7-00C0-B0B375E34739}"/>
                </a:ext>
              </a:extLst>
            </p:cNvPr>
            <p:cNvSpPr>
              <a:spLocks noChangeShapeType="1"/>
            </p:cNvSpPr>
            <p:nvPr/>
          </p:nvSpPr>
          <p:spPr bwMode="auto">
            <a:xfrm>
              <a:off x="1379639" y="3048526"/>
              <a:ext cx="1138585" cy="206303"/>
            </a:xfrm>
            <a:prstGeom prst="line">
              <a:avLst/>
            </a:prstGeom>
            <a:noFill/>
            <a:ln w="9525">
              <a:solidFill>
                <a:srgbClr val="FF0000"/>
              </a:solidFill>
              <a:round/>
              <a:headEnd/>
              <a:tailEnd type="triangle" w="med" len="me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29" name="Groupe 128">
            <a:extLst>
              <a:ext uri="{FF2B5EF4-FFF2-40B4-BE49-F238E27FC236}">
                <a16:creationId xmlns:a16="http://schemas.microsoft.com/office/drawing/2014/main" id="{0FFAF9E4-2D1F-FE8A-4A1A-813D2B762D1D}"/>
              </a:ext>
            </a:extLst>
          </p:cNvPr>
          <p:cNvGrpSpPr>
            <a:grpSpLocks/>
          </p:cNvGrpSpPr>
          <p:nvPr/>
        </p:nvGrpSpPr>
        <p:grpSpPr bwMode="auto">
          <a:xfrm>
            <a:off x="993775" y="1770063"/>
            <a:ext cx="6248400" cy="457200"/>
            <a:chOff x="994224" y="1770741"/>
            <a:chExt cx="6248400" cy="457200"/>
          </a:xfrm>
        </p:grpSpPr>
        <p:grpSp>
          <p:nvGrpSpPr>
            <p:cNvPr id="4" name="Group 32">
              <a:extLst>
                <a:ext uri="{FF2B5EF4-FFF2-40B4-BE49-F238E27FC236}">
                  <a16:creationId xmlns:a16="http://schemas.microsoft.com/office/drawing/2014/main" id="{C6CF0EB7-578F-563D-7E8A-7B09A5D8D6D2}"/>
                </a:ext>
              </a:extLst>
            </p:cNvPr>
            <p:cNvGrpSpPr>
              <a:grpSpLocks/>
            </p:cNvGrpSpPr>
            <p:nvPr/>
          </p:nvGrpSpPr>
          <p:grpSpPr bwMode="auto">
            <a:xfrm>
              <a:off x="2518224" y="1770741"/>
              <a:ext cx="304800" cy="152400"/>
              <a:chOff x="384" y="2242"/>
              <a:chExt cx="864" cy="384"/>
            </a:xfrm>
            <a:solidFill>
              <a:srgbClr val="00B0F0"/>
            </a:solidFill>
          </p:grpSpPr>
          <p:sp>
            <p:nvSpPr>
              <p:cNvPr id="63" name="AutoShape 28">
                <a:extLst>
                  <a:ext uri="{FF2B5EF4-FFF2-40B4-BE49-F238E27FC236}">
                    <a16:creationId xmlns:a16="http://schemas.microsoft.com/office/drawing/2014/main" id="{5234EB39-364B-BDCF-3134-E03E36680590}"/>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64" name="AutoShape 29">
                <a:extLst>
                  <a:ext uri="{FF2B5EF4-FFF2-40B4-BE49-F238E27FC236}">
                    <a16:creationId xmlns:a16="http://schemas.microsoft.com/office/drawing/2014/main" id="{BD5BE065-AFA8-FC95-55F0-578274AF9A69}"/>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65" name="AutoShape 31">
                <a:extLst>
                  <a:ext uri="{FF2B5EF4-FFF2-40B4-BE49-F238E27FC236}">
                    <a16:creationId xmlns:a16="http://schemas.microsoft.com/office/drawing/2014/main" id="{29A2F04E-F332-0607-61C2-30AF6A47E997}"/>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5" name="Group 33">
              <a:extLst>
                <a:ext uri="{FF2B5EF4-FFF2-40B4-BE49-F238E27FC236}">
                  <a16:creationId xmlns:a16="http://schemas.microsoft.com/office/drawing/2014/main" id="{6A5511FF-33A7-207D-7E0E-77650D1FAC25}"/>
                </a:ext>
              </a:extLst>
            </p:cNvPr>
            <p:cNvGrpSpPr>
              <a:grpSpLocks/>
            </p:cNvGrpSpPr>
            <p:nvPr/>
          </p:nvGrpSpPr>
          <p:grpSpPr bwMode="auto">
            <a:xfrm>
              <a:off x="2899224" y="2075541"/>
              <a:ext cx="304800" cy="152400"/>
              <a:chOff x="384" y="2242"/>
              <a:chExt cx="864" cy="384"/>
            </a:xfrm>
            <a:solidFill>
              <a:srgbClr val="00B0F0"/>
            </a:solidFill>
          </p:grpSpPr>
          <p:sp>
            <p:nvSpPr>
              <p:cNvPr id="67" name="AutoShape 34">
                <a:extLst>
                  <a:ext uri="{FF2B5EF4-FFF2-40B4-BE49-F238E27FC236}">
                    <a16:creationId xmlns:a16="http://schemas.microsoft.com/office/drawing/2014/main" id="{D21D988E-1F45-CA3D-A52D-3D8B8E6F7372}"/>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68" name="AutoShape 35">
                <a:extLst>
                  <a:ext uri="{FF2B5EF4-FFF2-40B4-BE49-F238E27FC236}">
                    <a16:creationId xmlns:a16="http://schemas.microsoft.com/office/drawing/2014/main" id="{CC1B3559-5D96-0E36-0380-579C11CFE6D5}"/>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69" name="AutoShape 36">
                <a:extLst>
                  <a:ext uri="{FF2B5EF4-FFF2-40B4-BE49-F238E27FC236}">
                    <a16:creationId xmlns:a16="http://schemas.microsoft.com/office/drawing/2014/main" id="{D7F4ACA0-B041-7CAA-B68F-1EE5AE5BB377}"/>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6" name="Group 37">
              <a:extLst>
                <a:ext uri="{FF2B5EF4-FFF2-40B4-BE49-F238E27FC236}">
                  <a16:creationId xmlns:a16="http://schemas.microsoft.com/office/drawing/2014/main" id="{F878509D-8A85-8D04-77B7-D65590DA9842}"/>
                </a:ext>
              </a:extLst>
            </p:cNvPr>
            <p:cNvGrpSpPr>
              <a:grpSpLocks/>
            </p:cNvGrpSpPr>
            <p:nvPr/>
          </p:nvGrpSpPr>
          <p:grpSpPr bwMode="auto">
            <a:xfrm>
              <a:off x="3356424" y="1770741"/>
              <a:ext cx="304800" cy="152400"/>
              <a:chOff x="384" y="2242"/>
              <a:chExt cx="864" cy="384"/>
            </a:xfrm>
            <a:solidFill>
              <a:srgbClr val="00B0F0"/>
            </a:solidFill>
          </p:grpSpPr>
          <p:sp>
            <p:nvSpPr>
              <p:cNvPr id="73" name="AutoShape 38">
                <a:extLst>
                  <a:ext uri="{FF2B5EF4-FFF2-40B4-BE49-F238E27FC236}">
                    <a16:creationId xmlns:a16="http://schemas.microsoft.com/office/drawing/2014/main" id="{C9E0E4FF-9974-FEDD-1C21-6DD04E82B2B1}"/>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74" name="AutoShape 39">
                <a:extLst>
                  <a:ext uri="{FF2B5EF4-FFF2-40B4-BE49-F238E27FC236}">
                    <a16:creationId xmlns:a16="http://schemas.microsoft.com/office/drawing/2014/main" id="{B80D5091-37B9-04BA-80C6-BBC934ADAC9D}"/>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75" name="AutoShape 40">
                <a:extLst>
                  <a:ext uri="{FF2B5EF4-FFF2-40B4-BE49-F238E27FC236}">
                    <a16:creationId xmlns:a16="http://schemas.microsoft.com/office/drawing/2014/main" id="{75ACCEC8-0F02-F36D-CC86-85B31D84D257}"/>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7" name="Group 41">
              <a:extLst>
                <a:ext uri="{FF2B5EF4-FFF2-40B4-BE49-F238E27FC236}">
                  <a16:creationId xmlns:a16="http://schemas.microsoft.com/office/drawing/2014/main" id="{8D72015B-D3D9-CD7E-AFB3-2E9B60B36BAD}"/>
                </a:ext>
              </a:extLst>
            </p:cNvPr>
            <p:cNvGrpSpPr>
              <a:grpSpLocks/>
            </p:cNvGrpSpPr>
            <p:nvPr/>
          </p:nvGrpSpPr>
          <p:grpSpPr bwMode="auto">
            <a:xfrm>
              <a:off x="3737424" y="1999341"/>
              <a:ext cx="304800" cy="152400"/>
              <a:chOff x="384" y="2242"/>
              <a:chExt cx="864" cy="384"/>
            </a:xfrm>
            <a:solidFill>
              <a:srgbClr val="00B0F0"/>
            </a:solidFill>
          </p:grpSpPr>
          <p:sp>
            <p:nvSpPr>
              <p:cNvPr id="77" name="AutoShape 42">
                <a:extLst>
                  <a:ext uri="{FF2B5EF4-FFF2-40B4-BE49-F238E27FC236}">
                    <a16:creationId xmlns:a16="http://schemas.microsoft.com/office/drawing/2014/main" id="{2EAFC8E0-9200-931D-1E8A-40652E8C31B1}"/>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78" name="AutoShape 43">
                <a:extLst>
                  <a:ext uri="{FF2B5EF4-FFF2-40B4-BE49-F238E27FC236}">
                    <a16:creationId xmlns:a16="http://schemas.microsoft.com/office/drawing/2014/main" id="{736CA677-687F-2E28-EE03-CD04C7F0DEC3}"/>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79" name="AutoShape 44">
                <a:extLst>
                  <a:ext uri="{FF2B5EF4-FFF2-40B4-BE49-F238E27FC236}">
                    <a16:creationId xmlns:a16="http://schemas.microsoft.com/office/drawing/2014/main" id="{F20D5859-2BDA-4E38-609E-7DEC471856AD}"/>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8" name="Group 45">
              <a:extLst>
                <a:ext uri="{FF2B5EF4-FFF2-40B4-BE49-F238E27FC236}">
                  <a16:creationId xmlns:a16="http://schemas.microsoft.com/office/drawing/2014/main" id="{0E4A57CA-B954-65D2-FE29-EFBEE25755B8}"/>
                </a:ext>
              </a:extLst>
            </p:cNvPr>
            <p:cNvGrpSpPr>
              <a:grpSpLocks/>
            </p:cNvGrpSpPr>
            <p:nvPr/>
          </p:nvGrpSpPr>
          <p:grpSpPr bwMode="auto">
            <a:xfrm>
              <a:off x="4118424" y="1770741"/>
              <a:ext cx="304800" cy="152400"/>
              <a:chOff x="384" y="2242"/>
              <a:chExt cx="864" cy="384"/>
            </a:xfrm>
            <a:solidFill>
              <a:srgbClr val="00B0F0"/>
            </a:solidFill>
          </p:grpSpPr>
          <p:sp>
            <p:nvSpPr>
              <p:cNvPr id="81" name="AutoShape 46">
                <a:extLst>
                  <a:ext uri="{FF2B5EF4-FFF2-40B4-BE49-F238E27FC236}">
                    <a16:creationId xmlns:a16="http://schemas.microsoft.com/office/drawing/2014/main" id="{A8422C28-9AF7-C7EC-74E0-5ABB8110E339}"/>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82" name="AutoShape 47">
                <a:extLst>
                  <a:ext uri="{FF2B5EF4-FFF2-40B4-BE49-F238E27FC236}">
                    <a16:creationId xmlns:a16="http://schemas.microsoft.com/office/drawing/2014/main" id="{1A2E2DFF-5D1A-ACAC-3842-EA46CA2DC2CC}"/>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83" name="AutoShape 48">
                <a:extLst>
                  <a:ext uri="{FF2B5EF4-FFF2-40B4-BE49-F238E27FC236}">
                    <a16:creationId xmlns:a16="http://schemas.microsoft.com/office/drawing/2014/main" id="{9B00BAA6-0EB0-C4BB-025A-5CF65DA1D862}"/>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9" name="Group 49">
              <a:extLst>
                <a:ext uri="{FF2B5EF4-FFF2-40B4-BE49-F238E27FC236}">
                  <a16:creationId xmlns:a16="http://schemas.microsoft.com/office/drawing/2014/main" id="{B4CF0700-0310-93AB-9E9C-FE4B223A73A6}"/>
                </a:ext>
              </a:extLst>
            </p:cNvPr>
            <p:cNvGrpSpPr>
              <a:grpSpLocks/>
            </p:cNvGrpSpPr>
            <p:nvPr/>
          </p:nvGrpSpPr>
          <p:grpSpPr bwMode="auto">
            <a:xfrm>
              <a:off x="4499424" y="2075541"/>
              <a:ext cx="304800" cy="152400"/>
              <a:chOff x="384" y="2242"/>
              <a:chExt cx="864" cy="384"/>
            </a:xfrm>
            <a:solidFill>
              <a:srgbClr val="00B0F0"/>
            </a:solidFill>
          </p:grpSpPr>
          <p:sp>
            <p:nvSpPr>
              <p:cNvPr id="85" name="AutoShape 50">
                <a:extLst>
                  <a:ext uri="{FF2B5EF4-FFF2-40B4-BE49-F238E27FC236}">
                    <a16:creationId xmlns:a16="http://schemas.microsoft.com/office/drawing/2014/main" id="{C366847A-6B4F-8D97-6F8E-401BDBB2BFFD}"/>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86" name="AutoShape 51">
                <a:extLst>
                  <a:ext uri="{FF2B5EF4-FFF2-40B4-BE49-F238E27FC236}">
                    <a16:creationId xmlns:a16="http://schemas.microsoft.com/office/drawing/2014/main" id="{F29A3FE8-F40A-4A0E-6AB0-53206C18EE2E}"/>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87" name="AutoShape 52">
                <a:extLst>
                  <a:ext uri="{FF2B5EF4-FFF2-40B4-BE49-F238E27FC236}">
                    <a16:creationId xmlns:a16="http://schemas.microsoft.com/office/drawing/2014/main" id="{20234138-82B0-BF35-CA04-BE5730816C74}"/>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0" name="Group 53">
              <a:extLst>
                <a:ext uri="{FF2B5EF4-FFF2-40B4-BE49-F238E27FC236}">
                  <a16:creationId xmlns:a16="http://schemas.microsoft.com/office/drawing/2014/main" id="{DFA32B84-4F4C-BF5F-F359-59617947DF5D}"/>
                </a:ext>
              </a:extLst>
            </p:cNvPr>
            <p:cNvGrpSpPr>
              <a:grpSpLocks/>
            </p:cNvGrpSpPr>
            <p:nvPr/>
          </p:nvGrpSpPr>
          <p:grpSpPr bwMode="auto">
            <a:xfrm>
              <a:off x="4956624" y="1770741"/>
              <a:ext cx="304800" cy="152400"/>
              <a:chOff x="384" y="2242"/>
              <a:chExt cx="864" cy="384"/>
            </a:xfrm>
            <a:solidFill>
              <a:srgbClr val="00B0F0"/>
            </a:solidFill>
          </p:grpSpPr>
          <p:sp>
            <p:nvSpPr>
              <p:cNvPr id="89" name="AutoShape 54">
                <a:extLst>
                  <a:ext uri="{FF2B5EF4-FFF2-40B4-BE49-F238E27FC236}">
                    <a16:creationId xmlns:a16="http://schemas.microsoft.com/office/drawing/2014/main" id="{D4F10D8E-FA43-4159-9619-CA0FC24D3A03}"/>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0" name="AutoShape 55">
                <a:extLst>
                  <a:ext uri="{FF2B5EF4-FFF2-40B4-BE49-F238E27FC236}">
                    <a16:creationId xmlns:a16="http://schemas.microsoft.com/office/drawing/2014/main" id="{AA6C9DDE-842F-9169-5E1D-0FCB0771B7FD}"/>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1" name="AutoShape 56">
                <a:extLst>
                  <a:ext uri="{FF2B5EF4-FFF2-40B4-BE49-F238E27FC236}">
                    <a16:creationId xmlns:a16="http://schemas.microsoft.com/office/drawing/2014/main" id="{1BEDB666-79EE-2F23-100D-FB2CD0DC73BD}"/>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1" name="Group 57">
              <a:extLst>
                <a:ext uri="{FF2B5EF4-FFF2-40B4-BE49-F238E27FC236}">
                  <a16:creationId xmlns:a16="http://schemas.microsoft.com/office/drawing/2014/main" id="{FC3BE45C-A427-4526-058E-2D9EC66D95C7}"/>
                </a:ext>
              </a:extLst>
            </p:cNvPr>
            <p:cNvGrpSpPr>
              <a:grpSpLocks/>
            </p:cNvGrpSpPr>
            <p:nvPr/>
          </p:nvGrpSpPr>
          <p:grpSpPr bwMode="auto">
            <a:xfrm>
              <a:off x="5337624" y="1999341"/>
              <a:ext cx="304800" cy="152400"/>
              <a:chOff x="384" y="2242"/>
              <a:chExt cx="864" cy="384"/>
            </a:xfrm>
            <a:solidFill>
              <a:srgbClr val="00B0F0"/>
            </a:solidFill>
          </p:grpSpPr>
          <p:sp>
            <p:nvSpPr>
              <p:cNvPr id="93" name="AutoShape 58">
                <a:extLst>
                  <a:ext uri="{FF2B5EF4-FFF2-40B4-BE49-F238E27FC236}">
                    <a16:creationId xmlns:a16="http://schemas.microsoft.com/office/drawing/2014/main" id="{2E737FB5-5B53-E4A0-8722-4C0BB9100A82}"/>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4" name="AutoShape 59">
                <a:extLst>
                  <a:ext uri="{FF2B5EF4-FFF2-40B4-BE49-F238E27FC236}">
                    <a16:creationId xmlns:a16="http://schemas.microsoft.com/office/drawing/2014/main" id="{2D323957-8546-AB5A-766E-2A9F614FF4B8}"/>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5" name="AutoShape 60">
                <a:extLst>
                  <a:ext uri="{FF2B5EF4-FFF2-40B4-BE49-F238E27FC236}">
                    <a16:creationId xmlns:a16="http://schemas.microsoft.com/office/drawing/2014/main" id="{C48F0F45-966A-C7F8-E466-88A86B1419B2}"/>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2" name="Group 61">
              <a:extLst>
                <a:ext uri="{FF2B5EF4-FFF2-40B4-BE49-F238E27FC236}">
                  <a16:creationId xmlns:a16="http://schemas.microsoft.com/office/drawing/2014/main" id="{0F1D01E5-D81C-1E81-FE35-BF1A42DF208F}"/>
                </a:ext>
              </a:extLst>
            </p:cNvPr>
            <p:cNvGrpSpPr>
              <a:grpSpLocks/>
            </p:cNvGrpSpPr>
            <p:nvPr/>
          </p:nvGrpSpPr>
          <p:grpSpPr bwMode="auto">
            <a:xfrm>
              <a:off x="5718624" y="1770741"/>
              <a:ext cx="304800" cy="152400"/>
              <a:chOff x="384" y="2242"/>
              <a:chExt cx="864" cy="384"/>
            </a:xfrm>
            <a:solidFill>
              <a:srgbClr val="00B0F0"/>
            </a:solidFill>
          </p:grpSpPr>
          <p:sp>
            <p:nvSpPr>
              <p:cNvPr id="97" name="AutoShape 62">
                <a:extLst>
                  <a:ext uri="{FF2B5EF4-FFF2-40B4-BE49-F238E27FC236}">
                    <a16:creationId xmlns:a16="http://schemas.microsoft.com/office/drawing/2014/main" id="{B4090B0C-1F8A-4BE0-C286-A1A88B73C6B0}"/>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8" name="AutoShape 63">
                <a:extLst>
                  <a:ext uri="{FF2B5EF4-FFF2-40B4-BE49-F238E27FC236}">
                    <a16:creationId xmlns:a16="http://schemas.microsoft.com/office/drawing/2014/main" id="{C4EA4E0E-15AF-6E9C-9F2F-3F75006DA668}"/>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99" name="AutoShape 64">
                <a:extLst>
                  <a:ext uri="{FF2B5EF4-FFF2-40B4-BE49-F238E27FC236}">
                    <a16:creationId xmlns:a16="http://schemas.microsoft.com/office/drawing/2014/main" id="{EA499416-1624-0ABC-8A70-7EDC30A50883}"/>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3" name="Group 65">
              <a:extLst>
                <a:ext uri="{FF2B5EF4-FFF2-40B4-BE49-F238E27FC236}">
                  <a16:creationId xmlns:a16="http://schemas.microsoft.com/office/drawing/2014/main" id="{E62932E2-22FA-728A-4F6B-291550245E05}"/>
                </a:ext>
              </a:extLst>
            </p:cNvPr>
            <p:cNvGrpSpPr>
              <a:grpSpLocks/>
            </p:cNvGrpSpPr>
            <p:nvPr/>
          </p:nvGrpSpPr>
          <p:grpSpPr bwMode="auto">
            <a:xfrm>
              <a:off x="6099624" y="2075541"/>
              <a:ext cx="304800" cy="152400"/>
              <a:chOff x="384" y="2242"/>
              <a:chExt cx="864" cy="384"/>
            </a:xfrm>
            <a:solidFill>
              <a:srgbClr val="00B0F0"/>
            </a:solidFill>
          </p:grpSpPr>
          <p:sp>
            <p:nvSpPr>
              <p:cNvPr id="101" name="AutoShape 66">
                <a:extLst>
                  <a:ext uri="{FF2B5EF4-FFF2-40B4-BE49-F238E27FC236}">
                    <a16:creationId xmlns:a16="http://schemas.microsoft.com/office/drawing/2014/main" id="{8BD59836-43A8-DA3E-3CFC-1F5E48FEE25E}"/>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02" name="AutoShape 67">
                <a:extLst>
                  <a:ext uri="{FF2B5EF4-FFF2-40B4-BE49-F238E27FC236}">
                    <a16:creationId xmlns:a16="http://schemas.microsoft.com/office/drawing/2014/main" id="{AF06DC2F-AF85-71D4-17D1-134B3600E9B5}"/>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03" name="AutoShape 68">
                <a:extLst>
                  <a:ext uri="{FF2B5EF4-FFF2-40B4-BE49-F238E27FC236}">
                    <a16:creationId xmlns:a16="http://schemas.microsoft.com/office/drawing/2014/main" id="{8F7CD46B-E3A9-A867-86B7-142F7AE09040}"/>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4" name="Group 69">
              <a:extLst>
                <a:ext uri="{FF2B5EF4-FFF2-40B4-BE49-F238E27FC236}">
                  <a16:creationId xmlns:a16="http://schemas.microsoft.com/office/drawing/2014/main" id="{BA596261-F45D-B8D1-59E4-1221C020A943}"/>
                </a:ext>
              </a:extLst>
            </p:cNvPr>
            <p:cNvGrpSpPr>
              <a:grpSpLocks/>
            </p:cNvGrpSpPr>
            <p:nvPr/>
          </p:nvGrpSpPr>
          <p:grpSpPr bwMode="auto">
            <a:xfrm>
              <a:off x="6556824" y="1770741"/>
              <a:ext cx="304800" cy="152400"/>
              <a:chOff x="384" y="2242"/>
              <a:chExt cx="864" cy="384"/>
            </a:xfrm>
            <a:solidFill>
              <a:srgbClr val="00B0F0"/>
            </a:solidFill>
          </p:grpSpPr>
          <p:sp>
            <p:nvSpPr>
              <p:cNvPr id="105" name="AutoShape 70">
                <a:extLst>
                  <a:ext uri="{FF2B5EF4-FFF2-40B4-BE49-F238E27FC236}">
                    <a16:creationId xmlns:a16="http://schemas.microsoft.com/office/drawing/2014/main" id="{177F30F1-10F2-4FF9-019C-229CB84A6A85}"/>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06" name="AutoShape 71">
                <a:extLst>
                  <a:ext uri="{FF2B5EF4-FFF2-40B4-BE49-F238E27FC236}">
                    <a16:creationId xmlns:a16="http://schemas.microsoft.com/office/drawing/2014/main" id="{9DED705E-B488-4A82-4C5B-28743A4BCD3A}"/>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07" name="AutoShape 72">
                <a:extLst>
                  <a:ext uri="{FF2B5EF4-FFF2-40B4-BE49-F238E27FC236}">
                    <a16:creationId xmlns:a16="http://schemas.microsoft.com/office/drawing/2014/main" id="{5320279C-7F6B-F3D2-ADF7-3F237D2C9FAD}"/>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5" name="Group 73">
              <a:extLst>
                <a:ext uri="{FF2B5EF4-FFF2-40B4-BE49-F238E27FC236}">
                  <a16:creationId xmlns:a16="http://schemas.microsoft.com/office/drawing/2014/main" id="{AFC63902-9D70-4ABF-0278-493F97245218}"/>
                </a:ext>
              </a:extLst>
            </p:cNvPr>
            <p:cNvGrpSpPr>
              <a:grpSpLocks/>
            </p:cNvGrpSpPr>
            <p:nvPr/>
          </p:nvGrpSpPr>
          <p:grpSpPr bwMode="auto">
            <a:xfrm>
              <a:off x="6937824" y="1999341"/>
              <a:ext cx="304800" cy="152400"/>
              <a:chOff x="384" y="2242"/>
              <a:chExt cx="864" cy="384"/>
            </a:xfrm>
            <a:solidFill>
              <a:srgbClr val="00B0F0"/>
            </a:solidFill>
          </p:grpSpPr>
          <p:sp>
            <p:nvSpPr>
              <p:cNvPr id="109" name="AutoShape 74">
                <a:extLst>
                  <a:ext uri="{FF2B5EF4-FFF2-40B4-BE49-F238E27FC236}">
                    <a16:creationId xmlns:a16="http://schemas.microsoft.com/office/drawing/2014/main" id="{45653AAE-0AC8-7EFC-40E4-DADE1C27FB9C}"/>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0" name="AutoShape 75">
                <a:extLst>
                  <a:ext uri="{FF2B5EF4-FFF2-40B4-BE49-F238E27FC236}">
                    <a16:creationId xmlns:a16="http://schemas.microsoft.com/office/drawing/2014/main" id="{2824E6B7-04FF-E61F-2AC5-1C449AEDF4EC}"/>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1" name="AutoShape 76">
                <a:extLst>
                  <a:ext uri="{FF2B5EF4-FFF2-40B4-BE49-F238E27FC236}">
                    <a16:creationId xmlns:a16="http://schemas.microsoft.com/office/drawing/2014/main" id="{33D5E5FF-F9EA-0506-55F1-1081C3032005}"/>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6" name="Group 77">
              <a:extLst>
                <a:ext uri="{FF2B5EF4-FFF2-40B4-BE49-F238E27FC236}">
                  <a16:creationId xmlns:a16="http://schemas.microsoft.com/office/drawing/2014/main" id="{8FF50232-5504-7309-ADE1-D24CFA116737}"/>
                </a:ext>
              </a:extLst>
            </p:cNvPr>
            <p:cNvGrpSpPr>
              <a:grpSpLocks/>
            </p:cNvGrpSpPr>
            <p:nvPr/>
          </p:nvGrpSpPr>
          <p:grpSpPr bwMode="auto">
            <a:xfrm>
              <a:off x="994224" y="1770741"/>
              <a:ext cx="304800" cy="152400"/>
              <a:chOff x="384" y="2242"/>
              <a:chExt cx="864" cy="384"/>
            </a:xfrm>
            <a:solidFill>
              <a:srgbClr val="00B0F0"/>
            </a:solidFill>
          </p:grpSpPr>
          <p:sp>
            <p:nvSpPr>
              <p:cNvPr id="113" name="AutoShape 78">
                <a:extLst>
                  <a:ext uri="{FF2B5EF4-FFF2-40B4-BE49-F238E27FC236}">
                    <a16:creationId xmlns:a16="http://schemas.microsoft.com/office/drawing/2014/main" id="{ADC5FD38-2C51-5F7E-164B-03F22616C37C}"/>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4" name="AutoShape 79">
                <a:extLst>
                  <a:ext uri="{FF2B5EF4-FFF2-40B4-BE49-F238E27FC236}">
                    <a16:creationId xmlns:a16="http://schemas.microsoft.com/office/drawing/2014/main" id="{CB1B971A-3F80-2A3B-35B5-417CB9BF97AF}"/>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5" name="AutoShape 80">
                <a:extLst>
                  <a:ext uri="{FF2B5EF4-FFF2-40B4-BE49-F238E27FC236}">
                    <a16:creationId xmlns:a16="http://schemas.microsoft.com/office/drawing/2014/main" id="{DF0C0F01-0E6F-8225-C926-85658EF6F1C6}"/>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8" name="Group 81">
              <a:extLst>
                <a:ext uri="{FF2B5EF4-FFF2-40B4-BE49-F238E27FC236}">
                  <a16:creationId xmlns:a16="http://schemas.microsoft.com/office/drawing/2014/main" id="{CD80F753-7A3C-D1EC-17A6-378534C4AF6F}"/>
                </a:ext>
              </a:extLst>
            </p:cNvPr>
            <p:cNvGrpSpPr>
              <a:grpSpLocks/>
            </p:cNvGrpSpPr>
            <p:nvPr/>
          </p:nvGrpSpPr>
          <p:grpSpPr bwMode="auto">
            <a:xfrm>
              <a:off x="1375224" y="2075541"/>
              <a:ext cx="304800" cy="152400"/>
              <a:chOff x="384" y="2242"/>
              <a:chExt cx="864" cy="384"/>
            </a:xfrm>
            <a:solidFill>
              <a:srgbClr val="00B0F0"/>
            </a:solidFill>
          </p:grpSpPr>
          <p:sp>
            <p:nvSpPr>
              <p:cNvPr id="117" name="AutoShape 82">
                <a:extLst>
                  <a:ext uri="{FF2B5EF4-FFF2-40B4-BE49-F238E27FC236}">
                    <a16:creationId xmlns:a16="http://schemas.microsoft.com/office/drawing/2014/main" id="{5B8C8854-47F5-04BC-21C3-10F3EF8F7313}"/>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8" name="AutoShape 83">
                <a:extLst>
                  <a:ext uri="{FF2B5EF4-FFF2-40B4-BE49-F238E27FC236}">
                    <a16:creationId xmlns:a16="http://schemas.microsoft.com/office/drawing/2014/main" id="{95C6C38C-F95F-12ED-54DB-717385A0E0E8}"/>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19" name="AutoShape 84">
                <a:extLst>
                  <a:ext uri="{FF2B5EF4-FFF2-40B4-BE49-F238E27FC236}">
                    <a16:creationId xmlns:a16="http://schemas.microsoft.com/office/drawing/2014/main" id="{AAB7653F-B713-7DAD-A3A0-611F22585538}"/>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19" name="Group 85">
              <a:extLst>
                <a:ext uri="{FF2B5EF4-FFF2-40B4-BE49-F238E27FC236}">
                  <a16:creationId xmlns:a16="http://schemas.microsoft.com/office/drawing/2014/main" id="{4C0C3637-5E73-BB62-CECF-86B9F59A558D}"/>
                </a:ext>
              </a:extLst>
            </p:cNvPr>
            <p:cNvGrpSpPr>
              <a:grpSpLocks/>
            </p:cNvGrpSpPr>
            <p:nvPr/>
          </p:nvGrpSpPr>
          <p:grpSpPr bwMode="auto">
            <a:xfrm>
              <a:off x="1832424" y="1770741"/>
              <a:ext cx="304800" cy="152400"/>
              <a:chOff x="384" y="2242"/>
              <a:chExt cx="864" cy="384"/>
            </a:xfrm>
            <a:solidFill>
              <a:srgbClr val="00B0F0"/>
            </a:solidFill>
          </p:grpSpPr>
          <p:sp>
            <p:nvSpPr>
              <p:cNvPr id="121" name="AutoShape 86">
                <a:extLst>
                  <a:ext uri="{FF2B5EF4-FFF2-40B4-BE49-F238E27FC236}">
                    <a16:creationId xmlns:a16="http://schemas.microsoft.com/office/drawing/2014/main" id="{89F8DD52-55EA-F1B0-9ECA-0AC9AA5A4ECC}"/>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22" name="AutoShape 87">
                <a:extLst>
                  <a:ext uri="{FF2B5EF4-FFF2-40B4-BE49-F238E27FC236}">
                    <a16:creationId xmlns:a16="http://schemas.microsoft.com/office/drawing/2014/main" id="{690C8AF3-6077-2427-ABB0-786D289D47C9}"/>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23" name="AutoShape 88">
                <a:extLst>
                  <a:ext uri="{FF2B5EF4-FFF2-40B4-BE49-F238E27FC236}">
                    <a16:creationId xmlns:a16="http://schemas.microsoft.com/office/drawing/2014/main" id="{3DD22920-DE8A-151C-42E2-80BCDA6EAA90}"/>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nvGrpSpPr>
            <p:cNvPr id="20" name="Group 89">
              <a:extLst>
                <a:ext uri="{FF2B5EF4-FFF2-40B4-BE49-F238E27FC236}">
                  <a16:creationId xmlns:a16="http://schemas.microsoft.com/office/drawing/2014/main" id="{EDD2F1EC-5459-8C79-A529-DDDE3FA0E864}"/>
                </a:ext>
              </a:extLst>
            </p:cNvPr>
            <p:cNvGrpSpPr>
              <a:grpSpLocks/>
            </p:cNvGrpSpPr>
            <p:nvPr/>
          </p:nvGrpSpPr>
          <p:grpSpPr bwMode="auto">
            <a:xfrm>
              <a:off x="2213424" y="1999341"/>
              <a:ext cx="304800" cy="152400"/>
              <a:chOff x="384" y="2242"/>
              <a:chExt cx="864" cy="384"/>
            </a:xfrm>
            <a:solidFill>
              <a:srgbClr val="00B0F0"/>
            </a:solidFill>
          </p:grpSpPr>
          <p:sp>
            <p:nvSpPr>
              <p:cNvPr id="125" name="AutoShape 90">
                <a:extLst>
                  <a:ext uri="{FF2B5EF4-FFF2-40B4-BE49-F238E27FC236}">
                    <a16:creationId xmlns:a16="http://schemas.microsoft.com/office/drawing/2014/main" id="{BA5233A1-8DBC-F540-BF1E-9FF362206582}"/>
                  </a:ext>
                </a:extLst>
              </p:cNvPr>
              <p:cNvSpPr>
                <a:spLocks noChangeArrowheads="1"/>
              </p:cNvSpPr>
              <p:nvPr/>
            </p:nvSpPr>
            <p:spPr bwMode="auto">
              <a:xfrm rot="-5402606">
                <a:off x="488" y="2171"/>
                <a:ext cx="383" cy="528"/>
              </a:xfrm>
              <a:prstGeom prst="pentagon">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26" name="AutoShape 91">
                <a:extLst>
                  <a:ext uri="{FF2B5EF4-FFF2-40B4-BE49-F238E27FC236}">
                    <a16:creationId xmlns:a16="http://schemas.microsoft.com/office/drawing/2014/main" id="{1E8CA172-E6F4-D54A-70DA-71F527413768}"/>
                  </a:ext>
                </a:extLst>
              </p:cNvPr>
              <p:cNvSpPr>
                <a:spLocks noChangeArrowheads="1"/>
              </p:cNvSpPr>
              <p:nvPr/>
            </p:nvSpPr>
            <p:spPr bwMode="auto">
              <a:xfrm>
                <a:off x="1056" y="2314"/>
                <a:ext cx="192" cy="240"/>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sp>
            <p:nvSpPr>
              <p:cNvPr id="127" name="AutoShape 92">
                <a:extLst>
                  <a:ext uri="{FF2B5EF4-FFF2-40B4-BE49-F238E27FC236}">
                    <a16:creationId xmlns:a16="http://schemas.microsoft.com/office/drawing/2014/main" id="{348720A2-F15E-E357-2465-28A754CE358F}"/>
                  </a:ext>
                </a:extLst>
              </p:cNvPr>
              <p:cNvSpPr>
                <a:spLocks noChangeArrowheads="1"/>
              </p:cNvSpPr>
              <p:nvPr/>
            </p:nvSpPr>
            <p:spPr bwMode="auto">
              <a:xfrm flipH="1">
                <a:off x="384" y="2242"/>
                <a:ext cx="240" cy="384"/>
              </a:xfrm>
              <a:prstGeom prst="flowChartDelay">
                <a:avLst/>
              </a:prstGeom>
              <a:grp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fr-FR">
                  <a:latin typeface="+mj-lt"/>
                </a:endParaRPr>
              </a:p>
            </p:txBody>
          </p:sp>
        </p:grpSp>
      </p:grpSp>
      <p:pic>
        <p:nvPicPr>
          <p:cNvPr id="11265" name="Picture 1">
            <a:extLst>
              <a:ext uri="{FF2B5EF4-FFF2-40B4-BE49-F238E27FC236}">
                <a16:creationId xmlns:a16="http://schemas.microsoft.com/office/drawing/2014/main" id="{4BE81208-028B-7F68-2289-DDA0D6C35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421063"/>
            <a:ext cx="23463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6" name="Titre 8">
            <a:extLst>
              <a:ext uri="{FF2B5EF4-FFF2-40B4-BE49-F238E27FC236}">
                <a16:creationId xmlns:a16="http://schemas.microsoft.com/office/drawing/2014/main" id="{CC55C32C-7A73-843A-910F-42AA1B4FA9C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0"/>
                                        </p:tgtEl>
                                        <p:attrNameLst>
                                          <p:attrName>style.visibility</p:attrName>
                                        </p:attrNameLst>
                                      </p:cBhvr>
                                      <p:to>
                                        <p:strVal val="visible"/>
                                      </p:to>
                                    </p:set>
                                  </p:childTnLst>
                                </p:cTn>
                              </p:par>
                            </p:childTnLst>
                          </p:cTn>
                        </p:par>
                        <p:par>
                          <p:cTn id="10" fill="hold" nodeType="afterGroup">
                            <p:stCondLst>
                              <p:cond delay="1000"/>
                            </p:stCondLst>
                            <p:childTnLst>
                              <p:par>
                                <p:cTn id="11" presetID="22" presetClass="entr" presetSubtype="2"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wipe(right)">
                                      <p:cBhvr>
                                        <p:cTn id="13" dur="500"/>
                                        <p:tgtEl>
                                          <p:spTgt spid="129"/>
                                        </p:tgtEl>
                                      </p:cBhvr>
                                    </p:animEffect>
                                  </p:childTnLst>
                                </p:cTn>
                              </p:par>
                            </p:childTnLst>
                          </p:cTn>
                        </p:par>
                        <p:par>
                          <p:cTn id="14" fill="hold" nodeType="afterGroup">
                            <p:stCondLst>
                              <p:cond delay="1500"/>
                            </p:stCondLst>
                            <p:childTnLst>
                              <p:par>
                                <p:cTn id="15" presetID="1" presetClass="entr" presetSubtype="0" fill="hold" nodeType="afterEffect">
                                  <p:stCondLst>
                                    <p:cond delay="0"/>
                                  </p:stCondLst>
                                  <p:childTnLst>
                                    <p:set>
                                      <p:cBhvr>
                                        <p:cTn id="16" dur="1" fill="hold">
                                          <p:stCondLst>
                                            <p:cond delay="499"/>
                                          </p:stCondLst>
                                        </p:cTn>
                                        <p:tgtEl>
                                          <p:spTgt spid="128"/>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nodeType="afterEffect">
                                  <p:stCondLst>
                                    <p:cond delay="0"/>
                                  </p:stCondLst>
                                  <p:childTnLst>
                                    <p:set>
                                      <p:cBhvr>
                                        <p:cTn id="19" dur="1" fill="hold">
                                          <p:stCondLst>
                                            <p:cond delay="499"/>
                                          </p:stCondLst>
                                        </p:cTn>
                                        <p:tgtEl>
                                          <p:spTgt spid="124"/>
                                        </p:tgtEl>
                                        <p:attrNameLst>
                                          <p:attrName>style.visibility</p:attrName>
                                        </p:attrNameLst>
                                      </p:cBhvr>
                                      <p:to>
                                        <p:strVal val="visible"/>
                                      </p:to>
                                    </p:set>
                                  </p:childTnLst>
                                </p:cTn>
                              </p:par>
                            </p:childTnLst>
                          </p:cTn>
                        </p:par>
                        <p:par>
                          <p:cTn id="20" fill="hold" nodeType="afterGroup">
                            <p:stCondLst>
                              <p:cond delay="2500"/>
                            </p:stCondLst>
                            <p:childTnLst>
                              <p:par>
                                <p:cTn id="21" presetID="2" presetClass="entr" presetSubtype="4" fill="hold" nodeType="afterEffect">
                                  <p:stCondLst>
                                    <p:cond delay="0"/>
                                  </p:stCondLst>
                                  <p:childTnLst>
                                    <p:set>
                                      <p:cBhvr>
                                        <p:cTn id="22" dur="1" fill="hold">
                                          <p:stCondLst>
                                            <p:cond delay="0"/>
                                          </p:stCondLst>
                                        </p:cTn>
                                        <p:tgtEl>
                                          <p:spTgt spid="11265"/>
                                        </p:tgtEl>
                                        <p:attrNameLst>
                                          <p:attrName>style.visibility</p:attrName>
                                        </p:attrNameLst>
                                      </p:cBhvr>
                                      <p:to>
                                        <p:strVal val="visible"/>
                                      </p:to>
                                    </p:set>
                                    <p:anim calcmode="lin" valueType="num">
                                      <p:cBhvr additive="base">
                                        <p:cTn id="23" dur="500" fill="hold"/>
                                        <p:tgtEl>
                                          <p:spTgt spid="11265"/>
                                        </p:tgtEl>
                                        <p:attrNameLst>
                                          <p:attrName>ppt_x</p:attrName>
                                        </p:attrNameLst>
                                      </p:cBhvr>
                                      <p:tavLst>
                                        <p:tav tm="0">
                                          <p:val>
                                            <p:strVal val="#ppt_x"/>
                                          </p:val>
                                        </p:tav>
                                        <p:tav tm="100000">
                                          <p:val>
                                            <p:strVal val="#ppt_x"/>
                                          </p:val>
                                        </p:tav>
                                      </p:tavLst>
                                    </p:anim>
                                    <p:anim calcmode="lin" valueType="num">
                                      <p:cBhvr additive="base">
                                        <p:cTn id="24" dur="500" fill="hold"/>
                                        <p:tgtEl>
                                          <p:spTgt spid="11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5">
            <a:extLst>
              <a:ext uri="{FF2B5EF4-FFF2-40B4-BE49-F238E27FC236}">
                <a16:creationId xmlns:a16="http://schemas.microsoft.com/office/drawing/2014/main" id="{FE85754F-B1F1-FA66-EF25-119B751E1C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2214D2F-32AA-4314-ACB2-D8D915FAB32D}" type="slidenum">
              <a:rPr lang="fr-FR" altLang="fr-FR" sz="1200" smtClean="0">
                <a:solidFill>
                  <a:srgbClr val="898989"/>
                </a:solidFill>
              </a:rPr>
              <a:pPr>
                <a:spcBef>
                  <a:spcPct val="0"/>
                </a:spcBef>
                <a:buFontTx/>
                <a:buNone/>
              </a:pPr>
              <a:t>71</a:t>
            </a:fld>
            <a:endParaRPr lang="fr-FR" altLang="fr-FR" sz="1200">
              <a:solidFill>
                <a:srgbClr val="898989"/>
              </a:solidFill>
            </a:endParaRPr>
          </a:p>
        </p:txBody>
      </p:sp>
      <p:sp>
        <p:nvSpPr>
          <p:cNvPr id="106499" name="Titre 8">
            <a:extLst>
              <a:ext uri="{FF2B5EF4-FFF2-40B4-BE49-F238E27FC236}">
                <a16:creationId xmlns:a16="http://schemas.microsoft.com/office/drawing/2014/main" id="{432C0500-43CF-2700-29FD-FC2B889D3E7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Mécanisme des accidents   </a:t>
            </a:r>
          </a:p>
        </p:txBody>
      </p:sp>
      <p:graphicFrame>
        <p:nvGraphicFramePr>
          <p:cNvPr id="106500" name="Object 3">
            <a:extLst>
              <a:ext uri="{FF2B5EF4-FFF2-40B4-BE49-F238E27FC236}">
                <a16:creationId xmlns:a16="http://schemas.microsoft.com/office/drawing/2014/main" id="{E2FA5A37-4AF0-C97F-31C2-7B0AD0687948}"/>
              </a:ext>
            </a:extLst>
          </p:cNvPr>
          <p:cNvGraphicFramePr>
            <a:graphicFrameLocks noChangeAspect="1"/>
          </p:cNvGraphicFramePr>
          <p:nvPr/>
        </p:nvGraphicFramePr>
        <p:xfrm>
          <a:off x="1131888" y="1989138"/>
          <a:ext cx="6880225" cy="3960812"/>
        </p:xfrm>
        <a:graphic>
          <a:graphicData uri="http://schemas.openxmlformats.org/presentationml/2006/ole">
            <mc:AlternateContent xmlns:mc="http://schemas.openxmlformats.org/markup-compatibility/2006">
              <mc:Choice xmlns:v="urn:schemas-microsoft-com:vml" Requires="v">
                <p:oleObj name="Diapositive" r:id="rId2" imgW="4572000" imgH="3429000" progId="PowerPoint.Slide.8">
                  <p:embed/>
                </p:oleObj>
              </mc:Choice>
              <mc:Fallback>
                <p:oleObj name="Diapositive" r:id="rId2" imgW="4572000" imgH="3429000" progId="PowerPoint.Slid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l="10051" t="19807" r="7458" b="16907"/>
                      <a:stretch>
                        <a:fillRect/>
                      </a:stretch>
                    </p:blipFill>
                    <p:spPr bwMode="auto">
                      <a:xfrm>
                        <a:off x="1131888" y="1989138"/>
                        <a:ext cx="68802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501" name="Rectangle 4">
            <a:extLst>
              <a:ext uri="{FF2B5EF4-FFF2-40B4-BE49-F238E27FC236}">
                <a16:creationId xmlns:a16="http://schemas.microsoft.com/office/drawing/2014/main" id="{A0A17CF6-7447-B100-E45B-4B12F60333F1}"/>
              </a:ext>
            </a:extLst>
          </p:cNvPr>
          <p:cNvSpPr>
            <a:spLocks noChangeArrowheads="1"/>
          </p:cNvSpPr>
          <p:nvPr/>
        </p:nvSpPr>
        <p:spPr bwMode="auto">
          <a:xfrm>
            <a:off x="395288" y="1344613"/>
            <a:ext cx="8153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Ce qu'il faut faire lorsqu'on se retrouve vers un câble électrique au sol.</a:t>
            </a:r>
            <a:endParaRPr lang="fr-FR" altLang="fr-FR" sz="2400">
              <a:latin typeface="Times New Roman" panose="02020603050405020304" pitchFamily="18" charset="0"/>
            </a:endParaRPr>
          </a:p>
        </p:txBody>
      </p:sp>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u numéro de diapositive 5">
            <a:extLst>
              <a:ext uri="{FF2B5EF4-FFF2-40B4-BE49-F238E27FC236}">
                <a16:creationId xmlns:a16="http://schemas.microsoft.com/office/drawing/2014/main" id="{D7B01680-B7EE-E631-369A-4B9424DA6B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736FA64-3AA1-4FF8-B5AF-60A607544CB5}" type="slidenum">
              <a:rPr lang="fr-FR" altLang="fr-FR" sz="1200" smtClean="0">
                <a:solidFill>
                  <a:srgbClr val="898989"/>
                </a:solidFill>
              </a:rPr>
              <a:pPr>
                <a:spcBef>
                  <a:spcPct val="0"/>
                </a:spcBef>
                <a:buFontTx/>
                <a:buNone/>
              </a:pPr>
              <a:t>72</a:t>
            </a:fld>
            <a:endParaRPr lang="fr-FR" altLang="fr-FR" sz="1200">
              <a:solidFill>
                <a:srgbClr val="898989"/>
              </a:solidFill>
            </a:endParaRPr>
          </a:p>
        </p:txBody>
      </p:sp>
      <p:sp>
        <p:nvSpPr>
          <p:cNvPr id="107523" name="Titre 8">
            <a:extLst>
              <a:ext uri="{FF2B5EF4-FFF2-40B4-BE49-F238E27FC236}">
                <a16:creationId xmlns:a16="http://schemas.microsoft.com/office/drawing/2014/main" id="{2622971E-91B2-E634-82D2-CB3D8FD9F788}"/>
              </a:ext>
            </a:extLst>
          </p:cNvPr>
          <p:cNvSpPr>
            <a:spLocks/>
          </p:cNvSpPr>
          <p:nvPr/>
        </p:nvSpPr>
        <p:spPr bwMode="auto">
          <a:xfrm>
            <a:off x="700088" y="28527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5">
            <a:extLst>
              <a:ext uri="{FF2B5EF4-FFF2-40B4-BE49-F238E27FC236}">
                <a16:creationId xmlns:a16="http://schemas.microsoft.com/office/drawing/2014/main" id="{8A729743-1D63-1442-1E3E-4BA0840A39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58FF8AC-C936-45A9-8BF7-DA083F31FE28}" type="slidenum">
              <a:rPr lang="fr-FR" altLang="fr-FR" sz="1200" smtClean="0">
                <a:solidFill>
                  <a:srgbClr val="898989"/>
                </a:solidFill>
              </a:rPr>
              <a:pPr>
                <a:spcBef>
                  <a:spcPct val="0"/>
                </a:spcBef>
                <a:buFontTx/>
                <a:buNone/>
              </a:pPr>
              <a:t>73</a:t>
            </a:fld>
            <a:endParaRPr lang="fr-FR" altLang="fr-FR" sz="1200">
              <a:solidFill>
                <a:srgbClr val="898989"/>
              </a:solidFill>
            </a:endParaRPr>
          </a:p>
        </p:txBody>
      </p:sp>
      <p:sp>
        <p:nvSpPr>
          <p:cNvPr id="108547" name="Titre 8">
            <a:extLst>
              <a:ext uri="{FF2B5EF4-FFF2-40B4-BE49-F238E27FC236}">
                <a16:creationId xmlns:a16="http://schemas.microsoft.com/office/drawing/2014/main" id="{3143D5FC-33A6-D0DD-DC3C-8CBFEC0CA19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sp>
        <p:nvSpPr>
          <p:cNvPr id="108548" name="Rectangle 4">
            <a:extLst>
              <a:ext uri="{FF2B5EF4-FFF2-40B4-BE49-F238E27FC236}">
                <a16:creationId xmlns:a16="http://schemas.microsoft.com/office/drawing/2014/main" id="{588A516A-C185-4687-661B-B3A2233A3CBE}"/>
              </a:ext>
            </a:extLst>
          </p:cNvPr>
          <p:cNvSpPr>
            <a:spLocks noChangeArrowheads="1"/>
          </p:cNvSpPr>
          <p:nvPr/>
        </p:nvSpPr>
        <p:spPr bwMode="auto">
          <a:xfrm>
            <a:off x="539750" y="2078038"/>
            <a:ext cx="6705600" cy="347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L’intensité du courant, </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durée du passage du courant,</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trajectoire du courant,</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nature du sol,</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capacité d’isolation des chaussures portées,</a:t>
            </a:r>
          </a:p>
          <a:p>
            <a:pPr>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La personne soumise à l’action du courant électrique, </a:t>
            </a:r>
            <a:endParaRPr lang="fr-FR" altLang="fr-FR" sz="2000">
              <a:latin typeface="Times New Roman" panose="02020603050405020304" pitchFamily="18" charset="0"/>
            </a:endParaRPr>
          </a:p>
        </p:txBody>
      </p:sp>
      <p:pic>
        <p:nvPicPr>
          <p:cNvPr id="108549" name="Picture 3">
            <a:extLst>
              <a:ext uri="{FF2B5EF4-FFF2-40B4-BE49-F238E27FC236}">
                <a16:creationId xmlns:a16="http://schemas.microsoft.com/office/drawing/2014/main" id="{2A34DE56-EFAE-1842-6F1F-3CFC7026D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362200"/>
            <a:ext cx="14366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5">
            <a:extLst>
              <a:ext uri="{FF2B5EF4-FFF2-40B4-BE49-F238E27FC236}">
                <a16:creationId xmlns:a16="http://schemas.microsoft.com/office/drawing/2014/main" id="{8001B8EB-6761-BEF9-6469-8279131F886D}"/>
              </a:ext>
            </a:extLst>
          </p:cNvPr>
          <p:cNvSpPr>
            <a:spLocks noChangeArrowheads="1"/>
          </p:cNvSpPr>
          <p:nvPr/>
        </p:nvSpPr>
        <p:spPr bwMode="auto">
          <a:xfrm>
            <a:off x="457200" y="14478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Gravité d’un accident électrique dépend de plusieurs facteurs :</a:t>
            </a:r>
            <a:endParaRPr lang="fr-FR" altLang="fr-FR" sz="2000">
              <a:latin typeface="Times New Roman" panose="02020603050405020304" pitchFamily="18" charset="0"/>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5">
            <a:extLst>
              <a:ext uri="{FF2B5EF4-FFF2-40B4-BE49-F238E27FC236}">
                <a16:creationId xmlns:a16="http://schemas.microsoft.com/office/drawing/2014/main" id="{64F07C2D-A5A1-5C5E-9567-B22EB47274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AB56503-D650-445B-B7C1-CE937C7201D1}" type="slidenum">
              <a:rPr lang="fr-FR" altLang="fr-FR" sz="1200" smtClean="0">
                <a:solidFill>
                  <a:srgbClr val="898989"/>
                </a:solidFill>
              </a:rPr>
              <a:pPr>
                <a:spcBef>
                  <a:spcPct val="0"/>
                </a:spcBef>
                <a:buFontTx/>
                <a:buNone/>
              </a:pPr>
              <a:t>74</a:t>
            </a:fld>
            <a:endParaRPr lang="fr-FR" altLang="fr-FR" sz="1200">
              <a:solidFill>
                <a:srgbClr val="898989"/>
              </a:solidFill>
            </a:endParaRPr>
          </a:p>
        </p:txBody>
      </p:sp>
      <p:sp>
        <p:nvSpPr>
          <p:cNvPr id="109571" name="Titre 8">
            <a:extLst>
              <a:ext uri="{FF2B5EF4-FFF2-40B4-BE49-F238E27FC236}">
                <a16:creationId xmlns:a16="http://schemas.microsoft.com/office/drawing/2014/main" id="{B90A5198-73AD-B35E-FAFC-88032740953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sp>
        <p:nvSpPr>
          <p:cNvPr id="109572" name="Rectangle 4">
            <a:extLst>
              <a:ext uri="{FF2B5EF4-FFF2-40B4-BE49-F238E27FC236}">
                <a16:creationId xmlns:a16="http://schemas.microsoft.com/office/drawing/2014/main" id="{39EC1159-04DF-FAFC-F17E-745D8F91D4AF}"/>
              </a:ext>
            </a:extLst>
          </p:cNvPr>
          <p:cNvSpPr>
            <a:spLocks noChangeArrowheads="1"/>
          </p:cNvSpPr>
          <p:nvPr/>
        </p:nvSpPr>
        <p:spPr bwMode="auto">
          <a:xfrm>
            <a:off x="457200" y="1447800"/>
            <a:ext cx="815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Courant qui circule dans le corps humain est dangereux </a:t>
            </a:r>
            <a:r>
              <a:rPr lang="fr-FR" altLang="fr-FR" sz="2000">
                <a:solidFill>
                  <a:srgbClr val="000000"/>
                </a:solidFill>
                <a:latin typeface="Times New Roman" panose="02020603050405020304" pitchFamily="18" charset="0"/>
                <a:cs typeface="Times New Roman" panose="02020603050405020304" pitchFamily="18" charset="0"/>
              </a:rPr>
              <a:t>car le courant </a:t>
            </a:r>
            <a:r>
              <a:rPr lang="fr-FR" altLang="fr-FR" sz="2000" u="sng">
                <a:solidFill>
                  <a:srgbClr val="000000"/>
                </a:solidFill>
                <a:latin typeface="Times New Roman" panose="02020603050405020304" pitchFamily="18" charset="0"/>
                <a:cs typeface="Times New Roman" panose="02020603050405020304" pitchFamily="18" charset="0"/>
              </a:rPr>
              <a:t>suit le chemin le plus court </a:t>
            </a:r>
            <a:r>
              <a:rPr lang="fr-FR" altLang="fr-FR" sz="2000">
                <a:solidFill>
                  <a:srgbClr val="000000"/>
                </a:solidFill>
                <a:latin typeface="Times New Roman" panose="02020603050405020304" pitchFamily="18" charset="0"/>
                <a:cs typeface="Times New Roman" panose="02020603050405020304" pitchFamily="18" charset="0"/>
              </a:rPr>
              <a:t>entre le point d’entrée et le point de sortie et peut donc endommager tous les organes qui se trouvent sur son passage.</a:t>
            </a:r>
          </a:p>
        </p:txBody>
      </p:sp>
      <p:sp>
        <p:nvSpPr>
          <p:cNvPr id="11" name="Rectangle 10">
            <a:extLst>
              <a:ext uri="{FF2B5EF4-FFF2-40B4-BE49-F238E27FC236}">
                <a16:creationId xmlns:a16="http://schemas.microsoft.com/office/drawing/2014/main" id="{945E6A8E-CA1B-E2D0-FF9B-D6DB32FB8277}"/>
              </a:ext>
            </a:extLst>
          </p:cNvPr>
          <p:cNvSpPr>
            <a:spLocks noChangeArrowheads="1"/>
          </p:cNvSpPr>
          <p:nvPr/>
        </p:nvSpPr>
        <p:spPr bwMode="auto">
          <a:xfrm>
            <a:off x="457200" y="2895600"/>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Clr>
                <a:schemeClr val="tx1"/>
              </a:buClr>
              <a:buSzPts val="2000"/>
              <a:buFont typeface="Wingdings" panose="05000000000000000000" pitchFamily="2" charset="2"/>
              <a:buChar char="§"/>
            </a:pPr>
            <a:r>
              <a:rPr lang="fr-FR" altLang="fr-FR" sz="2000">
                <a:latin typeface="Times New Roman" panose="02020603050405020304" pitchFamily="18" charset="0"/>
              </a:rPr>
              <a:t> TENSION importante </a:t>
            </a:r>
            <a:r>
              <a:rPr lang="fr-FR" altLang="fr-FR" sz="2000">
                <a:sym typeface="Wingdings" panose="05000000000000000000" pitchFamily="2" charset="2"/>
              </a:rPr>
              <a:t></a:t>
            </a:r>
            <a:r>
              <a:rPr lang="fr-FR" altLang="fr-FR" sz="2000">
                <a:latin typeface="Times New Roman" panose="02020603050405020304" pitchFamily="18" charset="0"/>
              </a:rPr>
              <a:t> </a:t>
            </a:r>
            <a:r>
              <a:rPr lang="fr-FR" altLang="fr-FR" sz="2000" b="1">
                <a:latin typeface="Times New Roman" panose="02020603050405020304" pitchFamily="18" charset="0"/>
              </a:rPr>
              <a:t>n’importe quelle matière laisse passer le courant.</a:t>
            </a:r>
          </a:p>
        </p:txBody>
      </p:sp>
      <p:sp>
        <p:nvSpPr>
          <p:cNvPr id="12" name="Rectangle 11">
            <a:extLst>
              <a:ext uri="{FF2B5EF4-FFF2-40B4-BE49-F238E27FC236}">
                <a16:creationId xmlns:a16="http://schemas.microsoft.com/office/drawing/2014/main" id="{FB0AD8DD-6942-ACC6-BD43-48F6A53FE8B3}"/>
              </a:ext>
            </a:extLst>
          </p:cNvPr>
          <p:cNvSpPr>
            <a:spLocks noChangeArrowheads="1"/>
          </p:cNvSpPr>
          <p:nvPr/>
        </p:nvSpPr>
        <p:spPr bwMode="auto">
          <a:xfrm>
            <a:off x="457200" y="4191000"/>
            <a:ext cx="624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Clr>
                <a:srgbClr val="000000"/>
              </a:buClr>
              <a:buSzPts val="2000"/>
              <a:buFont typeface="Wingdings" panose="05000000000000000000" pitchFamily="2" charset="2"/>
              <a:buChar char="§"/>
            </a:pPr>
            <a:r>
              <a:rPr lang="fr-FR" altLang="fr-FR" sz="2000" b="1">
                <a:solidFill>
                  <a:srgbClr val="000000"/>
                </a:solidFill>
                <a:latin typeface="Times New Roman" panose="02020603050405020304" pitchFamily="18" charset="0"/>
              </a:rPr>
              <a:t> A partir de 25 V l’électricité peut nous traverser.       </a:t>
            </a:r>
          </a:p>
          <a:p>
            <a:pPr>
              <a:spcBef>
                <a:spcPct val="0"/>
              </a:spcBef>
              <a:buClr>
                <a:srgbClr val="000000"/>
              </a:buClr>
              <a:buSzPts val="2000"/>
              <a:buFont typeface="Wingdings" panose="05000000000000000000" pitchFamily="2" charset="2"/>
              <a:buNone/>
            </a:pPr>
            <a:endParaRPr lang="fr-FR" altLang="fr-FR" sz="2000">
              <a:solidFill>
                <a:srgbClr val="000000"/>
              </a:solidFill>
              <a:latin typeface="Times New Roman" panose="02020603050405020304" pitchFamily="18" charset="0"/>
            </a:endParaRPr>
          </a:p>
          <a:p>
            <a:pPr>
              <a:spcBef>
                <a:spcPct val="0"/>
              </a:spcBef>
              <a:buClr>
                <a:srgbClr val="000000"/>
              </a:buClr>
              <a:buSzPts val="2000"/>
              <a:buFont typeface="Wingdings" panose="05000000000000000000" pitchFamily="2" charset="2"/>
              <a:buNone/>
            </a:pPr>
            <a:r>
              <a:rPr lang="fr-FR" altLang="fr-FR" sz="2000">
                <a:solidFill>
                  <a:srgbClr val="000000"/>
                </a:solidFill>
                <a:latin typeface="Times New Roman" panose="02020603050405020304" pitchFamily="18" charset="0"/>
              </a:rPr>
              <a:t>Donc attention aux tensions 230 V, 380 V et au-dessus </a:t>
            </a:r>
            <a:endParaRPr lang="fr-FR" altLang="fr-FR" sz="2000">
              <a:solidFill>
                <a:srgbClr val="FF3D3D"/>
              </a:solidFill>
              <a:latin typeface="Times New Roman" panose="02020603050405020304" pitchFamily="18" charset="0"/>
            </a:endParaRPr>
          </a:p>
        </p:txBody>
      </p:sp>
      <p:pic>
        <p:nvPicPr>
          <p:cNvPr id="21" name="Picture 8" descr="C:\Users\solan\Pictures\Solan\Ponctuations + cliparts\Nouvelle image (1).png">
            <a:extLst>
              <a:ext uri="{FF2B5EF4-FFF2-40B4-BE49-F238E27FC236}">
                <a16:creationId xmlns:a16="http://schemas.microsoft.com/office/drawing/2014/main" id="{B25891AD-6ACB-75DD-3EEE-87760C902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49" r="13103"/>
          <a:stretch>
            <a:fillRect/>
          </a:stretch>
        </p:blipFill>
        <p:spPr bwMode="auto">
          <a:xfrm>
            <a:off x="6586538" y="3344863"/>
            <a:ext cx="21336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par>
                          <p:cTn id="7" fill="hold" nodeType="afterGroup">
                            <p:stCondLst>
                              <p:cond delay="500"/>
                            </p:stCondLst>
                            <p:childTnLst>
                              <p:par>
                                <p:cTn id="8" presetID="18" presetClass="entr" presetSubtype="6"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Right)">
                                      <p:cBhvr>
                                        <p:cTn id="10" dur="500"/>
                                        <p:tgtEl>
                                          <p:spTgt spid="11"/>
                                        </p:tgtEl>
                                      </p:cBhvr>
                                    </p:animEffect>
                                  </p:childTnLst>
                                </p:cTn>
                              </p:par>
                            </p:childTnLst>
                          </p:cTn>
                        </p:par>
                        <p:par>
                          <p:cTn id="11" fill="hold" nodeType="afterGroup">
                            <p:stCondLst>
                              <p:cond delay="1000"/>
                            </p:stCondLst>
                            <p:childTnLst>
                              <p:par>
                                <p:cTn id="12" presetID="18" presetClass="entr" presetSubtype="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trips(downRigh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5">
            <a:extLst>
              <a:ext uri="{FF2B5EF4-FFF2-40B4-BE49-F238E27FC236}">
                <a16:creationId xmlns:a16="http://schemas.microsoft.com/office/drawing/2014/main" id="{19244C6F-9A47-7449-191D-9BCADAF506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C35B9C4-CCEA-4F42-9C1C-3999541CAAE5}" type="slidenum">
              <a:rPr lang="fr-FR" altLang="fr-FR" sz="1200" smtClean="0">
                <a:solidFill>
                  <a:srgbClr val="898989"/>
                </a:solidFill>
              </a:rPr>
              <a:pPr>
                <a:spcBef>
                  <a:spcPct val="0"/>
                </a:spcBef>
                <a:buFontTx/>
                <a:buNone/>
              </a:pPr>
              <a:t>75</a:t>
            </a:fld>
            <a:endParaRPr lang="fr-FR" altLang="fr-FR" sz="1200">
              <a:solidFill>
                <a:srgbClr val="898989"/>
              </a:solidFill>
            </a:endParaRPr>
          </a:p>
        </p:txBody>
      </p:sp>
      <p:grpSp>
        <p:nvGrpSpPr>
          <p:cNvPr id="36" name="Groupe 35">
            <a:extLst>
              <a:ext uri="{FF2B5EF4-FFF2-40B4-BE49-F238E27FC236}">
                <a16:creationId xmlns:a16="http://schemas.microsoft.com/office/drawing/2014/main" id="{13BEF845-A917-641A-6E5E-96D06A31503D}"/>
              </a:ext>
            </a:extLst>
          </p:cNvPr>
          <p:cNvGrpSpPr>
            <a:grpSpLocks/>
          </p:cNvGrpSpPr>
          <p:nvPr/>
        </p:nvGrpSpPr>
        <p:grpSpPr bwMode="auto">
          <a:xfrm>
            <a:off x="5410200" y="1600200"/>
            <a:ext cx="3281363" cy="4419600"/>
            <a:chOff x="5428361" y="1306285"/>
            <a:chExt cx="3585013" cy="5060043"/>
          </a:xfrm>
        </p:grpSpPr>
        <p:sp>
          <p:nvSpPr>
            <p:cNvPr id="28" name="Rectangle à coins arrondis 27">
              <a:extLst>
                <a:ext uri="{FF2B5EF4-FFF2-40B4-BE49-F238E27FC236}">
                  <a16:creationId xmlns:a16="http://schemas.microsoft.com/office/drawing/2014/main" id="{43ABE1F5-DFA5-5DA8-352A-540A956A7A73}"/>
                </a:ext>
              </a:extLst>
            </p:cNvPr>
            <p:cNvSpPr/>
            <p:nvPr/>
          </p:nvSpPr>
          <p:spPr>
            <a:xfrm>
              <a:off x="5428361" y="1306285"/>
              <a:ext cx="3585013" cy="5060043"/>
            </a:xfrm>
            <a:prstGeom prst="roundRect">
              <a:avLst>
                <a:gd name="adj" fmla="val 14035"/>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pic>
          <p:nvPicPr>
            <p:cNvPr id="32" name="Picture 2" descr="C:\Users\solan\Desktop\Nouvelle ddimage (6).jpg">
              <a:extLst>
                <a:ext uri="{FF2B5EF4-FFF2-40B4-BE49-F238E27FC236}">
                  <a16:creationId xmlns:a16="http://schemas.microsoft.com/office/drawing/2014/main" id="{F20455A7-D7C4-E13C-BFD2-98E745BD4EEC}"/>
                </a:ext>
              </a:extLst>
            </p:cNvPr>
            <p:cNvPicPr>
              <a:picLocks noChangeAspect="1" noChangeArrowheads="1"/>
            </p:cNvPicPr>
            <p:nvPr/>
          </p:nvPicPr>
          <p:blipFill>
            <a:blip r:embed="rId3" cstate="print"/>
            <a:srcRect/>
            <a:stretch>
              <a:fillRect/>
            </a:stretch>
          </p:blipFill>
          <p:spPr bwMode="auto">
            <a:xfrm>
              <a:off x="5558989" y="1465055"/>
              <a:ext cx="3323772" cy="4796807"/>
            </a:xfrm>
            <a:prstGeom prst="roundRect">
              <a:avLst>
                <a:gd name="adj" fmla="val 15726"/>
              </a:avLst>
            </a:prstGeom>
            <a:noFill/>
            <a:effectLst>
              <a:innerShdw blurRad="63500" dist="50800" dir="13500000">
                <a:prstClr val="black">
                  <a:alpha val="50000"/>
                </a:prstClr>
              </a:innerShdw>
            </a:effectLst>
          </p:spPr>
        </p:pic>
      </p:grpSp>
      <p:cxnSp>
        <p:nvCxnSpPr>
          <p:cNvPr id="17" name="Connecteur droit 16">
            <a:extLst>
              <a:ext uri="{FF2B5EF4-FFF2-40B4-BE49-F238E27FC236}">
                <a16:creationId xmlns:a16="http://schemas.microsoft.com/office/drawing/2014/main" id="{C64728A0-7F05-1444-A2EE-F29FA0B4F5B3}"/>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4" name="Group 27">
            <a:extLst>
              <a:ext uri="{FF2B5EF4-FFF2-40B4-BE49-F238E27FC236}">
                <a16:creationId xmlns:a16="http://schemas.microsoft.com/office/drawing/2014/main" id="{F7A23865-FB0E-64F9-6C34-340407CEF713}"/>
              </a:ext>
            </a:extLst>
          </p:cNvPr>
          <p:cNvGrpSpPr>
            <a:grpSpLocks/>
          </p:cNvGrpSpPr>
          <p:nvPr/>
        </p:nvGrpSpPr>
        <p:grpSpPr bwMode="auto">
          <a:xfrm>
            <a:off x="0" y="1450975"/>
            <a:ext cx="5334000" cy="4340225"/>
            <a:chOff x="418" y="285"/>
            <a:chExt cx="3329" cy="1943"/>
          </a:xfrm>
        </p:grpSpPr>
        <p:sp>
          <p:nvSpPr>
            <p:cNvPr id="18" name="Rectangle 22">
              <a:extLst>
                <a:ext uri="{FF2B5EF4-FFF2-40B4-BE49-F238E27FC236}">
                  <a16:creationId xmlns:a16="http://schemas.microsoft.com/office/drawing/2014/main" id="{C70A085F-9721-7F44-BB7A-6EEF7FE9801B}"/>
                </a:ext>
              </a:extLst>
            </p:cNvPr>
            <p:cNvSpPr>
              <a:spLocks noChangeArrowheads="1"/>
            </p:cNvSpPr>
            <p:nvPr/>
          </p:nvSpPr>
          <p:spPr bwMode="auto">
            <a:xfrm>
              <a:off x="657" y="628"/>
              <a:ext cx="3070" cy="1353"/>
            </a:xfrm>
            <a:prstGeom prst="rect">
              <a:avLst/>
            </a:prstGeom>
            <a:solidFill>
              <a:schemeClr val="bg1"/>
            </a:solidFill>
            <a:ln w="38100" cmpd="dbl">
              <a:solidFill>
                <a:srgbClr val="C000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eaLnBrk="1" fontAlgn="auto" hangingPunct="1">
                <a:spcBef>
                  <a:spcPts val="0"/>
                </a:spcBef>
                <a:spcAft>
                  <a:spcPts val="0"/>
                </a:spcAft>
                <a:defRPr/>
              </a:pPr>
              <a:endParaRPr lang="fr-FR" sz="2400">
                <a:latin typeface="Arial" charset="0"/>
              </a:endParaRPr>
            </a:p>
          </p:txBody>
        </p:sp>
        <p:sp>
          <p:nvSpPr>
            <p:cNvPr id="110602" name="Rectangle 19">
              <a:extLst>
                <a:ext uri="{FF2B5EF4-FFF2-40B4-BE49-F238E27FC236}">
                  <a16:creationId xmlns:a16="http://schemas.microsoft.com/office/drawing/2014/main" id="{1716610C-0E85-3830-7A94-F5FD1B3C3D25}"/>
                </a:ext>
              </a:extLst>
            </p:cNvPr>
            <p:cNvSpPr>
              <a:spLocks noChangeArrowheads="1"/>
            </p:cNvSpPr>
            <p:nvPr/>
          </p:nvSpPr>
          <p:spPr bwMode="auto">
            <a:xfrm>
              <a:off x="701" y="679"/>
              <a:ext cx="2935"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eaLnBrk="1" hangingPunct="1">
                <a:spcBef>
                  <a:spcPct val="0"/>
                </a:spcBef>
                <a:buFontTx/>
                <a:buNone/>
              </a:pPr>
              <a:r>
                <a:rPr lang="fr-FR" altLang="fr-FR" sz="2000">
                  <a:latin typeface="Times New Roman" panose="02020603050405020304" pitchFamily="18" charset="0"/>
                </a:rPr>
                <a:t>L'électrisation définit le passage d'un courant électrique à travers le corps, qu'elle qu'en soit la gravité. </a:t>
              </a:r>
            </a:p>
            <a:p>
              <a:pPr algn="just" eaLnBrk="1" hangingPunct="1">
                <a:spcBef>
                  <a:spcPct val="0"/>
                </a:spcBef>
                <a:buFontTx/>
                <a:buNone/>
              </a:pPr>
              <a:endParaRPr lang="fr-FR" altLang="fr-FR" sz="2000">
                <a:latin typeface="Times New Roman" panose="02020603050405020304" pitchFamily="18" charset="0"/>
              </a:endParaRPr>
            </a:p>
            <a:p>
              <a:pPr algn="just" eaLnBrk="1" hangingPunct="1">
                <a:spcBef>
                  <a:spcPct val="0"/>
                </a:spcBef>
                <a:buFontTx/>
                <a:buNone/>
              </a:pPr>
              <a:endParaRPr lang="fr-FR" altLang="fr-FR" sz="2000">
                <a:latin typeface="Times New Roman" panose="02020603050405020304" pitchFamily="18" charset="0"/>
              </a:endParaRPr>
            </a:p>
            <a:p>
              <a:pPr algn="just" eaLnBrk="1" hangingPunct="1">
                <a:spcBef>
                  <a:spcPct val="0"/>
                </a:spcBef>
                <a:buFontTx/>
                <a:buNone/>
              </a:pPr>
              <a:endParaRPr lang="fr-FR" altLang="fr-FR" sz="2000">
                <a:latin typeface="Times New Roman" panose="02020603050405020304" pitchFamily="18" charset="0"/>
              </a:endParaRPr>
            </a:p>
            <a:p>
              <a:pPr algn="just" eaLnBrk="1" hangingPunct="1">
                <a:spcBef>
                  <a:spcPct val="0"/>
                </a:spcBef>
                <a:buFontTx/>
                <a:buNone/>
              </a:pPr>
              <a:r>
                <a:rPr lang="fr-FR" altLang="fr-FR" sz="2000">
                  <a:latin typeface="Times New Roman" panose="02020603050405020304" pitchFamily="18" charset="0"/>
                </a:rPr>
                <a:t>On utilise le terme d'électrocution lorsqu'il s'agit d'une électrisation mortelle.</a:t>
              </a:r>
              <a:r>
                <a:rPr lang="fr-FR" altLang="fr-FR" sz="2000"/>
                <a:t> </a:t>
              </a:r>
            </a:p>
          </p:txBody>
        </p:sp>
        <p:sp>
          <p:nvSpPr>
            <p:cNvPr id="110603" name="Rectangle 23">
              <a:extLst>
                <a:ext uri="{FF2B5EF4-FFF2-40B4-BE49-F238E27FC236}">
                  <a16:creationId xmlns:a16="http://schemas.microsoft.com/office/drawing/2014/main" id="{21516565-A9C4-B949-BA26-604D6AED86A4}"/>
                </a:ext>
              </a:extLst>
            </p:cNvPr>
            <p:cNvSpPr>
              <a:spLocks noChangeArrowheads="1"/>
            </p:cNvSpPr>
            <p:nvPr/>
          </p:nvSpPr>
          <p:spPr bwMode="auto">
            <a:xfrm>
              <a:off x="933" y="1935"/>
              <a:ext cx="2657" cy="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endParaRPr lang="fr-FR" altLang="fr-FR" sz="2400"/>
            </a:p>
          </p:txBody>
        </p:sp>
        <p:sp>
          <p:nvSpPr>
            <p:cNvPr id="110604" name="Rectangle 24">
              <a:extLst>
                <a:ext uri="{FF2B5EF4-FFF2-40B4-BE49-F238E27FC236}">
                  <a16:creationId xmlns:a16="http://schemas.microsoft.com/office/drawing/2014/main" id="{DFA88157-8D6F-D92C-DA07-9256E3C2FD58}"/>
                </a:ext>
              </a:extLst>
            </p:cNvPr>
            <p:cNvSpPr>
              <a:spLocks noChangeArrowheads="1"/>
            </p:cNvSpPr>
            <p:nvPr/>
          </p:nvSpPr>
          <p:spPr bwMode="auto">
            <a:xfrm>
              <a:off x="762" y="505"/>
              <a:ext cx="2691" cy="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eaLnBrk="1" hangingPunct="1">
                <a:spcBef>
                  <a:spcPct val="0"/>
                </a:spcBef>
                <a:buFontTx/>
                <a:buNone/>
              </a:pPr>
              <a:endParaRPr lang="fr-FR" altLang="fr-FR" sz="2400"/>
            </a:p>
          </p:txBody>
        </p:sp>
        <p:sp>
          <p:nvSpPr>
            <p:cNvPr id="22" name="Rectangle 20">
              <a:extLst>
                <a:ext uri="{FF2B5EF4-FFF2-40B4-BE49-F238E27FC236}">
                  <a16:creationId xmlns:a16="http://schemas.microsoft.com/office/drawing/2014/main" id="{C20E95BF-DB8F-C78C-7C8D-3BCBCD339366}"/>
                </a:ext>
              </a:extLst>
            </p:cNvPr>
            <p:cNvSpPr>
              <a:spLocks noChangeArrowheads="1"/>
            </p:cNvSpPr>
            <p:nvPr/>
          </p:nvSpPr>
          <p:spPr bwMode="auto">
            <a:xfrm>
              <a:off x="735" y="283"/>
              <a:ext cx="2793" cy="485"/>
            </a:xfrm>
            <a:prstGeom prst="rect">
              <a:avLst/>
            </a:prstGeom>
            <a:noFill/>
            <a:ln w="9525">
              <a:noFill/>
              <a:miter lim="800000"/>
              <a:headEnd/>
              <a:tailEnd/>
            </a:ln>
            <a:effectLst/>
          </p:spPr>
          <p:txBody>
            <a:bodyPr wrap="none" anchor="ctr">
              <a:spAutoFit/>
            </a:bodyPr>
            <a:lstStyle/>
            <a:p>
              <a:pPr eaLnBrk="1" fontAlgn="auto" hangingPunct="1">
                <a:spcBef>
                  <a:spcPts val="0"/>
                </a:spcBef>
                <a:spcAft>
                  <a:spcPts val="0"/>
                </a:spcAft>
                <a:defRPr/>
              </a:pPr>
              <a:r>
                <a:rPr lang="fr-FR" sz="4000"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itchFamily="34" charset="0"/>
                </a:rPr>
                <a:t>Électrisation </a:t>
              </a:r>
              <a:r>
                <a:rPr lang="fr-FR" sz="4400"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itchFamily="34" charset="0"/>
                </a:rPr>
                <a:t>?</a:t>
              </a:r>
              <a:r>
                <a:rPr lang="fr-FR" sz="4000"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itchFamily="34" charset="0"/>
                </a:rPr>
                <a:t> </a:t>
              </a:r>
            </a:p>
          </p:txBody>
        </p:sp>
        <p:sp>
          <p:nvSpPr>
            <p:cNvPr id="24" name="Rectangle 21">
              <a:extLst>
                <a:ext uri="{FF2B5EF4-FFF2-40B4-BE49-F238E27FC236}">
                  <a16:creationId xmlns:a16="http://schemas.microsoft.com/office/drawing/2014/main" id="{584E4A2C-2C4E-69B4-E254-550EE4122888}"/>
                </a:ext>
              </a:extLst>
            </p:cNvPr>
            <p:cNvSpPr>
              <a:spLocks noChangeArrowheads="1"/>
            </p:cNvSpPr>
            <p:nvPr/>
          </p:nvSpPr>
          <p:spPr bwMode="auto">
            <a:xfrm>
              <a:off x="860" y="1744"/>
              <a:ext cx="2832" cy="485"/>
            </a:xfrm>
            <a:prstGeom prst="rect">
              <a:avLst/>
            </a:prstGeom>
            <a:noFill/>
            <a:ln w="9525">
              <a:noFill/>
              <a:miter lim="800000"/>
              <a:headEnd/>
              <a:tailEnd/>
            </a:ln>
            <a:effectLst/>
          </p:spPr>
          <p:txBody>
            <a:bodyPr wrap="none" anchor="ctr">
              <a:spAutoFit/>
            </a:bodyPr>
            <a:lstStyle/>
            <a:p>
              <a:pPr eaLnBrk="1" fontAlgn="auto" hangingPunct="1">
                <a:spcBef>
                  <a:spcPts val="0"/>
                </a:spcBef>
                <a:spcAft>
                  <a:spcPts val="0"/>
                </a:spcAft>
                <a:defRPr/>
              </a:pPr>
              <a:r>
                <a:rPr lang="fr-FR" sz="4000" dirty="0">
                  <a:ln w="18415" cmpd="sng">
                    <a:solidFill>
                      <a:sysClr val="windowText" lastClr="000000"/>
                    </a:solidFill>
                    <a:prstDash val="solid"/>
                  </a:ln>
                  <a:solidFill>
                    <a:srgbClr val="C00000"/>
                  </a:solidFill>
                  <a:effectLst>
                    <a:outerShdw blurRad="63500" dir="3600000" algn="tl" rotWithShape="0">
                      <a:srgbClr val="000000">
                        <a:alpha val="70000"/>
                      </a:srgbClr>
                    </a:outerShdw>
                  </a:effectLst>
                  <a:latin typeface="Arial Black" pitchFamily="34" charset="0"/>
                </a:rPr>
                <a:t>Électrocution </a:t>
              </a:r>
              <a:r>
                <a:rPr lang="fr-FR" sz="4400" dirty="0">
                  <a:ln w="18415" cmpd="sng">
                    <a:solidFill>
                      <a:sysClr val="windowText" lastClr="000000"/>
                    </a:solidFill>
                    <a:prstDash val="solid"/>
                  </a:ln>
                  <a:solidFill>
                    <a:srgbClr val="C00000"/>
                  </a:solidFill>
                  <a:effectLst>
                    <a:outerShdw blurRad="63500" dir="3600000" algn="tl" rotWithShape="0">
                      <a:srgbClr val="000000">
                        <a:alpha val="70000"/>
                      </a:srgbClr>
                    </a:outerShdw>
                  </a:effectLst>
                  <a:latin typeface="Arial Black" pitchFamily="34" charset="0"/>
                </a:rPr>
                <a:t>?</a:t>
              </a:r>
            </a:p>
          </p:txBody>
        </p:sp>
      </p:grpSp>
      <p:sp>
        <p:nvSpPr>
          <p:cNvPr id="110598" name="Titre 8">
            <a:extLst>
              <a:ext uri="{FF2B5EF4-FFF2-40B4-BE49-F238E27FC236}">
                <a16:creationId xmlns:a16="http://schemas.microsoft.com/office/drawing/2014/main" id="{B35F4EFB-C3BB-DE26-02BF-2AB493B8792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5">
            <a:extLst>
              <a:ext uri="{FF2B5EF4-FFF2-40B4-BE49-F238E27FC236}">
                <a16:creationId xmlns:a16="http://schemas.microsoft.com/office/drawing/2014/main" id="{2CB4E519-8F89-4F46-315C-198C1E19BC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3C971FE-8B9E-4A06-933E-B684080281A1}" type="slidenum">
              <a:rPr lang="fr-FR" altLang="fr-FR" sz="1200" smtClean="0">
                <a:solidFill>
                  <a:srgbClr val="898989"/>
                </a:solidFill>
              </a:rPr>
              <a:pPr>
                <a:spcBef>
                  <a:spcPct val="0"/>
                </a:spcBef>
                <a:buFontTx/>
                <a:buNone/>
              </a:pPr>
              <a:t>76</a:t>
            </a:fld>
            <a:endParaRPr lang="fr-FR" altLang="fr-FR" sz="1200">
              <a:solidFill>
                <a:srgbClr val="898989"/>
              </a:solidFill>
            </a:endParaRPr>
          </a:p>
        </p:txBody>
      </p:sp>
      <p:sp>
        <p:nvSpPr>
          <p:cNvPr id="112643" name="Titre 8">
            <a:extLst>
              <a:ext uri="{FF2B5EF4-FFF2-40B4-BE49-F238E27FC236}">
                <a16:creationId xmlns:a16="http://schemas.microsoft.com/office/drawing/2014/main" id="{4809B561-0F5E-23E7-791C-A1534C77B26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sp>
        <p:nvSpPr>
          <p:cNvPr id="112644" name="Rectangle 5">
            <a:extLst>
              <a:ext uri="{FF2B5EF4-FFF2-40B4-BE49-F238E27FC236}">
                <a16:creationId xmlns:a16="http://schemas.microsoft.com/office/drawing/2014/main" id="{4AF4235D-8754-D6B4-626A-9AC44DC9EBC6}"/>
              </a:ext>
            </a:extLst>
          </p:cNvPr>
          <p:cNvSpPr>
            <a:spLocks noChangeArrowheads="1"/>
          </p:cNvSpPr>
          <p:nvPr/>
        </p:nvSpPr>
        <p:spPr bwMode="auto">
          <a:xfrm>
            <a:off x="457200" y="1447800"/>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latin typeface="Times New Roman" panose="02020603050405020304" pitchFamily="18" charset="0"/>
                <a:cs typeface="Calibri" panose="020F0502020204030204" pitchFamily="34" charset="0"/>
              </a:rPr>
              <a:t>Brûlures :</a:t>
            </a:r>
            <a:r>
              <a:rPr lang="fr-FR" altLang="fr-FR" sz="2000">
                <a:latin typeface="Times New Roman" panose="02020603050405020304" pitchFamily="18" charset="0"/>
                <a:cs typeface="Calibri" panose="020F0502020204030204" pitchFamily="34" charset="0"/>
              </a:rPr>
              <a:t> effet thermique du courant électrique s'applique. </a:t>
            </a:r>
          </a:p>
          <a:p>
            <a:pPr algn="just">
              <a:spcBef>
                <a:spcPct val="0"/>
              </a:spcBef>
              <a:buFontTx/>
              <a:buNone/>
            </a:pPr>
            <a:r>
              <a:rPr lang="fr-FR" altLang="fr-FR" sz="2000">
                <a:latin typeface="Times New Roman" panose="02020603050405020304" pitchFamily="18" charset="0"/>
                <a:cs typeface="Calibri" panose="020F0502020204030204" pitchFamily="34" charset="0"/>
              </a:rPr>
              <a:t>Brûlures électriques provoquées par le passage du courant peuvent se manifester pour des intensités relativement faibles (10 mA) si le contact est maintenu pendant quelques minutes.</a:t>
            </a:r>
            <a:r>
              <a:rPr lang="fr-FR" altLang="fr-FR" sz="2000">
                <a:latin typeface="Times New Roman" panose="02020603050405020304" pitchFamily="18" charset="0"/>
              </a:rPr>
              <a:t> </a:t>
            </a:r>
          </a:p>
        </p:txBody>
      </p:sp>
      <p:pic>
        <p:nvPicPr>
          <p:cNvPr id="112645" name="Picture 2">
            <a:extLst>
              <a:ext uri="{FF2B5EF4-FFF2-40B4-BE49-F238E27FC236}">
                <a16:creationId xmlns:a16="http://schemas.microsoft.com/office/drawing/2014/main" id="{E1B8C61E-6C4B-F567-16FD-F25B21CD9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9" t="2812" r="2892" b="3909"/>
          <a:stretch>
            <a:fillRect/>
          </a:stretch>
        </p:blipFill>
        <p:spPr bwMode="auto">
          <a:xfrm>
            <a:off x="304800" y="3962400"/>
            <a:ext cx="2641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3">
            <a:extLst>
              <a:ext uri="{FF2B5EF4-FFF2-40B4-BE49-F238E27FC236}">
                <a16:creationId xmlns:a16="http://schemas.microsoft.com/office/drawing/2014/main" id="{231A7713-40FC-C19C-ED1F-EBC99A785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1" t="1978" r="1505" b="2542"/>
          <a:stretch>
            <a:fillRect/>
          </a:stretch>
        </p:blipFill>
        <p:spPr bwMode="auto">
          <a:xfrm>
            <a:off x="3111500" y="2738438"/>
            <a:ext cx="28448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5" descr="d:\Donnees\AppData\Microsoft\Media Catalog\pied brulé.jpg">
            <a:extLst>
              <a:ext uri="{FF2B5EF4-FFF2-40B4-BE49-F238E27FC236}">
                <a16:creationId xmlns:a16="http://schemas.microsoft.com/office/drawing/2014/main" id="{4729AE6B-3D87-6DE5-6835-EA3C822EF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54" r="12369"/>
          <a:stretch>
            <a:fillRect/>
          </a:stretch>
        </p:blipFill>
        <p:spPr bwMode="auto">
          <a:xfrm>
            <a:off x="6172200" y="3429000"/>
            <a:ext cx="2667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5">
            <a:extLst>
              <a:ext uri="{FF2B5EF4-FFF2-40B4-BE49-F238E27FC236}">
                <a16:creationId xmlns:a16="http://schemas.microsoft.com/office/drawing/2014/main" id="{65E58614-65C0-A5B3-64A2-F0F6A433D0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8FE6546-BE83-4ADA-B5AC-AC993EFC6B27}" type="slidenum">
              <a:rPr lang="fr-FR" altLang="fr-FR" sz="1200" smtClean="0">
                <a:solidFill>
                  <a:srgbClr val="898989"/>
                </a:solidFill>
              </a:rPr>
              <a:pPr>
                <a:spcBef>
                  <a:spcPct val="0"/>
                </a:spcBef>
                <a:buFontTx/>
                <a:buNone/>
              </a:pPr>
              <a:t>77</a:t>
            </a:fld>
            <a:endParaRPr lang="fr-FR" altLang="fr-FR" sz="1200">
              <a:solidFill>
                <a:srgbClr val="898989"/>
              </a:solidFill>
            </a:endParaRPr>
          </a:p>
        </p:txBody>
      </p:sp>
      <p:sp>
        <p:nvSpPr>
          <p:cNvPr id="113667" name="Titre 8">
            <a:extLst>
              <a:ext uri="{FF2B5EF4-FFF2-40B4-BE49-F238E27FC236}">
                <a16:creationId xmlns:a16="http://schemas.microsoft.com/office/drawing/2014/main" id="{14E52BD2-55F5-8D94-9C66-52169D681DE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Effets sur l'homme   </a:t>
            </a:r>
          </a:p>
        </p:txBody>
      </p:sp>
      <p:pic>
        <p:nvPicPr>
          <p:cNvPr id="113668" name="Picture 5" descr="15">
            <a:extLst>
              <a:ext uri="{FF2B5EF4-FFF2-40B4-BE49-F238E27FC236}">
                <a16:creationId xmlns:a16="http://schemas.microsoft.com/office/drawing/2014/main" id="{F193A826-ADD4-4FA1-5E7C-192E4B800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22363"/>
            <a:ext cx="671512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5">
            <a:extLst>
              <a:ext uri="{FF2B5EF4-FFF2-40B4-BE49-F238E27FC236}">
                <a16:creationId xmlns:a16="http://schemas.microsoft.com/office/drawing/2014/main" id="{7D26E7F8-8B3E-9328-0499-BE79AC143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B1BFA5C-AAA7-4AB5-AFC0-D5ACB2B2C50D}" type="slidenum">
              <a:rPr lang="fr-FR" altLang="fr-FR" sz="1200" smtClean="0">
                <a:solidFill>
                  <a:srgbClr val="898989"/>
                </a:solidFill>
              </a:rPr>
              <a:pPr>
                <a:spcBef>
                  <a:spcPct val="0"/>
                </a:spcBef>
                <a:buFontTx/>
                <a:buNone/>
              </a:pPr>
              <a:t>78</a:t>
            </a:fld>
            <a:endParaRPr lang="fr-FR" altLang="fr-FR" sz="1200">
              <a:solidFill>
                <a:srgbClr val="898989"/>
              </a:solidFill>
            </a:endParaRPr>
          </a:p>
        </p:txBody>
      </p:sp>
      <p:sp>
        <p:nvSpPr>
          <p:cNvPr id="114691" name="Titre 8">
            <a:extLst>
              <a:ext uri="{FF2B5EF4-FFF2-40B4-BE49-F238E27FC236}">
                <a16:creationId xmlns:a16="http://schemas.microsoft.com/office/drawing/2014/main" id="{F597C9D2-17B6-78AF-16C1-21151EE6665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Résistance du corps humain   </a:t>
            </a:r>
          </a:p>
        </p:txBody>
      </p:sp>
      <p:sp>
        <p:nvSpPr>
          <p:cNvPr id="114692" name="Rectangle 4">
            <a:extLst>
              <a:ext uri="{FF2B5EF4-FFF2-40B4-BE49-F238E27FC236}">
                <a16:creationId xmlns:a16="http://schemas.microsoft.com/office/drawing/2014/main" id="{6EE4F391-8E73-7A9A-8933-BAA6132E31F1}"/>
              </a:ext>
            </a:extLst>
          </p:cNvPr>
          <p:cNvSpPr>
            <a:spLocks noChangeArrowheads="1"/>
          </p:cNvSpPr>
          <p:nvPr/>
        </p:nvSpPr>
        <p:spPr bwMode="auto">
          <a:xfrm>
            <a:off x="457200" y="1447800"/>
            <a:ext cx="81534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Nous avons vus précédemment que le corps humain, lorsqu’il était inséré dans un circuit se comportait comme une résistance.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Résistance du corps humain est constituée par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Résistance des tissus internes (généralement estimée à 500 </a:t>
            </a:r>
            <a:r>
              <a:rPr lang="fr-FR" altLang="fr-FR"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Résistance de la peau.</a:t>
            </a:r>
          </a:p>
        </p:txBody>
      </p:sp>
      <p:pic>
        <p:nvPicPr>
          <p:cNvPr id="114693" name="Image 1">
            <a:extLst>
              <a:ext uri="{FF2B5EF4-FFF2-40B4-BE49-F238E27FC236}">
                <a16:creationId xmlns:a16="http://schemas.microsoft.com/office/drawing/2014/main" id="{5DA3A9D1-EE1B-A338-9DD4-7C505F91BC44}"/>
              </a:ext>
            </a:extLst>
          </p:cNvPr>
          <p:cNvPicPr>
            <a:picLocks noChangeAspect="1"/>
          </p:cNvPicPr>
          <p:nvPr/>
        </p:nvPicPr>
        <p:blipFill>
          <a:blip r:embed="rId2">
            <a:extLst>
              <a:ext uri="{28A0092B-C50C-407E-A947-70E740481C1C}">
                <a14:useLocalDpi xmlns:a14="http://schemas.microsoft.com/office/drawing/2010/main" val="0"/>
              </a:ext>
            </a:extLst>
          </a:blip>
          <a:srcRect b="12781"/>
          <a:stretch>
            <a:fillRect/>
          </a:stretch>
        </p:blipFill>
        <p:spPr bwMode="auto">
          <a:xfrm>
            <a:off x="4078288" y="3457575"/>
            <a:ext cx="4532312"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5">
            <a:extLst>
              <a:ext uri="{FF2B5EF4-FFF2-40B4-BE49-F238E27FC236}">
                <a16:creationId xmlns:a16="http://schemas.microsoft.com/office/drawing/2014/main" id="{81856FE6-C8FE-50F1-67EF-341EAAB995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95261C2-59AC-46A6-9AC3-9AD42647F37E}" type="slidenum">
              <a:rPr lang="fr-FR" altLang="fr-FR" sz="1200" smtClean="0">
                <a:solidFill>
                  <a:srgbClr val="898989"/>
                </a:solidFill>
              </a:rPr>
              <a:pPr>
                <a:spcBef>
                  <a:spcPct val="0"/>
                </a:spcBef>
                <a:buFontTx/>
                <a:buNone/>
              </a:pPr>
              <a:t>79</a:t>
            </a:fld>
            <a:endParaRPr lang="fr-FR" altLang="fr-FR" sz="1200">
              <a:solidFill>
                <a:srgbClr val="898989"/>
              </a:solidFill>
            </a:endParaRPr>
          </a:p>
        </p:txBody>
      </p:sp>
      <p:sp>
        <p:nvSpPr>
          <p:cNvPr id="115715" name="Rectangle 4">
            <a:extLst>
              <a:ext uri="{FF2B5EF4-FFF2-40B4-BE49-F238E27FC236}">
                <a16:creationId xmlns:a16="http://schemas.microsoft.com/office/drawing/2014/main" id="{9D0E0ABA-F021-F7F7-C422-83D951C04D8E}"/>
              </a:ext>
            </a:extLst>
          </p:cNvPr>
          <p:cNvSpPr>
            <a:spLocks noChangeArrowheads="1"/>
          </p:cNvSpPr>
          <p:nvPr/>
        </p:nvSpPr>
        <p:spPr bwMode="auto">
          <a:xfrm>
            <a:off x="306388" y="1381125"/>
            <a:ext cx="840105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R</a:t>
            </a:r>
            <a:r>
              <a:rPr lang="fr-FR" altLang="fr-FR" sz="2000">
                <a:solidFill>
                  <a:srgbClr val="000000"/>
                </a:solidFill>
                <a:latin typeface="Times New Roman" panose="02020603050405020304" pitchFamily="18" charset="0"/>
                <a:cs typeface="Times New Roman" panose="02020603050405020304" pitchFamily="18" charset="0"/>
              </a:rPr>
              <a:t>ésistance des tissus interne ne varie pas d’un individu à l’autre, la résistance de la peau par contre est très variable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Peau sèche, épaisse, calleuse : très résistante (100 000 </a:t>
            </a:r>
            <a:r>
              <a:rPr lang="fr-FR" altLang="fr-FR"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endParaRPr lang="fr-FR" altLang="fr-FR" sz="2000">
              <a:solidFill>
                <a:srgbClr val="000000"/>
              </a:solidFill>
              <a:cs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cs typeface="Calibri" panose="020F0502020204030204" pitchFamily="34" charset="0"/>
              </a:rPr>
              <a:t> Peau fine (plis des doigts, muqueuses) : résistance moindre (1 000 à 4 000 </a:t>
            </a:r>
            <a:r>
              <a:rPr lang="fr-FR" altLang="fr-FR" sz="2000">
                <a:latin typeface="Times New Roman" panose="02020603050405020304" pitchFamily="18" charset="0"/>
                <a:cs typeface="Calibri" panose="020F0502020204030204" pitchFamily="34" charset="0"/>
                <a:sym typeface="Symbol" panose="05050102010706020507" pitchFamily="18" charset="2"/>
              </a:rPr>
              <a:t></a:t>
            </a:r>
            <a:r>
              <a:rPr lang="fr-FR" altLang="fr-FR" sz="2000">
                <a:latin typeface="Times New Roman" panose="02020603050405020304" pitchFamily="18" charset="0"/>
                <a:cs typeface="Calibri" panose="020F0502020204030204" pitchFamily="34" charset="0"/>
              </a:rPr>
              <a:t>).</a:t>
            </a:r>
            <a:r>
              <a:rPr lang="fr-FR" altLang="fr-FR" sz="2000">
                <a:latin typeface="Times New Roman" panose="02020603050405020304" pitchFamily="18" charset="0"/>
              </a:rPr>
              <a:t> </a:t>
            </a:r>
          </a:p>
        </p:txBody>
      </p:sp>
      <p:sp>
        <p:nvSpPr>
          <p:cNvPr id="115716" name="Titre 8">
            <a:extLst>
              <a:ext uri="{FF2B5EF4-FFF2-40B4-BE49-F238E27FC236}">
                <a16:creationId xmlns:a16="http://schemas.microsoft.com/office/drawing/2014/main" id="{E3F53F61-D422-064E-DCAD-A762E2A8299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Résistance du corps humain   </a:t>
            </a:r>
          </a:p>
        </p:txBody>
      </p:sp>
      <p:pic>
        <p:nvPicPr>
          <p:cNvPr id="115717" name="Image 4">
            <a:extLst>
              <a:ext uri="{FF2B5EF4-FFF2-40B4-BE49-F238E27FC236}">
                <a16:creationId xmlns:a16="http://schemas.microsoft.com/office/drawing/2014/main" id="{1CBC3C08-703B-865E-8E68-91EF29AAFD21}"/>
              </a:ext>
            </a:extLst>
          </p:cNvPr>
          <p:cNvPicPr>
            <a:picLocks noChangeAspect="1"/>
          </p:cNvPicPr>
          <p:nvPr/>
        </p:nvPicPr>
        <p:blipFill>
          <a:blip r:embed="rId2">
            <a:extLst>
              <a:ext uri="{28A0092B-C50C-407E-A947-70E740481C1C}">
                <a14:useLocalDpi xmlns:a14="http://schemas.microsoft.com/office/drawing/2010/main" val="0"/>
              </a:ext>
            </a:extLst>
          </a:blip>
          <a:srcRect l="73099" b="9258"/>
          <a:stretch>
            <a:fillRect/>
          </a:stretch>
        </p:blipFill>
        <p:spPr bwMode="auto">
          <a:xfrm>
            <a:off x="5867400" y="3568700"/>
            <a:ext cx="21605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Image 6">
            <a:extLst>
              <a:ext uri="{FF2B5EF4-FFF2-40B4-BE49-F238E27FC236}">
                <a16:creationId xmlns:a16="http://schemas.microsoft.com/office/drawing/2014/main" id="{B0652D56-7384-6CC7-CD08-5ABA7D5ED4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587750"/>
            <a:ext cx="344011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5">
            <a:extLst>
              <a:ext uri="{FF2B5EF4-FFF2-40B4-BE49-F238E27FC236}">
                <a16:creationId xmlns:a16="http://schemas.microsoft.com/office/drawing/2014/main" id="{B7353E22-68A4-92B1-A4E9-645F837809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0FEDC09-497E-4828-80FC-162887839EDA}"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14D934AB-B9B1-3620-9831-79DA22A05407}"/>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364" name="Titre 8">
            <a:extLst>
              <a:ext uri="{FF2B5EF4-FFF2-40B4-BE49-F238E27FC236}">
                <a16:creationId xmlns:a16="http://schemas.microsoft.com/office/drawing/2014/main" id="{22AFFC86-684F-7F9C-11D2-C800046B5D3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graphicFrame>
        <p:nvGraphicFramePr>
          <p:cNvPr id="15895" name="Group 535">
            <a:extLst>
              <a:ext uri="{FF2B5EF4-FFF2-40B4-BE49-F238E27FC236}">
                <a16:creationId xmlns:a16="http://schemas.microsoft.com/office/drawing/2014/main" id="{F4B08D2E-F3F5-A811-A619-A913B41014F8}"/>
              </a:ext>
            </a:extLst>
          </p:cNvPr>
          <p:cNvGraphicFramePr>
            <a:graphicFrameLocks noGrp="1"/>
          </p:cNvGraphicFramePr>
          <p:nvPr/>
        </p:nvGraphicFramePr>
        <p:xfrm>
          <a:off x="381000" y="1371600"/>
          <a:ext cx="8382000" cy="4800600"/>
        </p:xfrm>
        <a:graphic>
          <a:graphicData uri="http://schemas.openxmlformats.org/drawingml/2006/table">
            <a:tbl>
              <a:tblPr/>
              <a:tblGrid>
                <a:gridCol w="1905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746125">
                <a:tc rowSpan="2">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Dénomination</a:t>
                      </a:r>
                    </a:p>
                  </a:txBody>
                  <a:tcPr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Abréviations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Courant continu</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Courant alternatif</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2813">
                <a:tc vMerge="1">
                  <a:txBody>
                    <a:bodyPr/>
                    <a:lstStyle/>
                    <a:p>
                      <a:endParaRPr lang="fr-FR"/>
                    </a:p>
                  </a:txBody>
                  <a:tcPr/>
                </a:tc>
                <a:tc vMerge="1">
                  <a:txBody>
                    <a:bodyPr/>
                    <a:lstStyle/>
                    <a:p>
                      <a:endParaRPr lang="fr-FR"/>
                    </a:p>
                  </a:txBody>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Tensions nominales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U (V)</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Tensions nominales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U (V)</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9013">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Très basse tension</a:t>
                      </a:r>
                    </a:p>
                  </a:txBody>
                  <a:tcPr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TBT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U &lt; 120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U &lt; 50</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7550">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Basse tension</a:t>
                      </a:r>
                    </a:p>
                  </a:txBody>
                  <a:tcPr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BT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120 &lt; U &lt; 1 500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 &lt; U &lt; 1 000</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7550">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Haute tension A</a:t>
                      </a:r>
                    </a:p>
                  </a:txBody>
                  <a:tcPr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HTA</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1 500 &lt; U &lt; 75 000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1 000 &lt; U &lt; 50 000</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7550">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Haute tension B</a:t>
                      </a:r>
                    </a:p>
                  </a:txBody>
                  <a:tcPr anchor="ctr" anchorCtr="1"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chemeClr val="tx1"/>
                          </a:solidFill>
                          <a:effectLst/>
                          <a:latin typeface="Times New Roman" panose="02020603050405020304" pitchFamily="18" charset="0"/>
                        </a:rPr>
                        <a:t>HTB</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U </a:t>
                      </a: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 </a:t>
                      </a: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75 000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Myriad Pro" charset="0"/>
                        </a:defRPr>
                      </a:lvl1pPr>
                      <a:lvl2pPr>
                        <a:spcBef>
                          <a:spcPct val="20000"/>
                        </a:spcBef>
                        <a:buFont typeface="Arial" panose="020B0604020202020204" pitchFamily="34" charset="0"/>
                        <a:defRPr sz="2400">
                          <a:solidFill>
                            <a:schemeClr val="tx1"/>
                          </a:solidFill>
                          <a:latin typeface="Myriad Pro" charset="0"/>
                        </a:defRPr>
                      </a:lvl2pPr>
                      <a:lvl3pPr>
                        <a:spcBef>
                          <a:spcPct val="20000"/>
                        </a:spcBef>
                        <a:buFont typeface="Arial" panose="020B0604020202020204" pitchFamily="34" charset="0"/>
                        <a:defRPr sz="2000">
                          <a:solidFill>
                            <a:schemeClr val="tx1"/>
                          </a:solidFill>
                          <a:latin typeface="Myriad Pro" charset="0"/>
                        </a:defRPr>
                      </a:lvl3pPr>
                      <a:lvl4pPr>
                        <a:spcBef>
                          <a:spcPct val="20000"/>
                        </a:spcBef>
                        <a:buFont typeface="Arial" panose="020B0604020202020204" pitchFamily="34" charset="0"/>
                        <a:defRPr>
                          <a:solidFill>
                            <a:schemeClr val="tx1"/>
                          </a:solidFill>
                          <a:latin typeface="Myriad Pro" charset="0"/>
                        </a:defRPr>
                      </a:lvl4pPr>
                      <a:lvl5pPr>
                        <a:spcBef>
                          <a:spcPct val="20000"/>
                        </a:spcBef>
                        <a:buFont typeface="Arial" panose="020B0604020202020204" pitchFamily="34" charset="0"/>
                        <a:defRPr>
                          <a:solidFill>
                            <a:schemeClr val="tx1"/>
                          </a:solidFill>
                          <a:latin typeface="Myriad Pro" charset="0"/>
                        </a:defRPr>
                      </a:lvl5pPr>
                      <a:lvl6pPr eaLnBrk="0" fontAlgn="base" hangingPunct="0">
                        <a:spcBef>
                          <a:spcPct val="20000"/>
                        </a:spcBef>
                        <a:spcAft>
                          <a:spcPct val="0"/>
                        </a:spcAft>
                        <a:buFont typeface="Arial" panose="020B0604020202020204" pitchFamily="34" charset="0"/>
                        <a:defRPr>
                          <a:solidFill>
                            <a:schemeClr val="tx1"/>
                          </a:solidFill>
                          <a:latin typeface="Myriad Pro" charset="0"/>
                        </a:defRPr>
                      </a:lvl6pPr>
                      <a:lvl7pPr eaLnBrk="0" fontAlgn="base" hangingPunct="0">
                        <a:spcBef>
                          <a:spcPct val="20000"/>
                        </a:spcBef>
                        <a:spcAft>
                          <a:spcPct val="0"/>
                        </a:spcAft>
                        <a:buFont typeface="Arial" panose="020B0604020202020204" pitchFamily="34" charset="0"/>
                        <a:defRPr>
                          <a:solidFill>
                            <a:schemeClr val="tx1"/>
                          </a:solidFill>
                          <a:latin typeface="Myriad Pro" charset="0"/>
                        </a:defRPr>
                      </a:lvl7pPr>
                      <a:lvl8pPr eaLnBrk="0" fontAlgn="base" hangingPunct="0">
                        <a:spcBef>
                          <a:spcPct val="20000"/>
                        </a:spcBef>
                        <a:spcAft>
                          <a:spcPct val="0"/>
                        </a:spcAft>
                        <a:buFont typeface="Arial" panose="020B0604020202020204" pitchFamily="34" charset="0"/>
                        <a:defRPr>
                          <a:solidFill>
                            <a:schemeClr val="tx1"/>
                          </a:solidFill>
                          <a:latin typeface="Myriad Pro" charset="0"/>
                        </a:defRPr>
                      </a:lvl8pPr>
                      <a:lvl9pPr eaLnBrk="0" fontAlgn="base" hangingPunct="0">
                        <a:spcBef>
                          <a:spcPct val="20000"/>
                        </a:spcBef>
                        <a:spcAft>
                          <a:spcPct val="0"/>
                        </a:spcAft>
                        <a:buFont typeface="Arial" panose="020B0604020202020204" pitchFamily="34" charset="0"/>
                        <a:defRPr>
                          <a:solidFill>
                            <a:schemeClr val="tx1"/>
                          </a:solidFill>
                          <a:latin typeface="Myriad Pro"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U </a:t>
                      </a: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 </a:t>
                      </a:r>
                      <a:r>
                        <a:rPr kumimoji="0" lang="fr-FR" altLang="fr-FR"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50 000 </a:t>
                      </a:r>
                    </a:p>
                  </a:txBody>
                  <a:tcPr anchor="ctr" anchorCtr="1"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0"/>
                                  </p:stCondLst>
                                  <p:childTnLst>
                                    <p:set>
                                      <p:cBhvr>
                                        <p:cTn id="6" dur="1" fill="hold">
                                          <p:stCondLst>
                                            <p:cond delay="0"/>
                                          </p:stCondLst>
                                        </p:cTn>
                                        <p:tgtEl>
                                          <p:spTgt spid="15895"/>
                                        </p:tgtEl>
                                        <p:attrNameLst>
                                          <p:attrName>style.visibility</p:attrName>
                                        </p:attrNameLst>
                                      </p:cBhvr>
                                      <p:to>
                                        <p:strVal val="visible"/>
                                      </p:to>
                                    </p:set>
                                    <p:anim calcmode="lin" valueType="num">
                                      <p:cBhvr>
                                        <p:cTn id="7" dur="500" fill="hold"/>
                                        <p:tgtEl>
                                          <p:spTgt spid="15895"/>
                                        </p:tgtEl>
                                        <p:attrNameLst>
                                          <p:attrName>ppt_w</p:attrName>
                                        </p:attrNameLst>
                                      </p:cBhvr>
                                      <p:tavLst>
                                        <p:tav tm="0">
                                          <p:val>
                                            <p:fltVal val="0"/>
                                          </p:val>
                                        </p:tav>
                                        <p:tav tm="100000">
                                          <p:val>
                                            <p:strVal val="#ppt_w"/>
                                          </p:val>
                                        </p:tav>
                                      </p:tavLst>
                                    </p:anim>
                                    <p:anim calcmode="lin" valueType="num">
                                      <p:cBhvr>
                                        <p:cTn id="8" dur="500" fill="hold"/>
                                        <p:tgtEl>
                                          <p:spTgt spid="158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5">
            <a:extLst>
              <a:ext uri="{FF2B5EF4-FFF2-40B4-BE49-F238E27FC236}">
                <a16:creationId xmlns:a16="http://schemas.microsoft.com/office/drawing/2014/main" id="{E0946FBE-2759-A001-115D-EDF7081752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5818595-992A-4D9A-88ED-4C06FEE91453}" type="slidenum">
              <a:rPr lang="fr-FR" altLang="fr-FR" sz="1200" smtClean="0">
                <a:solidFill>
                  <a:srgbClr val="898989"/>
                </a:solidFill>
              </a:rPr>
              <a:pPr>
                <a:spcBef>
                  <a:spcPct val="0"/>
                </a:spcBef>
                <a:buFontTx/>
                <a:buNone/>
              </a:pPr>
              <a:t>80</a:t>
            </a:fld>
            <a:endParaRPr lang="fr-FR" altLang="fr-FR" sz="1200">
              <a:solidFill>
                <a:srgbClr val="898989"/>
              </a:solidFill>
            </a:endParaRPr>
          </a:p>
        </p:txBody>
      </p:sp>
      <p:sp>
        <p:nvSpPr>
          <p:cNvPr id="116739" name="Rectangle 2">
            <a:extLst>
              <a:ext uri="{FF2B5EF4-FFF2-40B4-BE49-F238E27FC236}">
                <a16:creationId xmlns:a16="http://schemas.microsoft.com/office/drawing/2014/main" id="{EAFBD537-25F9-9923-8E2A-4ED0CA822342}"/>
              </a:ext>
            </a:extLst>
          </p:cNvPr>
          <p:cNvSpPr>
            <a:spLocks noChangeArrowheads="1"/>
          </p:cNvSpPr>
          <p:nvPr/>
        </p:nvSpPr>
        <p:spPr bwMode="auto">
          <a:xfrm>
            <a:off x="457200" y="1447800"/>
            <a:ext cx="81534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Hydratation de la peau influe sur sa résistance.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Si la peau est pénétrée d’humidité, de sueurs, de vapeur d’eau ou de l’eau elle-même, la résistance peut s’abaisser à 1 000 </a:t>
            </a:r>
            <a:r>
              <a:rPr lang="fr-FR" altLang="fr-FR"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 l’extrême, on admet que dans un bain (ou si la peau est écorchée), la résistance du corps se réduit à celle des tissus internes (500 </a:t>
            </a:r>
            <a:r>
              <a:rPr lang="fr-FR" altLang="fr-FR" sz="2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fr-FR" altLang="fr-FR" sz="2000">
                <a:solidFill>
                  <a:srgbClr val="000000"/>
                </a:solidFill>
                <a:latin typeface="Times New Roman" panose="02020603050405020304" pitchFamily="18" charset="0"/>
                <a:cs typeface="Times New Roman" panose="02020603050405020304" pitchFamily="18" charset="0"/>
              </a:rPr>
              <a:t>).</a:t>
            </a:r>
          </a:p>
        </p:txBody>
      </p:sp>
      <p:sp>
        <p:nvSpPr>
          <p:cNvPr id="116740" name="Titre 8">
            <a:extLst>
              <a:ext uri="{FF2B5EF4-FFF2-40B4-BE49-F238E27FC236}">
                <a16:creationId xmlns:a16="http://schemas.microsoft.com/office/drawing/2014/main" id="{B33209A4-2C37-217B-FA95-E3AA16740BB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Résistance du corps humain   </a:t>
            </a:r>
          </a:p>
        </p:txBody>
      </p:sp>
      <p:pic>
        <p:nvPicPr>
          <p:cNvPr id="116741" name="Image 3">
            <a:extLst>
              <a:ext uri="{FF2B5EF4-FFF2-40B4-BE49-F238E27FC236}">
                <a16:creationId xmlns:a16="http://schemas.microsoft.com/office/drawing/2014/main" id="{BC0348DF-D8A9-540A-3C2B-35DFCF9C8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670300"/>
            <a:ext cx="4843462"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ZoneTexte 4">
            <a:extLst>
              <a:ext uri="{FF2B5EF4-FFF2-40B4-BE49-F238E27FC236}">
                <a16:creationId xmlns:a16="http://schemas.microsoft.com/office/drawing/2014/main" id="{78AC7B2F-108B-EC24-A663-5FFCF05696FA}"/>
              </a:ext>
            </a:extLst>
          </p:cNvPr>
          <p:cNvSpPr txBox="1">
            <a:spLocks noChangeArrowheads="1"/>
          </p:cNvSpPr>
          <p:nvPr/>
        </p:nvSpPr>
        <p:spPr bwMode="auto">
          <a:xfrm>
            <a:off x="2484438" y="3716338"/>
            <a:ext cx="503237" cy="547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u numéro de diapositive 5">
            <a:extLst>
              <a:ext uri="{FF2B5EF4-FFF2-40B4-BE49-F238E27FC236}">
                <a16:creationId xmlns:a16="http://schemas.microsoft.com/office/drawing/2014/main" id="{F4EAEA77-FF38-14D5-8BFB-4664D90288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18D1699-D292-49BE-B49E-515E2861825E}" type="slidenum">
              <a:rPr lang="fr-FR" altLang="fr-FR" sz="1200" smtClean="0">
                <a:solidFill>
                  <a:srgbClr val="898989"/>
                </a:solidFill>
              </a:rPr>
              <a:pPr>
                <a:spcBef>
                  <a:spcPct val="0"/>
                </a:spcBef>
                <a:buFontTx/>
                <a:buNone/>
              </a:pPr>
              <a:t>81</a:t>
            </a:fld>
            <a:endParaRPr lang="fr-FR" altLang="fr-FR" sz="1200">
              <a:solidFill>
                <a:srgbClr val="898989"/>
              </a:solidFill>
            </a:endParaRPr>
          </a:p>
        </p:txBody>
      </p:sp>
      <p:sp>
        <p:nvSpPr>
          <p:cNvPr id="117763" name="Rectangle 2">
            <a:extLst>
              <a:ext uri="{FF2B5EF4-FFF2-40B4-BE49-F238E27FC236}">
                <a16:creationId xmlns:a16="http://schemas.microsoft.com/office/drawing/2014/main" id="{3BAE0D7C-6DC2-8C19-EE4E-1A400DD37B75}"/>
              </a:ext>
            </a:extLst>
          </p:cNvPr>
          <p:cNvSpPr>
            <a:spLocks noChangeArrowheads="1"/>
          </p:cNvSpPr>
          <p:nvPr/>
        </p:nvSpPr>
        <p:spPr bwMode="auto">
          <a:xfrm>
            <a:off x="457200" y="1447800"/>
            <a:ext cx="8153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Autres facteurs : </a:t>
            </a:r>
            <a:r>
              <a:rPr lang="fr-FR" altLang="fr-FR" sz="2000" b="1">
                <a:solidFill>
                  <a:srgbClr val="000000"/>
                </a:solidFill>
                <a:latin typeface="Times New Roman" panose="02020603050405020304" pitchFamily="18" charset="0"/>
                <a:cs typeface="Times New Roman" panose="02020603050405020304" pitchFamily="18" charset="0"/>
              </a:rPr>
              <a:t>la résistance du corps diminue</a:t>
            </a:r>
            <a:r>
              <a:rPr lang="fr-FR" altLang="fr-FR" sz="2000">
                <a:solidFill>
                  <a:srgbClr val="000000"/>
                </a:solidFill>
                <a:latin typeface="Times New Roman" panose="02020603050405020304" pitchFamily="18" charset="0"/>
                <a:cs typeface="Times New Roman" panose="02020603050405020304" pitchFamily="18" charset="0"/>
              </a:rPr>
              <a:t> quand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L’attention se relâche : fatigue, soucis, etc.</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surface du contact est + grande,</a:t>
            </a: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durée du contact augmente,</a:t>
            </a: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La pression de contact est plus forte : la résistance est + faible pour une pièce saisie que pour une pièce touchée.</a:t>
            </a:r>
            <a:endParaRPr lang="fr-FR" altLang="fr-FR" sz="2000">
              <a:latin typeface="Times New Roman" panose="02020603050405020304" pitchFamily="18" charset="0"/>
              <a:cs typeface="Times New Roman" panose="02020603050405020304" pitchFamily="18" charset="0"/>
            </a:endParaRPr>
          </a:p>
        </p:txBody>
      </p:sp>
      <p:sp>
        <p:nvSpPr>
          <p:cNvPr id="117764" name="Titre 8">
            <a:extLst>
              <a:ext uri="{FF2B5EF4-FFF2-40B4-BE49-F238E27FC236}">
                <a16:creationId xmlns:a16="http://schemas.microsoft.com/office/drawing/2014/main" id="{FA7B8AB3-A309-4028-3F8C-B3C0DD48B25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Résistance du corps humain   </a:t>
            </a:r>
          </a:p>
        </p:txBody>
      </p:sp>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5">
            <a:extLst>
              <a:ext uri="{FF2B5EF4-FFF2-40B4-BE49-F238E27FC236}">
                <a16:creationId xmlns:a16="http://schemas.microsoft.com/office/drawing/2014/main" id="{69B1AE34-EA7B-CAFE-9182-078271B538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B62F23D-1FD1-47BF-BAC7-99D5BB509DCD}" type="slidenum">
              <a:rPr lang="fr-FR" altLang="fr-FR" sz="1200" smtClean="0">
                <a:solidFill>
                  <a:srgbClr val="898989"/>
                </a:solidFill>
              </a:rPr>
              <a:pPr>
                <a:spcBef>
                  <a:spcPct val="0"/>
                </a:spcBef>
                <a:buFontTx/>
                <a:buNone/>
              </a:pPr>
              <a:t>82</a:t>
            </a:fld>
            <a:endParaRPr lang="fr-FR" altLang="fr-FR" sz="1200">
              <a:solidFill>
                <a:srgbClr val="898989"/>
              </a:solidFill>
            </a:endParaRPr>
          </a:p>
        </p:txBody>
      </p:sp>
      <p:sp>
        <p:nvSpPr>
          <p:cNvPr id="113667" name="Rectangle 2">
            <a:extLst>
              <a:ext uri="{FF2B5EF4-FFF2-40B4-BE49-F238E27FC236}">
                <a16:creationId xmlns:a16="http://schemas.microsoft.com/office/drawing/2014/main" id="{122DF5BF-E8D4-C3DF-1129-C1C4543C0CAE}"/>
              </a:ext>
            </a:extLst>
          </p:cNvPr>
          <p:cNvSpPr>
            <a:spLocks noChangeArrowheads="1"/>
          </p:cNvSpPr>
          <p:nvPr/>
        </p:nvSpPr>
        <p:spPr bwMode="auto">
          <a:xfrm>
            <a:off x="395288" y="1844675"/>
            <a:ext cx="8153400" cy="26781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marL="342900" indent="-342900" algn="just">
              <a:spcBef>
                <a:spcPct val="0"/>
              </a:spcBef>
              <a:buFont typeface="Wingdings" panose="05000000000000000000" pitchFamily="2" charset="2"/>
              <a:buChar char="è"/>
              <a:defRPr/>
            </a:pPr>
            <a:r>
              <a:rPr lang="fr-FR" altLang="fr-FR" sz="2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a:t>
            </a:r>
            <a:r>
              <a:rPr lang="fr-FR" altLang="fr-FR" sz="2400" b="1" dirty="0">
                <a:solidFill>
                  <a:srgbClr val="000000"/>
                </a:solidFill>
                <a:latin typeface="Times New Roman" panose="02020603050405020304" pitchFamily="18" charset="0"/>
                <a:cs typeface="Calibri" panose="020F0502020204030204" pitchFamily="34" charset="0"/>
              </a:rPr>
              <a:t>ous sommes tous inégaux lors d’un accident dû à </a:t>
            </a:r>
          </a:p>
          <a:p>
            <a:pPr algn="just">
              <a:spcBef>
                <a:spcPct val="0"/>
              </a:spcBef>
              <a:buFont typeface="Arial" panose="020B0604020202020204" pitchFamily="34" charset="0"/>
              <a:buNone/>
              <a:defRPr/>
            </a:pPr>
            <a:endParaRPr lang="fr-FR" altLang="fr-FR" sz="2400" b="1" dirty="0">
              <a:solidFill>
                <a:srgbClr val="000000"/>
              </a:solidFill>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defRPr/>
            </a:pPr>
            <a:endParaRPr lang="fr-FR" altLang="fr-FR" sz="2400" b="1" dirty="0">
              <a:solidFill>
                <a:srgbClr val="000000"/>
              </a:solidFill>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defRPr/>
            </a:pPr>
            <a:r>
              <a:rPr lang="fr-FR" altLang="fr-FR" sz="2400" b="1" dirty="0">
                <a:solidFill>
                  <a:srgbClr val="000000"/>
                </a:solidFill>
                <a:latin typeface="Times New Roman" panose="02020603050405020304" pitchFamily="18" charset="0"/>
                <a:cs typeface="Calibri" panose="020F0502020204030204" pitchFamily="34" charset="0"/>
              </a:rPr>
              <a:t>l’électricité car l’intensité traversant un individu sera </a:t>
            </a:r>
            <a:r>
              <a:rPr lang="fr-FR" altLang="fr-FR" sz="2400" b="1" dirty="0">
                <a:solidFill>
                  <a:srgbClr val="000000"/>
                </a:solidFill>
                <a:latin typeface="Times New Roman" panose="02020603050405020304" pitchFamily="18" charset="0"/>
                <a:cs typeface="Calibri" panose="020F0502020204030204" pitchFamily="34" charset="0"/>
                <a:sym typeface="Symbol" panose="05050102010706020507" pitchFamily="18" charset="2"/>
              </a:rPr>
              <a:t></a:t>
            </a:r>
            <a:r>
              <a:rPr lang="fr-FR" altLang="fr-FR" sz="2400" b="1" dirty="0">
                <a:solidFill>
                  <a:srgbClr val="000000"/>
                </a:solidFill>
                <a:latin typeface="Times New Roman" panose="02020603050405020304" pitchFamily="18" charset="0"/>
                <a:cs typeface="Calibri" panose="020F0502020204030204" pitchFamily="34" charset="0"/>
              </a:rPr>
              <a:t> pour</a:t>
            </a:r>
          </a:p>
          <a:p>
            <a:pPr algn="just">
              <a:spcBef>
                <a:spcPct val="0"/>
              </a:spcBef>
              <a:buFont typeface="Arial" panose="020B0604020202020204" pitchFamily="34" charset="0"/>
              <a:buNone/>
              <a:defRPr/>
            </a:pPr>
            <a:endParaRPr lang="fr-FR" altLang="fr-FR" sz="2400" b="1" dirty="0">
              <a:solidFill>
                <a:srgbClr val="000000"/>
              </a:solidFill>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defRPr/>
            </a:pPr>
            <a:endParaRPr lang="fr-FR" altLang="fr-FR" sz="2400" b="1" dirty="0">
              <a:solidFill>
                <a:srgbClr val="000000"/>
              </a:solidFill>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defRPr/>
            </a:pPr>
            <a:r>
              <a:rPr lang="fr-FR" altLang="fr-FR" sz="2400" b="1" dirty="0">
                <a:solidFill>
                  <a:srgbClr val="000000"/>
                </a:solidFill>
                <a:latin typeface="Times New Roman" panose="02020603050405020304" pitchFamily="18" charset="0"/>
                <a:cs typeface="Calibri" panose="020F0502020204030204" pitchFamily="34" charset="0"/>
              </a:rPr>
              <a:t>un autre individu alors que le courant est identique.</a:t>
            </a:r>
            <a:r>
              <a:rPr lang="fr-FR" altLang="fr-FR" sz="2400" b="1" dirty="0">
                <a:solidFill>
                  <a:srgbClr val="000000"/>
                </a:solidFill>
                <a:latin typeface="Times New Roman" panose="02020603050405020304" pitchFamily="18" charset="0"/>
                <a:cs typeface="Times New Roman" panose="02020603050405020304" pitchFamily="18" charset="0"/>
              </a:rPr>
              <a:t> </a:t>
            </a:r>
          </a:p>
        </p:txBody>
      </p:sp>
      <p:sp>
        <p:nvSpPr>
          <p:cNvPr id="118788" name="Titre 8">
            <a:extLst>
              <a:ext uri="{FF2B5EF4-FFF2-40B4-BE49-F238E27FC236}">
                <a16:creationId xmlns:a16="http://schemas.microsoft.com/office/drawing/2014/main" id="{0C4B2F8B-1887-8F7B-FAAD-43FDF668528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Résistance du corps humain   </a:t>
            </a:r>
          </a:p>
        </p:txBody>
      </p:sp>
    </p:spTree>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u numéro de diapositive 5">
            <a:extLst>
              <a:ext uri="{FF2B5EF4-FFF2-40B4-BE49-F238E27FC236}">
                <a16:creationId xmlns:a16="http://schemas.microsoft.com/office/drawing/2014/main" id="{F9B68670-C5F2-7EAF-0980-84D695E7513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FB138B0-C873-4261-B169-68069C484FF4}" type="slidenum">
              <a:rPr lang="fr-FR" altLang="fr-FR" sz="1200" smtClean="0">
                <a:solidFill>
                  <a:srgbClr val="898989"/>
                </a:solidFill>
              </a:rPr>
              <a:pPr>
                <a:spcBef>
                  <a:spcPct val="0"/>
                </a:spcBef>
                <a:buFontTx/>
                <a:buNone/>
              </a:pPr>
              <a:t>83</a:t>
            </a:fld>
            <a:endParaRPr lang="fr-FR" altLang="fr-FR" sz="1200">
              <a:solidFill>
                <a:srgbClr val="898989"/>
              </a:solidFill>
            </a:endParaRPr>
          </a:p>
        </p:txBody>
      </p:sp>
      <p:sp>
        <p:nvSpPr>
          <p:cNvPr id="119811" name="Titre 8">
            <a:extLst>
              <a:ext uri="{FF2B5EF4-FFF2-40B4-BE49-F238E27FC236}">
                <a16:creationId xmlns:a16="http://schemas.microsoft.com/office/drawing/2014/main" id="{2B608C4E-F077-DB1D-F1E4-E08DA88FCEBE}"/>
              </a:ext>
            </a:extLst>
          </p:cNvPr>
          <p:cNvSpPr>
            <a:spLocks/>
          </p:cNvSpPr>
          <p:nvPr/>
        </p:nvSpPr>
        <p:spPr bwMode="auto">
          <a:xfrm>
            <a:off x="700088" y="2565400"/>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5">
            <a:extLst>
              <a:ext uri="{FF2B5EF4-FFF2-40B4-BE49-F238E27FC236}">
                <a16:creationId xmlns:a16="http://schemas.microsoft.com/office/drawing/2014/main" id="{2C375905-C235-3EB3-3FF2-0723F30BE0A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6BC4A0B-7D0E-4CE4-964A-502E811565BF}" type="slidenum">
              <a:rPr lang="fr-FR" altLang="fr-FR" sz="1200" smtClean="0">
                <a:solidFill>
                  <a:srgbClr val="898989"/>
                </a:solidFill>
              </a:rPr>
              <a:pPr>
                <a:spcBef>
                  <a:spcPct val="0"/>
                </a:spcBef>
                <a:buFontTx/>
                <a:buNone/>
              </a:pPr>
              <a:t>84</a:t>
            </a:fld>
            <a:endParaRPr lang="fr-FR" altLang="fr-FR" sz="1200">
              <a:solidFill>
                <a:srgbClr val="898989"/>
              </a:solidFill>
            </a:endParaRPr>
          </a:p>
        </p:txBody>
      </p:sp>
      <p:sp>
        <p:nvSpPr>
          <p:cNvPr id="120835" name="Rectangle 2">
            <a:extLst>
              <a:ext uri="{FF2B5EF4-FFF2-40B4-BE49-F238E27FC236}">
                <a16:creationId xmlns:a16="http://schemas.microsoft.com/office/drawing/2014/main" id="{BD563AD1-4E42-BC63-B38B-903068A95C20}"/>
              </a:ext>
            </a:extLst>
          </p:cNvPr>
          <p:cNvSpPr>
            <a:spLocks noChangeArrowheads="1"/>
          </p:cNvSpPr>
          <p:nvPr/>
        </p:nvSpPr>
        <p:spPr bwMode="auto">
          <a:xfrm>
            <a:off x="457200" y="14478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Calibri" panose="020F0502020204030204" pitchFamily="34" charset="0"/>
              </a:rPr>
              <a:t>Mise hors tension / consignation : </a:t>
            </a:r>
          </a:p>
        </p:txBody>
      </p:sp>
      <p:sp>
        <p:nvSpPr>
          <p:cNvPr id="120836" name="Titre 8">
            <a:extLst>
              <a:ext uri="{FF2B5EF4-FFF2-40B4-BE49-F238E27FC236}">
                <a16:creationId xmlns:a16="http://schemas.microsoft.com/office/drawing/2014/main" id="{5749F471-3CBE-0FA3-E88D-08ACE011AFB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20837" name="Image 1">
            <a:extLst>
              <a:ext uri="{FF2B5EF4-FFF2-40B4-BE49-F238E27FC236}">
                <a16:creationId xmlns:a16="http://schemas.microsoft.com/office/drawing/2014/main" id="{CCD490E7-5667-F7A5-A2F3-9A95699D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76500"/>
            <a:ext cx="8534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Zone de texte 2">
            <a:extLst>
              <a:ext uri="{FF2B5EF4-FFF2-40B4-BE49-F238E27FC236}">
                <a16:creationId xmlns:a16="http://schemas.microsoft.com/office/drawing/2014/main" id="{D9AD319D-ED72-1416-3C74-76FC97376B8C}"/>
              </a:ext>
            </a:extLst>
          </p:cNvPr>
          <p:cNvSpPr txBox="1">
            <a:spLocks noChangeArrowheads="1"/>
          </p:cNvSpPr>
          <p:nvPr/>
        </p:nvSpPr>
        <p:spPr bwMode="auto">
          <a:xfrm>
            <a:off x="3733800" y="2819400"/>
            <a:ext cx="2895600" cy="7620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Ligne alimentée par un courant électrique</a:t>
            </a:r>
          </a:p>
        </p:txBody>
      </p:sp>
    </p:spTree>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5">
            <a:extLst>
              <a:ext uri="{FF2B5EF4-FFF2-40B4-BE49-F238E27FC236}">
                <a16:creationId xmlns:a16="http://schemas.microsoft.com/office/drawing/2014/main" id="{8A204CC0-470A-E6DB-4EC4-FD6BBE0902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48682B3-1757-431A-8283-04D345FF639B}" type="slidenum">
              <a:rPr lang="fr-FR" altLang="fr-FR" sz="1200" smtClean="0">
                <a:solidFill>
                  <a:srgbClr val="898989"/>
                </a:solidFill>
              </a:rPr>
              <a:pPr>
                <a:spcBef>
                  <a:spcPct val="0"/>
                </a:spcBef>
                <a:buFontTx/>
                <a:buNone/>
              </a:pPr>
              <a:t>85</a:t>
            </a:fld>
            <a:endParaRPr lang="fr-FR" altLang="fr-FR" sz="1200">
              <a:solidFill>
                <a:srgbClr val="898989"/>
              </a:solidFill>
            </a:endParaRPr>
          </a:p>
        </p:txBody>
      </p:sp>
      <p:sp>
        <p:nvSpPr>
          <p:cNvPr id="121859" name="Rectangle 2">
            <a:extLst>
              <a:ext uri="{FF2B5EF4-FFF2-40B4-BE49-F238E27FC236}">
                <a16:creationId xmlns:a16="http://schemas.microsoft.com/office/drawing/2014/main" id="{4E6FA397-6150-F11F-A4A4-E37AA4B52532}"/>
              </a:ext>
            </a:extLst>
          </p:cNvPr>
          <p:cNvSpPr>
            <a:spLocks noChangeArrowheads="1"/>
          </p:cNvSpPr>
          <p:nvPr/>
        </p:nvSpPr>
        <p:spPr bwMode="auto">
          <a:xfrm>
            <a:off x="457200" y="1447800"/>
            <a:ext cx="8153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Mise hors tension</a:t>
            </a:r>
            <a:r>
              <a:rPr lang="fr-FR" altLang="fr-FR" sz="2000">
                <a:solidFill>
                  <a:srgbClr val="000000"/>
                </a:solidFill>
                <a:latin typeface="Times New Roman" panose="02020603050405020304" pitchFamily="18" charset="0"/>
                <a:cs typeface="Times New Roman" panose="02020603050405020304" pitchFamily="18" charset="0"/>
              </a:rPr>
              <a:t> correspond à l’arrêt de l’alimentation en électricité de celle-ci.</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solidFill>
                <a:srgbClr val="000000"/>
              </a:solidFill>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Calibri" panose="020F0502020204030204" pitchFamily="34" charset="0"/>
              </a:rPr>
              <a:t>Dans cette ligne un courant rémanent persiste.</a:t>
            </a:r>
            <a:endParaRPr lang="fr-FR" altLang="fr-FR" sz="2000">
              <a:latin typeface="Times New Roman" panose="02020603050405020304" pitchFamily="18" charset="0"/>
              <a:cs typeface="Times New Roman" panose="02020603050405020304" pitchFamily="18" charset="0"/>
            </a:endParaRPr>
          </a:p>
        </p:txBody>
      </p:sp>
      <p:sp>
        <p:nvSpPr>
          <p:cNvPr id="121860" name="Titre 8">
            <a:extLst>
              <a:ext uri="{FF2B5EF4-FFF2-40B4-BE49-F238E27FC236}">
                <a16:creationId xmlns:a16="http://schemas.microsoft.com/office/drawing/2014/main" id="{57E9328A-306D-5729-345A-BF911A1A3BD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21861" name="Image 1">
            <a:extLst>
              <a:ext uri="{FF2B5EF4-FFF2-40B4-BE49-F238E27FC236}">
                <a16:creationId xmlns:a16="http://schemas.microsoft.com/office/drawing/2014/main" id="{6BECCFB6-04C8-ACB2-D6BA-1E63E66EA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40125"/>
            <a:ext cx="8458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Zone de texte 2">
            <a:extLst>
              <a:ext uri="{FF2B5EF4-FFF2-40B4-BE49-F238E27FC236}">
                <a16:creationId xmlns:a16="http://schemas.microsoft.com/office/drawing/2014/main" id="{5C435DA3-A3DB-055B-994F-D66CBA0C753D}"/>
              </a:ext>
            </a:extLst>
          </p:cNvPr>
          <p:cNvSpPr txBox="1">
            <a:spLocks noChangeArrowheads="1"/>
          </p:cNvSpPr>
          <p:nvPr/>
        </p:nvSpPr>
        <p:spPr bwMode="auto">
          <a:xfrm>
            <a:off x="3657600" y="3581400"/>
            <a:ext cx="2895600" cy="7620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Courant persistant dans la ligne</a:t>
            </a:r>
          </a:p>
        </p:txBody>
      </p:sp>
    </p:spTree>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u numéro de diapositive 5">
            <a:extLst>
              <a:ext uri="{FF2B5EF4-FFF2-40B4-BE49-F238E27FC236}">
                <a16:creationId xmlns:a16="http://schemas.microsoft.com/office/drawing/2014/main" id="{E7F2C1F9-4A7E-8A03-13ED-61BA4124BD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F004132-D7BF-4570-9B25-5103AB24DB5B}" type="slidenum">
              <a:rPr lang="fr-FR" altLang="fr-FR" sz="1200" smtClean="0">
                <a:solidFill>
                  <a:srgbClr val="898989"/>
                </a:solidFill>
              </a:rPr>
              <a:pPr>
                <a:spcBef>
                  <a:spcPct val="0"/>
                </a:spcBef>
                <a:buFontTx/>
                <a:buNone/>
              </a:pPr>
              <a:t>86</a:t>
            </a:fld>
            <a:endParaRPr lang="fr-FR" altLang="fr-FR" sz="1200">
              <a:solidFill>
                <a:srgbClr val="898989"/>
              </a:solidFill>
            </a:endParaRPr>
          </a:p>
        </p:txBody>
      </p:sp>
      <p:sp>
        <p:nvSpPr>
          <p:cNvPr id="122883" name="Rectangle 2">
            <a:extLst>
              <a:ext uri="{FF2B5EF4-FFF2-40B4-BE49-F238E27FC236}">
                <a16:creationId xmlns:a16="http://schemas.microsoft.com/office/drawing/2014/main" id="{4CC6E8E9-0DA8-B528-5033-BF93B27D839F}"/>
              </a:ext>
            </a:extLst>
          </p:cNvPr>
          <p:cNvSpPr>
            <a:spLocks noChangeArrowheads="1"/>
          </p:cNvSpPr>
          <p:nvPr/>
        </p:nvSpPr>
        <p:spPr bwMode="auto">
          <a:xfrm>
            <a:off x="457200" y="1447800"/>
            <a:ext cx="8153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b="1">
                <a:solidFill>
                  <a:srgbClr val="000000"/>
                </a:solidFill>
                <a:latin typeface="Times New Roman" panose="02020603050405020304" pitchFamily="18" charset="0"/>
                <a:cs typeface="Times New Roman" panose="02020603050405020304" pitchFamily="18" charset="0"/>
              </a:rPr>
              <a:t> Consignation</a:t>
            </a:r>
            <a:r>
              <a:rPr lang="fr-FR" altLang="fr-FR" sz="2000">
                <a:solidFill>
                  <a:srgbClr val="000000"/>
                </a:solidFill>
                <a:latin typeface="Times New Roman" panose="02020603050405020304" pitchFamily="18" charset="0"/>
                <a:cs typeface="Times New Roman" panose="02020603050405020304" pitchFamily="18" charset="0"/>
              </a:rPr>
              <a:t> consiste </a:t>
            </a:r>
            <a:r>
              <a:rPr lang="fr-FR" altLang="fr-FR" sz="2000" b="1">
                <a:solidFill>
                  <a:srgbClr val="000000"/>
                </a:solidFill>
                <a:latin typeface="Times New Roman" panose="02020603050405020304" pitchFamily="18" charset="0"/>
                <a:cs typeface="Times New Roman" panose="02020603050405020304" pitchFamily="18" charset="0"/>
              </a:rPr>
              <a:t>à mettre à la terre</a:t>
            </a:r>
            <a:r>
              <a:rPr lang="fr-FR" altLang="fr-FR" sz="2000">
                <a:solidFill>
                  <a:srgbClr val="000000"/>
                </a:solidFill>
                <a:latin typeface="Times New Roman" panose="02020603050405020304" pitchFamily="18" charset="0"/>
                <a:cs typeface="Times New Roman" panose="02020603050405020304" pitchFamily="18" charset="0"/>
              </a:rPr>
              <a:t> la portion de ligne impactée par l’intervention après la procédure de mise hors tension afin de « décharger » le courant persistant dans la ligne.</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fr-FR" altLang="fr-FR" sz="2000">
                <a:solidFill>
                  <a:srgbClr val="000000"/>
                </a:solidFill>
                <a:latin typeface="Times New Roman" panose="02020603050405020304" pitchFamily="18" charset="0"/>
                <a:cs typeface="Times New Roman" panose="02020603050405020304" pitchFamily="18" charset="0"/>
              </a:rPr>
              <a:t>onsignation d’une ligne du réseau de transport ou de distribution d’électricité (RTE/ENEDIS) correspond au court-circuit et à la mise à la terre de la portion de ligne impactée par l’intervention.</a:t>
            </a:r>
            <a:endParaRPr lang="fr-FR" altLang="fr-FR" sz="2000">
              <a:latin typeface="Times New Roman" panose="02020603050405020304" pitchFamily="18" charset="0"/>
              <a:cs typeface="Times New Roman" panose="02020603050405020304" pitchFamily="18" charset="0"/>
            </a:endParaRPr>
          </a:p>
        </p:txBody>
      </p:sp>
      <p:sp>
        <p:nvSpPr>
          <p:cNvPr id="122884" name="Titre 8">
            <a:extLst>
              <a:ext uri="{FF2B5EF4-FFF2-40B4-BE49-F238E27FC236}">
                <a16:creationId xmlns:a16="http://schemas.microsoft.com/office/drawing/2014/main" id="{1D94D9DE-2E5F-F5D4-D583-0FA203F46D8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22885" name="Rectangle 6">
            <a:extLst>
              <a:ext uri="{FF2B5EF4-FFF2-40B4-BE49-F238E27FC236}">
                <a16:creationId xmlns:a16="http://schemas.microsoft.com/office/drawing/2014/main" id="{83BA3254-1D08-D901-BBA2-090AE56B7DA6}"/>
              </a:ext>
            </a:extLst>
          </p:cNvPr>
          <p:cNvSpPr>
            <a:spLocks noChangeArrowheads="1"/>
          </p:cNvSpPr>
          <p:nvPr/>
        </p:nvSpPr>
        <p:spPr bwMode="auto">
          <a:xfrm>
            <a:off x="1905000" y="2614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2886" name="Image 1">
            <a:extLst>
              <a:ext uri="{FF2B5EF4-FFF2-40B4-BE49-F238E27FC236}">
                <a16:creationId xmlns:a16="http://schemas.microsoft.com/office/drawing/2014/main" id="{ADC145C4-0883-1B66-CD64-7597A8B90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98938"/>
            <a:ext cx="65532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Zone de texte 2">
            <a:extLst>
              <a:ext uri="{FF2B5EF4-FFF2-40B4-BE49-F238E27FC236}">
                <a16:creationId xmlns:a16="http://schemas.microsoft.com/office/drawing/2014/main" id="{7B8DD38D-F559-7523-1A05-99A1226316B6}"/>
              </a:ext>
            </a:extLst>
          </p:cNvPr>
          <p:cNvSpPr txBox="1">
            <a:spLocks noChangeArrowheads="1"/>
          </p:cNvSpPr>
          <p:nvPr/>
        </p:nvSpPr>
        <p:spPr bwMode="auto">
          <a:xfrm>
            <a:off x="5943600" y="4343400"/>
            <a:ext cx="2286000" cy="4572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Absence de courant</a:t>
            </a:r>
          </a:p>
        </p:txBody>
      </p:sp>
    </p:spTree>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u numéro de diapositive 5">
            <a:extLst>
              <a:ext uri="{FF2B5EF4-FFF2-40B4-BE49-F238E27FC236}">
                <a16:creationId xmlns:a16="http://schemas.microsoft.com/office/drawing/2014/main" id="{C75C91C0-FC52-FF36-C0DB-A73AC751897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0BC22C0-7790-49BA-B7DE-320F53CADC02}" type="slidenum">
              <a:rPr lang="fr-FR" altLang="fr-FR" sz="1200" smtClean="0">
                <a:solidFill>
                  <a:srgbClr val="898989"/>
                </a:solidFill>
              </a:rPr>
              <a:pPr>
                <a:spcBef>
                  <a:spcPct val="0"/>
                </a:spcBef>
                <a:buFontTx/>
                <a:buNone/>
              </a:pPr>
              <a:t>87</a:t>
            </a:fld>
            <a:endParaRPr lang="fr-FR" altLang="fr-FR" sz="1200">
              <a:solidFill>
                <a:srgbClr val="898989"/>
              </a:solidFill>
            </a:endParaRPr>
          </a:p>
        </p:txBody>
      </p:sp>
      <p:sp>
        <p:nvSpPr>
          <p:cNvPr id="123907" name="Rectangle 2">
            <a:extLst>
              <a:ext uri="{FF2B5EF4-FFF2-40B4-BE49-F238E27FC236}">
                <a16:creationId xmlns:a16="http://schemas.microsoft.com/office/drawing/2014/main" id="{728DFB1A-E339-81A2-5C79-3F90555FC454}"/>
              </a:ext>
            </a:extLst>
          </p:cNvPr>
          <p:cNvSpPr>
            <a:spLocks noChangeArrowheads="1"/>
          </p:cNvSpPr>
          <p:nvPr/>
        </p:nvSpPr>
        <p:spPr bwMode="auto">
          <a:xfrm>
            <a:off x="457200" y="1447800"/>
            <a:ext cx="50292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Consignation : </a:t>
            </a:r>
          </a:p>
          <a:p>
            <a:pPr algn="just">
              <a:spcBef>
                <a:spcPct val="0"/>
              </a:spcBef>
              <a:buFontTx/>
              <a:buNone/>
            </a:pPr>
            <a:endParaRPr lang="fr-FR" altLang="fr-FR" sz="2000" b="1">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Ligne alimentant le courant de traction (train, tramway ou trolley bus) est réalisée par la mise en place de perches de mise à la terre par des techniciens du gestionnaire de réseau pour le réseau SNCF  ou le réseau Trolley Bus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et </a:t>
            </a: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par les SP pour le tramway après sa mise hors tension (</a:t>
            </a: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solidFill>
                  <a:srgbClr val="000000"/>
                </a:solidFill>
                <a:latin typeface="Times New Roman" panose="02020603050405020304" pitchFamily="18" charset="0"/>
                <a:cs typeface="Times New Roman" panose="02020603050405020304" pitchFamily="18" charset="0"/>
              </a:rPr>
              <a:t>détaillé dans ce diaporama)</a:t>
            </a:r>
          </a:p>
        </p:txBody>
      </p:sp>
      <p:sp>
        <p:nvSpPr>
          <p:cNvPr id="123908" name="Titre 8">
            <a:extLst>
              <a:ext uri="{FF2B5EF4-FFF2-40B4-BE49-F238E27FC236}">
                <a16:creationId xmlns:a16="http://schemas.microsoft.com/office/drawing/2014/main" id="{492ADCBB-5B87-0E44-5D2F-D4879BEF716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23909" name="Picture 4" descr="E:\Textes\SDMIS\Directive opérationnelle\DO 2014-017 - Procédures opérationnelles relatives au tramway_Page_13.jpg">
            <a:extLst>
              <a:ext uri="{FF2B5EF4-FFF2-40B4-BE49-F238E27FC236}">
                <a16:creationId xmlns:a16="http://schemas.microsoft.com/office/drawing/2014/main" id="{0BF591C8-DB36-41AE-9196-1855A8617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971" t="35431" r="14516" b="29176"/>
          <a:stretch>
            <a:fillRect/>
          </a:stretch>
        </p:blipFill>
        <p:spPr bwMode="auto">
          <a:xfrm>
            <a:off x="5638800" y="1447800"/>
            <a:ext cx="30718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u numéro de diapositive 5">
            <a:extLst>
              <a:ext uri="{FF2B5EF4-FFF2-40B4-BE49-F238E27FC236}">
                <a16:creationId xmlns:a16="http://schemas.microsoft.com/office/drawing/2014/main" id="{053120E2-6D59-1B2E-22A3-FE2DC1FF4F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8091B7A-AF68-4EE5-BD34-FD4C0DE1AAC0}" type="slidenum">
              <a:rPr lang="fr-FR" altLang="fr-FR" sz="1200" smtClean="0">
                <a:solidFill>
                  <a:srgbClr val="898989"/>
                </a:solidFill>
              </a:rPr>
              <a:pPr>
                <a:spcBef>
                  <a:spcPct val="0"/>
                </a:spcBef>
                <a:buFontTx/>
                <a:buNone/>
              </a:pPr>
              <a:t>88</a:t>
            </a:fld>
            <a:endParaRPr lang="fr-FR" altLang="fr-FR" sz="1200">
              <a:solidFill>
                <a:srgbClr val="898989"/>
              </a:solidFill>
            </a:endParaRPr>
          </a:p>
        </p:txBody>
      </p:sp>
      <p:sp>
        <p:nvSpPr>
          <p:cNvPr id="124931" name="Rectangle 2">
            <a:extLst>
              <a:ext uri="{FF2B5EF4-FFF2-40B4-BE49-F238E27FC236}">
                <a16:creationId xmlns:a16="http://schemas.microsoft.com/office/drawing/2014/main" id="{7F00AE11-538C-8915-977B-8835E91CA13B}"/>
              </a:ext>
            </a:extLst>
          </p:cNvPr>
          <p:cNvSpPr>
            <a:spLocks noChangeArrowheads="1"/>
          </p:cNvSpPr>
          <p:nvPr/>
        </p:nvSpPr>
        <p:spPr bwMode="auto">
          <a:xfrm>
            <a:off x="457200" y="14478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latin typeface="Times New Roman" panose="02020603050405020304" pitchFamily="18" charset="0"/>
                <a:cs typeface="Times New Roman" panose="02020603050405020304" pitchFamily="18" charset="0"/>
              </a:rPr>
              <a:t>Facteur électricité représente un danger sérieux pour les SP</a:t>
            </a: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latin typeface="Times New Roman" panose="02020603050405020304" pitchFamily="18" charset="0"/>
                <a:cs typeface="Times New Roman" panose="02020603050405020304" pitchFamily="18" charset="0"/>
              </a:rPr>
              <a:t>SP sont amenés à agir dans des lieux où la visibilité est mauvaise.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latin typeface="Times New Roman" panose="02020603050405020304" pitchFamily="18" charset="0"/>
                <a:cs typeface="Times New Roman" panose="02020603050405020304" pitchFamily="18" charset="0"/>
              </a:rPr>
              <a:t> Peuvent alors entrer en contact direct avec un conducteur branché, non</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apparent, de manière insidieuse ou utiliser de l’eau sur un feu se produisant</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en présence de courant électrique. </a:t>
            </a:r>
          </a:p>
        </p:txBody>
      </p:sp>
      <p:sp>
        <p:nvSpPr>
          <p:cNvPr id="124932" name="Titre 8">
            <a:extLst>
              <a:ext uri="{FF2B5EF4-FFF2-40B4-BE49-F238E27FC236}">
                <a16:creationId xmlns:a16="http://schemas.microsoft.com/office/drawing/2014/main" id="{50646D78-737E-6A26-6EA2-0B8F04F4FB3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Tree>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a:extLst>
              <a:ext uri="{FF2B5EF4-FFF2-40B4-BE49-F238E27FC236}">
                <a16:creationId xmlns:a16="http://schemas.microsoft.com/office/drawing/2014/main" id="{F0B5570C-9597-35CF-FEBD-E7571502D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98795">
            <a:off x="5178425" y="2122488"/>
            <a:ext cx="3217863"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Espace réservé du numéro de diapositive 5">
            <a:extLst>
              <a:ext uri="{FF2B5EF4-FFF2-40B4-BE49-F238E27FC236}">
                <a16:creationId xmlns:a16="http://schemas.microsoft.com/office/drawing/2014/main" id="{50C95876-B311-344E-DD6D-74D889D6F4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D9827FF-D804-47AE-8C67-23A101D9FAC6}" type="slidenum">
              <a:rPr lang="fr-FR" altLang="fr-FR" sz="1200" smtClean="0">
                <a:solidFill>
                  <a:srgbClr val="898989"/>
                </a:solidFill>
              </a:rPr>
              <a:pPr>
                <a:spcBef>
                  <a:spcPct val="0"/>
                </a:spcBef>
                <a:buFontTx/>
                <a:buNone/>
              </a:pPr>
              <a:t>89</a:t>
            </a:fld>
            <a:endParaRPr lang="fr-FR" altLang="fr-FR" sz="1200">
              <a:solidFill>
                <a:srgbClr val="898989"/>
              </a:solidFill>
            </a:endParaRPr>
          </a:p>
        </p:txBody>
      </p:sp>
      <p:sp>
        <p:nvSpPr>
          <p:cNvPr id="125956" name="Titre 8">
            <a:extLst>
              <a:ext uri="{FF2B5EF4-FFF2-40B4-BE49-F238E27FC236}">
                <a16:creationId xmlns:a16="http://schemas.microsoft.com/office/drawing/2014/main" id="{AABEDB98-4CF1-04B9-70BE-5251DEB46ECB}"/>
              </a:ext>
            </a:extLst>
          </p:cNvPr>
          <p:cNvSpPr>
            <a:spLocks/>
          </p:cNvSpPr>
          <p:nvPr/>
        </p:nvSpPr>
        <p:spPr bwMode="auto">
          <a:xfrm>
            <a:off x="1187450" y="260350"/>
            <a:ext cx="7742238"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8" name="Text Box 20">
            <a:extLst>
              <a:ext uri="{FF2B5EF4-FFF2-40B4-BE49-F238E27FC236}">
                <a16:creationId xmlns:a16="http://schemas.microsoft.com/office/drawing/2014/main" id="{2BC870A0-E408-437D-4983-65A913F55444}"/>
              </a:ext>
            </a:extLst>
          </p:cNvPr>
          <p:cNvSpPr txBox="1">
            <a:spLocks noChangeArrowheads="1"/>
          </p:cNvSpPr>
          <p:nvPr/>
        </p:nvSpPr>
        <p:spPr bwMode="auto">
          <a:xfrm>
            <a:off x="492125" y="4994275"/>
            <a:ext cx="7845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spcBef>
                <a:spcPct val="20000"/>
              </a:spcBef>
              <a:buFont typeface="Arial" panose="020B0604020202020204" pitchFamily="34" charset="0"/>
              <a:buChar char="•"/>
              <a:tabLst>
                <a:tab pos="261938"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61938"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61938"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61938"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61938"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9pPr>
          </a:lstStyle>
          <a:p>
            <a:pPr algn="just" eaLnBrk="1" hangingPunct="1">
              <a:spcBef>
                <a:spcPct val="5000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latin typeface="Times New Roman" panose="02020603050405020304" pitchFamily="18" charset="0"/>
                <a:cs typeface="Times New Roman" panose="02020603050405020304" pitchFamily="18" charset="0"/>
              </a:rPr>
              <a:t> Se souvenir : </a:t>
            </a:r>
            <a:r>
              <a:rPr lang="fr-FR" altLang="fr-FR" sz="2000" u="sng">
                <a:solidFill>
                  <a:srgbClr val="FF0000"/>
                </a:solidFill>
                <a:latin typeface="Times New Roman" panose="02020603050405020304" pitchFamily="18" charset="0"/>
                <a:cs typeface="Times New Roman" panose="02020603050405020304" pitchFamily="18" charset="0"/>
              </a:rPr>
              <a:t>il n’est pas nécessaire de toucher le câble pour être électrisé.</a:t>
            </a:r>
          </a:p>
        </p:txBody>
      </p:sp>
      <p:sp>
        <p:nvSpPr>
          <p:cNvPr id="9" name="Text Box 20">
            <a:extLst>
              <a:ext uri="{FF2B5EF4-FFF2-40B4-BE49-F238E27FC236}">
                <a16:creationId xmlns:a16="http://schemas.microsoft.com/office/drawing/2014/main" id="{67A887C3-5193-26A1-A414-220AF4045DDA}"/>
              </a:ext>
            </a:extLst>
          </p:cNvPr>
          <p:cNvSpPr txBox="1">
            <a:spLocks noChangeArrowheads="1"/>
          </p:cNvSpPr>
          <p:nvPr/>
        </p:nvSpPr>
        <p:spPr bwMode="auto">
          <a:xfrm>
            <a:off x="533400" y="2895600"/>
            <a:ext cx="4175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eaLnBrk="1" hangingPunct="1">
              <a:spcBef>
                <a:spcPct val="5000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latin typeface="Times New Roman" panose="02020603050405020304" pitchFamily="18" charset="0"/>
                <a:cs typeface="Times New Roman" panose="02020603050405020304" pitchFamily="18" charset="0"/>
              </a:rPr>
              <a:t> </a:t>
            </a:r>
            <a:r>
              <a:rPr lang="fr-FR" altLang="fr-FR" sz="2000" u="sng">
                <a:solidFill>
                  <a:srgbClr val="FF0000"/>
                </a:solidFill>
                <a:latin typeface="Times New Roman" panose="02020603050405020304" pitchFamily="18" charset="0"/>
                <a:cs typeface="Times New Roman" panose="02020603050405020304" pitchFamily="18" charset="0"/>
              </a:rPr>
              <a:t>S’éloigner à petits pas</a:t>
            </a:r>
            <a:r>
              <a:rPr lang="fr-FR" altLang="fr-FR" sz="2000">
                <a:solidFill>
                  <a:srgbClr val="FF0000"/>
                </a:solidFill>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du point de chute du câble.</a:t>
            </a:r>
            <a:endParaRPr lang="fr-FR" altLang="fr-FR" sz="2000" i="1">
              <a:latin typeface="Times New Roman" panose="02020603050405020304" pitchFamily="18" charset="0"/>
              <a:cs typeface="Times New Roman" panose="02020603050405020304" pitchFamily="18" charset="0"/>
            </a:endParaRPr>
          </a:p>
        </p:txBody>
      </p:sp>
      <p:sp>
        <p:nvSpPr>
          <p:cNvPr id="11" name="Text Box 20">
            <a:extLst>
              <a:ext uri="{FF2B5EF4-FFF2-40B4-BE49-F238E27FC236}">
                <a16:creationId xmlns:a16="http://schemas.microsoft.com/office/drawing/2014/main" id="{09841EC6-45E2-AAD3-342A-007892B71AB5}"/>
              </a:ext>
            </a:extLst>
          </p:cNvPr>
          <p:cNvSpPr txBox="1">
            <a:spLocks noChangeArrowheads="1"/>
          </p:cNvSpPr>
          <p:nvPr/>
        </p:nvSpPr>
        <p:spPr bwMode="auto">
          <a:xfrm>
            <a:off x="457200" y="1524000"/>
            <a:ext cx="8135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eaLnBrk="1" hangingPunct="1">
              <a:spcBef>
                <a:spcPct val="5000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latin typeface="Times New Roman" panose="02020603050405020304" pitchFamily="18" charset="0"/>
                <a:cs typeface="Times New Roman" panose="02020603050405020304" pitchFamily="18" charset="0"/>
              </a:rPr>
              <a:t>Tout câble d’une </a:t>
            </a:r>
            <a:r>
              <a:rPr lang="fr-FR" altLang="fr-FR" sz="2000">
                <a:solidFill>
                  <a:srgbClr val="FF0000"/>
                </a:solidFill>
                <a:latin typeface="Times New Roman" panose="02020603050405020304" pitchFamily="18" charset="0"/>
                <a:cs typeface="Times New Roman" panose="02020603050405020304" pitchFamily="18" charset="0"/>
              </a:rPr>
              <a:t>ligne à terre doit être </a:t>
            </a:r>
            <a:r>
              <a:rPr lang="fr-FR" altLang="fr-FR" sz="2000" u="sng">
                <a:solidFill>
                  <a:srgbClr val="FF0000"/>
                </a:solidFill>
                <a:latin typeface="Times New Roman" panose="02020603050405020304" pitchFamily="18" charset="0"/>
                <a:cs typeface="Times New Roman" panose="02020603050405020304" pitchFamily="18" charset="0"/>
              </a:rPr>
              <a:t>considéré sous tension.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5">
            <a:extLst>
              <a:ext uri="{FF2B5EF4-FFF2-40B4-BE49-F238E27FC236}">
                <a16:creationId xmlns:a16="http://schemas.microsoft.com/office/drawing/2014/main" id="{0E01C50E-8B43-058F-5969-D7C3904EF5F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B6FBE4B-10D4-46DD-A3DB-62A8588649A2}"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cxnSp>
        <p:nvCxnSpPr>
          <p:cNvPr id="17" name="Connecteur droit 16">
            <a:extLst>
              <a:ext uri="{FF2B5EF4-FFF2-40B4-BE49-F238E27FC236}">
                <a16:creationId xmlns:a16="http://schemas.microsoft.com/office/drawing/2014/main" id="{BD3DDEC1-3547-D60E-FF0E-93DBFDB6DFAF}"/>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7412" name="Picture 1028" descr="C:\CD ROM\Sapeurs Pompiers\Formation\Electricité\L'intensité.jpg">
            <a:extLst>
              <a:ext uri="{FF2B5EF4-FFF2-40B4-BE49-F238E27FC236}">
                <a16:creationId xmlns:a16="http://schemas.microsoft.com/office/drawing/2014/main" id="{46D3956F-BAEE-9BAC-4E55-F97D8CE9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250"/>
          <a:stretch>
            <a:fillRect/>
          </a:stretch>
        </p:blipFill>
        <p:spPr bwMode="auto">
          <a:xfrm>
            <a:off x="228600" y="13716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re 8">
            <a:extLst>
              <a:ext uri="{FF2B5EF4-FFF2-40B4-BE49-F238E27FC236}">
                <a16:creationId xmlns:a16="http://schemas.microsoft.com/office/drawing/2014/main" id="{52420727-C988-7E14-C9DD-27636E6334E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Définitions  </a:t>
            </a:r>
          </a:p>
        </p:txBody>
      </p: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u numéro de diapositive 5">
            <a:extLst>
              <a:ext uri="{FF2B5EF4-FFF2-40B4-BE49-F238E27FC236}">
                <a16:creationId xmlns:a16="http://schemas.microsoft.com/office/drawing/2014/main" id="{924BC516-C4BE-B38D-DBFE-A0611F8E16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085D817-CCE4-4BBB-B4E4-5DFBF9CE03B9}" type="slidenum">
              <a:rPr lang="fr-FR" altLang="fr-FR" sz="1200" smtClean="0">
                <a:solidFill>
                  <a:srgbClr val="898989"/>
                </a:solidFill>
              </a:rPr>
              <a:pPr>
                <a:spcBef>
                  <a:spcPct val="0"/>
                </a:spcBef>
                <a:buFontTx/>
                <a:buNone/>
              </a:pPr>
              <a:t>90</a:t>
            </a:fld>
            <a:endParaRPr lang="fr-FR" altLang="fr-FR" sz="1200">
              <a:solidFill>
                <a:srgbClr val="898989"/>
              </a:solidFill>
            </a:endParaRPr>
          </a:p>
        </p:txBody>
      </p:sp>
      <p:pic>
        <p:nvPicPr>
          <p:cNvPr id="36" name="Picture 8" descr="C:\Users\solan\Pictures\Solan\Ponctuations + cliparts\Nouvelle image (1).png">
            <a:extLst>
              <a:ext uri="{FF2B5EF4-FFF2-40B4-BE49-F238E27FC236}">
                <a16:creationId xmlns:a16="http://schemas.microsoft.com/office/drawing/2014/main" id="{1BFBF58B-FF9A-2E63-AC68-106FA6D9A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48" r="-23079"/>
          <a:stretch>
            <a:fillRect/>
          </a:stretch>
        </p:blipFill>
        <p:spPr bwMode="auto">
          <a:xfrm>
            <a:off x="2124075" y="3284538"/>
            <a:ext cx="32385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80" name="Group 34">
            <a:extLst>
              <a:ext uri="{FF2B5EF4-FFF2-40B4-BE49-F238E27FC236}">
                <a16:creationId xmlns:a16="http://schemas.microsoft.com/office/drawing/2014/main" id="{FE80F33C-7A07-0A85-79CE-05C3BED68982}"/>
              </a:ext>
            </a:extLst>
          </p:cNvPr>
          <p:cNvGrpSpPr>
            <a:grpSpLocks/>
          </p:cNvGrpSpPr>
          <p:nvPr/>
        </p:nvGrpSpPr>
        <p:grpSpPr bwMode="auto">
          <a:xfrm rot="1116692">
            <a:off x="5956300" y="1658938"/>
            <a:ext cx="2365375" cy="2289175"/>
            <a:chOff x="2996" y="2080"/>
            <a:chExt cx="1659" cy="1533"/>
          </a:xfrm>
        </p:grpSpPr>
        <p:pic>
          <p:nvPicPr>
            <p:cNvPr id="126984" name="Picture 32" descr="pylone2">
              <a:extLst>
                <a:ext uri="{FF2B5EF4-FFF2-40B4-BE49-F238E27FC236}">
                  <a16:creationId xmlns:a16="http://schemas.microsoft.com/office/drawing/2014/main" id="{4A8C5292-0BBD-CA37-3EAC-F9F8BF2C8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 y="2080"/>
              <a:ext cx="1584" cy="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33">
              <a:extLst>
                <a:ext uri="{FF2B5EF4-FFF2-40B4-BE49-F238E27FC236}">
                  <a16:creationId xmlns:a16="http://schemas.microsoft.com/office/drawing/2014/main" id="{A04B494E-F936-1E75-FD7C-79B7764EF7BC}"/>
                </a:ext>
              </a:extLst>
            </p:cNvPr>
            <p:cNvSpPr>
              <a:spLocks noChangeArrowheads="1"/>
            </p:cNvSpPr>
            <p:nvPr/>
          </p:nvSpPr>
          <p:spPr bwMode="auto">
            <a:xfrm>
              <a:off x="2985" y="2145"/>
              <a:ext cx="1659" cy="1330"/>
            </a:xfrm>
            <a:prstGeom prst="roundRect">
              <a:avLst>
                <a:gd name="adj" fmla="val 16667"/>
              </a:avLst>
            </a:prstGeom>
            <a:noFill/>
            <a:ln w="38100" cmpd="dbl">
              <a:solidFill>
                <a:srgbClr val="9A0000"/>
              </a:solidFill>
              <a:round/>
              <a:headEnd/>
              <a:tailEnd/>
            </a:ln>
            <a:effectLst>
              <a:outerShdw blurRad="50800" dist="38100" dir="2700000" algn="tl" rotWithShape="0">
                <a:prstClr val="black">
                  <a:alpha val="40000"/>
                </a:prstClr>
              </a:outerShdw>
            </a:effectLst>
          </p:spPr>
          <p:txBody>
            <a:bodyPr wrap="none" anchor="ctr"/>
            <a:lstStyle/>
            <a:p>
              <a:pPr eaLnBrk="1" fontAlgn="auto" hangingPunct="1">
                <a:spcBef>
                  <a:spcPts val="0"/>
                </a:spcBef>
                <a:spcAft>
                  <a:spcPts val="0"/>
                </a:spcAft>
                <a:defRPr/>
              </a:pPr>
              <a:endParaRPr lang="fr-FR">
                <a:latin typeface="Arial" charset="0"/>
              </a:endParaRPr>
            </a:p>
          </p:txBody>
        </p:sp>
      </p:grpSp>
      <p:cxnSp>
        <p:nvCxnSpPr>
          <p:cNvPr id="45" name="Connecteur droit 44">
            <a:extLst>
              <a:ext uri="{FF2B5EF4-FFF2-40B4-BE49-F238E27FC236}">
                <a16:creationId xmlns:a16="http://schemas.microsoft.com/office/drawing/2014/main" id="{73D3FD2E-4DED-D798-8C5F-48CC2DB90ACA}"/>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 Box 20">
            <a:extLst>
              <a:ext uri="{FF2B5EF4-FFF2-40B4-BE49-F238E27FC236}">
                <a16:creationId xmlns:a16="http://schemas.microsoft.com/office/drawing/2014/main" id="{332629CF-A524-5438-A3C3-032294DE60EC}"/>
              </a:ext>
            </a:extLst>
          </p:cNvPr>
          <p:cNvSpPr txBox="1">
            <a:spLocks noChangeArrowheads="1"/>
          </p:cNvSpPr>
          <p:nvPr/>
        </p:nvSpPr>
        <p:spPr bwMode="auto">
          <a:xfrm>
            <a:off x="395288" y="1527175"/>
            <a:ext cx="50403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a:spcBef>
                <a:spcPct val="20000"/>
              </a:spcBef>
              <a:buFont typeface="Arial" panose="020B0604020202020204" pitchFamily="34" charset="0"/>
              <a:buChar char="•"/>
              <a:tabLst>
                <a:tab pos="261938"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61938"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61938"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61938"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61938"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61938" algn="l"/>
              </a:tabLst>
              <a:defRPr sz="2000">
                <a:solidFill>
                  <a:schemeClr val="tx1"/>
                </a:solidFill>
                <a:latin typeface="Myriad Pro" panose="020B0503030403020204" pitchFamily="34" charset="0"/>
              </a:defRPr>
            </a:lvl9pPr>
          </a:lstStyle>
          <a:p>
            <a:pPr algn="just" eaLnBrk="1" hangingPunct="1">
              <a:spcBef>
                <a:spcPct val="5000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a:t>
            </a:r>
            <a:r>
              <a:rPr lang="fr-FR" altLang="fr-FR" sz="2000">
                <a:latin typeface="Times New Roman" panose="02020603050405020304" pitchFamily="18" charset="0"/>
                <a:cs typeface="Times New Roman" panose="02020603050405020304" pitchFamily="18" charset="0"/>
              </a:rPr>
              <a:t> </a:t>
            </a:r>
            <a:r>
              <a:rPr lang="fr-FR" altLang="fr-FR" sz="2000" u="sng">
                <a:solidFill>
                  <a:srgbClr val="FF0000"/>
                </a:solidFill>
                <a:latin typeface="Times New Roman" panose="02020603050405020304" pitchFamily="18" charset="0"/>
                <a:cs typeface="Times New Roman" panose="02020603050405020304" pitchFamily="18" charset="0"/>
              </a:rPr>
              <a:t>Ne pas toucher aux objets métalliques </a:t>
            </a:r>
            <a:r>
              <a:rPr lang="fr-FR" altLang="fr-FR" sz="2000" i="1">
                <a:latin typeface="Times New Roman" panose="02020603050405020304" pitchFamily="18" charset="0"/>
                <a:cs typeface="Times New Roman" panose="02020603050405020304" pitchFamily="18" charset="0"/>
              </a:rPr>
              <a:t>(clôtures de champs, barrières des sécurité des autoroutes, etc.)</a:t>
            </a:r>
            <a:r>
              <a:rPr lang="fr-FR" altLang="fr-FR" sz="2000">
                <a:latin typeface="Times New Roman" panose="02020603050405020304" pitchFamily="18" charset="0"/>
                <a:cs typeface="Times New Roman" panose="02020603050405020304" pitchFamily="18" charset="0"/>
              </a:rPr>
              <a:t> afin de limiter les risques d’électrocution par les phénomènes d’induction..</a:t>
            </a:r>
          </a:p>
        </p:txBody>
      </p:sp>
      <p:sp>
        <p:nvSpPr>
          <p:cNvPr id="126983" name="Titre 8">
            <a:extLst>
              <a:ext uri="{FF2B5EF4-FFF2-40B4-BE49-F238E27FC236}">
                <a16:creationId xmlns:a16="http://schemas.microsoft.com/office/drawing/2014/main" id="{7BB4F58B-0C33-EB8F-722F-EBA45902872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8"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ppt_x</p:attrName>
                                        </p:attrNameLst>
                                      </p:cBhvr>
                                      <p:tavLst>
                                        <p:tav tm="0">
                                          <p:val>
                                            <p:strVal val="#ppt_x-#ppt_w*1.125000"/>
                                          </p:val>
                                        </p:tav>
                                        <p:tav tm="100000">
                                          <p:val>
                                            <p:strVal val="#ppt_x"/>
                                          </p:val>
                                        </p:tav>
                                      </p:tavLst>
                                    </p:anim>
                                    <p:animEffect transition="in" filter="wipe(righ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u numéro de diapositive 5">
            <a:extLst>
              <a:ext uri="{FF2B5EF4-FFF2-40B4-BE49-F238E27FC236}">
                <a16:creationId xmlns:a16="http://schemas.microsoft.com/office/drawing/2014/main" id="{DC0489A4-83DD-E47D-D8C6-B19312AE26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C9C86D4-7DC8-471B-9E43-F96146EA9D63}" type="slidenum">
              <a:rPr lang="fr-FR" altLang="fr-FR" sz="1200" smtClean="0">
                <a:solidFill>
                  <a:srgbClr val="898989"/>
                </a:solidFill>
              </a:rPr>
              <a:pPr>
                <a:spcBef>
                  <a:spcPct val="0"/>
                </a:spcBef>
                <a:buFontTx/>
                <a:buNone/>
              </a:pPr>
              <a:t>91</a:t>
            </a:fld>
            <a:endParaRPr lang="fr-FR" altLang="fr-FR" sz="1200">
              <a:solidFill>
                <a:srgbClr val="898989"/>
              </a:solidFill>
            </a:endParaRPr>
          </a:p>
        </p:txBody>
      </p:sp>
      <p:cxnSp>
        <p:nvCxnSpPr>
          <p:cNvPr id="45" name="Connecteur droit 44">
            <a:extLst>
              <a:ext uri="{FF2B5EF4-FFF2-40B4-BE49-F238E27FC236}">
                <a16:creationId xmlns:a16="http://schemas.microsoft.com/office/drawing/2014/main" id="{FB856721-8C9D-B877-488C-10736007BCD3}"/>
              </a:ext>
            </a:extLst>
          </p:cNvPr>
          <p:cNvCxnSpPr/>
          <p:nvPr/>
        </p:nvCxnSpPr>
        <p:spPr>
          <a:xfrm>
            <a:off x="1142976" y="6524647"/>
            <a:ext cx="7858180" cy="1588"/>
          </a:xfrm>
          <a:prstGeom prst="line">
            <a:avLst/>
          </a:prstGeom>
          <a:ln w="381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Text Box 13">
            <a:extLst>
              <a:ext uri="{FF2B5EF4-FFF2-40B4-BE49-F238E27FC236}">
                <a16:creationId xmlns:a16="http://schemas.microsoft.com/office/drawing/2014/main" id="{9305CBE2-6B57-4805-6EFA-848B46AF8D68}"/>
              </a:ext>
            </a:extLst>
          </p:cNvPr>
          <p:cNvSpPr txBox="1">
            <a:spLocks noChangeArrowheads="1"/>
          </p:cNvSpPr>
          <p:nvPr/>
        </p:nvSpPr>
        <p:spPr bwMode="auto">
          <a:xfrm>
            <a:off x="369888" y="4416425"/>
            <a:ext cx="82343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eaLnBrk="1" hangingPunct="1">
              <a:spcBef>
                <a:spcPct val="0"/>
              </a:spcBef>
              <a:buFont typeface="Wingdings" panose="05000000000000000000" pitchFamily="2" charset="2"/>
              <a:buChar char="§"/>
            </a:pPr>
            <a:r>
              <a:rPr lang="fr-FR" altLang="fr-FR" sz="2000">
                <a:latin typeface="Times New Roman" panose="02020603050405020304" pitchFamily="18" charset="0"/>
                <a:cs typeface="Times New Roman" panose="02020603050405020304" pitchFamily="18" charset="0"/>
              </a:rPr>
              <a:t>En cas d’incendie, </a:t>
            </a:r>
            <a:r>
              <a:rPr lang="fr-FR" altLang="fr-FR" sz="2000" u="sng">
                <a:solidFill>
                  <a:srgbClr val="FF0000"/>
                </a:solidFill>
                <a:latin typeface="Times New Roman" panose="02020603050405020304" pitchFamily="18" charset="0"/>
                <a:cs typeface="Times New Roman" panose="02020603050405020304" pitchFamily="18" charset="0"/>
              </a:rPr>
              <a:t>ne pas utiliser</a:t>
            </a:r>
            <a:r>
              <a:rPr lang="fr-FR" altLang="fr-FR" sz="2000">
                <a:solidFill>
                  <a:srgbClr val="FF0000"/>
                </a:solidFill>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sur un foyer </a:t>
            </a:r>
            <a:r>
              <a:rPr lang="fr-FR" altLang="fr-FR" sz="2000" u="sng">
                <a:solidFill>
                  <a:srgbClr val="FF0000"/>
                </a:solidFill>
                <a:latin typeface="Times New Roman" panose="02020603050405020304" pitchFamily="18" charset="0"/>
                <a:cs typeface="Times New Roman" panose="02020603050405020304" pitchFamily="18" charset="0"/>
              </a:rPr>
              <a:t>le jet bâton</a:t>
            </a:r>
            <a:r>
              <a:rPr lang="fr-FR" altLang="fr-FR" sz="2000">
                <a:solidFill>
                  <a:srgbClr val="FF0000"/>
                </a:solidFill>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pouvant entrer en contact avec les conducteurs. Faire aussi attention aux brouillards d’eau qui peuvent être conducteurs.</a:t>
            </a:r>
          </a:p>
        </p:txBody>
      </p:sp>
      <p:sp>
        <p:nvSpPr>
          <p:cNvPr id="27" name="Text Box 12">
            <a:extLst>
              <a:ext uri="{FF2B5EF4-FFF2-40B4-BE49-F238E27FC236}">
                <a16:creationId xmlns:a16="http://schemas.microsoft.com/office/drawing/2014/main" id="{017C9966-5B43-B929-AFD5-788DD8C9E33C}"/>
              </a:ext>
            </a:extLst>
          </p:cNvPr>
          <p:cNvSpPr txBox="1">
            <a:spLocks noChangeArrowheads="1"/>
          </p:cNvSpPr>
          <p:nvPr/>
        </p:nvSpPr>
        <p:spPr bwMode="auto">
          <a:xfrm>
            <a:off x="369888" y="2049463"/>
            <a:ext cx="47069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eaLnBrk="1" hangingPunct="1">
              <a:spcBef>
                <a:spcPct val="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u="sng">
                <a:latin typeface="Times New Roman" panose="02020603050405020304" pitchFamily="18" charset="0"/>
                <a:cs typeface="Times New Roman" panose="02020603050405020304" pitchFamily="18" charset="0"/>
              </a:rPr>
              <a:t>Ne pas stationner près ou sous la ligne</a:t>
            </a:r>
            <a:r>
              <a:rPr lang="fr-FR" altLang="fr-FR" sz="2000">
                <a:latin typeface="Times New Roman" panose="02020603050405020304" pitchFamily="18" charset="0"/>
                <a:cs typeface="Times New Roman" panose="02020603050405020304" pitchFamily="18" charset="0"/>
              </a:rPr>
              <a:t> pour combattre l’incendie tant qu’elle n’est pas hors tension.</a:t>
            </a:r>
          </a:p>
        </p:txBody>
      </p:sp>
      <p:grpSp>
        <p:nvGrpSpPr>
          <p:cNvPr id="128006" name="Groupe 24">
            <a:extLst>
              <a:ext uri="{FF2B5EF4-FFF2-40B4-BE49-F238E27FC236}">
                <a16:creationId xmlns:a16="http://schemas.microsoft.com/office/drawing/2014/main" id="{625D14D0-D9B2-F4F2-C8D4-15236CAB4B2F}"/>
              </a:ext>
            </a:extLst>
          </p:cNvPr>
          <p:cNvGrpSpPr>
            <a:grpSpLocks/>
          </p:cNvGrpSpPr>
          <p:nvPr/>
        </p:nvGrpSpPr>
        <p:grpSpPr bwMode="auto">
          <a:xfrm>
            <a:off x="5724525" y="1214438"/>
            <a:ext cx="3133725" cy="2935287"/>
            <a:chOff x="6515100" y="1476375"/>
            <a:chExt cx="2254250" cy="2441574"/>
          </a:xfrm>
        </p:grpSpPr>
        <p:pic>
          <p:nvPicPr>
            <p:cNvPr id="55" name="Picture 28">
              <a:extLst>
                <a:ext uri="{FF2B5EF4-FFF2-40B4-BE49-F238E27FC236}">
                  <a16:creationId xmlns:a16="http://schemas.microsoft.com/office/drawing/2014/main" id="{FA7CBB01-AF60-EB80-A641-0A7F76A7BA88}"/>
                </a:ext>
              </a:extLst>
            </p:cNvPr>
            <p:cNvPicPr>
              <a:picLocks noChangeAspect="1" noChangeArrowheads="1"/>
            </p:cNvPicPr>
            <p:nvPr/>
          </p:nvPicPr>
          <p:blipFill>
            <a:blip r:embed="rId3"/>
            <a:srcRect/>
            <a:stretch>
              <a:fillRect/>
            </a:stretch>
          </p:blipFill>
          <p:spPr bwMode="auto">
            <a:xfrm rot="694088">
              <a:off x="6515100" y="1476375"/>
              <a:ext cx="2254250" cy="244157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Ellipse 23">
              <a:extLst>
                <a:ext uri="{FF2B5EF4-FFF2-40B4-BE49-F238E27FC236}">
                  <a16:creationId xmlns:a16="http://schemas.microsoft.com/office/drawing/2014/main" id="{F5CF1DAB-D77C-5C0B-C066-CFBDFD20469A}"/>
                </a:ext>
              </a:extLst>
            </p:cNvPr>
            <p:cNvSpPr/>
            <p:nvPr/>
          </p:nvSpPr>
          <p:spPr>
            <a:xfrm>
              <a:off x="7658213" y="2200000"/>
              <a:ext cx="219258" cy="1241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grpSp>
      <p:sp>
        <p:nvSpPr>
          <p:cNvPr id="128007" name="Titre 8">
            <a:extLst>
              <a:ext uri="{FF2B5EF4-FFF2-40B4-BE49-F238E27FC236}">
                <a16:creationId xmlns:a16="http://schemas.microsoft.com/office/drawing/2014/main" id="{6F97EED0-23EE-15EC-B7CC-ED85FAA7D63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par>
                          <p:cTn id="9" fill="hold" nodeType="afterGroup">
                            <p:stCondLst>
                              <p:cond delay="500"/>
                            </p:stCondLst>
                            <p:childTnLst>
                              <p:par>
                                <p:cTn id="10" presetID="12" presetClass="entr" presetSubtype="2"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ppt_x</p:attrName>
                                        </p:attrNameLst>
                                      </p:cBhvr>
                                      <p:tavLst>
                                        <p:tav tm="0">
                                          <p:val>
                                            <p:strVal val="#ppt_x+#ppt_w*1.125000"/>
                                          </p:val>
                                        </p:tav>
                                        <p:tav tm="100000">
                                          <p:val>
                                            <p:strVal val="#ppt_x"/>
                                          </p:val>
                                        </p:tav>
                                      </p:tavLst>
                                    </p:anim>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2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u numéro de diapositive 5">
            <a:extLst>
              <a:ext uri="{FF2B5EF4-FFF2-40B4-BE49-F238E27FC236}">
                <a16:creationId xmlns:a16="http://schemas.microsoft.com/office/drawing/2014/main" id="{14D4B29E-3ECC-FEFF-24BB-FDC2B8D1B9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22891E4-79F9-462F-8D78-CFDF6092F59A}" type="slidenum">
              <a:rPr lang="fr-FR" altLang="fr-FR" sz="1200" smtClean="0">
                <a:solidFill>
                  <a:srgbClr val="898989"/>
                </a:solidFill>
              </a:rPr>
              <a:pPr>
                <a:spcBef>
                  <a:spcPct val="0"/>
                </a:spcBef>
                <a:buFontTx/>
                <a:buNone/>
              </a:pPr>
              <a:t>92</a:t>
            </a:fld>
            <a:endParaRPr lang="fr-FR" altLang="fr-FR" sz="1200">
              <a:solidFill>
                <a:srgbClr val="898989"/>
              </a:solidFill>
            </a:endParaRPr>
          </a:p>
        </p:txBody>
      </p:sp>
      <p:sp>
        <p:nvSpPr>
          <p:cNvPr id="130051" name="Espace réservé du numéro de diapositive 1">
            <a:extLst>
              <a:ext uri="{FF2B5EF4-FFF2-40B4-BE49-F238E27FC236}">
                <a16:creationId xmlns:a16="http://schemas.microsoft.com/office/drawing/2014/main" id="{CA01CE8F-3760-FFC5-77C2-F489C828451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4FA3D0-837A-4861-85F6-70BF58A1465C}" type="slidenum">
              <a:rPr lang="fr-FR" altLang="fr-FR" sz="1200">
                <a:solidFill>
                  <a:srgbClr val="898989"/>
                </a:solidFill>
              </a:rPr>
              <a:pPr algn="r" eaLnBrk="1" hangingPunct="1">
                <a:spcBef>
                  <a:spcPct val="0"/>
                </a:spcBef>
                <a:buFontTx/>
                <a:buNone/>
              </a:pPr>
              <a:t>92</a:t>
            </a:fld>
            <a:endParaRPr lang="fr-FR" altLang="fr-FR" sz="1200">
              <a:solidFill>
                <a:srgbClr val="898989"/>
              </a:solidFill>
            </a:endParaRPr>
          </a:p>
        </p:txBody>
      </p:sp>
      <p:sp>
        <p:nvSpPr>
          <p:cNvPr id="130052" name="Titre 8">
            <a:extLst>
              <a:ext uri="{FF2B5EF4-FFF2-40B4-BE49-F238E27FC236}">
                <a16:creationId xmlns:a16="http://schemas.microsoft.com/office/drawing/2014/main" id="{F0B90C02-941A-8C65-C5C4-DF7E338A188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30053" name="Picture 1">
            <a:extLst>
              <a:ext uri="{FF2B5EF4-FFF2-40B4-BE49-F238E27FC236}">
                <a16:creationId xmlns:a16="http://schemas.microsoft.com/office/drawing/2014/main" id="{6205547E-7085-D47F-6611-B7BC0870C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64" t="12033" r="5533" b="55022"/>
          <a:stretch>
            <a:fillRect/>
          </a:stretch>
        </p:blipFill>
        <p:spPr bwMode="auto">
          <a:xfrm>
            <a:off x="739775" y="1700213"/>
            <a:ext cx="7502525"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u numéro de diapositive 5">
            <a:extLst>
              <a:ext uri="{FF2B5EF4-FFF2-40B4-BE49-F238E27FC236}">
                <a16:creationId xmlns:a16="http://schemas.microsoft.com/office/drawing/2014/main" id="{39283C77-81DB-CB6D-6E70-8856AD9FC6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16E995F-2A7D-486B-9E86-C53B5F4D8D4A}" type="slidenum">
              <a:rPr lang="fr-FR" altLang="fr-FR" sz="1200" smtClean="0">
                <a:solidFill>
                  <a:srgbClr val="898989"/>
                </a:solidFill>
              </a:rPr>
              <a:pPr>
                <a:spcBef>
                  <a:spcPct val="0"/>
                </a:spcBef>
                <a:buFontTx/>
                <a:buNone/>
              </a:pPr>
              <a:t>93</a:t>
            </a:fld>
            <a:endParaRPr lang="fr-FR" altLang="fr-FR" sz="1200">
              <a:solidFill>
                <a:srgbClr val="898989"/>
              </a:solidFill>
            </a:endParaRPr>
          </a:p>
        </p:txBody>
      </p:sp>
      <p:sp>
        <p:nvSpPr>
          <p:cNvPr id="131075" name="Espace réservé du numéro de diapositive 1">
            <a:extLst>
              <a:ext uri="{FF2B5EF4-FFF2-40B4-BE49-F238E27FC236}">
                <a16:creationId xmlns:a16="http://schemas.microsoft.com/office/drawing/2014/main" id="{EA36DE82-D800-F01B-D669-9E5D3F89AF5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4F5D07-DD23-44A6-AC8C-C62F75C361A3}" type="slidenum">
              <a:rPr lang="fr-FR" altLang="fr-FR" sz="1200">
                <a:solidFill>
                  <a:srgbClr val="898989"/>
                </a:solidFill>
              </a:rPr>
              <a:pPr algn="r" eaLnBrk="1" hangingPunct="1">
                <a:spcBef>
                  <a:spcPct val="0"/>
                </a:spcBef>
                <a:buFontTx/>
                <a:buNone/>
              </a:pPr>
              <a:t>93</a:t>
            </a:fld>
            <a:endParaRPr lang="fr-FR" altLang="fr-FR" sz="1200">
              <a:solidFill>
                <a:srgbClr val="898989"/>
              </a:solidFill>
            </a:endParaRPr>
          </a:p>
        </p:txBody>
      </p:sp>
      <p:sp>
        <p:nvSpPr>
          <p:cNvPr id="131076" name="Titre 8">
            <a:extLst>
              <a:ext uri="{FF2B5EF4-FFF2-40B4-BE49-F238E27FC236}">
                <a16:creationId xmlns:a16="http://schemas.microsoft.com/office/drawing/2014/main" id="{B6E93AF6-3E40-5400-CFA8-3200DE10E67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31077" name="Picture 1">
            <a:extLst>
              <a:ext uri="{FF2B5EF4-FFF2-40B4-BE49-F238E27FC236}">
                <a16:creationId xmlns:a16="http://schemas.microsoft.com/office/drawing/2014/main" id="{6DD83E30-2981-3A74-6312-40C02AE6C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088" t="22839" r="31746" b="62103"/>
          <a:stretch>
            <a:fillRect/>
          </a:stretch>
        </p:blipFill>
        <p:spPr bwMode="auto">
          <a:xfrm>
            <a:off x="3851275" y="3170238"/>
            <a:ext cx="41767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3">
            <a:extLst>
              <a:ext uri="{FF2B5EF4-FFF2-40B4-BE49-F238E27FC236}">
                <a16:creationId xmlns:a16="http://schemas.microsoft.com/office/drawing/2014/main" id="{111CCAA7-4159-7C31-6DBE-AF16B8F96230}"/>
              </a:ext>
            </a:extLst>
          </p:cNvPr>
          <p:cNvSpPr>
            <a:spLocks noChangeArrowheads="1"/>
          </p:cNvSpPr>
          <p:nvPr/>
        </p:nvSpPr>
        <p:spPr bwMode="auto">
          <a:xfrm>
            <a:off x="323850" y="1395413"/>
            <a:ext cx="25542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Enseigne lumineuse : </a:t>
            </a:r>
            <a:endParaRPr lang="fr-FR" altLang="fr-FR" sz="2000">
              <a:latin typeface="Times New Roman" panose="02020603050405020304" pitchFamily="18" charset="0"/>
              <a:cs typeface="Times New Roman" panose="02020603050405020304" pitchFamily="18" charset="0"/>
            </a:endParaRPr>
          </a:p>
        </p:txBody>
      </p:sp>
      <p:cxnSp>
        <p:nvCxnSpPr>
          <p:cNvPr id="131079" name="AutoShape 2">
            <a:extLst>
              <a:ext uri="{FF2B5EF4-FFF2-40B4-BE49-F238E27FC236}">
                <a16:creationId xmlns:a16="http://schemas.microsoft.com/office/drawing/2014/main" id="{66D1E02A-C8A2-662A-F678-DD1CF2AE3762}"/>
              </a:ext>
            </a:extLst>
          </p:cNvPr>
          <p:cNvCxnSpPr>
            <a:cxnSpLocks noChangeShapeType="1"/>
          </p:cNvCxnSpPr>
          <p:nvPr/>
        </p:nvCxnSpPr>
        <p:spPr bwMode="auto">
          <a:xfrm>
            <a:off x="5219700" y="2949575"/>
            <a:ext cx="1333500" cy="984250"/>
          </a:xfrm>
          <a:prstGeom prst="straightConnector1">
            <a:avLst/>
          </a:prstGeom>
          <a:noFill/>
          <a:ln w="50800">
            <a:solidFill>
              <a:srgbClr val="00FFFF"/>
            </a:solidFill>
            <a:round/>
            <a:headEnd/>
            <a:tailEnd type="triangle" w="med" len="med"/>
          </a:ln>
          <a:extLst>
            <a:ext uri="{909E8E84-426E-40DD-AFC4-6F175D3DCCD1}">
              <a14:hiddenFill xmlns:a14="http://schemas.microsoft.com/office/drawing/2010/main">
                <a:noFill/>
              </a14:hiddenFill>
            </a:ext>
          </a:extLst>
        </p:spPr>
      </p:cxnSp>
      <p:sp>
        <p:nvSpPr>
          <p:cNvPr id="131080" name="Rectangle 4">
            <a:extLst>
              <a:ext uri="{FF2B5EF4-FFF2-40B4-BE49-F238E27FC236}">
                <a16:creationId xmlns:a16="http://schemas.microsoft.com/office/drawing/2014/main" id="{907112AB-B671-5C45-3AA3-C0BBA484874D}"/>
              </a:ext>
            </a:extLst>
          </p:cNvPr>
          <p:cNvSpPr>
            <a:spLocks noChangeArrowheads="1"/>
          </p:cNvSpPr>
          <p:nvPr/>
        </p:nvSpPr>
        <p:spPr bwMode="auto">
          <a:xfrm>
            <a:off x="406400" y="1933575"/>
            <a:ext cx="8280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Alimentée en tension élevée, les enseignes lumineuses peuvent être dangereuses pour les portes-lances en cas d’attaque de feu.</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Certaines installations comportent des coupures d’urgence situées à proximité.</a:t>
            </a:r>
            <a:endParaRPr lang="fr-FR" altLang="fr-FR"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u numéro de diapositive 5">
            <a:extLst>
              <a:ext uri="{FF2B5EF4-FFF2-40B4-BE49-F238E27FC236}">
                <a16:creationId xmlns:a16="http://schemas.microsoft.com/office/drawing/2014/main" id="{C916FD47-7022-ECD9-6E6E-5B43599D292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C308A5BD-41B5-42EA-BDE2-ACAFE21BCB10}" type="slidenum">
              <a:rPr lang="fr-FR" altLang="fr-FR" sz="1200" smtClean="0">
                <a:solidFill>
                  <a:srgbClr val="898989"/>
                </a:solidFill>
              </a:rPr>
              <a:pPr>
                <a:spcBef>
                  <a:spcPct val="0"/>
                </a:spcBef>
                <a:buFontTx/>
                <a:buNone/>
              </a:pPr>
              <a:t>94</a:t>
            </a:fld>
            <a:endParaRPr lang="fr-FR" altLang="fr-FR" sz="1200">
              <a:solidFill>
                <a:srgbClr val="898989"/>
              </a:solidFill>
            </a:endParaRPr>
          </a:p>
        </p:txBody>
      </p:sp>
      <p:sp>
        <p:nvSpPr>
          <p:cNvPr id="132099" name="Espace réservé du numéro de diapositive 1">
            <a:extLst>
              <a:ext uri="{FF2B5EF4-FFF2-40B4-BE49-F238E27FC236}">
                <a16:creationId xmlns:a16="http://schemas.microsoft.com/office/drawing/2014/main" id="{6162057A-FFE3-18E0-31DB-4C493D00C88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5755FF-02E5-4164-82C1-6E5CF011C5FA}" type="slidenum">
              <a:rPr lang="fr-FR" altLang="fr-FR" sz="1200">
                <a:solidFill>
                  <a:srgbClr val="898989"/>
                </a:solidFill>
              </a:rPr>
              <a:pPr algn="r" eaLnBrk="1" hangingPunct="1">
                <a:spcBef>
                  <a:spcPct val="0"/>
                </a:spcBef>
                <a:buFontTx/>
                <a:buNone/>
              </a:pPr>
              <a:t>94</a:t>
            </a:fld>
            <a:endParaRPr lang="fr-FR" altLang="fr-FR" sz="1200">
              <a:solidFill>
                <a:srgbClr val="898989"/>
              </a:solidFill>
            </a:endParaRPr>
          </a:p>
        </p:txBody>
      </p:sp>
      <p:sp>
        <p:nvSpPr>
          <p:cNvPr id="132100" name="Titre 8">
            <a:extLst>
              <a:ext uri="{FF2B5EF4-FFF2-40B4-BE49-F238E27FC236}">
                <a16:creationId xmlns:a16="http://schemas.microsoft.com/office/drawing/2014/main" id="{A8B86EE8-D92A-C8F5-DC29-45F64282F9A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2101" name="Rectangle 3">
            <a:extLst>
              <a:ext uri="{FF2B5EF4-FFF2-40B4-BE49-F238E27FC236}">
                <a16:creationId xmlns:a16="http://schemas.microsoft.com/office/drawing/2014/main" id="{00FB5AF1-F8C0-A102-D596-58731E010DA4}"/>
              </a:ext>
            </a:extLst>
          </p:cNvPr>
          <p:cNvSpPr>
            <a:spLocks noChangeArrowheads="1"/>
          </p:cNvSpPr>
          <p:nvPr/>
        </p:nvSpPr>
        <p:spPr bwMode="auto">
          <a:xfrm>
            <a:off x="503238" y="1412875"/>
            <a:ext cx="813593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Fuite d'eau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a:t>
            </a:r>
            <a:r>
              <a:rPr lang="fr-FR" altLang="fr-FR" sz="2000">
                <a:latin typeface="Times New Roman" panose="02020603050405020304" pitchFamily="18" charset="0"/>
                <a:cs typeface="Times New Roman" panose="02020603050405020304" pitchFamily="18" charset="0"/>
              </a:rPr>
              <a:t>anger provient de la proximité du circuit électrique avec l’eau qui est un très bon conducteur.</a:t>
            </a: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latin typeface="Times New Roman" panose="02020603050405020304" pitchFamily="18" charset="0"/>
                <a:cs typeface="Times New Roman" panose="02020603050405020304" pitchFamily="18" charset="0"/>
              </a:rPr>
              <a:t>Ne pas oublier de couper au disjoncteur.</a:t>
            </a:r>
          </a:p>
        </p:txBody>
      </p:sp>
      <p:pic>
        <p:nvPicPr>
          <p:cNvPr id="132102" name="Picture 1">
            <a:extLst>
              <a:ext uri="{FF2B5EF4-FFF2-40B4-BE49-F238E27FC236}">
                <a16:creationId xmlns:a16="http://schemas.microsoft.com/office/drawing/2014/main" id="{5767BEC8-F1C1-B1C8-B0E2-EE6A2FB4E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272" t="78218" r="6873" b="1714"/>
          <a:stretch>
            <a:fillRect/>
          </a:stretch>
        </p:blipFill>
        <p:spPr bwMode="auto">
          <a:xfrm>
            <a:off x="5867400" y="2665413"/>
            <a:ext cx="2735263"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u numéro de diapositive 5">
            <a:extLst>
              <a:ext uri="{FF2B5EF4-FFF2-40B4-BE49-F238E27FC236}">
                <a16:creationId xmlns:a16="http://schemas.microsoft.com/office/drawing/2014/main" id="{3DFB9BBF-AEB5-4E54-C6ED-FCC949B9694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5256A31-111A-4D9B-97C2-80D773C0BDED}" type="slidenum">
              <a:rPr lang="fr-FR" altLang="fr-FR" sz="1200" smtClean="0">
                <a:solidFill>
                  <a:srgbClr val="898989"/>
                </a:solidFill>
              </a:rPr>
              <a:pPr>
                <a:spcBef>
                  <a:spcPct val="0"/>
                </a:spcBef>
                <a:buFontTx/>
                <a:buNone/>
              </a:pPr>
              <a:t>95</a:t>
            </a:fld>
            <a:endParaRPr lang="fr-FR" altLang="fr-FR" sz="1200">
              <a:solidFill>
                <a:srgbClr val="898989"/>
              </a:solidFill>
            </a:endParaRPr>
          </a:p>
        </p:txBody>
      </p:sp>
      <p:sp>
        <p:nvSpPr>
          <p:cNvPr id="133123" name="Espace réservé du numéro de diapositive 1">
            <a:extLst>
              <a:ext uri="{FF2B5EF4-FFF2-40B4-BE49-F238E27FC236}">
                <a16:creationId xmlns:a16="http://schemas.microsoft.com/office/drawing/2014/main" id="{40ABC697-2B65-2C79-BEA9-870648235FB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0C02F98-3D70-412A-9159-780C754395FE}" type="slidenum">
              <a:rPr lang="fr-FR" altLang="fr-FR" sz="1200">
                <a:solidFill>
                  <a:srgbClr val="898989"/>
                </a:solidFill>
              </a:rPr>
              <a:pPr algn="r" eaLnBrk="1" hangingPunct="1">
                <a:spcBef>
                  <a:spcPct val="0"/>
                </a:spcBef>
                <a:buFontTx/>
                <a:buNone/>
              </a:pPr>
              <a:t>95</a:t>
            </a:fld>
            <a:endParaRPr lang="fr-FR" altLang="fr-FR" sz="1200">
              <a:solidFill>
                <a:srgbClr val="898989"/>
              </a:solidFill>
            </a:endParaRPr>
          </a:p>
        </p:txBody>
      </p:sp>
      <p:sp>
        <p:nvSpPr>
          <p:cNvPr id="133124" name="Titre 8">
            <a:extLst>
              <a:ext uri="{FF2B5EF4-FFF2-40B4-BE49-F238E27FC236}">
                <a16:creationId xmlns:a16="http://schemas.microsoft.com/office/drawing/2014/main" id="{8BEE4AF1-D52F-E50B-D84F-9448B3C17E8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pic>
        <p:nvPicPr>
          <p:cNvPr id="133125" name="Picture 1">
            <a:extLst>
              <a:ext uri="{FF2B5EF4-FFF2-40B4-BE49-F238E27FC236}">
                <a16:creationId xmlns:a16="http://schemas.microsoft.com/office/drawing/2014/main" id="{3047B822-900C-177C-81A8-A145A0272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81" r="46117" b="68794"/>
          <a:stretch>
            <a:fillRect/>
          </a:stretch>
        </p:blipFill>
        <p:spPr bwMode="auto">
          <a:xfrm>
            <a:off x="457200" y="2057400"/>
            <a:ext cx="79248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Rectangle 3">
            <a:extLst>
              <a:ext uri="{FF2B5EF4-FFF2-40B4-BE49-F238E27FC236}">
                <a16:creationId xmlns:a16="http://schemas.microsoft.com/office/drawing/2014/main" id="{BB9D8E59-17F5-2D5C-1C54-E0ACAEDF339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33127" name="Rectangle 4">
            <a:extLst>
              <a:ext uri="{FF2B5EF4-FFF2-40B4-BE49-F238E27FC236}">
                <a16:creationId xmlns:a16="http://schemas.microsoft.com/office/drawing/2014/main" id="{9789A005-C7A2-F87C-3D50-DC3BDE6B8150}"/>
              </a:ext>
            </a:extLst>
          </p:cNvPr>
          <p:cNvSpPr>
            <a:spLocks noChangeArrowheads="1"/>
          </p:cNvSpPr>
          <p:nvPr/>
        </p:nvSpPr>
        <p:spPr bwMode="auto">
          <a:xfrm>
            <a:off x="363538" y="1409700"/>
            <a:ext cx="77374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Accident de la circulation : AVP</a:t>
            </a:r>
            <a:endParaRPr lang="fr-FR" altLang="fr-FR" sz="2000">
              <a:latin typeface="Times New Roman" panose="02020603050405020304" pitchFamily="18" charset="0"/>
              <a:cs typeface="Times New Roman" panose="02020603050405020304" pitchFamily="18" charset="0"/>
            </a:endParaRPr>
          </a:p>
        </p:txBody>
      </p:sp>
      <p:sp>
        <p:nvSpPr>
          <p:cNvPr id="133128" name="Rectangle 8">
            <a:extLst>
              <a:ext uri="{FF2B5EF4-FFF2-40B4-BE49-F238E27FC236}">
                <a16:creationId xmlns:a16="http://schemas.microsoft.com/office/drawing/2014/main" id="{2F4EFBF6-277C-37BB-AA81-FBC1241F41D3}"/>
              </a:ext>
            </a:extLst>
          </p:cNvPr>
          <p:cNvSpPr>
            <a:spLocks noChangeArrowheads="1"/>
          </p:cNvSpPr>
          <p:nvPr/>
        </p:nvSpPr>
        <p:spPr bwMode="auto">
          <a:xfrm>
            <a:off x="6781800" y="1752600"/>
            <a:ext cx="1981200" cy="327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u numéro de diapositive 5">
            <a:extLst>
              <a:ext uri="{FF2B5EF4-FFF2-40B4-BE49-F238E27FC236}">
                <a16:creationId xmlns:a16="http://schemas.microsoft.com/office/drawing/2014/main" id="{77141A6C-E912-D3D2-A5D7-6266C3968A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EF12FF8-AE9A-4A04-83DD-218F7C77EF03}" type="slidenum">
              <a:rPr lang="fr-FR" altLang="fr-FR" sz="1200" smtClean="0">
                <a:solidFill>
                  <a:srgbClr val="898989"/>
                </a:solidFill>
              </a:rPr>
              <a:pPr>
                <a:spcBef>
                  <a:spcPct val="0"/>
                </a:spcBef>
                <a:buFontTx/>
                <a:buNone/>
              </a:pPr>
              <a:t>96</a:t>
            </a:fld>
            <a:endParaRPr lang="fr-FR" altLang="fr-FR" sz="1200">
              <a:solidFill>
                <a:srgbClr val="898989"/>
              </a:solidFill>
            </a:endParaRPr>
          </a:p>
        </p:txBody>
      </p:sp>
      <p:sp>
        <p:nvSpPr>
          <p:cNvPr id="134147" name="Espace réservé du numéro de diapositive 1">
            <a:extLst>
              <a:ext uri="{FF2B5EF4-FFF2-40B4-BE49-F238E27FC236}">
                <a16:creationId xmlns:a16="http://schemas.microsoft.com/office/drawing/2014/main" id="{AB0771A2-8222-4CA7-7CFA-B9D52A5488C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9C0B00-C2A7-4FC4-88FD-A66D9B9C23CD}" type="slidenum">
              <a:rPr lang="fr-FR" altLang="fr-FR" sz="1200">
                <a:solidFill>
                  <a:srgbClr val="898989"/>
                </a:solidFill>
              </a:rPr>
              <a:pPr algn="r" eaLnBrk="1" hangingPunct="1">
                <a:spcBef>
                  <a:spcPct val="0"/>
                </a:spcBef>
                <a:buFontTx/>
                <a:buNone/>
              </a:pPr>
              <a:t>96</a:t>
            </a:fld>
            <a:endParaRPr lang="fr-FR" altLang="fr-FR" sz="1200">
              <a:solidFill>
                <a:srgbClr val="898989"/>
              </a:solidFill>
            </a:endParaRPr>
          </a:p>
        </p:txBody>
      </p:sp>
      <p:sp>
        <p:nvSpPr>
          <p:cNvPr id="134148" name="Titre 8">
            <a:extLst>
              <a:ext uri="{FF2B5EF4-FFF2-40B4-BE49-F238E27FC236}">
                <a16:creationId xmlns:a16="http://schemas.microsoft.com/office/drawing/2014/main" id="{30616635-35B7-27C4-A6BA-7D55C14EE76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4149" name="Rectangle 3">
            <a:extLst>
              <a:ext uri="{FF2B5EF4-FFF2-40B4-BE49-F238E27FC236}">
                <a16:creationId xmlns:a16="http://schemas.microsoft.com/office/drawing/2014/main" id="{997DFEE0-0859-1836-4D34-9BB74E62C367}"/>
              </a:ext>
            </a:extLst>
          </p:cNvPr>
          <p:cNvSpPr>
            <a:spLocks noChangeArrowheads="1"/>
          </p:cNvSpPr>
          <p:nvPr/>
        </p:nvSpPr>
        <p:spPr bwMode="auto">
          <a:xfrm>
            <a:off x="323850" y="1395413"/>
            <a:ext cx="24653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Groupe électrogène :</a:t>
            </a:r>
            <a:endParaRPr lang="fr-FR" altLang="fr-FR" sz="2000">
              <a:latin typeface="Times New Roman" panose="02020603050405020304" pitchFamily="18" charset="0"/>
              <a:cs typeface="Times New Roman" panose="02020603050405020304" pitchFamily="18" charset="0"/>
            </a:endParaRPr>
          </a:p>
        </p:txBody>
      </p:sp>
      <p:pic>
        <p:nvPicPr>
          <p:cNvPr id="134150" name="Picture 1">
            <a:extLst>
              <a:ext uri="{FF2B5EF4-FFF2-40B4-BE49-F238E27FC236}">
                <a16:creationId xmlns:a16="http://schemas.microsoft.com/office/drawing/2014/main" id="{14202B22-DE0A-F61E-2FA5-36F7EC547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90" t="12540" r="16513" b="73596"/>
          <a:stretch>
            <a:fillRect/>
          </a:stretch>
        </p:blipFill>
        <p:spPr bwMode="auto">
          <a:xfrm>
            <a:off x="428625" y="2747963"/>
            <a:ext cx="82248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numéro de diapositive 5">
            <a:extLst>
              <a:ext uri="{FF2B5EF4-FFF2-40B4-BE49-F238E27FC236}">
                <a16:creationId xmlns:a16="http://schemas.microsoft.com/office/drawing/2014/main" id="{DA1E7B89-1E83-6875-AEE0-F02672F3865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B4AC01B-A528-406D-B87C-59211F8F153D}" type="slidenum">
              <a:rPr lang="fr-FR" altLang="fr-FR" sz="1200" smtClean="0">
                <a:solidFill>
                  <a:srgbClr val="898989"/>
                </a:solidFill>
              </a:rPr>
              <a:pPr>
                <a:spcBef>
                  <a:spcPct val="0"/>
                </a:spcBef>
                <a:buFontTx/>
                <a:buNone/>
              </a:pPr>
              <a:t>97</a:t>
            </a:fld>
            <a:endParaRPr lang="fr-FR" altLang="fr-FR" sz="1200">
              <a:solidFill>
                <a:srgbClr val="898989"/>
              </a:solidFill>
            </a:endParaRPr>
          </a:p>
        </p:txBody>
      </p:sp>
      <p:sp>
        <p:nvSpPr>
          <p:cNvPr id="135171" name="Espace réservé du numéro de diapositive 1">
            <a:extLst>
              <a:ext uri="{FF2B5EF4-FFF2-40B4-BE49-F238E27FC236}">
                <a16:creationId xmlns:a16="http://schemas.microsoft.com/office/drawing/2014/main" id="{FA8C94C3-0F4F-E06D-54D0-436A3F1EAED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B1F8A6A-5DCE-4729-B01E-5B830F9554FA}" type="slidenum">
              <a:rPr lang="fr-FR" altLang="fr-FR" sz="1200">
                <a:solidFill>
                  <a:srgbClr val="898989"/>
                </a:solidFill>
              </a:rPr>
              <a:pPr algn="r" eaLnBrk="1" hangingPunct="1">
                <a:spcBef>
                  <a:spcPct val="0"/>
                </a:spcBef>
                <a:buFontTx/>
                <a:buNone/>
              </a:pPr>
              <a:t>97</a:t>
            </a:fld>
            <a:endParaRPr lang="fr-FR" altLang="fr-FR" sz="1200">
              <a:solidFill>
                <a:srgbClr val="898989"/>
              </a:solidFill>
            </a:endParaRPr>
          </a:p>
        </p:txBody>
      </p:sp>
      <p:sp>
        <p:nvSpPr>
          <p:cNvPr id="135172" name="Titre 8">
            <a:extLst>
              <a:ext uri="{FF2B5EF4-FFF2-40B4-BE49-F238E27FC236}">
                <a16:creationId xmlns:a16="http://schemas.microsoft.com/office/drawing/2014/main" id="{F1B5A8E1-9758-233F-331D-1D9615DAC06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5173" name="Rectangle 3">
            <a:extLst>
              <a:ext uri="{FF2B5EF4-FFF2-40B4-BE49-F238E27FC236}">
                <a16:creationId xmlns:a16="http://schemas.microsoft.com/office/drawing/2014/main" id="{63652F89-84F5-33AF-4354-E40FB5AB6536}"/>
              </a:ext>
            </a:extLst>
          </p:cNvPr>
          <p:cNvSpPr>
            <a:spLocks noChangeArrowheads="1"/>
          </p:cNvSpPr>
          <p:nvPr/>
        </p:nvSpPr>
        <p:spPr bwMode="auto">
          <a:xfrm>
            <a:off x="414338" y="1414463"/>
            <a:ext cx="36782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Véhicule hybride et électrique : </a:t>
            </a:r>
            <a:endParaRPr lang="fr-FR" altLang="fr-FR" sz="2000">
              <a:latin typeface="Times New Roman" panose="02020603050405020304" pitchFamily="18" charset="0"/>
              <a:cs typeface="Times New Roman" panose="02020603050405020304" pitchFamily="18" charset="0"/>
            </a:endParaRPr>
          </a:p>
        </p:txBody>
      </p:sp>
      <p:sp>
        <p:nvSpPr>
          <p:cNvPr id="135174" name="Rectangle 4">
            <a:extLst>
              <a:ext uri="{FF2B5EF4-FFF2-40B4-BE49-F238E27FC236}">
                <a16:creationId xmlns:a16="http://schemas.microsoft.com/office/drawing/2014/main" id="{52C62173-188B-16C4-44D3-CCD0DDAEB689}"/>
              </a:ext>
            </a:extLst>
          </p:cNvPr>
          <p:cNvSpPr>
            <a:spLocks noChangeArrowheads="1"/>
          </p:cNvSpPr>
          <p:nvPr/>
        </p:nvSpPr>
        <p:spPr bwMode="auto">
          <a:xfrm>
            <a:off x="381000" y="2514600"/>
            <a:ext cx="8280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Char char="Ø"/>
            </a:pPr>
            <a:r>
              <a:rPr lang="fr-FR" altLang="fr-FR" sz="2000">
                <a:latin typeface="Times New Roman" panose="02020603050405020304" pitchFamily="18" charset="0"/>
                <a:cs typeface="Times New Roman" panose="02020603050405020304" pitchFamily="18" charset="0"/>
              </a:rPr>
              <a:t>Danger câble haute tension (couleur orange)</a:t>
            </a:r>
          </a:p>
          <a:p>
            <a:pPr>
              <a:spcBef>
                <a:spcPct val="0"/>
              </a:spcBef>
              <a:buFont typeface="Wingdings" panose="05000000000000000000" pitchFamily="2" charset="2"/>
              <a:buChar char="Ø"/>
            </a:pPr>
            <a:endParaRPr lang="fr-FR" altLang="fr-FR" sz="2000">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Ø"/>
            </a:pPr>
            <a:r>
              <a:rPr lang="fr-FR" altLang="fr-FR" sz="2000">
                <a:latin typeface="Times New Roman" panose="02020603050405020304" pitchFamily="18" charset="0"/>
                <a:cs typeface="Times New Roman" panose="02020603050405020304" pitchFamily="18" charset="0"/>
              </a:rPr>
              <a:t>Intoxication (substances batterie) </a:t>
            </a:r>
          </a:p>
          <a:p>
            <a:pPr>
              <a:spcBef>
                <a:spcPct val="0"/>
              </a:spcBef>
              <a:buFont typeface="Wingdings" panose="05000000000000000000" pitchFamily="2" charset="2"/>
              <a:buChar char="Ø"/>
            </a:pPr>
            <a:endParaRPr lang="fr-FR" altLang="fr-FR" sz="2000">
              <a:latin typeface="Times New Roman" panose="02020603050405020304" pitchFamily="18" charset="0"/>
              <a:cs typeface="Times New Roman" panose="02020603050405020304" pitchFamily="18" charset="0"/>
            </a:endParaRPr>
          </a:p>
          <a:p>
            <a:pPr>
              <a:spcBef>
                <a:spcPct val="0"/>
              </a:spcBef>
              <a:buFont typeface="Wingdings" panose="05000000000000000000" pitchFamily="2" charset="2"/>
              <a:buChar char="Ø"/>
            </a:pPr>
            <a:r>
              <a:rPr lang="fr-FR" altLang="fr-FR" sz="2000">
                <a:solidFill>
                  <a:srgbClr val="000000"/>
                </a:solidFill>
                <a:latin typeface="Times New Roman" panose="02020603050405020304" pitchFamily="18" charset="0"/>
                <a:cs typeface="Times New Roman" panose="02020603050405020304" pitchFamily="18" charset="0"/>
              </a:rPr>
              <a:t>Périmètre de sécurité de 50 m.</a:t>
            </a: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r>
              <a:rPr lang="fr-FR" altLang="fr-FR" sz="2000">
                <a:solidFill>
                  <a:srgbClr val="000000"/>
                </a:solidFill>
                <a:latin typeface="Times New Roman" panose="02020603050405020304" pitchFamily="18" charset="0"/>
                <a:cs typeface="Times New Roman" panose="02020603050405020304" pitchFamily="18" charset="0"/>
              </a:rPr>
              <a:t>Sécuriser la zone de travail des SP : risque de projection de métal en fusion sur 10 m.</a:t>
            </a:r>
            <a:endParaRPr lang="fr-FR" altLang="fr-FR" sz="2000">
              <a:solidFill>
                <a:srgbClr val="000000"/>
              </a:solidFill>
              <a:cs typeface="Times New Roman" panose="02020603050405020304" pitchFamily="18" charset="0"/>
            </a:endParaRPr>
          </a:p>
        </p:txBody>
      </p:sp>
      <p:pic>
        <p:nvPicPr>
          <p:cNvPr id="135175" name="Picture 1">
            <a:extLst>
              <a:ext uri="{FF2B5EF4-FFF2-40B4-BE49-F238E27FC236}">
                <a16:creationId xmlns:a16="http://schemas.microsoft.com/office/drawing/2014/main" id="{747F8A62-5227-F54B-62BA-5B60F9550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04" t="69495" r="8058" b="14386"/>
          <a:stretch>
            <a:fillRect/>
          </a:stretch>
        </p:blipFill>
        <p:spPr bwMode="auto">
          <a:xfrm>
            <a:off x="5410200" y="1371600"/>
            <a:ext cx="33924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Espace réservé du numéro de diapositive 5">
            <a:extLst>
              <a:ext uri="{FF2B5EF4-FFF2-40B4-BE49-F238E27FC236}">
                <a16:creationId xmlns:a16="http://schemas.microsoft.com/office/drawing/2014/main" id="{54BFE63F-1767-50C8-5CEB-DDB6722EED8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9642E5C-1B60-44EA-9E9D-BC446E5DD583}" type="slidenum">
              <a:rPr lang="fr-FR" altLang="fr-FR" sz="1200" smtClean="0">
                <a:solidFill>
                  <a:srgbClr val="898989"/>
                </a:solidFill>
              </a:rPr>
              <a:pPr>
                <a:spcBef>
                  <a:spcPct val="0"/>
                </a:spcBef>
                <a:buFontTx/>
                <a:buNone/>
              </a:pPr>
              <a:t>98</a:t>
            </a:fld>
            <a:endParaRPr lang="fr-FR" altLang="fr-FR" sz="1200">
              <a:solidFill>
                <a:srgbClr val="898989"/>
              </a:solidFill>
            </a:endParaRPr>
          </a:p>
        </p:txBody>
      </p:sp>
      <p:sp>
        <p:nvSpPr>
          <p:cNvPr id="136195" name="Espace réservé du numéro de diapositive 1">
            <a:extLst>
              <a:ext uri="{FF2B5EF4-FFF2-40B4-BE49-F238E27FC236}">
                <a16:creationId xmlns:a16="http://schemas.microsoft.com/office/drawing/2014/main" id="{C3B64744-F803-3863-6E60-AE97126579C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6FAD05-722D-43F2-B1FF-CA9453F651D1}" type="slidenum">
              <a:rPr lang="fr-FR" altLang="fr-FR" sz="1200">
                <a:solidFill>
                  <a:srgbClr val="898989"/>
                </a:solidFill>
              </a:rPr>
              <a:pPr algn="r" eaLnBrk="1" hangingPunct="1">
                <a:spcBef>
                  <a:spcPct val="0"/>
                </a:spcBef>
                <a:buFontTx/>
                <a:buNone/>
              </a:pPr>
              <a:t>98</a:t>
            </a:fld>
            <a:endParaRPr lang="fr-FR" altLang="fr-FR" sz="1200">
              <a:solidFill>
                <a:srgbClr val="898989"/>
              </a:solidFill>
            </a:endParaRPr>
          </a:p>
        </p:txBody>
      </p:sp>
      <p:sp>
        <p:nvSpPr>
          <p:cNvPr id="136196" name="Titre 8">
            <a:extLst>
              <a:ext uri="{FF2B5EF4-FFF2-40B4-BE49-F238E27FC236}">
                <a16:creationId xmlns:a16="http://schemas.microsoft.com/office/drawing/2014/main" id="{5C96FCB7-D29B-0FCB-CEB2-A0C8FFAA0F2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6197" name="Rectangle 3">
            <a:extLst>
              <a:ext uri="{FF2B5EF4-FFF2-40B4-BE49-F238E27FC236}">
                <a16:creationId xmlns:a16="http://schemas.microsoft.com/office/drawing/2014/main" id="{88B63B66-DD2D-69C7-A35D-23A73798AC1A}"/>
              </a:ext>
            </a:extLst>
          </p:cNvPr>
          <p:cNvSpPr>
            <a:spLocks noChangeArrowheads="1"/>
          </p:cNvSpPr>
          <p:nvPr/>
        </p:nvSpPr>
        <p:spPr bwMode="auto">
          <a:xfrm>
            <a:off x="414338" y="1414463"/>
            <a:ext cx="36782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Véhicule hybride et électrique : </a:t>
            </a:r>
            <a:endParaRPr lang="fr-FR" altLang="fr-FR" sz="2000">
              <a:latin typeface="Times New Roman" panose="02020603050405020304" pitchFamily="18" charset="0"/>
              <a:cs typeface="Times New Roman" panose="02020603050405020304" pitchFamily="18" charset="0"/>
            </a:endParaRPr>
          </a:p>
        </p:txBody>
      </p:sp>
      <p:sp>
        <p:nvSpPr>
          <p:cNvPr id="136198" name="Rectangle 4">
            <a:extLst>
              <a:ext uri="{FF2B5EF4-FFF2-40B4-BE49-F238E27FC236}">
                <a16:creationId xmlns:a16="http://schemas.microsoft.com/office/drawing/2014/main" id="{7C11B10A-C790-2E5C-4C7C-AAC4ADE55376}"/>
              </a:ext>
            </a:extLst>
          </p:cNvPr>
          <p:cNvSpPr>
            <a:spLocks noChangeArrowheads="1"/>
          </p:cNvSpPr>
          <p:nvPr/>
        </p:nvSpPr>
        <p:spPr bwMode="auto">
          <a:xfrm>
            <a:off x="457200" y="2362200"/>
            <a:ext cx="8280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Wingdings" panose="05000000000000000000" pitchFamily="2" charset="2"/>
              <a:buNone/>
            </a:pP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r>
              <a:rPr lang="fr-FR" altLang="fr-FR" sz="2000">
                <a:solidFill>
                  <a:srgbClr val="000000"/>
                </a:solidFill>
                <a:latin typeface="Times New Roman" panose="02020603050405020304" pitchFamily="18" charset="0"/>
                <a:cs typeface="Times New Roman" panose="02020603050405020304" pitchFamily="18" charset="0"/>
              </a:rPr>
              <a:t>ARI obligatoire pour incendie,</a:t>
            </a: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r>
              <a:rPr lang="fr-FR" altLang="fr-FR" sz="2000">
                <a:solidFill>
                  <a:srgbClr val="000000"/>
                </a:solidFill>
                <a:latin typeface="Times New Roman" panose="02020603050405020304" pitchFamily="18" charset="0"/>
                <a:cs typeface="Times New Roman" panose="02020603050405020304" pitchFamily="18" charset="0"/>
              </a:rPr>
              <a:t>Utilisation de la caméra thermique et du thermomètre laser pour surveiller la T° de la batterie.</a:t>
            </a: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endParaRPr lang="fr-FR" altLang="fr-FR" sz="2000">
              <a:solidFill>
                <a:srgbClr val="000000"/>
              </a:solidFill>
              <a:cs typeface="Times New Roman" panose="02020603050405020304" pitchFamily="18" charset="0"/>
            </a:endParaRPr>
          </a:p>
          <a:p>
            <a:pPr>
              <a:spcBef>
                <a:spcPct val="0"/>
              </a:spcBef>
              <a:buFont typeface="Wingdings" panose="05000000000000000000" pitchFamily="2" charset="2"/>
              <a:buChar char="Ø"/>
            </a:pPr>
            <a:r>
              <a:rPr lang="fr-FR" altLang="fr-FR" sz="2000">
                <a:solidFill>
                  <a:srgbClr val="000000"/>
                </a:solidFill>
                <a:latin typeface="Times New Roman" panose="02020603050405020304" pitchFamily="18" charset="0"/>
                <a:cs typeface="Times New Roman" panose="02020603050405020304" pitchFamily="18" charset="0"/>
              </a:rPr>
              <a:t>Utilisation de la LELEC pour toute intervention sur réseau électrique.</a:t>
            </a:r>
            <a:endParaRPr lang="fr-FR" altLang="fr-FR" sz="2000">
              <a:latin typeface="Times New Roman" panose="02020603050405020304" pitchFamily="18" charset="0"/>
              <a:cs typeface="Times New Roman" panose="02020603050405020304" pitchFamily="18" charset="0"/>
            </a:endParaRPr>
          </a:p>
        </p:txBody>
      </p:sp>
      <p:pic>
        <p:nvPicPr>
          <p:cNvPr id="136199" name="Picture 1">
            <a:extLst>
              <a:ext uri="{FF2B5EF4-FFF2-40B4-BE49-F238E27FC236}">
                <a16:creationId xmlns:a16="http://schemas.microsoft.com/office/drawing/2014/main" id="{57A76EA3-3596-76B4-BB5F-B06BCFC48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804" t="69495" r="8058" b="14386"/>
          <a:stretch>
            <a:fillRect/>
          </a:stretch>
        </p:blipFill>
        <p:spPr bwMode="auto">
          <a:xfrm>
            <a:off x="6019800" y="1295400"/>
            <a:ext cx="28590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u numéro de diapositive 5">
            <a:extLst>
              <a:ext uri="{FF2B5EF4-FFF2-40B4-BE49-F238E27FC236}">
                <a16:creationId xmlns:a16="http://schemas.microsoft.com/office/drawing/2014/main" id="{70B95441-01CE-C74E-08E0-0E445F7233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4703A780-7E81-4847-AEAA-FB5800D18D9D}" type="slidenum">
              <a:rPr lang="fr-FR" altLang="fr-FR" sz="1200" smtClean="0">
                <a:solidFill>
                  <a:srgbClr val="898989"/>
                </a:solidFill>
              </a:rPr>
              <a:pPr>
                <a:spcBef>
                  <a:spcPct val="0"/>
                </a:spcBef>
                <a:buFontTx/>
                <a:buNone/>
              </a:pPr>
              <a:t>99</a:t>
            </a:fld>
            <a:endParaRPr lang="fr-FR" altLang="fr-FR" sz="1200">
              <a:solidFill>
                <a:srgbClr val="898989"/>
              </a:solidFill>
            </a:endParaRPr>
          </a:p>
        </p:txBody>
      </p:sp>
      <p:sp>
        <p:nvSpPr>
          <p:cNvPr id="137219" name="Espace réservé du numéro de diapositive 1">
            <a:extLst>
              <a:ext uri="{FF2B5EF4-FFF2-40B4-BE49-F238E27FC236}">
                <a16:creationId xmlns:a16="http://schemas.microsoft.com/office/drawing/2014/main" id="{4C6A90F0-F369-CA9E-9A41-EB71BFB6669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C69989A-BD1C-4A3D-B18A-3333235B30D1}" type="slidenum">
              <a:rPr lang="fr-FR" altLang="fr-FR" sz="1200">
                <a:solidFill>
                  <a:srgbClr val="898989"/>
                </a:solidFill>
              </a:rPr>
              <a:pPr algn="r" eaLnBrk="1" hangingPunct="1">
                <a:spcBef>
                  <a:spcPct val="0"/>
                </a:spcBef>
                <a:buFontTx/>
                <a:buNone/>
              </a:pPr>
              <a:t>99</a:t>
            </a:fld>
            <a:endParaRPr lang="fr-FR" altLang="fr-FR" sz="1200">
              <a:solidFill>
                <a:srgbClr val="898989"/>
              </a:solidFill>
            </a:endParaRPr>
          </a:p>
        </p:txBody>
      </p:sp>
      <p:sp>
        <p:nvSpPr>
          <p:cNvPr id="137220" name="Titre 8">
            <a:extLst>
              <a:ext uri="{FF2B5EF4-FFF2-40B4-BE49-F238E27FC236}">
                <a16:creationId xmlns:a16="http://schemas.microsoft.com/office/drawing/2014/main" id="{A16C50CF-9BB3-D8B4-DD45-5432978CE95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 Interventions avec risque électrique</a:t>
            </a:r>
          </a:p>
        </p:txBody>
      </p:sp>
      <p:sp>
        <p:nvSpPr>
          <p:cNvPr id="137221" name="Rectangle 3">
            <a:extLst>
              <a:ext uri="{FF2B5EF4-FFF2-40B4-BE49-F238E27FC236}">
                <a16:creationId xmlns:a16="http://schemas.microsoft.com/office/drawing/2014/main" id="{B7C9606A-3655-D7D0-4595-2367FBBC80A4}"/>
              </a:ext>
            </a:extLst>
          </p:cNvPr>
          <p:cNvSpPr>
            <a:spLocks noChangeArrowheads="1"/>
          </p:cNvSpPr>
          <p:nvPr/>
        </p:nvSpPr>
        <p:spPr bwMode="auto">
          <a:xfrm>
            <a:off x="414338" y="1416050"/>
            <a:ext cx="2649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000000"/>
                </a:solidFill>
                <a:latin typeface="Times New Roman" panose="02020603050405020304" pitchFamily="18" charset="0"/>
                <a:cs typeface="Times New Roman" panose="02020603050405020304" pitchFamily="18" charset="0"/>
              </a:rPr>
              <a:t>Distances de sécurité : </a:t>
            </a:r>
            <a:endParaRPr lang="fr-FR" altLang="fr-FR" sz="2000" b="1" u="sng">
              <a:latin typeface="Times New Roman" panose="02020603050405020304" pitchFamily="18" charset="0"/>
              <a:cs typeface="Times New Roman" panose="02020603050405020304" pitchFamily="18" charset="0"/>
            </a:endParaRPr>
          </a:p>
        </p:txBody>
      </p:sp>
      <p:sp>
        <p:nvSpPr>
          <p:cNvPr id="137222" name="Rectangle 2">
            <a:extLst>
              <a:ext uri="{FF2B5EF4-FFF2-40B4-BE49-F238E27FC236}">
                <a16:creationId xmlns:a16="http://schemas.microsoft.com/office/drawing/2014/main" id="{3D29B41F-7B08-B323-AFA3-02585469D32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7223" name="Picture 8" descr="DOD - Réseaux - Energie - Electricité_Page_23">
            <a:extLst>
              <a:ext uri="{FF2B5EF4-FFF2-40B4-BE49-F238E27FC236}">
                <a16:creationId xmlns:a16="http://schemas.microsoft.com/office/drawing/2014/main" id="{4E21A168-BA63-FAE5-B480-FCBDB1FA2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28" t="16862" r="10207" b="66298"/>
          <a:stretch>
            <a:fillRect/>
          </a:stretch>
        </p:blipFill>
        <p:spPr bwMode="auto">
          <a:xfrm>
            <a:off x="457200" y="2057400"/>
            <a:ext cx="82296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4">
            <a:extLst>
              <a:ext uri="{FF2B5EF4-FFF2-40B4-BE49-F238E27FC236}">
                <a16:creationId xmlns:a16="http://schemas.microsoft.com/office/drawing/2014/main" id="{12A6A247-40D2-21B5-9181-A1D2268DF6DC}"/>
              </a:ext>
            </a:extLst>
          </p:cNvPr>
          <p:cNvSpPr>
            <a:spLocks noChangeArrowheads="1"/>
          </p:cNvSpPr>
          <p:nvPr/>
        </p:nvSpPr>
        <p:spPr bwMode="auto">
          <a:xfrm>
            <a:off x="755650" y="5249863"/>
            <a:ext cx="47228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87338" algn="l"/>
              </a:tabLst>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tabLst>
                <a:tab pos="287338" algn="l"/>
              </a:tabLst>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tabLst>
                <a:tab pos="287338" algn="l"/>
              </a:tabLst>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tabLst>
                <a:tab pos="287338" algn="l"/>
              </a:tabLst>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tabLst>
                <a:tab pos="287338" algn="l"/>
              </a:tabLst>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287338" algn="l"/>
              </a:tabLst>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287338" algn="l"/>
              </a:tabLst>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287338" algn="l"/>
              </a:tabLst>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287338" algn="l"/>
              </a:tabLst>
              <a:defRPr sz="2000">
                <a:solidFill>
                  <a:schemeClr val="tx1"/>
                </a:solidFill>
                <a:latin typeface="Myriad Pro" panose="020B0503030403020204" pitchFamily="34" charset="0"/>
              </a:defRPr>
            </a:lvl9pPr>
          </a:lstStyle>
          <a:p>
            <a:pPr eaLnBrk="1" hangingPunct="1">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latin typeface="Times New Roman" panose="02020603050405020304" pitchFamily="18" charset="0"/>
                <a:cs typeface="Times New Roman" panose="02020603050405020304" pitchFamily="18" charset="0"/>
                <a:sym typeface="Monotype Sorts"/>
              </a:rPr>
              <a:t>S’écarter </a:t>
            </a:r>
            <a:r>
              <a:rPr lang="fr-FR" altLang="fr-FR" sz="2000">
                <a:solidFill>
                  <a:srgbClr val="FF0000"/>
                </a:solidFill>
                <a:latin typeface="Times New Roman" panose="02020603050405020304" pitchFamily="18" charset="0"/>
                <a:cs typeface="Times New Roman" panose="02020603050405020304" pitchFamily="18" charset="0"/>
                <a:sym typeface="Monotype Sorts"/>
              </a:rPr>
              <a:t>des</a:t>
            </a:r>
            <a:r>
              <a:rPr lang="fr-FR" altLang="fr-FR" sz="2000" u="sng">
                <a:solidFill>
                  <a:srgbClr val="FF0000"/>
                </a:solidFill>
                <a:latin typeface="Times New Roman" panose="02020603050405020304" pitchFamily="18" charset="0"/>
                <a:cs typeface="Times New Roman" panose="02020603050405020304" pitchFamily="18" charset="0"/>
                <a:sym typeface="Monotype Sorts"/>
              </a:rPr>
              <a:t> eaux de ruissellement.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1524</TotalTime>
  <Words>5960</Words>
  <Application>Microsoft Office PowerPoint</Application>
  <PresentationFormat>Affichage à l'écran (4:3)</PresentationFormat>
  <Paragraphs>1118</Paragraphs>
  <Slides>158</Slides>
  <Notes>33</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3</vt:i4>
      </vt:variant>
      <vt:variant>
        <vt:lpstr>Titres des diapositives</vt:lpstr>
      </vt:variant>
      <vt:variant>
        <vt:i4>158</vt:i4>
      </vt:variant>
    </vt:vector>
  </HeadingPairs>
  <TitlesOfParts>
    <vt:vector size="171" baseType="lpstr">
      <vt:lpstr>Arial</vt:lpstr>
      <vt:lpstr>Myriad Pro</vt:lpstr>
      <vt:lpstr>Calibri</vt:lpstr>
      <vt:lpstr>Times New Roman</vt:lpstr>
      <vt:lpstr>Calibri Light</vt:lpstr>
      <vt:lpstr>Wingdings</vt:lpstr>
      <vt:lpstr>Symbol</vt:lpstr>
      <vt:lpstr>Tahoma</vt:lpstr>
      <vt:lpstr>Monotype Sorts</vt:lpstr>
      <vt:lpstr>GCCAR</vt:lpstr>
      <vt:lpstr>Microsoft Clip Gallery</vt:lpstr>
      <vt:lpstr>Graphique CorelDRAW 9.0</vt:lpstr>
      <vt:lpstr>Diapositive Microsoft PowerPoint</vt:lpstr>
      <vt:lpstr>Risques électriques</vt:lpstr>
      <vt:lpstr>Les risques électriques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129</cp:revision>
  <cp:lastPrinted>2015-08-06T08:01:37Z</cp:lastPrinted>
  <dcterms:created xsi:type="dcterms:W3CDTF">2015-08-05T10:19:35Z</dcterms:created>
  <dcterms:modified xsi:type="dcterms:W3CDTF">2025-01-14T16:37:51Z</dcterms:modified>
</cp:coreProperties>
</file>