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0" r:id="rId4"/>
    <p:sldId id="302" r:id="rId5"/>
    <p:sldId id="309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272" r:id="rId1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E904B2-9F9C-95CF-016F-8C1FAF0FAC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5359B3-A559-0112-3D72-9217F1C845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2FBB63-7B80-47E4-8168-DDCE81EB4918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46A07CA-3F36-3EBF-3B29-6C30FB4152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BBCE206-64CD-9FEF-7FAD-DC68115E2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42E92A-8BD6-0048-6552-878FEAF7F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68005A-D657-9C56-D101-65ED591A6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2B7B7EC-02C9-42BF-8703-FDFEA1726F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04169D-F9E2-3D80-E488-4F99F65C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45BE-0D6E-4EB1-AB5E-F26603D8A4C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642AA-3A9F-190E-5110-D8861BAE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DB6A8-D526-67DC-CBDA-010EAD65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1D53-70DA-4D93-806D-1C89AF35EF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71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CE54AC-FEC6-7777-1854-C01B1689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7E74-ABE6-40D9-90B7-01478FCE842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DED0C4-B9CC-EEDE-E8DF-6FBADB43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4227BD-48C1-0926-0044-8B5F01F7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768A-7DB5-40BC-91C7-675D0F5C8F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3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59F558-191B-E289-FB55-13113D2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D1DB-560F-4E42-9740-73EEAB4CB90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CA85E1-A403-3435-BD04-4DDCE9CD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7C468-2516-60DD-B92C-9D5F8D26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0FE3-417C-4F60-8E7B-8DC686281D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DC2A6-AA69-0655-1205-77C090C4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4501-AD09-44D2-A624-72A387F9F92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8CC546-4A23-AF7B-5BD8-98715B82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A565A0-2DAD-763B-23E6-E0C8CE6C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75EC-9175-43D8-BED6-25C91B2F73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4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31748-78A6-5E05-1E57-79115F05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47E2-0B43-482B-9307-FDD727BBD97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D163E-3628-46B0-1CF4-A684FD38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D1409-6517-45E7-486C-1ADD882A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41D2-4107-4BEB-BBF9-32F4E20CD2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84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046DA4F-E78D-37B2-5C46-C8570A10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B454-7D47-4790-A5EF-9A2C91511D7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F44413E-B817-A230-C8A0-F51CC5F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8C18096-5534-9799-7FF9-29C3274C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BF0D-10AA-4B4E-BED4-96FCB53320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3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A20BB0C-9D3E-B97B-99B8-A895F564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84F1-2C5B-4BC8-967A-A557FD5F98F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10B2FEC-55F3-8E5C-C0EC-0605A6B2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998D647-2BF9-D88D-132D-10E39413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BF50-26A0-47E7-996C-5649DB0A4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76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111D2FB-3CC9-830E-1CC0-DC0E808C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908-9F9F-4C5A-9BC1-15D3E012DD8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93D9D14-DEC5-BF6E-0616-69633689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A6B883C-4D06-3564-39B6-8C1E431C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E7B8-D188-4E45-B03A-D0EF9C5B00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1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FD00999-B94D-97F0-B6E2-E7A55094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FBF2-9766-44F5-A2C3-EF8E03CECF4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BE2B06B-4778-AB6D-3B9A-E2C77E6F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9BEE5CB-AD64-274E-D825-03C29881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0FC0-AA4F-445C-8C73-FFEE11C6A2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7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A3A2E2-9EB0-61A3-599F-D7F34EF2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39EE-ABA3-4F16-A77B-379D17912EC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7E258EF-8B49-02E6-1679-D99747FE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4F42CC1-04B0-D2F2-537C-736E50F8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99F4-8A1B-4592-AEAA-6A72F4CDC8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99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78FB727-F668-D2A6-B5EB-CDB6BA04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3F6A-83EE-456C-B4F7-519717F9610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B860027-A76F-6B00-702F-56B4989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9CA6C95-344C-2E0F-D11F-8472DF9C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8B4F-98FF-4324-AE33-B04CF14098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84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E729F66-8298-ED8E-97B1-1C480EF6BE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1E50F65-8CC0-12F7-33C7-3D23B9BB3A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664F57-7FB7-078F-5CD6-30473298F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B3FA7-E071-4303-ABF7-2843BAF7072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A6991-DE0E-360A-43AD-CC03EC5E0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D8A2E0-3FB3-AA87-26A7-16C49B8FC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BC1B0-6116-4AF2-AA41-54F174284A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C6A2FA0-C22C-3B26-8696-015643D1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Technique d'autoprotection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E94F9FCD-7679-C0FC-2C71-52260147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CAD9A195-F978-652C-6492-B747EADC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1B33F38-B72E-5608-9323-E32DFA62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7FA79-29E0-4695-BDE7-A69F17084B30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3EED7E0B-FCBD-44ED-1B17-E98F66CC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33488"/>
            <a:ext cx="8189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Ecran d’eau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C87ACE67-CE13-8D0A-2D7A-F40F1537C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77EC9B7E-A6B6-DDBA-9C84-6915818C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920" r="3008" b="63562"/>
          <a:stretch>
            <a:fillRect/>
          </a:stretch>
        </p:blipFill>
        <p:spPr bwMode="auto">
          <a:xfrm>
            <a:off x="239713" y="1693863"/>
            <a:ext cx="868045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B3794249-1A33-A10F-EF10-77FD1EC3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630CBF8-A9D2-0AA2-DF07-6D01550E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71223-2984-42CA-8234-3B792A676C44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EECFB9BB-0BB7-F117-93A2-D042239B5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924175"/>
            <a:ext cx="818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POSITION DE SURVIE </a:t>
            </a:r>
            <a:endParaRPr lang="fr-FR" altLang="fr-FR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D628C4DF-32A4-8D7D-7EB1-808B751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5718396-A245-4F41-9B06-2267F935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D4A8E-273C-4056-81C0-20BD09FB7541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4A80C77-E514-2D9B-EBE9-456533B9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420938"/>
            <a:ext cx="818991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cas de survenue d'un phénomène thermique contre lequel il serait impossible de lutter ou de se protéger, le binôme doit appliquer la position de survie.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EFA822B-6031-E8E6-81A8-5DCDC4771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842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 de survie: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C53A1189-30F8-8E38-AA6A-E888B415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CAE3CF8-3351-0249-18DE-2429CBD6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D7DAC-ABD0-44F2-AC0E-9CD526137C95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3FB4BB-FB45-A7ED-C63C-9638DBEE2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00250"/>
            <a:ext cx="8189913" cy="4017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: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binôme doit :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jeter au sol,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regrouper et se placer face contre terre,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Maintenir la lance au-dessus des casques (chef du binôme),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Maintenir le tuyau (équipier),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 la lance en jet diffusé de protection au débit maximum (chef du binôme).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56DD0E89-9947-0F4C-33C3-052B4321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842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 de survie: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591C1AAF-F0C1-5049-4BCF-DBFC5ECF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88FF33B-3222-239C-4565-C089B1F9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3F414-91DE-4FFE-9E12-C893A6D7A358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5E3CD2D-4811-B8BB-4255-D5DAF2EA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16389" name="Image 1">
            <a:extLst>
              <a:ext uri="{FF2B5EF4-FFF2-40B4-BE49-F238E27FC236}">
                <a16:creationId xmlns:a16="http://schemas.microsoft.com/office/drawing/2014/main" id="{2F28C871-8635-8397-1D4F-9A5E6292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1488"/>
            <a:ext cx="6973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4">
            <a:extLst>
              <a:ext uri="{FF2B5EF4-FFF2-40B4-BE49-F238E27FC236}">
                <a16:creationId xmlns:a16="http://schemas.microsoft.com/office/drawing/2014/main" id="{E2C46AB8-7AD2-C3B8-85FA-94222BF5A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842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 de survie: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871D7172-18D5-9949-5BEC-DC241149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CF65366-DFE2-FF21-565D-5EC44C6D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409E9-5DCC-472C-8391-8AB5F4136933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D8A3D23-5270-ACEF-F9A7-F98D76FC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73361" r="2757" b="10983"/>
          <a:stretch>
            <a:fillRect/>
          </a:stretch>
        </p:blipFill>
        <p:spPr bwMode="auto">
          <a:xfrm>
            <a:off x="358775" y="2205038"/>
            <a:ext cx="8340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>
            <a:extLst>
              <a:ext uri="{FF2B5EF4-FFF2-40B4-BE49-F238E27FC236}">
                <a16:creationId xmlns:a16="http://schemas.microsoft.com/office/drawing/2014/main" id="{52233AF2-762E-9B34-7D6A-673FE054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842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 de survie: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2581D337-7E30-FA8F-6BBB-F35D4D4F73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7DDA386-98E5-7CE8-8063-7E7EB45CFE5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fld id="{A04028CD-6E1B-496A-9C60-5147DFFE9E13}" type="slidenum">
              <a:rPr lang="fr-FR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pPr algn="r" eaLnBrk="1" hangingPunct="1">
                <a:defRPr/>
              </a:pPr>
              <a:t>16</a:t>
            </a:fld>
            <a:endParaRPr lang="fr-FR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FC3982A-EF20-C4D0-E8B0-983D82B97AA2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ZoneTexte 12">
            <a:extLst>
              <a:ext uri="{FF2B5EF4-FFF2-40B4-BE49-F238E27FC236}">
                <a16:creationId xmlns:a16="http://schemas.microsoft.com/office/drawing/2014/main" id="{2EB60E2F-2EB2-BF0E-7E2B-05DE6304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ZoneTexte 15">
            <a:extLst>
              <a:ext uri="{FF2B5EF4-FFF2-40B4-BE49-F238E27FC236}">
                <a16:creationId xmlns:a16="http://schemas.microsoft.com/office/drawing/2014/main" id="{8D149E34-EF6D-E59E-1B76-E9EA534E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46338"/>
            <a:ext cx="3719513" cy="193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Repli sous écran hydraulique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Par impulsions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Sous écran d’eau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Position de survie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424448D8-FD57-391B-D1F5-0264BDB3B1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7742238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d'autoprotection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EE1DACA-1812-8D67-566F-59C25CD0E67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fld id="{A3373F4A-72FE-43D0-9DAC-3189E9A484A8}" type="slidenum">
              <a:rPr lang="fr-FR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pPr algn="r" eaLnBrk="1" hangingPunct="1">
                <a:defRPr/>
              </a:pPr>
              <a:t>2</a:t>
            </a:fld>
            <a:endParaRPr lang="fr-FR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DE8F356-E82D-59E5-171F-57089F789FD5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5C9FD367-878F-C662-5814-2E2374F6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747BE3A5-1E20-D2B5-D0FE-9D9112D0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techniques d'autoprotection lors de l'attaque d'un feu.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B15769D5-BA7B-5467-53D6-C3AD9D342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719513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Repli sous écran hydraulique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Par impulsions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Sous écran d’eau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Position de survie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FA7F9FC8-94BC-DB3F-564F-CAB46E01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4F7F0FC-DDA9-9FAC-46D8-896DF0DB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7C6C5-2A5C-4D34-90F6-49E677E73F8E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9D2D90-DD69-BC41-DE6F-5F531F15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304925"/>
            <a:ext cx="8318500" cy="3784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Objectif : </a:t>
            </a:r>
          </a:p>
          <a:p>
            <a:pPr>
              <a:defRPr/>
            </a:pPr>
            <a:endParaRPr lang="en-US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Repli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rapide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binôme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pouvant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plus assurer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progression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sécurisée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s’opérer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refroidissement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fumées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impulsion.</a:t>
            </a:r>
          </a:p>
          <a:p>
            <a:pPr marL="457200" indent="-457200">
              <a:buFontTx/>
              <a:buAutoNum type="arabicPeriod"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À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couvert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écran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d’eau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adapté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la protection du </a:t>
            </a:r>
            <a:r>
              <a:rPr lang="en-US" alt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binôme</a:t>
            </a:r>
            <a:r>
              <a:rPr lang="en-US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5F4CA6DA-F991-2CE5-3970-68086268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F23A976-743B-C30A-17A4-4CCE4FB9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D7281-D092-499C-9051-9855F4442F62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B3BB37AF-E056-5281-AA76-B51B733C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3534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Apparition au sein de la fumée de flammes isolées, discontinues et sans lien avec le foyer principal (anges danseurs)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 pré flashover.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Chaleur ressentie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Reflète la quantité d’énergie dans les fumées.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9C7BDC2A-5816-7875-3BDF-7B3BA9D3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77C7509-94CA-451A-A202-DADA7991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346BC-65B0-495A-94CC-62477673CB3D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7F13935C-21BF-E0AF-D197-238E29CC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3534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Efficacité de l’action avec la lance, s’apprécie par la disparition des « anges danseurs » et/ou une amélioration des contraintes thermiques ressenties.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1">
            <a:extLst>
              <a:ext uri="{FF2B5EF4-FFF2-40B4-BE49-F238E27FC236}">
                <a16:creationId xmlns:a16="http://schemas.microsoft.com/office/drawing/2014/main" id="{024505A7-E0F1-645B-ED03-DDD42A6BD3A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75063"/>
            <a:ext cx="24161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38CAF8CB-8036-DF6D-ADE0-5BF2126A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95C63CD-D3B9-7EF3-E3CB-D8DAD793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E6503-25E0-4CE2-8DE7-5F7E55DA96F1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FD452B-50E0-1A19-8768-8AD7E7BC5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838450"/>
            <a:ext cx="8189913" cy="1181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REFROIDISSEMENT DES FUMÉES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IMPULSION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98F7547B-230C-765B-249D-17F3DF91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63CAF23-6602-3F26-9B79-4DE6B51E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243DC-EDBA-45F2-845D-6C9E6623AF48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7395A3A9-09E5-5AAC-4DFD-57AF0886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420938"/>
            <a:ext cx="818991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Impulsions permettent de contrôler la quantité d’eau projetée, de manière à ne pas créer de vapeur néfaste pour l’équipe et la visibilité.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9DCAA699-C944-AE60-0095-CAD9C299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842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impulsion :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F1E07F3E-8D6E-6D26-7BC6-3E5647D1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B3AA9E9-46C3-EC81-C2E4-B23CD344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D6B15-AB1D-42DE-84DC-FF550C27D180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9F11473-5990-6B3F-8B0D-0329D220E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17442B46-C943-A06A-4637-565CF35B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50702" r="3651" b="18877"/>
          <a:stretch>
            <a:fillRect/>
          </a:stretch>
        </p:blipFill>
        <p:spPr bwMode="auto">
          <a:xfrm>
            <a:off x="188913" y="1878013"/>
            <a:ext cx="866933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AEC6AA9F-87C9-7966-4E1A-8E2EE925A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334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impulsion :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44BF0785-E9B1-98E0-6FB8-A9855149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Replis sous écran hydraulique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2BB9A12-8FD8-BEA8-D97E-66F091CC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50ACA-681B-4A80-9C83-ACC3B5132087}" type="slidenum">
              <a:rPr lang="fr-FR" sz="2000" smtClean="0">
                <a:solidFill>
                  <a:schemeClr val="accent6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DCA37-364B-DFE5-883E-BC461EEB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838450"/>
            <a:ext cx="8189913" cy="1181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COUVERT D’UN ÉCRAN D’EAU ADAPTÉ 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PROTECTION DU BINÔME 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852</TotalTime>
  <Words>419</Words>
  <Application>Microsoft Office PowerPoint</Application>
  <PresentationFormat>Affichage à l'écran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Myriad Pro</vt:lpstr>
      <vt:lpstr>Calibri</vt:lpstr>
      <vt:lpstr>Times New Roman</vt:lpstr>
      <vt:lpstr>Wingdings</vt:lpstr>
      <vt:lpstr>GCCAR</vt:lpstr>
      <vt:lpstr>Technique d'autoprotection</vt:lpstr>
      <vt:lpstr>Techniques d'autoprotection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Replis sous écran hydraulique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65</cp:revision>
  <cp:lastPrinted>2015-08-06T08:01:37Z</cp:lastPrinted>
  <dcterms:created xsi:type="dcterms:W3CDTF">2015-08-05T10:19:35Z</dcterms:created>
  <dcterms:modified xsi:type="dcterms:W3CDTF">2025-01-14T16:38:58Z</dcterms:modified>
</cp:coreProperties>
</file>