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5" r:id="rId1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436651-D8BB-4C32-C9A0-36766BF7C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A1FB70-21D3-646C-0934-2606A1997D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397F585-C5DF-424F-A85F-F80F6ED8696B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D732523-5CD6-BFA2-8CE7-6565452AC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DC40DC4-D453-AE96-E4A9-CF2299D3C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652271-4A6C-4B3D-BBB9-57FF225956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D223BA-6765-6260-F9B6-53964DD1A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027747-E594-46F3-B1D3-6EDBA7489E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E2DBB-F7A6-6246-0F77-2CF13A5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0F24-1E05-4BD1-B817-2A2B26D08D3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BD84B-CD43-7676-F31F-4432AC5E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200A2-7A9B-5CE6-89E0-E669558D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A9D0-1331-47D1-9765-07DD3E15A1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4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AEF056-76B2-94D1-E9D6-95B48BDF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473E-0EE4-4A70-AB39-44F970B6DA4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86B8B-8229-218E-C9E2-97541108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4719D-A2B3-086E-1532-F5AD4DF4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289C-B853-4DAE-924C-BFF1AF94FC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60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B2272F-2498-6DA8-EDA4-3BD3E9E3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6E09-9572-4A06-B7D9-3A2F5C6A23D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30462-5D2D-E44F-ED5C-5E9C1C1E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CD34F-5FBE-7217-6440-6332605A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15F1-852B-4941-BDF1-0C501F04D0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747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05ECD1-C55A-BD53-872E-316ABCFF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EBBB-F19F-4AF4-910A-8227526393F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707554-0EF9-047E-F755-3A543591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0DD281-942B-6103-939B-0DE73E65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C2DD-F6D4-4739-97C3-C8F5BAB9B5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420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AE8676-35D7-61B2-4E74-F60119DC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A347-1920-425A-A58D-032954786E2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3222D9-5210-0AEC-FF37-9AC1FF60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A4696-8094-4200-46A2-AEAF172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5411-EDD6-43B1-97C3-68E1838E31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242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D7E333E-166F-204A-14A9-05D7282D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031F-1F7B-4A29-8511-0F128CEB8EA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79FD69F-4882-2A38-C7DB-865328E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C80C435-1119-48DF-F8B8-191C3E4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E278-9285-484B-8FE6-11F9410A50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519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1EE456E-0B7D-A379-DC20-D85A06F0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8274-E609-4589-A9BB-A3588C6D4F2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BBFC8F1-7497-8A1E-F318-252E8CEF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11BA4D6-13DC-A027-97F7-384455ED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B409-FF42-46AA-AF43-00EB1D9BE4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123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469DE9B-837C-AD4B-4A1A-F5F5D023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4496-C05F-4A96-8121-35756FF7B8E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ABB1EBC-3707-628D-AF7D-0DC0C996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063826B-0CB2-A682-0969-76754B87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F1DD-8CC7-4B0A-A964-E92EB0CC14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568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DC3AA7B-13CB-5295-D9AD-C144F4FA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41E6-7529-4D4D-99A4-58941560EED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2E4E81A-CE70-0E00-F16B-3D61674C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98BE2F8-8B00-FECE-4692-76859A33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A7BA-256A-4DD6-A9C8-D8E403936A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05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54335A1-DD91-EFB3-8C87-A435178B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1108-6E10-4374-8952-799C8F1E53A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B822AE7-8855-1B67-80E3-566F741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D5BAA9B-3223-C246-F5B8-AE4029B5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D294-AC00-48C7-B8A5-F2E62A1858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791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B00D63B-431C-2C68-16BA-2261A0E7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8943-6C53-4E94-8C57-B4C4E7FD52B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E5FA255-2372-1FEE-9813-7FC7439C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026C52D-5CBF-7E30-51B4-575ED755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CF33-ABE4-439F-86D3-A13FE940F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615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EBE4D83-0A54-4853-724F-5B300D291F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1F88C9F-E038-F094-D011-8454A49FE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DECFFB-ADA0-9524-3303-95C2AAB18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8EB9E8-13A0-401F-A443-5403568541F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4FBEC3-0056-78DD-9E14-48866B427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F08616-A7AF-28D5-6F2E-278185F79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5BDABD8F-9CE7-4F44-B51E-374F035C10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A048C283-F788-6911-9909-32E3976D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1008062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DE SAUVETAGE ET DE PROTECTION CONTRE LES CHUTES</a:t>
            </a:r>
            <a:b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MATERIEL – RANGEMENT DANS LE SAC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78CBB567-6C12-0DC5-5740-12A9621F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5F5BDEF7-FE02-BB87-0918-F057AB144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416FD49F-173C-C2CC-4A93-F9DC8D6F59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7F5267-E237-48A9-8B8F-0BE742B4822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F0D3AA98-7568-25E4-1597-AA3726A04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94300"/>
            <a:ext cx="8153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Remplir la fiche de vérification systématique (GLOG/UM) et la ranger dans le rabat plastique à l’intérieur du sac.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3" name="ZoneTexte 9">
            <a:extLst>
              <a:ext uri="{FF2B5EF4-FFF2-40B4-BE49-F238E27FC236}">
                <a16:creationId xmlns:a16="http://schemas.microsoft.com/office/drawing/2014/main" id="{44FEC624-E30E-C719-3EB4-E8668DC2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22388"/>
            <a:ext cx="2744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5. Plombage :</a:t>
            </a:r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5E97C8B8-7F49-58BE-AD26-52F2E518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2295" name="Image 1">
            <a:extLst>
              <a:ext uri="{FF2B5EF4-FFF2-40B4-BE49-F238E27FC236}">
                <a16:creationId xmlns:a16="http://schemas.microsoft.com/office/drawing/2014/main" id="{91EE76A4-84B3-81D3-38FF-CC6493BB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419576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04698AC4-D482-E428-1A09-D2B0D9FD4B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028D7570-0180-59D6-1105-9EF5CFFF82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72D6AF-E48E-44C6-AFEF-E7747721CBF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D55EC6B4-366F-BE72-0A27-DE937247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3543300"/>
            <a:ext cx="8153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l’inventaire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impératif de vérifier le plombage du lot.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plombage n’est pas effectué, refaire l’inventaire ainsi que la vérification visuelle et tactile des composants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7" name="ZoneTexte 9">
            <a:extLst>
              <a:ext uri="{FF2B5EF4-FFF2-40B4-BE49-F238E27FC236}">
                <a16:creationId xmlns:a16="http://schemas.microsoft.com/office/drawing/2014/main" id="{6D78F078-AAF1-FE51-70CF-F5982057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55725"/>
            <a:ext cx="274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5. Plombage :</a:t>
            </a: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AD0AC0AF-4407-C257-3663-CC7A02248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3319" name="Image 1">
            <a:extLst>
              <a:ext uri="{FF2B5EF4-FFF2-40B4-BE49-F238E27FC236}">
                <a16:creationId xmlns:a16="http://schemas.microsoft.com/office/drawing/2014/main" id="{93A1D70B-A49B-3FF8-C115-53E8BC80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339850"/>
            <a:ext cx="26273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17B22419-2C08-6724-D0E7-356210AFA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C7BE81D4-63EC-7C24-DBC5-DC37474603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BAF9C0-A367-4555-B2FE-CA1000CEEB8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57340BA-AB32-A4DA-2855-11D68F17972D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ZoneTexte 15">
            <a:extLst>
              <a:ext uri="{FF2B5EF4-FFF2-40B4-BE49-F238E27FC236}">
                <a16:creationId xmlns:a16="http://schemas.microsoft.com/office/drawing/2014/main" id="{5976EA2E-CF54-05BB-F5BF-34F744A2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3429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La corde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petit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triangle d'évacuation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harnais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plombage</a:t>
            </a:r>
          </a:p>
        </p:txBody>
      </p:sp>
      <p:sp>
        <p:nvSpPr>
          <p:cNvPr id="14342" name="ZoneTexte 12">
            <a:extLst>
              <a:ext uri="{FF2B5EF4-FFF2-40B4-BE49-F238E27FC236}">
                <a16:creationId xmlns:a16="http://schemas.microsoft.com/office/drawing/2014/main" id="{DE81671A-8BD7-3E72-E7A1-A8F15678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33600"/>
            <a:ext cx="403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2C4D6C7D-FC18-8BBD-2957-AA4FDF8189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LSPCC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75421FC8-600F-5E4C-AA97-356AE3E1F5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B94BD7-CDDB-46A0-8510-D27B03C7729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F2455B-2896-0977-873A-185D7FAFC7E8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0442B394-D312-C5D7-13C1-AE35B472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7F5AB953-4757-A551-CA74-810EEA96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savoir ranger le LSPCC suivant la procédure opérationnelle du SDMIS.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4D8527EB-BF2A-C844-A3A7-9C87CD25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3429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La corde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protections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petit matériel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triangle d'évacuation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harnais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 plombage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013B97C2-80D3-C32B-AFA7-51144858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6D63B3FF-8125-DBA3-A1CB-C186EAE29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F8EECD-436E-44BB-AAB6-B86DAB6EEE1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ZoneTexte 1">
            <a:extLst>
              <a:ext uri="{FF2B5EF4-FFF2-40B4-BE49-F238E27FC236}">
                <a16:creationId xmlns:a16="http://schemas.microsoft.com/office/drawing/2014/main" id="{2FA87F7B-D596-8668-98A3-D97984700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Rangement opérationnel</a:t>
            </a:r>
          </a:p>
        </p:txBody>
      </p:sp>
      <p:sp>
        <p:nvSpPr>
          <p:cNvPr id="5125" name="ZoneTexte 2">
            <a:extLst>
              <a:ext uri="{FF2B5EF4-FFF2-40B4-BE49-F238E27FC236}">
                <a16:creationId xmlns:a16="http://schemas.microsoft.com/office/drawing/2014/main" id="{B14FEBCC-D80B-B894-E069-62A9BD88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77771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phase d’utilisation, il ne restera que la corde dans le sac à proximité du régulateur de descente, le reste sera écarté afin de ne pas se prendre dans la corde.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un souci de sécurité et de rapidité 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cordelette avec les agrès fixés dessus doit être DESOLIDARISEE du sac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0C50C1DB-6601-F8F0-9533-242D0504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187151A4-F134-40C1-C367-C03893CF5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BAF58-7355-4DB3-8DA6-97BF85DB43B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DC8AE1D-37E6-4558-5ECA-62172C517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22400"/>
            <a:ext cx="820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GTOD sauvetages et mises en sécurité définit le rangement du LPSCC</a:t>
            </a: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0C6F109E-D3F1-EAC7-6C8A-864AAAE1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017"/>
          <a:stretch>
            <a:fillRect/>
          </a:stretch>
        </p:blipFill>
        <p:spPr bwMode="auto">
          <a:xfrm>
            <a:off x="920750" y="2133600"/>
            <a:ext cx="7267575" cy="37766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1C283F20-9D77-F9DC-5451-AB9A309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B19F7E47-1C2F-050A-5AC2-BF6738D8C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B5553-BE06-43BC-ADC4-72A450D17FBE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BED29FF9-E459-C550-85A3-CE06C47F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4918075"/>
            <a:ext cx="8366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Inverser les extrémités de la corde puis « enquitée » dans le sac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permet une usure homogène de l’ensemble de la corde.</a:t>
            </a:r>
          </a:p>
        </p:txBody>
      </p:sp>
      <p:pic>
        <p:nvPicPr>
          <p:cNvPr id="7173" name="Image 1">
            <a:extLst>
              <a:ext uri="{FF2B5EF4-FFF2-40B4-BE49-F238E27FC236}">
                <a16:creationId xmlns:a16="http://schemas.microsoft.com/office/drawing/2014/main" id="{750FC336-5CF0-1DD0-F0FF-CFFE5306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96988"/>
            <a:ext cx="29527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1">
            <a:extLst>
              <a:ext uri="{FF2B5EF4-FFF2-40B4-BE49-F238E27FC236}">
                <a16:creationId xmlns:a16="http://schemas.microsoft.com/office/drawing/2014/main" id="{C173693F-9C45-F995-108D-BB7345F9C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23975"/>
            <a:ext cx="298608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30A7BD49-CDAF-C152-0CDD-91010071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1D36C465-697A-001A-9372-67689578A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39107-F4CD-47E4-9AEA-61C2CEC3AC00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ZoneTexte 5">
            <a:extLst>
              <a:ext uri="{FF2B5EF4-FFF2-40B4-BE49-F238E27FC236}">
                <a16:creationId xmlns:a16="http://schemas.microsoft.com/office/drawing/2014/main" id="{A7ECEE60-B3B7-3706-71B3-58B20653F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Puis se superposent les matériels suivants :</a:t>
            </a:r>
          </a:p>
        </p:txBody>
      </p:sp>
      <p:pic>
        <p:nvPicPr>
          <p:cNvPr id="8197" name="Image 2">
            <a:extLst>
              <a:ext uri="{FF2B5EF4-FFF2-40B4-BE49-F238E27FC236}">
                <a16:creationId xmlns:a16="http://schemas.microsoft.com/office/drawing/2014/main" id="{992B2452-B542-23AF-DB81-4F88D853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8100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ZoneTexte 7">
            <a:extLst>
              <a:ext uri="{FF2B5EF4-FFF2-40B4-BE49-F238E27FC236}">
                <a16:creationId xmlns:a16="http://schemas.microsoft.com/office/drawing/2014/main" id="{76172741-5D81-7859-7A04-296E7193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33563"/>
            <a:ext cx="340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1. Protection de corde :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F812BC96-E959-3E7D-5E90-BB96D0FB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124200"/>
            <a:ext cx="2862263" cy="17938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812ED5DB-3023-F409-900C-095EF068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EC6ECD8F-0EDB-B2D8-2DF8-BB8E86DEB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74E85-792C-488D-AE14-67BC1826C4D7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220" name="Picture 1" descr="nso_2013-007 rangement LSPCC_Page_1">
            <a:extLst>
              <a:ext uri="{FF2B5EF4-FFF2-40B4-BE49-F238E27FC236}">
                <a16:creationId xmlns:a16="http://schemas.microsoft.com/office/drawing/2014/main" id="{A9BCA9A8-2852-F874-7D32-C435A642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48947" r="8655" b="11800"/>
          <a:stretch>
            <a:fillRect/>
          </a:stretch>
        </p:blipFill>
        <p:spPr bwMode="auto">
          <a:xfrm>
            <a:off x="1371600" y="1835150"/>
            <a:ext cx="60198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6">
            <a:extLst>
              <a:ext uri="{FF2B5EF4-FFF2-40B4-BE49-F238E27FC236}">
                <a16:creationId xmlns:a16="http://schemas.microsoft.com/office/drawing/2014/main" id="{C38EDB1E-E7ED-BB83-BF7B-01231A80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361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2. Petits matériels 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006B358D-44D4-E7D7-B942-B4742228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808C9DEA-EE1A-C7DA-08B9-1B4958AA3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A5753-47C1-446B-A229-F8AA84BD089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ZoneTexte 6">
            <a:extLst>
              <a:ext uri="{FF2B5EF4-FFF2-40B4-BE49-F238E27FC236}">
                <a16:creationId xmlns:a16="http://schemas.microsoft.com/office/drawing/2014/main" id="{024E6523-3418-6905-5249-A5C0D773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28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3. Triangle d’évacuation :</a:t>
            </a:r>
          </a:p>
        </p:txBody>
      </p:sp>
      <p:pic>
        <p:nvPicPr>
          <p:cNvPr id="10245" name="Image 1">
            <a:extLst>
              <a:ext uri="{FF2B5EF4-FFF2-40B4-BE49-F238E27FC236}">
                <a16:creationId xmlns:a16="http://schemas.microsoft.com/office/drawing/2014/main" id="{8CB1088D-2368-19A0-754D-785D7402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>
            <a:fillRect/>
          </a:stretch>
        </p:blipFill>
        <p:spPr bwMode="auto">
          <a:xfrm>
            <a:off x="466725" y="2492375"/>
            <a:ext cx="34480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3">
            <a:extLst>
              <a:ext uri="{FF2B5EF4-FFF2-40B4-BE49-F238E27FC236}">
                <a16:creationId xmlns:a16="http://schemas.microsoft.com/office/drawing/2014/main" id="{8461EA45-4DE5-6A32-AE53-F3AC0B9D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09788"/>
            <a:ext cx="428148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C3A7CFD4-445F-E99C-353A-ED293165FB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Rangement dans le sac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C6821E27-5692-43B2-CB4C-C8FBEC3AC9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3A2031-DC2A-49AC-A45D-C395A3CC9B0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ZoneTexte 7">
            <a:extLst>
              <a:ext uri="{FF2B5EF4-FFF2-40B4-BE49-F238E27FC236}">
                <a16:creationId xmlns:a16="http://schemas.microsoft.com/office/drawing/2014/main" id="{C99D2DE1-A843-6905-AB0B-903F1835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218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4. Harnais :</a:t>
            </a:r>
          </a:p>
        </p:txBody>
      </p:sp>
      <p:pic>
        <p:nvPicPr>
          <p:cNvPr id="11269" name="Image 2">
            <a:extLst>
              <a:ext uri="{FF2B5EF4-FFF2-40B4-BE49-F238E27FC236}">
                <a16:creationId xmlns:a16="http://schemas.microsoft.com/office/drawing/2014/main" id="{63E0DB77-C3BD-03E5-1581-490A5CC1E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679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1">
            <a:extLst>
              <a:ext uri="{FF2B5EF4-FFF2-40B4-BE49-F238E27FC236}">
                <a16:creationId xmlns:a16="http://schemas.microsoft.com/office/drawing/2014/main" id="{7524E993-9F20-F6B4-C1EB-8D2C6845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4419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435</TotalTime>
  <Words>336</Words>
  <Application>Microsoft Office PowerPoint</Application>
  <PresentationFormat>Affichage à l'écran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Myriad Pro</vt:lpstr>
      <vt:lpstr>Calibri</vt:lpstr>
      <vt:lpstr>Times New Roman</vt:lpstr>
      <vt:lpstr>Wingdings</vt:lpstr>
      <vt:lpstr>GCCAR</vt:lpstr>
      <vt:lpstr>LOT DE SAUVETAGE ET DE PROTECTION CONTRE LES CHUTES LE MATERIEL – RANGEMENT DANS LE SAC</vt:lpstr>
      <vt:lpstr>LSPCC</vt:lpstr>
      <vt:lpstr>Rangement dans le sac</vt:lpstr>
      <vt:lpstr>Rangement dans le sac</vt:lpstr>
      <vt:lpstr>Rangement dans le sac</vt:lpstr>
      <vt:lpstr>Rangement dans le sac</vt:lpstr>
      <vt:lpstr>Rangement dans le sac</vt:lpstr>
      <vt:lpstr>Rangement dans le sac</vt:lpstr>
      <vt:lpstr>Rangement dans le sac</vt:lpstr>
      <vt:lpstr>Rangement dans le sac</vt:lpstr>
      <vt:lpstr>Rangement dans le sac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39</cp:revision>
  <cp:lastPrinted>2015-08-06T08:01:37Z</cp:lastPrinted>
  <dcterms:created xsi:type="dcterms:W3CDTF">2015-08-05T10:19:35Z</dcterms:created>
  <dcterms:modified xsi:type="dcterms:W3CDTF">2025-01-14T15:47:53Z</dcterms:modified>
</cp:coreProperties>
</file>