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7" r:id="rId4"/>
    <p:sldId id="260" r:id="rId5"/>
    <p:sldId id="263" r:id="rId6"/>
    <p:sldId id="264" r:id="rId7"/>
    <p:sldId id="257" r:id="rId8"/>
    <p:sldId id="265" r:id="rId9"/>
    <p:sldId id="259" r:id="rId10"/>
    <p:sldId id="266" r:id="rId11"/>
    <p:sldId id="262" r:id="rId12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85" d="100"/>
          <a:sy n="85" d="100"/>
        </p:scale>
        <p:origin x="136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CB998FE-79D7-85A4-2B0E-4A98FA6745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967258-96AD-D7AA-1B98-D04CB0AB3A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658D5B2-3E97-423B-8E49-60AD5D440067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22D05050-E69F-FE5C-6CD4-13735A19BE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5E16F557-8530-1425-84E2-BD8B57DF6F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D8AF9F-1194-C420-3C12-AD80D38BAF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909492-8912-B939-675A-7E1536C6F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2F5AE0-1870-498D-9A48-B7B855F7F65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D32D83-40FE-23E8-C32D-29ADCF26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914B-50D4-44AB-A60F-6DEEA7DB3B03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50CD65-0C96-C370-3D1C-E0ADD6978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E99FCD-77AF-354E-6DAB-C973D5ACD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8A6E-A139-4CB0-B0C7-77BA0C3B7B8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17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00E598-AF5B-8AC1-CE37-3D30FD4D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E25D6-8F76-4B62-9ECB-CD70BA1D7D3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8F5526-2BFC-DCEE-46BC-EBBA5FD4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CCA800-93B0-ED94-AC1C-E585CB35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816D-632D-41ED-A2DF-24C34F47322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865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6E34E5-FEAC-5A21-EB67-66CEFF4C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F371E-1B55-4132-B819-DB5303371EF0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3EED45-A059-FE6D-60A3-C3881DF0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C2944C-0A27-5AA1-618E-E618B51F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6B6F-97FA-49D7-9B92-774D87B2C5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851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EC8ED2-13A2-13AE-9434-208DAF65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323B-B356-4F06-8E2D-32FDBE86284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4B36A-BDA0-8B2E-D35F-E990D043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50C91D-9B11-B658-3C57-BEE9E6CC1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DC0DD-110D-4991-93A3-4E9A0FEF85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934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279152-DAB7-2DBB-64EA-98D6DBC00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9A97-847A-40CF-A9D8-782F39D5E544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C63EE9-F681-F4B3-8F96-3F97595C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FCC652-C107-7C6D-E0E0-738609F5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C2E6B-7F42-496F-B81B-8250B2FBE0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84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B907BB4-53CC-B415-E885-67E669EA9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D8EA-6E4E-43C2-8103-17A702DC75C9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A8F5137-434F-22C6-37A1-264E54A6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7CBDB4F-79C9-B015-53DB-EA02F377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B8550-8D1A-476F-835D-8954B61B26C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2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C62ECA5-76D0-9785-4F96-C75D41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7325-E2F3-45CB-942E-C2A66213FE6F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1A8C731-6441-C2E7-21F5-AB26C86F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4B31104-C4F0-2A8A-2724-02180A4C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7EF5-B364-4148-A192-885AD5BA50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2743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E07884E3-8115-581D-F0BD-D0FE7408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36D2-3055-47A6-924D-FAD340C84675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BA4A716-3D94-4D1C-D095-67FAB5A3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0470AE40-B0DA-35C5-9195-F2A48824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B0F87-2B29-4A71-9CB1-A58BF5161A7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650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6F083FB5-779C-6C99-E5FA-DE8B17B04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A5482-5D98-418D-BBDF-9E43389B581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44DA075-E720-5623-4445-A4C1F703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C8AC910E-42EC-F3F7-1BCA-094E1562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EDFF5-6088-44BF-89A0-8DB7B35C99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267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DD84F58-EC48-8059-9A92-A00320B2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A5A7-1843-4733-95CF-01C676684D42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96DC2B6-2BE4-DCA3-8C98-671C0C08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03EB6B2-FF43-2D97-64CE-93090639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399D-9A88-4A5F-9F5F-1A61F6CCD6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591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0704939-2805-06D7-5BDB-4F7414D5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E4BCF-6844-4173-A275-504A783136EE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DA43527-49D3-7CBF-8521-A407A1AF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57C7E64-E474-6339-C52C-2034798D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015D0-E3B0-4C7C-A4F1-0467ED1C6C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65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E9AA3842-FD75-FFA9-06B9-EF859F68BA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4008C904-C220-13CC-3241-60FC5D853A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C83F42-4518-26EB-1500-5A0424BC2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F60217-71AF-42D2-8F8B-E904D8344A94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7C9FC4-F26D-36C5-018B-70970BF5B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B9D3E2-49CF-A959-BC50-0D085BDD3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/>
              </a:defRPr>
            </a:lvl1pPr>
          </a:lstStyle>
          <a:p>
            <a:pPr>
              <a:defRPr/>
            </a:pPr>
            <a:fld id="{2E73024E-BA37-4813-9FBC-B6BF56B285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>
              <a:ext uri="{FF2B5EF4-FFF2-40B4-BE49-F238E27FC236}">
                <a16:creationId xmlns:a16="http://schemas.microsoft.com/office/drawing/2014/main" id="{C3991805-6755-8DB8-12A1-91856B2D9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88913"/>
            <a:ext cx="8388350" cy="10128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LSPCC :  </a:t>
            </a:r>
            <a:br>
              <a:rPr lang="fr-FR" altLang="fr-F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altLang="fr-F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POSSIBILITES ET LIMITES D’UTILISATION</a:t>
            </a:r>
            <a:endParaRPr lang="fr-FR" altLang="fr-FR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B49CA517-FD5C-5075-9F70-87CE35BAD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61658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2022 – Version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24657A7-2A21-270B-88A5-1D55A65458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Possibilités et limites d’utilisation</a:t>
            </a:r>
          </a:p>
        </p:txBody>
      </p:sp>
      <p:sp>
        <p:nvSpPr>
          <p:cNvPr id="12291" name="Espace réservé du numéro de diapositive 4">
            <a:extLst>
              <a:ext uri="{FF2B5EF4-FFF2-40B4-BE49-F238E27FC236}">
                <a16:creationId xmlns:a16="http://schemas.microsoft.com/office/drawing/2014/main" id="{34BF1084-09D6-CCFE-65B6-9355C46D9FA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56D250B-1D1A-4462-8DCF-1678410C0E2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ED7F26CA-6A87-8B42-F675-96AE1D598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2057400"/>
            <a:ext cx="79819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Limites </a:t>
            </a: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Hauteur maximale autorisée entre les 2 points à atteindre ne doit pas excéder la longueur utile de la corde.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B7AF05A5-43EB-F110-1BA7-F24CD648B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6211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Reconnaissance d’appartement ou ouverture de porte : </a:t>
            </a:r>
          </a:p>
        </p:txBody>
      </p:sp>
      <p:pic>
        <p:nvPicPr>
          <p:cNvPr id="12294" name="Picture 6" descr="..\..\..\doc\INC\C - LSPCC\C4 - possibilités\Images\1-picture1.jpg">
            <a:extLst>
              <a:ext uri="{FF2B5EF4-FFF2-40B4-BE49-F238E27FC236}">
                <a16:creationId xmlns:a16="http://schemas.microsoft.com/office/drawing/2014/main" id="{63E7BAD8-3329-5884-F526-D67CCF19A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26209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74B91624-C8FB-C704-5795-3CED9439C7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13315" name="Espace réservé du numéro de diapositive 4">
            <a:extLst>
              <a:ext uri="{FF2B5EF4-FFF2-40B4-BE49-F238E27FC236}">
                <a16:creationId xmlns:a16="http://schemas.microsoft.com/office/drawing/2014/main" id="{611E159D-A860-BC7F-7A90-DAB06BEE281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3F4FEDC-BD7B-4ECF-BECB-2D450CBB1DA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95C669A-A505-C362-19A6-780EB8C06B3E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ZoneTexte 12">
            <a:extLst>
              <a:ext uri="{FF2B5EF4-FFF2-40B4-BE49-F238E27FC236}">
                <a16:creationId xmlns:a16="http://schemas.microsoft.com/office/drawing/2014/main" id="{C3CF60FC-334B-21DA-03E4-F1B549122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Année : 2022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318" name="ZoneTexte 15">
            <a:extLst>
              <a:ext uri="{FF2B5EF4-FFF2-40B4-BE49-F238E27FC236}">
                <a16:creationId xmlns:a16="http://schemas.microsoft.com/office/drawing/2014/main" id="{ED2FF175-5948-91B3-8C31-79A0CE16F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400"/>
            <a:ext cx="3429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Sauvetages par l’extérieur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Sauvetage en excavation ou dans les puits ou les fosses.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Reconnaissance appartement ou ouverture de porte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FD5F6DC7-446B-3D2B-A571-3E756813DF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Possibilités et limites d’utilisation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02A6D273-5E6C-BBE5-7F2F-501B1C23CD4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0715398-9A12-4BE3-8053-B6CED674AE4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7073995-3AF6-7EA0-CB2D-D03714EC2D84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8BFB6252-05F2-24CC-6321-00FC367BB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D603C653-FD1B-9320-1F4C-8873131A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possibilités et limites d’utilisation dans les sauvetages et reconnaissance d’appartement ou ouverture de porte.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2905AE5F-C3E0-185C-7B28-D791D4698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400"/>
            <a:ext cx="3429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Sauvetages par l’extérieur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Sauvetage en excavation ou dans les puits ou les fosses.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Reconnaissance appartement ou ouverture de porte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4">
            <a:extLst>
              <a:ext uri="{FF2B5EF4-FFF2-40B4-BE49-F238E27FC236}">
                <a16:creationId xmlns:a16="http://schemas.microsoft.com/office/drawing/2014/main" id="{A3441063-C5C6-7E5C-9BB6-CB94EF2D8DA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14DB580-E8C6-404A-9504-B784127E903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FB012B51-DEDB-F492-228E-AA93BE3C5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1268413"/>
            <a:ext cx="12811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Rappels :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DA40EB-AF75-358A-E3AF-FC4174B3C9D4}"/>
              </a:ext>
            </a:extLst>
          </p:cNvPr>
          <p:cNvSpPr txBox="1"/>
          <p:nvPr/>
        </p:nvSpPr>
        <p:spPr>
          <a:xfrm>
            <a:off x="311150" y="1844675"/>
            <a:ext cx="8064500" cy="1166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cap="al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FACTEUR de chute 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cap="al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FACTEUR CHOC.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2392D755-730A-035F-B774-385B3DEF4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5126" name="Image 1">
            <a:extLst>
              <a:ext uri="{FF2B5EF4-FFF2-40B4-BE49-F238E27FC236}">
                <a16:creationId xmlns:a16="http://schemas.microsoft.com/office/drawing/2014/main" id="{E9BC028C-00BC-EBA7-EBDE-EF13E4569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1"/>
          <a:stretch>
            <a:fillRect/>
          </a:stretch>
        </p:blipFill>
        <p:spPr bwMode="auto">
          <a:xfrm>
            <a:off x="2843213" y="2133600"/>
            <a:ext cx="5878512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171A938A-FE59-E213-46DF-1BCB132E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Possibilités et limites d’utilisation</a:t>
            </a:r>
          </a:p>
        </p:txBody>
      </p:sp>
      <p:sp>
        <p:nvSpPr>
          <p:cNvPr id="6147" name="Espace réservé du numéro de diapositive 4">
            <a:extLst>
              <a:ext uri="{FF2B5EF4-FFF2-40B4-BE49-F238E27FC236}">
                <a16:creationId xmlns:a16="http://schemas.microsoft.com/office/drawing/2014/main" id="{C95E6DA6-0013-8612-9617-4C1A63B5C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7E350B-5A5C-4341-822F-89B27508D22A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F5654F9-14DD-2837-0153-B20545C30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71613"/>
            <a:ext cx="7467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Présence de difficultés techniques ou de blessures graves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faire appel, au GRIMP.</a:t>
            </a:r>
          </a:p>
        </p:txBody>
      </p:sp>
      <p:pic>
        <p:nvPicPr>
          <p:cNvPr id="6149" name="Picture 9" descr="E:\A diffuser\JSP SDMIS\Dématérialisation\doc\INC\C - LSPCC\C6 -  mise en oeuvre\Images\0112pompier14.jpg">
            <a:extLst>
              <a:ext uri="{FF2B5EF4-FFF2-40B4-BE49-F238E27FC236}">
                <a16:creationId xmlns:a16="http://schemas.microsoft.com/office/drawing/2014/main" id="{30CEB1F1-1BFF-59E0-C6B2-87C66B1ED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613025"/>
            <a:ext cx="5091113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18489C57-352E-952F-A16F-D395E7BFA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Possibilités et limites d’utilisation</a:t>
            </a:r>
          </a:p>
        </p:txBody>
      </p:sp>
      <p:sp>
        <p:nvSpPr>
          <p:cNvPr id="7171" name="Espace réservé du numéro de diapositive 4">
            <a:extLst>
              <a:ext uri="{FF2B5EF4-FFF2-40B4-BE49-F238E27FC236}">
                <a16:creationId xmlns:a16="http://schemas.microsoft.com/office/drawing/2014/main" id="{41AEB0A4-292A-7360-5157-7C32634A06D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CB6F838-C9C5-461F-9EE8-50D59E0389F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2DA841A2-E38A-F652-DA94-8F86A3B09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7550"/>
            <a:ext cx="80772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Possibilité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 b="1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Permet de procéder à l’évacuation verticale de victimes conscientes ou inconscientes.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Solution la + simple et la + cohérente est recherchée en cas de danger immédiat.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Sauvetage </a:t>
            </a: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monter ou descendre la victime de quelques mètres pour la mettre en sécurité.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B4240E5F-FF21-AB05-36C5-B0ED86607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4878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Sauvetage d’une personne par l’extérieur :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154A9DEA-CF71-26F5-979E-B6B2A46CE6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Possibilités et limites d’utilisation</a:t>
            </a:r>
          </a:p>
        </p:txBody>
      </p:sp>
      <p:sp>
        <p:nvSpPr>
          <p:cNvPr id="8195" name="Espace réservé du numéro de diapositive 4">
            <a:extLst>
              <a:ext uri="{FF2B5EF4-FFF2-40B4-BE49-F238E27FC236}">
                <a16:creationId xmlns:a16="http://schemas.microsoft.com/office/drawing/2014/main" id="{7ED9C1C0-002A-F95C-B9B6-4AF309811B4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DF77715-2481-4111-85B6-8E524EA9AB8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4A3C82E-B40F-906E-5087-3DB8AC8E8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1343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Limites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 u="sng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Hauteur maximale autorisée </a:t>
            </a: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fixée par la longueur utile de la corde.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3CA70F58-4355-73C8-BBA3-97210D3D0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4878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Sauvetage d’une personne par l’extérieur : </a:t>
            </a:r>
          </a:p>
        </p:txBody>
      </p:sp>
      <p:pic>
        <p:nvPicPr>
          <p:cNvPr id="8198" name="Picture 6" descr="..\..\..\doc\INC\C - LSPCC\C4 - possibilités\Images\1-picture1.jpg">
            <a:extLst>
              <a:ext uri="{FF2B5EF4-FFF2-40B4-BE49-F238E27FC236}">
                <a16:creationId xmlns:a16="http://schemas.microsoft.com/office/drawing/2014/main" id="{C7458FE7-AB0E-166B-5013-F095EACFA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284538"/>
            <a:ext cx="258445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535FE0C-38E2-977A-7BC2-A64B8844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Possibilités et limites d’utilisation</a:t>
            </a:r>
          </a:p>
        </p:txBody>
      </p:sp>
      <p:sp>
        <p:nvSpPr>
          <p:cNvPr id="9219" name="Espace réservé du numéro de diapositive 4">
            <a:extLst>
              <a:ext uri="{FF2B5EF4-FFF2-40B4-BE49-F238E27FC236}">
                <a16:creationId xmlns:a16="http://schemas.microsoft.com/office/drawing/2014/main" id="{9B5D3A5F-4C06-85EB-D0CB-A879B09A1F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CCE560-3906-4D44-83F8-53607B2DF49F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908138DF-B24A-ED6B-F5B3-944FF5F2E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49488"/>
            <a:ext cx="828675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Possibilité</a:t>
            </a:r>
            <a:r>
              <a:rPr lang="fr-FR" altLang="fr-FR" sz="2000" b="1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Permet de procéder à la remontée verticale de victimes conscientes ou inconscientes.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Pour ce type de sauvetage, on a recours éventuellement au matériel de sauvetage traditionnel en plus du lot de sauvetage (échelle à coulisses....).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En cas de doute sur l'atmosphère respirable </a:t>
            </a: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 ARI.</a:t>
            </a:r>
          </a:p>
        </p:txBody>
      </p:sp>
      <p:sp>
        <p:nvSpPr>
          <p:cNvPr id="9221" name="Rectangle 8">
            <a:extLst>
              <a:ext uri="{FF2B5EF4-FFF2-40B4-BE49-F238E27FC236}">
                <a16:creationId xmlns:a16="http://schemas.microsoft.com/office/drawing/2014/main" id="{EACD77AC-7F39-5D87-C35B-37BAC88D9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540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Sauvetage dans les puits, fosses ou excavations :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81106932-DBB8-C3F3-2E42-80B5449A03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Possibilités et limites d’utilisation</a:t>
            </a:r>
          </a:p>
        </p:txBody>
      </p:sp>
      <p:sp>
        <p:nvSpPr>
          <p:cNvPr id="10243" name="Espace réservé du numéro de diapositive 4">
            <a:extLst>
              <a:ext uri="{FF2B5EF4-FFF2-40B4-BE49-F238E27FC236}">
                <a16:creationId xmlns:a16="http://schemas.microsoft.com/office/drawing/2014/main" id="{745B2CE2-C9A7-7FC2-1102-889BC39736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346A7A3-6CDD-4C08-B0CF-B7CFB07ACCC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20B7F570-5E27-93D2-2B6B-2D57BBB11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2724150"/>
            <a:ext cx="35814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Limites</a:t>
            </a:r>
            <a:r>
              <a:rPr lang="fr-FR" altLang="fr-FR" sz="2000" b="1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Dénivelé maximal autorisé </a:t>
            </a: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fixé par la longueur utile de la corde.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AE49F55D-3120-FC9C-9206-A20868EEB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540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Sauvetage dans les puits, fosses ou excavations : </a:t>
            </a:r>
          </a:p>
        </p:txBody>
      </p:sp>
      <p:pic>
        <p:nvPicPr>
          <p:cNvPr id="10246" name="Picture 7" descr="E:\A diffuser\JSP SDMIS\Dématérialisation\doc\INC\C - LSPCC\C6 -  mise en oeuvre\Images\sans-titre.png">
            <a:extLst>
              <a:ext uri="{FF2B5EF4-FFF2-40B4-BE49-F238E27FC236}">
                <a16:creationId xmlns:a16="http://schemas.microsoft.com/office/drawing/2014/main" id="{229A7012-B9D2-7242-5584-39E1EC475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4473575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719958-3FEE-B1C3-6525-DC79EA35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Possibilités et limites d’utilisation</a:t>
            </a:r>
          </a:p>
        </p:txBody>
      </p:sp>
      <p:sp>
        <p:nvSpPr>
          <p:cNvPr id="11267" name="Espace réservé du numéro de diapositive 4">
            <a:extLst>
              <a:ext uri="{FF2B5EF4-FFF2-40B4-BE49-F238E27FC236}">
                <a16:creationId xmlns:a16="http://schemas.microsoft.com/office/drawing/2014/main" id="{D53D5E15-F90E-6D48-EDDA-9148A18C3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6DD491-48DC-488F-8ADF-8405FE36445A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D85E8EE2-1528-5DB5-3C91-412BBA9F5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2209800"/>
            <a:ext cx="569595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Possibilité</a:t>
            </a: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Permettent la descente d'un sauveteur en partant des étages supérieurs mais aussi d'accéder aux étages inférieurs dans le cas où la façade n'est pas accessible aux échelles.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Avant de procéder à l’une de ces manœuvres, il convient de déterminer l'itinéraire de sortie du sauveteur.</a:t>
            </a:r>
          </a:p>
        </p:txBody>
      </p:sp>
      <p:sp>
        <p:nvSpPr>
          <p:cNvPr id="11269" name="Rectangle 8">
            <a:extLst>
              <a:ext uri="{FF2B5EF4-FFF2-40B4-BE49-F238E27FC236}">
                <a16:creationId xmlns:a16="http://schemas.microsoft.com/office/drawing/2014/main" id="{7EA8EBDF-AE47-3DF9-728B-99233347B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6211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Reconnaissance d’appartement ou ouverture de porte : </a:t>
            </a:r>
          </a:p>
        </p:txBody>
      </p:sp>
      <p:pic>
        <p:nvPicPr>
          <p:cNvPr id="11270" name="Picture 10" descr="..\..\..\doc\INC\C - LSPCC\C4 - possibilités\Images\1-picture4.jpg">
            <a:extLst>
              <a:ext uri="{FF2B5EF4-FFF2-40B4-BE49-F238E27FC236}">
                <a16:creationId xmlns:a16="http://schemas.microsoft.com/office/drawing/2014/main" id="{4B63067D-634E-3A63-30C9-D1F68461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23383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335</TotalTime>
  <Words>421</Words>
  <Application>Microsoft Office PowerPoint</Application>
  <PresentationFormat>Affichage à l'écran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Myriad Pro</vt:lpstr>
      <vt:lpstr>Calibri</vt:lpstr>
      <vt:lpstr>Times New Roman</vt:lpstr>
      <vt:lpstr>MS PGothic</vt:lpstr>
      <vt:lpstr>Wingdings</vt:lpstr>
      <vt:lpstr>GCCAR</vt:lpstr>
      <vt:lpstr>LSPCC :   POSSIBILITES ET LIMITES D’UTILISATION</vt:lpstr>
      <vt:lpstr>Possibilités et limites d’utilisation</vt:lpstr>
      <vt:lpstr>Présentation PowerPoint</vt:lpstr>
      <vt:lpstr>Possibilités et limites d’utilisation</vt:lpstr>
      <vt:lpstr>Possibilités et limites d’utilisation</vt:lpstr>
      <vt:lpstr>Possibilités et limites d’utilisation</vt:lpstr>
      <vt:lpstr>Possibilités et limites d’utilisation</vt:lpstr>
      <vt:lpstr>Possibilités et limites d’utilisation</vt:lpstr>
      <vt:lpstr>Possibilités et limites d’utilisation</vt:lpstr>
      <vt:lpstr>Possibilités et limites d’utilisation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28</cp:revision>
  <cp:lastPrinted>2015-08-06T08:01:37Z</cp:lastPrinted>
  <dcterms:created xsi:type="dcterms:W3CDTF">2015-08-05T10:19:35Z</dcterms:created>
  <dcterms:modified xsi:type="dcterms:W3CDTF">2025-01-14T16:24:44Z</dcterms:modified>
</cp:coreProperties>
</file>