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1" r:id="rId3"/>
    <p:sldId id="307" r:id="rId4"/>
    <p:sldId id="308" r:id="rId5"/>
    <p:sldId id="306" r:id="rId6"/>
    <p:sldId id="309" r:id="rId7"/>
    <p:sldId id="310" r:id="rId8"/>
    <p:sldId id="311" r:id="rId9"/>
    <p:sldId id="322" r:id="rId10"/>
    <p:sldId id="312" r:id="rId11"/>
    <p:sldId id="273" r:id="rId12"/>
    <p:sldId id="313" r:id="rId13"/>
    <p:sldId id="281" r:id="rId14"/>
    <p:sldId id="282" r:id="rId15"/>
    <p:sldId id="318" r:id="rId16"/>
    <p:sldId id="283" r:id="rId17"/>
    <p:sldId id="320" r:id="rId18"/>
    <p:sldId id="284" r:id="rId19"/>
    <p:sldId id="314" r:id="rId20"/>
    <p:sldId id="315" r:id="rId21"/>
    <p:sldId id="285" r:id="rId22"/>
    <p:sldId id="286" r:id="rId23"/>
    <p:sldId id="316" r:id="rId24"/>
    <p:sldId id="321" r:id="rId25"/>
    <p:sldId id="288" r:id="rId26"/>
    <p:sldId id="317" r:id="rId27"/>
    <p:sldId id="287" r:id="rId28"/>
    <p:sldId id="272" r:id="rId29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1202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D94DAA2-6F8A-FD24-E5EE-8869316A4E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44DBB83-8787-AAFE-0F6F-B1A7B13908C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877C830-9CA3-4D1D-BABC-1767D3E01F0E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11670034-68A9-CE5F-61A0-285D5705FE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E1E612A6-E932-EB76-B2A8-9E76C53294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27487E-BD74-273F-64A1-D36E8B65AC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302C6C-62E8-B9AD-1551-83C5430559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81550C-C5AB-48F8-A498-C9AB8D1186F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68193B-E43C-6292-EB97-296D5565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5EA73-178C-4B53-A674-3223F994B40F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6C78DB-F86E-FD6B-601B-F8D1A02D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B99F37-09A6-3B0C-1BE2-50FB2189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90D5-6B7B-4D12-9D91-DFBA37A9CAB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3292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2057F6-8B9A-B992-85F7-CDED3C5FD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520D1-72FB-405E-8D42-E0266DDB9CD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94A4BA-1F74-6C21-85C9-DC360355B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78667D-1539-82A3-282C-FA3AF5879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27310-F786-441C-B656-8B34BA702B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97741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C2EC6F-1DF8-D9A0-2BCB-C82D266D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57A43-DCFF-4402-BFCA-3B4B3ED961B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7644D7-1434-4D17-21AD-2A2D0577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4BF380-94C5-CB59-4AA2-28088FE74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F72B1-F9A9-4A97-ADA2-97D56B53E2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5500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50CDD9-0211-227A-FDA8-FE1D01BCF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AFC9B-292F-4C25-BE8D-12CFBDB085C6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848D18-1BEB-EF26-86F2-913FB46A3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99E69-7446-6989-CB05-B76100A6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8F880-7B6E-4E92-83B0-5FCF44A6CE4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5041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0B5087-CA94-69B7-4CC1-9595772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0C323-9C40-417E-9834-DB85B1D99E58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EBD658-73D3-D165-8BC5-934CFA8C2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AF99F1-4FDA-1FB1-2F38-FA7734167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DC183-6C1C-4D8D-8CC9-F15C8D2511B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71093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1E765D16-AF9E-DA22-224A-FC6D97A11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F99B1-497F-4E55-BDF2-4F85EA0F40F6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F3192759-C049-2D2A-702E-B033BCB8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46FFA09-F69F-AC57-7B1B-D00A76AB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2FB79-BFDD-441F-BD58-C9E2C94B6F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57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3C95CF9B-A11C-CEA5-2B97-B04E1C24C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57017-140E-4459-97D3-21E6F26EC12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FC2B6AE9-674A-B060-FE88-071F8959D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81405A91-5DF8-2BA7-710F-8793E372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A9229-662E-4AA6-BE86-AA039E9F322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57510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A81E3276-CAFB-B481-D42A-8553BD51E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56E77-DC9B-4191-8D52-0F3574D39A62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3C053582-0CB9-6597-51FF-00BE8CDE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7C873409-ED0F-91A0-10F6-37019144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AF055-FCF1-4B91-9702-CF286F258D5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610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056007C7-D820-9AD7-5F74-A9BB24F1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EC78D-86A7-4692-B9EE-6C05D44D991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DB820AB1-EAA5-A2BB-9B3E-C192A584E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076CEFD3-2F75-4B0B-473C-38EEF61C4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C7B6A-BEF7-4F3D-A24B-7A9D2E6BF77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612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16E20AE-A821-6862-47A5-784A66CD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88F70-F132-40E6-B884-73FB76447EA9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F8F518DC-57D7-C374-FF66-46F735A5F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256BA3F-3608-E24E-BA08-B9BD3F9C0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44C6D-FCF8-4B9E-9591-46409DBEDA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580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E6A5F94-8FCA-33E6-7E1B-702079D2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BF7F7-952C-44E7-ADDC-B7C47F96898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04BD1FD1-A956-8358-CC59-6C3881F12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12589BF-D9E6-916F-4793-99D665D38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21EA0-F664-40D7-956C-1284541EEF3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9120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C74D385C-36EC-E7A1-C185-A655D0A18F7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F7C5570C-ECF6-B9B6-5E76-7BDA0F8232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67BA06-8CFA-4E87-D908-D131B7F410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20F7DE-1C7F-4129-829C-7C084575FD56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4237C3-6D3E-D71A-D67F-3CB9C5791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2EF7CC-25F3-498D-5F8D-FE3F9AD17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Myriad Pro"/>
              </a:defRPr>
            </a:lvl1pPr>
          </a:lstStyle>
          <a:p>
            <a:pPr>
              <a:defRPr/>
            </a:pPr>
            <a:fld id="{2A0CD507-B38E-473A-B775-CD7A464A27C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B47DE9D-CAC3-79E7-DF4C-E92A2A54A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50" y="44450"/>
            <a:ext cx="7956550" cy="115252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3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Mise en œuvre de l’échelle à crochets.</a:t>
            </a: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232CF62D-2CC0-724D-A32C-C1743D09F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616585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2024 – Version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8">
            <a:extLst>
              <a:ext uri="{FF2B5EF4-FFF2-40B4-BE49-F238E27FC236}">
                <a16:creationId xmlns:a16="http://schemas.microsoft.com/office/drawing/2014/main" id="{E1D87CF6-61DB-F38F-80A8-039575518D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Rappels </a:t>
            </a:r>
          </a:p>
        </p:txBody>
      </p:sp>
      <p:sp>
        <p:nvSpPr>
          <p:cNvPr id="12291" name="Espace réservé du numéro de diapositive 4">
            <a:extLst>
              <a:ext uri="{FF2B5EF4-FFF2-40B4-BE49-F238E27FC236}">
                <a16:creationId xmlns:a16="http://schemas.microsoft.com/office/drawing/2014/main" id="{3A367217-0E67-4D92-9B9F-CC5ED55223E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68AE530-14CC-4BE0-B3C4-EE44ED489B3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292" name="Rectangle 9">
            <a:extLst>
              <a:ext uri="{FF2B5EF4-FFF2-40B4-BE49-F238E27FC236}">
                <a16:creationId xmlns:a16="http://schemas.microsoft.com/office/drawing/2014/main" id="{44A424F5-A1AD-A718-A253-B5C425524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967038"/>
            <a:ext cx="83058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Echelle appuyée, posée sur ces sabots ou positionnée à l'horizontal </a:t>
            </a:r>
            <a:r>
              <a:rPr lang="fr-FR" altLang="fr-FR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strictement interdit. </a:t>
            </a:r>
            <a:endParaRPr lang="fr-FR" altLang="fr-FR" sz="28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93" name="Rectangle 1">
            <a:extLst>
              <a:ext uri="{FF2B5EF4-FFF2-40B4-BE49-F238E27FC236}">
                <a16:creationId xmlns:a16="http://schemas.microsoft.com/office/drawing/2014/main" id="{87BACCB3-223A-9885-BF87-D98D1A9DD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Conditions d</a:t>
            </a:r>
            <a:r>
              <a:rPr lang="fr-FR" altLang="fr-FR" sz="2400" b="1" u="sng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utilisation :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8">
            <a:extLst>
              <a:ext uri="{FF2B5EF4-FFF2-40B4-BE49-F238E27FC236}">
                <a16:creationId xmlns:a16="http://schemas.microsoft.com/office/drawing/2014/main" id="{E5B51E24-BCB4-D606-A98B-8ED218EB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manipulations</a:t>
            </a:r>
          </a:p>
        </p:txBody>
      </p:sp>
      <p:sp>
        <p:nvSpPr>
          <p:cNvPr id="13315" name="Espace réservé du numéro de diapositive 4">
            <a:extLst>
              <a:ext uri="{FF2B5EF4-FFF2-40B4-BE49-F238E27FC236}">
                <a16:creationId xmlns:a16="http://schemas.microsoft.com/office/drawing/2014/main" id="{930CFDE4-7ADE-FB37-15FE-DD95326F9B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665EB6-52C0-4482-8518-B84C3F3088FF}" type="slidenum">
              <a:rPr lang="fr-FR" altLang="fr-FR" sz="2000" smtClean="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316" name="Rectangle 1">
            <a:extLst>
              <a:ext uri="{FF2B5EF4-FFF2-40B4-BE49-F238E27FC236}">
                <a16:creationId xmlns:a16="http://schemas.microsoft.com/office/drawing/2014/main" id="{189399B3-2C8B-C96E-04D4-A45F7027D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Position d'attente – Position de travail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 u="sng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Position d'attente : </a:t>
            </a:r>
          </a:p>
        </p:txBody>
      </p:sp>
      <p:pic>
        <p:nvPicPr>
          <p:cNvPr id="13317" name="Picture 5" descr="échelle à crochets posée à terre position attente">
            <a:extLst>
              <a:ext uri="{FF2B5EF4-FFF2-40B4-BE49-F238E27FC236}">
                <a16:creationId xmlns:a16="http://schemas.microsoft.com/office/drawing/2014/main" id="{6D35B7F5-2918-6C33-76AF-300858550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141663"/>
            <a:ext cx="76962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8">
            <a:extLst>
              <a:ext uri="{FF2B5EF4-FFF2-40B4-BE49-F238E27FC236}">
                <a16:creationId xmlns:a16="http://schemas.microsoft.com/office/drawing/2014/main" id="{AEBE4211-360F-610A-345A-07F672F703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manipulations</a:t>
            </a:r>
          </a:p>
        </p:txBody>
      </p:sp>
      <p:sp>
        <p:nvSpPr>
          <p:cNvPr id="14339" name="Espace réservé du numéro de diapositive 4">
            <a:extLst>
              <a:ext uri="{FF2B5EF4-FFF2-40B4-BE49-F238E27FC236}">
                <a16:creationId xmlns:a16="http://schemas.microsoft.com/office/drawing/2014/main" id="{23E62337-2431-34F8-9075-5DF925FABD9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DF22C4C-A385-40E8-B82A-02D8D6C847F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F5392895-D105-43E1-67BF-D48D94487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Position d'attente </a:t>
            </a: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Position de travail : </a:t>
            </a:r>
          </a:p>
        </p:txBody>
      </p:sp>
      <p:pic>
        <p:nvPicPr>
          <p:cNvPr id="14341" name="Image 1">
            <a:extLst>
              <a:ext uri="{FF2B5EF4-FFF2-40B4-BE49-F238E27FC236}">
                <a16:creationId xmlns:a16="http://schemas.microsoft.com/office/drawing/2014/main" id="{6B411077-7464-767A-15FA-1D4C053ED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70"/>
          <a:stretch>
            <a:fillRect/>
          </a:stretch>
        </p:blipFill>
        <p:spPr bwMode="auto">
          <a:xfrm>
            <a:off x="414338" y="2389188"/>
            <a:ext cx="24066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 2">
            <a:extLst>
              <a:ext uri="{FF2B5EF4-FFF2-40B4-BE49-F238E27FC236}">
                <a16:creationId xmlns:a16="http://schemas.microsoft.com/office/drawing/2014/main" id="{4CB072E1-EC12-0248-59CA-87ED15639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76"/>
          <a:stretch>
            <a:fillRect/>
          </a:stretch>
        </p:blipFill>
        <p:spPr bwMode="auto">
          <a:xfrm>
            <a:off x="3255963" y="2408238"/>
            <a:ext cx="23431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age 3">
            <a:extLst>
              <a:ext uri="{FF2B5EF4-FFF2-40B4-BE49-F238E27FC236}">
                <a16:creationId xmlns:a16="http://schemas.microsoft.com/office/drawing/2014/main" id="{1AB4785D-D810-BA61-F889-53E5A2E4D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2"/>
          <a:stretch>
            <a:fillRect/>
          </a:stretch>
        </p:blipFill>
        <p:spPr bwMode="auto">
          <a:xfrm>
            <a:off x="6156325" y="2341563"/>
            <a:ext cx="233203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8">
            <a:extLst>
              <a:ext uri="{FF2B5EF4-FFF2-40B4-BE49-F238E27FC236}">
                <a16:creationId xmlns:a16="http://schemas.microsoft.com/office/drawing/2014/main" id="{B75CE8AE-1317-BC11-F4DC-60531DDCE1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manipulations</a:t>
            </a:r>
          </a:p>
        </p:txBody>
      </p:sp>
      <p:sp>
        <p:nvSpPr>
          <p:cNvPr id="15363" name="Espace réservé du numéro de diapositive 4">
            <a:extLst>
              <a:ext uri="{FF2B5EF4-FFF2-40B4-BE49-F238E27FC236}">
                <a16:creationId xmlns:a16="http://schemas.microsoft.com/office/drawing/2014/main" id="{6BF191CE-3574-0DAA-100A-A4CBAB704E0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C5AB007-F95F-42BB-8616-CD8C1127824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5364" name="Rectangle 1">
            <a:extLst>
              <a:ext uri="{FF2B5EF4-FFF2-40B4-BE49-F238E27FC236}">
                <a16:creationId xmlns:a16="http://schemas.microsoft.com/office/drawing/2014/main" id="{0C8158D1-F5FD-8FC0-D197-2DD83B18C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Descendre l'échelle de l'engin :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365" name="Image 3">
            <a:extLst>
              <a:ext uri="{FF2B5EF4-FFF2-40B4-BE49-F238E27FC236}">
                <a16:creationId xmlns:a16="http://schemas.microsoft.com/office/drawing/2014/main" id="{AB8E1625-2806-09B9-0022-4CCE3F65C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3" b="14157"/>
          <a:stretch>
            <a:fillRect/>
          </a:stretch>
        </p:blipFill>
        <p:spPr bwMode="auto">
          <a:xfrm>
            <a:off x="4953000" y="1447800"/>
            <a:ext cx="35353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 2">
            <a:extLst>
              <a:ext uri="{FF2B5EF4-FFF2-40B4-BE49-F238E27FC236}">
                <a16:creationId xmlns:a16="http://schemas.microsoft.com/office/drawing/2014/main" id="{FC9BE246-18C0-AB13-C47B-423088F98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>
            <a:fillRect/>
          </a:stretch>
        </p:blipFill>
        <p:spPr bwMode="auto">
          <a:xfrm>
            <a:off x="838200" y="1981200"/>
            <a:ext cx="30607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8">
            <a:extLst>
              <a:ext uri="{FF2B5EF4-FFF2-40B4-BE49-F238E27FC236}">
                <a16:creationId xmlns:a16="http://schemas.microsoft.com/office/drawing/2014/main" id="{C27E004A-370B-508C-1151-4A4B607E70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manipulations</a:t>
            </a:r>
          </a:p>
        </p:txBody>
      </p:sp>
      <p:sp>
        <p:nvSpPr>
          <p:cNvPr id="16387" name="Espace réservé du numéro de diapositive 4">
            <a:extLst>
              <a:ext uri="{FF2B5EF4-FFF2-40B4-BE49-F238E27FC236}">
                <a16:creationId xmlns:a16="http://schemas.microsoft.com/office/drawing/2014/main" id="{F6B78943-84E8-8B9D-C509-7BF2109010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B404BAA-F04B-46DB-9D6F-AA41F2CCC9A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id="{8A97EDB5-9899-7166-CF2A-84E1BA7D9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Porter l'échelle :</a:t>
            </a:r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FC35C681-8F85-919B-F520-12F26D737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863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6390" name="Image 1">
            <a:extLst>
              <a:ext uri="{FF2B5EF4-FFF2-40B4-BE49-F238E27FC236}">
                <a16:creationId xmlns:a16="http://schemas.microsoft.com/office/drawing/2014/main" id="{4FFF85BC-570E-4FA4-1A2B-465D3D1D1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63725"/>
            <a:ext cx="2808287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9">
            <a:extLst>
              <a:ext uri="{FF2B5EF4-FFF2-40B4-BE49-F238E27FC236}">
                <a16:creationId xmlns:a16="http://schemas.microsoft.com/office/drawing/2014/main" id="{A1B85655-1494-7B2F-86B6-14A203874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6392" name="Image 1">
            <a:extLst>
              <a:ext uri="{FF2B5EF4-FFF2-40B4-BE49-F238E27FC236}">
                <a16:creationId xmlns:a16="http://schemas.microsoft.com/office/drawing/2014/main" id="{D9ACB843-A265-99C5-C2AD-9C8C9B9C0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477963"/>
            <a:ext cx="2928937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8">
            <a:extLst>
              <a:ext uri="{FF2B5EF4-FFF2-40B4-BE49-F238E27FC236}">
                <a16:creationId xmlns:a16="http://schemas.microsoft.com/office/drawing/2014/main" id="{B9876705-3372-D6B3-8C51-35A733C21E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manipulations</a:t>
            </a:r>
          </a:p>
        </p:txBody>
      </p:sp>
      <p:sp>
        <p:nvSpPr>
          <p:cNvPr id="17411" name="Espace réservé du numéro de diapositive 4">
            <a:extLst>
              <a:ext uri="{FF2B5EF4-FFF2-40B4-BE49-F238E27FC236}">
                <a16:creationId xmlns:a16="http://schemas.microsoft.com/office/drawing/2014/main" id="{E964212A-0691-56A7-CE3F-E59C6A512C7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5256E4E-AB87-4A11-AC98-32972F6F4BB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7412" name="Rectangle 1">
            <a:extLst>
              <a:ext uri="{FF2B5EF4-FFF2-40B4-BE49-F238E27FC236}">
                <a16:creationId xmlns:a16="http://schemas.microsoft.com/office/drawing/2014/main" id="{D6A2A9B7-1355-2D81-B5D6-023DFA0DE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Porter l'échelle :</a:t>
            </a:r>
          </a:p>
        </p:txBody>
      </p:sp>
      <p:sp>
        <p:nvSpPr>
          <p:cNvPr id="17413" name="Rectangle 2">
            <a:extLst>
              <a:ext uri="{FF2B5EF4-FFF2-40B4-BE49-F238E27FC236}">
                <a16:creationId xmlns:a16="http://schemas.microsoft.com/office/drawing/2014/main" id="{E2681CB6-4F73-C251-7946-002DDD53C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7414" name="Image 1">
            <a:extLst>
              <a:ext uri="{FF2B5EF4-FFF2-40B4-BE49-F238E27FC236}">
                <a16:creationId xmlns:a16="http://schemas.microsoft.com/office/drawing/2014/main" id="{41C27BBC-DEB7-08D0-4B98-F3AF2BD0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10973" r="17410"/>
          <a:stretch>
            <a:fillRect/>
          </a:stretch>
        </p:blipFill>
        <p:spPr bwMode="auto">
          <a:xfrm>
            <a:off x="5837238" y="1878013"/>
            <a:ext cx="30067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ZoneTexte 3">
            <a:extLst>
              <a:ext uri="{FF2B5EF4-FFF2-40B4-BE49-F238E27FC236}">
                <a16:creationId xmlns:a16="http://schemas.microsoft.com/office/drawing/2014/main" id="{DC8D1979-A3FB-1EB8-94C2-042381005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1843088"/>
            <a:ext cx="833437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49263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Permet de garder l’échelle en équilibre sur l’épaule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 de celle-ci ne doit pas être trop H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pour éviter d’avoir un contact avec des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lignes de tension, ligne d’alimentation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tramway, etc.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Lorsque le point d’accès est désigné par le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 ou le CE, l’échelle est posée sur le sol au niveau des crochets dans la mesure du possible parallèle à la façade.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8">
            <a:extLst>
              <a:ext uri="{FF2B5EF4-FFF2-40B4-BE49-F238E27FC236}">
                <a16:creationId xmlns:a16="http://schemas.microsoft.com/office/drawing/2014/main" id="{0F7204B3-4BBC-7B58-8F15-55B8475C27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manipulations</a:t>
            </a:r>
          </a:p>
        </p:txBody>
      </p:sp>
      <p:sp>
        <p:nvSpPr>
          <p:cNvPr id="18435" name="Espace réservé du numéro de diapositive 4">
            <a:extLst>
              <a:ext uri="{FF2B5EF4-FFF2-40B4-BE49-F238E27FC236}">
                <a16:creationId xmlns:a16="http://schemas.microsoft.com/office/drawing/2014/main" id="{A0506E76-CD5B-6CF3-5F15-4F3DFBDE52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F5E791F-B73D-4A01-AC36-3386F3976C5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8436" name="Rectangle 1">
            <a:extLst>
              <a:ext uri="{FF2B5EF4-FFF2-40B4-BE49-F238E27FC236}">
                <a16:creationId xmlns:a16="http://schemas.microsoft.com/office/drawing/2014/main" id="{D913C7F0-B1EF-C2D3-340A-90531130C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Reposer l'échelle :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8437" name="Image 6">
            <a:extLst>
              <a:ext uri="{FF2B5EF4-FFF2-40B4-BE49-F238E27FC236}">
                <a16:creationId xmlns:a16="http://schemas.microsoft.com/office/drawing/2014/main" id="{153379F9-CAAC-7896-551F-A8324CB2C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21141" r="-1666"/>
          <a:stretch>
            <a:fillRect/>
          </a:stretch>
        </p:blipFill>
        <p:spPr bwMode="auto">
          <a:xfrm>
            <a:off x="404813" y="2205038"/>
            <a:ext cx="47545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>
            <a:extLst>
              <a:ext uri="{FF2B5EF4-FFF2-40B4-BE49-F238E27FC236}">
                <a16:creationId xmlns:a16="http://schemas.microsoft.com/office/drawing/2014/main" id="{E1FCFA73-E4D5-9AF9-A30E-7F312AA29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5" t="36400" r="38483" b="51418"/>
          <a:stretch>
            <a:fillRect/>
          </a:stretch>
        </p:blipFill>
        <p:spPr bwMode="auto">
          <a:xfrm>
            <a:off x="5435600" y="1546225"/>
            <a:ext cx="3411538" cy="454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8">
            <a:extLst>
              <a:ext uri="{FF2B5EF4-FFF2-40B4-BE49-F238E27FC236}">
                <a16:creationId xmlns:a16="http://schemas.microsoft.com/office/drawing/2014/main" id="{ED2822E4-F663-336B-C379-B7F76CE1F0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manipulations</a:t>
            </a:r>
          </a:p>
        </p:txBody>
      </p:sp>
      <p:sp>
        <p:nvSpPr>
          <p:cNvPr id="19459" name="Espace réservé du numéro de diapositive 4">
            <a:extLst>
              <a:ext uri="{FF2B5EF4-FFF2-40B4-BE49-F238E27FC236}">
                <a16:creationId xmlns:a16="http://schemas.microsoft.com/office/drawing/2014/main" id="{015F3534-73B8-5D91-EFA7-8A63ADD3F4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F1CC598-95EC-4116-82FE-9211F667EA4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9460" name="Rectangle 1">
            <a:extLst>
              <a:ext uri="{FF2B5EF4-FFF2-40B4-BE49-F238E27FC236}">
                <a16:creationId xmlns:a16="http://schemas.microsoft.com/office/drawing/2014/main" id="{E41A8630-08CB-91C1-DC78-250FBCBBC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Reposer l'échelle :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461" name="Image 1">
            <a:extLst>
              <a:ext uri="{FF2B5EF4-FFF2-40B4-BE49-F238E27FC236}">
                <a16:creationId xmlns:a16="http://schemas.microsoft.com/office/drawing/2014/main" id="{A3CDE396-1D49-12A7-6346-24A0AA480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 t="16821" r="33139" b="8966"/>
          <a:stretch>
            <a:fillRect/>
          </a:stretch>
        </p:blipFill>
        <p:spPr bwMode="auto">
          <a:xfrm>
            <a:off x="5346700" y="3429000"/>
            <a:ext cx="35115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E0804D-A4FB-A587-6547-73444BCAFC19}"/>
              </a:ext>
            </a:extLst>
          </p:cNvPr>
          <p:cNvSpPr txBox="1"/>
          <p:nvPr/>
        </p:nvSpPr>
        <p:spPr>
          <a:xfrm>
            <a:off x="404813" y="1884363"/>
            <a:ext cx="8272462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0340" algn="just">
              <a:spcAft>
                <a:spcPts val="0"/>
              </a:spcAft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 l'échelle n'est pas utilisée immédiatement : 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Poser le haut de l'échelle au sol, 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reculer en faisant glisser l'échelle entre vos mains,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Saisir 1 montant et la poser au sol,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8">
            <a:extLst>
              <a:ext uri="{FF2B5EF4-FFF2-40B4-BE49-F238E27FC236}">
                <a16:creationId xmlns:a16="http://schemas.microsoft.com/office/drawing/2014/main" id="{6BC0032C-070B-64C4-2C1D-BC0EF42D81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manipulations</a:t>
            </a:r>
          </a:p>
        </p:txBody>
      </p:sp>
      <p:sp>
        <p:nvSpPr>
          <p:cNvPr id="20483" name="Espace réservé du numéro de diapositive 4">
            <a:extLst>
              <a:ext uri="{FF2B5EF4-FFF2-40B4-BE49-F238E27FC236}">
                <a16:creationId xmlns:a16="http://schemas.microsoft.com/office/drawing/2014/main" id="{47533BEC-7024-6688-C2CA-DB66CFCA9D4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466F3A7-C81E-43DF-B6A8-B9E073EAAF2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0484" name="Rectangle 1">
            <a:extLst>
              <a:ext uri="{FF2B5EF4-FFF2-40B4-BE49-F238E27FC236}">
                <a16:creationId xmlns:a16="http://schemas.microsoft.com/office/drawing/2014/main" id="{FCA96AF6-8A6F-A1A7-107D-91CFFB670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Dresser l'échelle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20485" name="Picture 7">
            <a:extLst>
              <a:ext uri="{FF2B5EF4-FFF2-40B4-BE49-F238E27FC236}">
                <a16:creationId xmlns:a16="http://schemas.microsoft.com/office/drawing/2014/main" id="{1AAF5A83-75C6-BD1A-8C82-1F174D20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5" t="36400" r="38483" b="51418"/>
          <a:stretch>
            <a:fillRect/>
          </a:stretch>
        </p:blipFill>
        <p:spPr bwMode="auto">
          <a:xfrm>
            <a:off x="5795963" y="2028825"/>
            <a:ext cx="2965450" cy="395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E9E06D3-8E84-C29E-132C-9468199B65D2}"/>
              </a:ext>
            </a:extLst>
          </p:cNvPr>
          <p:cNvSpPr txBox="1"/>
          <p:nvPr/>
        </p:nvSpPr>
        <p:spPr>
          <a:xfrm>
            <a:off x="323850" y="2028825"/>
            <a:ext cx="540067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0340" algn="just">
              <a:spcAft>
                <a:spcPts val="0"/>
              </a:spcAft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Echelle utilisée immédiatement : 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609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Poser le haut de l'échelle au sol, 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reculer en faisant glisser l'échelle entre vos mains,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  <a:tab pos="449580" algn="l"/>
              </a:tabLst>
              <a:defRPr/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Saisir le montant le + près de lui, avec la main du côté opposé aux crochets, entre le 3</a:t>
            </a:r>
            <a:r>
              <a:rPr lang="fr-FR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le 4</a:t>
            </a:r>
            <a:r>
              <a:rPr lang="fr-FR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échelon,</a:t>
            </a:r>
            <a:endParaRPr 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8">
            <a:extLst>
              <a:ext uri="{FF2B5EF4-FFF2-40B4-BE49-F238E27FC236}">
                <a16:creationId xmlns:a16="http://schemas.microsoft.com/office/drawing/2014/main" id="{BE1D0D39-0E76-E71D-2558-1ECCEC9F7B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manipulations</a:t>
            </a:r>
          </a:p>
        </p:txBody>
      </p:sp>
      <p:sp>
        <p:nvSpPr>
          <p:cNvPr id="21507" name="Espace réservé du numéro de diapositive 4">
            <a:extLst>
              <a:ext uri="{FF2B5EF4-FFF2-40B4-BE49-F238E27FC236}">
                <a16:creationId xmlns:a16="http://schemas.microsoft.com/office/drawing/2014/main" id="{5A06240C-45E0-6FF4-EC04-4F64E4ABB6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D3B9B67-4C80-43EA-BA2B-EEDFBB51586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1508" name="Rectangle 1">
            <a:extLst>
              <a:ext uri="{FF2B5EF4-FFF2-40B4-BE49-F238E27FC236}">
                <a16:creationId xmlns:a16="http://schemas.microsoft.com/office/drawing/2014/main" id="{D8E893B6-7408-DD22-DF03-DCD023AFE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Dresser l'échelle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21509" name="Picture 9">
            <a:extLst>
              <a:ext uri="{FF2B5EF4-FFF2-40B4-BE49-F238E27FC236}">
                <a16:creationId xmlns:a16="http://schemas.microsoft.com/office/drawing/2014/main" id="{ED5C61DD-BA12-4059-7DBB-9F63C7B66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9" t="19099" r="6633"/>
          <a:stretch>
            <a:fillRect/>
          </a:stretch>
        </p:blipFill>
        <p:spPr bwMode="auto">
          <a:xfrm>
            <a:off x="5683250" y="1398588"/>
            <a:ext cx="3046413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ZoneTexte 2">
            <a:extLst>
              <a:ext uri="{FF2B5EF4-FFF2-40B4-BE49-F238E27FC236}">
                <a16:creationId xmlns:a16="http://schemas.microsoft.com/office/drawing/2014/main" id="{417F77D6-355B-7AC0-9104-55FBEC297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479742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449263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449263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449263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4492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fendant, SP engage l'autre avant bras sous l'échelle pour saisir le second montant à H convenable,</a:t>
            </a:r>
            <a:endParaRPr lang="fr-FR" altLang="fr-FR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511" name="Image 1">
            <a:extLst>
              <a:ext uri="{FF2B5EF4-FFF2-40B4-BE49-F238E27FC236}">
                <a16:creationId xmlns:a16="http://schemas.microsoft.com/office/drawing/2014/main" id="{2CE3383C-6D22-73E9-6F12-3394C0528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" t="35732" r="233" b="26585"/>
          <a:stretch>
            <a:fillRect/>
          </a:stretch>
        </p:blipFill>
        <p:spPr bwMode="auto">
          <a:xfrm>
            <a:off x="414338" y="1903413"/>
            <a:ext cx="47498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19935BA4-0EE2-FC17-8B6D-ADACFBDF81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Mise en œuvre de l’échelle à crochets</a:t>
            </a:r>
          </a:p>
        </p:txBody>
      </p:sp>
      <p:sp>
        <p:nvSpPr>
          <p:cNvPr id="4099" name="Espace réservé du numéro de diapositive 4">
            <a:extLst>
              <a:ext uri="{FF2B5EF4-FFF2-40B4-BE49-F238E27FC236}">
                <a16:creationId xmlns:a16="http://schemas.microsoft.com/office/drawing/2014/main" id="{BBA20C28-5724-182B-D5CE-F12404B78E3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7CC6D5F-C97B-487A-A40B-6C256C05A34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E2B6130-F1ED-23CE-1366-C4240188FFE5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6">
            <a:extLst>
              <a:ext uri="{FF2B5EF4-FFF2-40B4-BE49-F238E27FC236}">
                <a16:creationId xmlns:a16="http://schemas.microsoft.com/office/drawing/2014/main" id="{C966B499-B264-0D9F-14CB-57293A0F3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2" name="ZoneTexte 20">
            <a:extLst>
              <a:ext uri="{FF2B5EF4-FFF2-40B4-BE49-F238E27FC236}">
                <a16:creationId xmlns:a16="http://schemas.microsoft.com/office/drawing/2014/main" id="{4DDB3043-050E-E677-C44B-0DDBBBA3E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manipuler l’échelle en crochets</a:t>
            </a:r>
          </a:p>
        </p:txBody>
      </p:sp>
      <p:sp>
        <p:nvSpPr>
          <p:cNvPr id="4103" name="ZoneTexte 15">
            <a:extLst>
              <a:ext uri="{FF2B5EF4-FFF2-40B4-BE49-F238E27FC236}">
                <a16:creationId xmlns:a16="http://schemas.microsoft.com/office/drawing/2014/main" id="{B1C2CC08-F766-AC1E-E40F-51968BF53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76400"/>
            <a:ext cx="37338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Rappels caractéristiques et règles d’utilisation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Les différentes manipulations au sol de l’échelle à crochets 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 Position de travail et d’attente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 Descendre l’échelles de l’engin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 Porter l’échelle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Dresser, abaisser l’échelle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Tourner l’échelle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 Accrocher et tester l’échelle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8">
            <a:extLst>
              <a:ext uri="{FF2B5EF4-FFF2-40B4-BE49-F238E27FC236}">
                <a16:creationId xmlns:a16="http://schemas.microsoft.com/office/drawing/2014/main" id="{BAE8FC31-5056-1D80-A2BC-294A41987A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manipulations</a:t>
            </a:r>
          </a:p>
        </p:txBody>
      </p:sp>
      <p:sp>
        <p:nvSpPr>
          <p:cNvPr id="22531" name="Espace réservé du numéro de diapositive 4">
            <a:extLst>
              <a:ext uri="{FF2B5EF4-FFF2-40B4-BE49-F238E27FC236}">
                <a16:creationId xmlns:a16="http://schemas.microsoft.com/office/drawing/2014/main" id="{5AA3B02B-497D-FB30-4822-2F4B0CCC498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9A22B45-944F-4CF8-A743-B37A69F99EF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2532" name="Rectangle 1">
            <a:extLst>
              <a:ext uri="{FF2B5EF4-FFF2-40B4-BE49-F238E27FC236}">
                <a16:creationId xmlns:a16="http://schemas.microsoft.com/office/drawing/2014/main" id="{B828BCAC-69CF-32F8-2A7C-10621FA1D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Dresser l'échelle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22533" name="Picture 1030">
            <a:extLst>
              <a:ext uri="{FF2B5EF4-FFF2-40B4-BE49-F238E27FC236}">
                <a16:creationId xmlns:a16="http://schemas.microsoft.com/office/drawing/2014/main" id="{8C4E5A47-8690-E7F9-7894-680A8441B896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r="15770"/>
          <a:stretch>
            <a:fillRect/>
          </a:stretch>
        </p:blipFill>
        <p:spPr bwMode="auto">
          <a:xfrm>
            <a:off x="319088" y="1814513"/>
            <a:ext cx="1922462" cy="435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19191"/>
                  </a:outerShdw>
                </a:effectLst>
              </a14:hiddenEffects>
            </a:ext>
          </a:extLst>
        </p:spPr>
      </p:pic>
      <p:pic>
        <p:nvPicPr>
          <p:cNvPr id="22534" name="Picture 1031">
            <a:extLst>
              <a:ext uri="{FF2B5EF4-FFF2-40B4-BE49-F238E27FC236}">
                <a16:creationId xmlns:a16="http://schemas.microsoft.com/office/drawing/2014/main" id="{97D97A2D-5F49-5750-6953-89ED70934BC5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47"/>
          <a:stretch>
            <a:fillRect/>
          </a:stretch>
        </p:blipFill>
        <p:spPr bwMode="auto">
          <a:xfrm>
            <a:off x="5040313" y="2106613"/>
            <a:ext cx="3784600" cy="343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19191"/>
                  </a:outerShdw>
                </a:effectLst>
              </a14:hiddenEffects>
            </a:ext>
          </a:extLst>
        </p:spPr>
      </p:pic>
      <p:pic>
        <p:nvPicPr>
          <p:cNvPr id="22535" name="Image 1">
            <a:extLst>
              <a:ext uri="{FF2B5EF4-FFF2-40B4-BE49-F238E27FC236}">
                <a16:creationId xmlns:a16="http://schemas.microsoft.com/office/drawing/2014/main" id="{E1ADD3B8-EBDD-76AB-1361-CDAD650E7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r="24991"/>
          <a:stretch>
            <a:fillRect/>
          </a:stretch>
        </p:blipFill>
        <p:spPr bwMode="auto">
          <a:xfrm>
            <a:off x="2987675" y="1835150"/>
            <a:ext cx="1728788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8">
            <a:extLst>
              <a:ext uri="{FF2B5EF4-FFF2-40B4-BE49-F238E27FC236}">
                <a16:creationId xmlns:a16="http://schemas.microsoft.com/office/drawing/2014/main" id="{0F14E8F6-63A9-9BA6-2A72-BC9EC48A72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manipulations</a:t>
            </a:r>
          </a:p>
        </p:txBody>
      </p:sp>
      <p:sp>
        <p:nvSpPr>
          <p:cNvPr id="23555" name="Espace réservé du numéro de diapositive 4">
            <a:extLst>
              <a:ext uri="{FF2B5EF4-FFF2-40B4-BE49-F238E27FC236}">
                <a16:creationId xmlns:a16="http://schemas.microsoft.com/office/drawing/2014/main" id="{D74AF09A-4C6A-4244-DBCD-2E547202A0F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0ABC0B2-3E97-485A-8536-1E87836C863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3556" name="Rectangle 1">
            <a:extLst>
              <a:ext uri="{FF2B5EF4-FFF2-40B4-BE49-F238E27FC236}">
                <a16:creationId xmlns:a16="http://schemas.microsoft.com/office/drawing/2014/main" id="{4E4908ED-AB1D-EE0C-B771-7DDB45BCA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Tourner l'échelle :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557" name="Rectangle 7">
            <a:extLst>
              <a:ext uri="{FF2B5EF4-FFF2-40B4-BE49-F238E27FC236}">
                <a16:creationId xmlns:a16="http://schemas.microsoft.com/office/drawing/2014/main" id="{F8112E21-F902-B03B-A437-4F2B0E3ED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938" y="2228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3558" name="Picture 6">
            <a:extLst>
              <a:ext uri="{FF2B5EF4-FFF2-40B4-BE49-F238E27FC236}">
                <a16:creationId xmlns:a16="http://schemas.microsoft.com/office/drawing/2014/main" id="{FC66AEB1-0F55-9990-A9B6-1E634271E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2448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8">
            <a:extLst>
              <a:ext uri="{FF2B5EF4-FFF2-40B4-BE49-F238E27FC236}">
                <a16:creationId xmlns:a16="http://schemas.microsoft.com/office/drawing/2014/main" id="{7435932B-BE71-14DD-8052-05433695FDB6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47"/>
          <a:stretch>
            <a:fillRect/>
          </a:stretch>
        </p:blipFill>
        <p:spPr bwMode="auto">
          <a:xfrm>
            <a:off x="468313" y="2114550"/>
            <a:ext cx="37338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19191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8">
            <a:extLst>
              <a:ext uri="{FF2B5EF4-FFF2-40B4-BE49-F238E27FC236}">
                <a16:creationId xmlns:a16="http://schemas.microsoft.com/office/drawing/2014/main" id="{7368C834-3D93-8050-E8C2-FA22C79540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manipulations</a:t>
            </a:r>
          </a:p>
        </p:txBody>
      </p:sp>
      <p:sp>
        <p:nvSpPr>
          <p:cNvPr id="24579" name="Espace réservé du numéro de diapositive 4">
            <a:extLst>
              <a:ext uri="{FF2B5EF4-FFF2-40B4-BE49-F238E27FC236}">
                <a16:creationId xmlns:a16="http://schemas.microsoft.com/office/drawing/2014/main" id="{B0D51D38-1C9E-44A2-123E-93368817845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470A2DE-83AD-47E5-AC02-C5178B1D20B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4580" name="Rectangle 1">
            <a:extLst>
              <a:ext uri="{FF2B5EF4-FFF2-40B4-BE49-F238E27FC236}">
                <a16:creationId xmlns:a16="http://schemas.microsoft.com/office/drawing/2014/main" id="{11F5DB19-F420-8D7C-6F6D-18BD429A5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Abaisser l'échelle </a:t>
            </a:r>
          </a:p>
        </p:txBody>
      </p:sp>
      <p:pic>
        <p:nvPicPr>
          <p:cNvPr id="24581" name="Picture 5">
            <a:extLst>
              <a:ext uri="{FF2B5EF4-FFF2-40B4-BE49-F238E27FC236}">
                <a16:creationId xmlns:a16="http://schemas.microsoft.com/office/drawing/2014/main" id="{C4DDB954-52F4-86A3-9E5B-81AB6242AA29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47"/>
          <a:stretch>
            <a:fillRect/>
          </a:stretch>
        </p:blipFill>
        <p:spPr bwMode="auto">
          <a:xfrm>
            <a:off x="414338" y="2293938"/>
            <a:ext cx="3233737" cy="293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19191"/>
                  </a:outerShdw>
                </a:effectLst>
              </a14:hiddenEffects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E638DAEE-A522-378F-93EE-75F9F18DE307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r="15770"/>
          <a:stretch>
            <a:fillRect/>
          </a:stretch>
        </p:blipFill>
        <p:spPr bwMode="auto">
          <a:xfrm>
            <a:off x="6858000" y="1752600"/>
            <a:ext cx="178593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19191"/>
                  </a:outerShdw>
                </a:effectLst>
              </a14:hiddenEffects>
            </a:ext>
          </a:extLst>
        </p:spPr>
      </p:pic>
      <p:pic>
        <p:nvPicPr>
          <p:cNvPr id="24583" name="Image 1">
            <a:extLst>
              <a:ext uri="{FF2B5EF4-FFF2-40B4-BE49-F238E27FC236}">
                <a16:creationId xmlns:a16="http://schemas.microsoft.com/office/drawing/2014/main" id="{BE02B0EB-87BE-63AC-3AAB-6A9EBBDD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811338"/>
            <a:ext cx="261937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8">
            <a:extLst>
              <a:ext uri="{FF2B5EF4-FFF2-40B4-BE49-F238E27FC236}">
                <a16:creationId xmlns:a16="http://schemas.microsoft.com/office/drawing/2014/main" id="{708276C9-DCEC-2166-4353-5F9C5BAC25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manipulations</a:t>
            </a:r>
          </a:p>
        </p:txBody>
      </p:sp>
      <p:sp>
        <p:nvSpPr>
          <p:cNvPr id="25603" name="Espace réservé du numéro de diapositive 4">
            <a:extLst>
              <a:ext uri="{FF2B5EF4-FFF2-40B4-BE49-F238E27FC236}">
                <a16:creationId xmlns:a16="http://schemas.microsoft.com/office/drawing/2014/main" id="{22379A60-97EF-3BB6-6C58-2500549AAB2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5856DD6-E73C-42F1-B3A4-35E4955A1C7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5604" name="Rectangle 1">
            <a:extLst>
              <a:ext uri="{FF2B5EF4-FFF2-40B4-BE49-F238E27FC236}">
                <a16:creationId xmlns:a16="http://schemas.microsoft.com/office/drawing/2014/main" id="{6FE3FC46-41B8-0639-33F1-2D8FC785A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Abaisser l'échelle </a:t>
            </a:r>
          </a:p>
        </p:txBody>
      </p:sp>
      <p:pic>
        <p:nvPicPr>
          <p:cNvPr id="25605" name="Picture 1031">
            <a:extLst>
              <a:ext uri="{FF2B5EF4-FFF2-40B4-BE49-F238E27FC236}">
                <a16:creationId xmlns:a16="http://schemas.microsoft.com/office/drawing/2014/main" id="{D18DDE28-59A0-A44D-3547-685D4C8D7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5" t="36400" r="38483" b="51418"/>
          <a:stretch>
            <a:fillRect/>
          </a:stretch>
        </p:blipFill>
        <p:spPr bwMode="auto">
          <a:xfrm>
            <a:off x="3563938" y="2085975"/>
            <a:ext cx="2597150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Image 6">
            <a:extLst>
              <a:ext uri="{FF2B5EF4-FFF2-40B4-BE49-F238E27FC236}">
                <a16:creationId xmlns:a16="http://schemas.microsoft.com/office/drawing/2014/main" id="{1691CE6D-28A1-C825-6D1E-AD6925304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21141" r="-1666"/>
          <a:stretch>
            <a:fillRect/>
          </a:stretch>
        </p:blipFill>
        <p:spPr bwMode="auto">
          <a:xfrm>
            <a:off x="414338" y="1847850"/>
            <a:ext cx="363061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Image 1">
            <a:extLst>
              <a:ext uri="{FF2B5EF4-FFF2-40B4-BE49-F238E27FC236}">
                <a16:creationId xmlns:a16="http://schemas.microsoft.com/office/drawing/2014/main" id="{4FBFD20B-357C-7DFF-6DA0-AE7659262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 t="16821" r="33139" b="8966"/>
          <a:stretch>
            <a:fillRect/>
          </a:stretch>
        </p:blipFill>
        <p:spPr bwMode="auto">
          <a:xfrm>
            <a:off x="6080125" y="3987800"/>
            <a:ext cx="28067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8">
            <a:extLst>
              <a:ext uri="{FF2B5EF4-FFF2-40B4-BE49-F238E27FC236}">
                <a16:creationId xmlns:a16="http://schemas.microsoft.com/office/drawing/2014/main" id="{5AD7E6C2-F0DD-8666-F7DF-5B043B4844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manipulations</a:t>
            </a:r>
          </a:p>
        </p:txBody>
      </p:sp>
      <p:sp>
        <p:nvSpPr>
          <p:cNvPr id="26627" name="Espace réservé du numéro de diapositive 4">
            <a:extLst>
              <a:ext uri="{FF2B5EF4-FFF2-40B4-BE49-F238E27FC236}">
                <a16:creationId xmlns:a16="http://schemas.microsoft.com/office/drawing/2014/main" id="{949FBA81-5560-9AC0-EE15-697B47DE27F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8FFB250-8CB9-4D66-BC61-E836D94987F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6628" name="Rectangle 1">
            <a:extLst>
              <a:ext uri="{FF2B5EF4-FFF2-40B4-BE49-F238E27FC236}">
                <a16:creationId xmlns:a16="http://schemas.microsoft.com/office/drawing/2014/main" id="{FE149228-287F-3974-5FF4-010A0E93F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Accrocher et tester l'échelle :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6629" name="Image 1">
            <a:extLst>
              <a:ext uri="{FF2B5EF4-FFF2-40B4-BE49-F238E27FC236}">
                <a16:creationId xmlns:a16="http://schemas.microsoft.com/office/drawing/2014/main" id="{FD11B7D6-9011-5B58-542D-D145A2073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16038"/>
            <a:ext cx="3198812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8">
            <a:extLst>
              <a:ext uri="{FF2B5EF4-FFF2-40B4-BE49-F238E27FC236}">
                <a16:creationId xmlns:a16="http://schemas.microsoft.com/office/drawing/2014/main" id="{2F557C44-C0C6-C329-0D65-42BD451B6B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manipulations</a:t>
            </a:r>
          </a:p>
        </p:txBody>
      </p:sp>
      <p:sp>
        <p:nvSpPr>
          <p:cNvPr id="27651" name="Espace réservé du numéro de diapositive 4">
            <a:extLst>
              <a:ext uri="{FF2B5EF4-FFF2-40B4-BE49-F238E27FC236}">
                <a16:creationId xmlns:a16="http://schemas.microsoft.com/office/drawing/2014/main" id="{8825808D-0E18-39DC-DD32-04C05F1F200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8C105C6-198F-4D7D-BF22-330D59C479C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7652" name="Rectangle 1">
            <a:extLst>
              <a:ext uri="{FF2B5EF4-FFF2-40B4-BE49-F238E27FC236}">
                <a16:creationId xmlns:a16="http://schemas.microsoft.com/office/drawing/2014/main" id="{22217BC9-DA32-60DE-4E78-1C33E1BD1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6605587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Test annuel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 u="sng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 u="sng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 u="sng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Doivent être essayé tous les ans en faisant reposer les crochets sur un appui et en y suspendant 2 SP sans saccade.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653" name="Picture 5">
            <a:extLst>
              <a:ext uri="{FF2B5EF4-FFF2-40B4-BE49-F238E27FC236}">
                <a16:creationId xmlns:a16="http://schemas.microsoft.com/office/drawing/2014/main" id="{930DBEFB-D5F0-1BEE-60D1-99708589102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95400"/>
            <a:ext cx="10033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1A0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B05F9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8">
            <a:extLst>
              <a:ext uri="{FF2B5EF4-FFF2-40B4-BE49-F238E27FC236}">
                <a16:creationId xmlns:a16="http://schemas.microsoft.com/office/drawing/2014/main" id="{7D979E54-B986-A191-C2B9-1EA8A43A00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B.N.J.S.P.</a:t>
            </a:r>
          </a:p>
        </p:txBody>
      </p:sp>
      <p:sp>
        <p:nvSpPr>
          <p:cNvPr id="28675" name="Espace réservé du numéro de diapositive 4">
            <a:extLst>
              <a:ext uri="{FF2B5EF4-FFF2-40B4-BE49-F238E27FC236}">
                <a16:creationId xmlns:a16="http://schemas.microsoft.com/office/drawing/2014/main" id="{D5D6B8F8-F179-7C1E-1453-9F35F880E95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9C39FA4-5C25-4AC1-82BD-C2B21427DB9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8676" name="Rectangle 1">
            <a:extLst>
              <a:ext uri="{FF2B5EF4-FFF2-40B4-BE49-F238E27FC236}">
                <a16:creationId xmlns:a16="http://schemas.microsoft.com/office/drawing/2014/main" id="{10F90B60-62C6-AA99-A3FE-8AEE35810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Ascension et manipulations lors de l'épreuve du BNJSP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Position de départ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½ tour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Tour complet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bout de bras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endParaRPr lang="fr-FR" altLang="fr-FR" sz="24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Accrocher et tester l’échelle</a:t>
            </a:r>
          </a:p>
        </p:txBody>
      </p:sp>
      <p:pic>
        <p:nvPicPr>
          <p:cNvPr id="28677" name="Picture 2053" descr="IMAGE009">
            <a:extLst>
              <a:ext uri="{FF2B5EF4-FFF2-40B4-BE49-F238E27FC236}">
                <a16:creationId xmlns:a16="http://schemas.microsoft.com/office/drawing/2014/main" id="{573B7A48-CB51-7023-622B-5694C3111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5"/>
          <a:stretch>
            <a:fillRect/>
          </a:stretch>
        </p:blipFill>
        <p:spPr bwMode="auto">
          <a:xfrm>
            <a:off x="4746625" y="2133600"/>
            <a:ext cx="35353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Line 2054">
            <a:extLst>
              <a:ext uri="{FF2B5EF4-FFF2-40B4-BE49-F238E27FC236}">
                <a16:creationId xmlns:a16="http://schemas.microsoft.com/office/drawing/2014/main" id="{2C6466F2-6B94-133F-7F1B-34B11D27E50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313" y="4724400"/>
            <a:ext cx="3316287" cy="76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8">
            <a:extLst>
              <a:ext uri="{FF2B5EF4-FFF2-40B4-BE49-F238E27FC236}">
                <a16:creationId xmlns:a16="http://schemas.microsoft.com/office/drawing/2014/main" id="{66E2B1D3-2781-8D0A-0F40-048ACAD4B6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Différentes manipulations</a:t>
            </a:r>
          </a:p>
        </p:txBody>
      </p:sp>
      <p:sp>
        <p:nvSpPr>
          <p:cNvPr id="29699" name="Espace réservé du numéro de diapositive 4">
            <a:extLst>
              <a:ext uri="{FF2B5EF4-FFF2-40B4-BE49-F238E27FC236}">
                <a16:creationId xmlns:a16="http://schemas.microsoft.com/office/drawing/2014/main" id="{B1971EAE-16FB-A890-1BD4-C80B1F73B7C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8949956-54E8-400E-A494-C2B3BE76605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9700" name="Rectangle 1">
            <a:extLst>
              <a:ext uri="{FF2B5EF4-FFF2-40B4-BE49-F238E27FC236}">
                <a16:creationId xmlns:a16="http://schemas.microsoft.com/office/drawing/2014/main" id="{0F11C59D-DA0F-A7F7-B474-3E99AF3CD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Ascension :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9701" name="Image 1">
            <a:extLst>
              <a:ext uri="{FF2B5EF4-FFF2-40B4-BE49-F238E27FC236}">
                <a16:creationId xmlns:a16="http://schemas.microsoft.com/office/drawing/2014/main" id="{C933741D-EA9A-46F2-5A8E-FEA92C696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296862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age 1">
            <a:extLst>
              <a:ext uri="{FF2B5EF4-FFF2-40B4-BE49-F238E27FC236}">
                <a16:creationId xmlns:a16="http://schemas.microsoft.com/office/drawing/2014/main" id="{CCAE7A9E-842A-78B7-15C9-0118FFDD3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1916113"/>
            <a:ext cx="2797175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DEEAED-7DE3-9B99-11AF-402BCE390505}"/>
              </a:ext>
            </a:extLst>
          </p:cNvPr>
          <p:cNvSpPr/>
          <p:nvPr/>
        </p:nvSpPr>
        <p:spPr>
          <a:xfrm>
            <a:off x="982663" y="5541963"/>
            <a:ext cx="7358062" cy="584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Sera vu dans le cadre des manœuvres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8">
            <a:extLst>
              <a:ext uri="{FF2B5EF4-FFF2-40B4-BE49-F238E27FC236}">
                <a16:creationId xmlns:a16="http://schemas.microsoft.com/office/drawing/2014/main" id="{5E80665C-6098-45BF-6A54-30DA83A34D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30723" name="Espace réservé du numéro de diapositive 4">
            <a:extLst>
              <a:ext uri="{FF2B5EF4-FFF2-40B4-BE49-F238E27FC236}">
                <a16:creationId xmlns:a16="http://schemas.microsoft.com/office/drawing/2014/main" id="{21270C38-9BB3-4687-354F-DC14F742774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94971C1-805F-4532-8063-3AECDCF8F55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CA1F2C0-44D7-6D20-CD0A-A149A7CD5DE7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5" name="ZoneTexte 12">
            <a:extLst>
              <a:ext uri="{FF2B5EF4-FFF2-40B4-BE49-F238E27FC236}">
                <a16:creationId xmlns:a16="http://schemas.microsoft.com/office/drawing/2014/main" id="{747CFCA8-A0FD-5B3C-8B85-68536DFDF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Année : 2024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726" name="ZoneTexte 15">
            <a:extLst>
              <a:ext uri="{FF2B5EF4-FFF2-40B4-BE49-F238E27FC236}">
                <a16:creationId xmlns:a16="http://schemas.microsoft.com/office/drawing/2014/main" id="{D7DA6A44-5C1A-2C2E-358D-A8A0498CF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52600"/>
            <a:ext cx="37338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Rappels caractéristiques et règles d’utilisation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Les différentes manipulations au sol de l’échelle à crochets 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 Position de travail et d’attente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 Descendre l’échelles de l’engin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 Porter l’échelle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 Dresser, abaisser l’échelle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 Tourner l’échelle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000" b="1">
                <a:latin typeface="Times New Roman" panose="02020603050405020304" pitchFamily="18" charset="0"/>
              </a:rPr>
              <a:t> Accrocher et tester l’échelle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8">
            <a:extLst>
              <a:ext uri="{FF2B5EF4-FFF2-40B4-BE49-F238E27FC236}">
                <a16:creationId xmlns:a16="http://schemas.microsoft.com/office/drawing/2014/main" id="{16C17862-E7C5-4104-5FFF-FBA85C4632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Rappels </a:t>
            </a:r>
          </a:p>
        </p:txBody>
      </p:sp>
      <p:sp>
        <p:nvSpPr>
          <p:cNvPr id="5123" name="Espace réservé du numéro de diapositive 4">
            <a:extLst>
              <a:ext uri="{FF2B5EF4-FFF2-40B4-BE49-F238E27FC236}">
                <a16:creationId xmlns:a16="http://schemas.microsoft.com/office/drawing/2014/main" id="{7673CDFD-F32E-55A6-EF86-8056F02A811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B967DD3-4DBC-4B10-A744-46977B51F99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5124" name="Picture 13">
            <a:extLst>
              <a:ext uri="{FF2B5EF4-FFF2-40B4-BE49-F238E27FC236}">
                <a16:creationId xmlns:a16="http://schemas.microsoft.com/office/drawing/2014/main" id="{A71C3FFC-6BC1-E609-D4B9-62D770CE6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35417" r="15625" b="38541"/>
          <a:stretch>
            <a:fillRect/>
          </a:stretch>
        </p:blipFill>
        <p:spPr bwMode="auto">
          <a:xfrm>
            <a:off x="304800" y="2438400"/>
            <a:ext cx="8305800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Rectangle 1">
            <a:extLst>
              <a:ext uri="{FF2B5EF4-FFF2-40B4-BE49-F238E27FC236}">
                <a16:creationId xmlns:a16="http://schemas.microsoft.com/office/drawing/2014/main" id="{030D3D90-52B9-E852-42A0-CE4C6D012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Nomenclature :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8">
            <a:extLst>
              <a:ext uri="{FF2B5EF4-FFF2-40B4-BE49-F238E27FC236}">
                <a16:creationId xmlns:a16="http://schemas.microsoft.com/office/drawing/2014/main" id="{263D72AD-26DF-127B-5E8C-587AB5CBF8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Rappels </a:t>
            </a:r>
          </a:p>
        </p:txBody>
      </p:sp>
      <p:sp>
        <p:nvSpPr>
          <p:cNvPr id="6147" name="Espace réservé du numéro de diapositive 4">
            <a:extLst>
              <a:ext uri="{FF2B5EF4-FFF2-40B4-BE49-F238E27FC236}">
                <a16:creationId xmlns:a16="http://schemas.microsoft.com/office/drawing/2014/main" id="{97FAB150-A8A5-B8FE-76B2-8E948894FA1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5291195-5FA6-4DF8-9519-20B507721BA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A50EA3A-1D1E-87FA-2538-66E654282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8" t="40744" r="28021" b="28006"/>
          <a:stretch>
            <a:fillRect/>
          </a:stretch>
        </p:blipFill>
        <p:spPr bwMode="auto">
          <a:xfrm>
            <a:off x="3200400" y="1447800"/>
            <a:ext cx="24971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1">
            <a:extLst>
              <a:ext uri="{FF2B5EF4-FFF2-40B4-BE49-F238E27FC236}">
                <a16:creationId xmlns:a16="http://schemas.microsoft.com/office/drawing/2014/main" id="{54F765C7-34B7-0124-E92A-58D1912B4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Nomenclature :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8">
            <a:extLst>
              <a:ext uri="{FF2B5EF4-FFF2-40B4-BE49-F238E27FC236}">
                <a16:creationId xmlns:a16="http://schemas.microsoft.com/office/drawing/2014/main" id="{11896042-62A5-95C1-1B12-A6A05FF978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Rappels </a:t>
            </a:r>
          </a:p>
        </p:txBody>
      </p:sp>
      <p:sp>
        <p:nvSpPr>
          <p:cNvPr id="7171" name="Espace réservé du numéro de diapositive 4">
            <a:extLst>
              <a:ext uri="{FF2B5EF4-FFF2-40B4-BE49-F238E27FC236}">
                <a16:creationId xmlns:a16="http://schemas.microsoft.com/office/drawing/2014/main" id="{D78ADE2C-AB3D-B060-E125-E4F5F38F775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1F9172F-5545-44B1-88B6-9CA6AC02B6F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172" name="Rectangle 1">
            <a:extLst>
              <a:ext uri="{FF2B5EF4-FFF2-40B4-BE49-F238E27FC236}">
                <a16:creationId xmlns:a16="http://schemas.microsoft.com/office/drawing/2014/main" id="{A9D59F4A-7011-0C44-9BD5-4779ABABF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208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Caractéristiques des échelles du S.D.M.I.S. : </a:t>
            </a:r>
            <a:endParaRPr lang="fr-FR" altLang="fr-FR" sz="2400" b="1" u="sng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0B908E7-389D-978D-9E11-9825DD6A8671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2349500"/>
          <a:ext cx="8497888" cy="2995613"/>
        </p:xfrm>
        <a:graphic>
          <a:graphicData uri="http://schemas.openxmlformats.org/drawingml/2006/table">
            <a:tbl>
              <a:tblPr/>
              <a:tblGrid>
                <a:gridCol w="3456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1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20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Caractéristiques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7" marR="44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E4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Echelle en aluminium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7" marR="44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0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Longueur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7" marR="44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 m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7" marR="44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0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Largeur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7" marR="44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0,226 m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7" marR="44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0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Nombre échelons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7" marR="44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7" marR="44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0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Poids 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7" marR="44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Environ 8 Kg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7" marR="44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0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Résistance horizontale</a:t>
                      </a:r>
                      <a:endParaRPr lang="fr-F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7" marR="44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Nulle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7" marR="44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33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Résistance en suspension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7" marR="44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homme, exceptionnellement 2 en cas de sauvetage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7" marR="44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8">
            <a:extLst>
              <a:ext uri="{FF2B5EF4-FFF2-40B4-BE49-F238E27FC236}">
                <a16:creationId xmlns:a16="http://schemas.microsoft.com/office/drawing/2014/main" id="{8EE9EBF8-C8A5-767D-0BD1-002073759A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Rappels  </a:t>
            </a:r>
          </a:p>
        </p:txBody>
      </p:sp>
      <p:sp>
        <p:nvSpPr>
          <p:cNvPr id="8195" name="Espace réservé du numéro de diapositive 4">
            <a:extLst>
              <a:ext uri="{FF2B5EF4-FFF2-40B4-BE49-F238E27FC236}">
                <a16:creationId xmlns:a16="http://schemas.microsoft.com/office/drawing/2014/main" id="{2EDF3D72-70EC-3023-9B3B-AA1E67F882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EAF4E8B-A756-4E3C-86BD-9BA8A926B3D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196" name="Rectangle 9">
            <a:extLst>
              <a:ext uri="{FF2B5EF4-FFF2-40B4-BE49-F238E27FC236}">
                <a16:creationId xmlns:a16="http://schemas.microsoft.com/office/drawing/2014/main" id="{6BA99410-FD64-9E07-EBB6-EADC138B6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1960563"/>
            <a:ext cx="8305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Sauvetage ou reconnaissance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aucun autre moyen possible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Rendent de grands services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permettant d’accéder à l’étage de balcons à balcons quand les MEA ne permettent pas d'atteindre l’appartement concerné.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 M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anœuvre rare. </a:t>
            </a:r>
          </a:p>
        </p:txBody>
      </p:sp>
      <p:pic>
        <p:nvPicPr>
          <p:cNvPr id="8197" name="Picture 11" descr="éhcelles à crochets balcon">
            <a:extLst>
              <a:ext uri="{FF2B5EF4-FFF2-40B4-BE49-F238E27FC236}">
                <a16:creationId xmlns:a16="http://schemas.microsoft.com/office/drawing/2014/main" id="{C9C017A2-6DFF-38F8-29BD-6A1795AC8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4" r="21568"/>
          <a:stretch>
            <a:fillRect/>
          </a:stretch>
        </p:blipFill>
        <p:spPr bwMode="auto">
          <a:xfrm>
            <a:off x="6786563" y="3514725"/>
            <a:ext cx="19875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1">
            <a:extLst>
              <a:ext uri="{FF2B5EF4-FFF2-40B4-BE49-F238E27FC236}">
                <a16:creationId xmlns:a16="http://schemas.microsoft.com/office/drawing/2014/main" id="{16DE6879-19A5-5C92-49C2-8ED374AF2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Conditions d’utilisation :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8">
            <a:extLst>
              <a:ext uri="{FF2B5EF4-FFF2-40B4-BE49-F238E27FC236}">
                <a16:creationId xmlns:a16="http://schemas.microsoft.com/office/drawing/2014/main" id="{B7DD2558-AA5E-253D-91C8-810C697B93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Rappels </a:t>
            </a:r>
          </a:p>
        </p:txBody>
      </p:sp>
      <p:sp>
        <p:nvSpPr>
          <p:cNvPr id="9219" name="Espace réservé du numéro de diapositive 4">
            <a:extLst>
              <a:ext uri="{FF2B5EF4-FFF2-40B4-BE49-F238E27FC236}">
                <a16:creationId xmlns:a16="http://schemas.microsoft.com/office/drawing/2014/main" id="{C99C1DF2-2DA6-E5EC-FE40-378EB459D17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15A68E2-AE13-471F-80F1-08BD7821786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220" name="Rectangle 9">
            <a:extLst>
              <a:ext uri="{FF2B5EF4-FFF2-40B4-BE49-F238E27FC236}">
                <a16:creationId xmlns:a16="http://schemas.microsoft.com/office/drawing/2014/main" id="{8C40537B-A73D-C5DF-C85D-F8CF16275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2125663"/>
            <a:ext cx="83058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Mise en œuvre 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Est relativement dangereuse, 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Impose une stricte application des règles de sécurité,  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Requiert 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entraînement et maîtrise de l’agrès dans le cadre des FMPA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221" name="Rectangle 1">
            <a:extLst>
              <a:ext uri="{FF2B5EF4-FFF2-40B4-BE49-F238E27FC236}">
                <a16:creationId xmlns:a16="http://schemas.microsoft.com/office/drawing/2014/main" id="{EAB05A98-8DF6-339D-26E7-1F1ED71C7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Conditions d</a:t>
            </a:r>
            <a:r>
              <a:rPr lang="fr-FR" altLang="fr-FR" sz="2400" b="1" u="sng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utilisation :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8">
            <a:extLst>
              <a:ext uri="{FF2B5EF4-FFF2-40B4-BE49-F238E27FC236}">
                <a16:creationId xmlns:a16="http://schemas.microsoft.com/office/drawing/2014/main" id="{0F896F3E-644C-CB1F-AA00-C144E905D9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Rappels </a:t>
            </a:r>
          </a:p>
        </p:txBody>
      </p:sp>
      <p:sp>
        <p:nvSpPr>
          <p:cNvPr id="10243" name="Espace réservé du numéro de diapositive 4">
            <a:extLst>
              <a:ext uri="{FF2B5EF4-FFF2-40B4-BE49-F238E27FC236}">
                <a16:creationId xmlns:a16="http://schemas.microsoft.com/office/drawing/2014/main" id="{7E57CC35-FEC8-617B-2DA7-A5940727CC3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A72F3F9-E501-4B13-A98C-64F7009D75D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244" name="Rectangle 5">
            <a:extLst>
              <a:ext uri="{FF2B5EF4-FFF2-40B4-BE49-F238E27FC236}">
                <a16:creationId xmlns:a16="http://schemas.microsoft.com/office/drawing/2014/main" id="{D38C790B-CFC5-1638-E92A-2910EFF58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032000"/>
            <a:ext cx="50641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Crochets englobant un garde-corps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pic>
        <p:nvPicPr>
          <p:cNvPr id="10245" name="Picture 7" descr="éhcelles à crochets balcon">
            <a:extLst>
              <a:ext uri="{FF2B5EF4-FFF2-40B4-BE49-F238E27FC236}">
                <a16:creationId xmlns:a16="http://schemas.microsoft.com/office/drawing/2014/main" id="{47747312-BAE4-296A-5B43-373FB2AFD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2824163"/>
            <a:ext cx="4302125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1">
            <a:extLst>
              <a:ext uri="{FF2B5EF4-FFF2-40B4-BE49-F238E27FC236}">
                <a16:creationId xmlns:a16="http://schemas.microsoft.com/office/drawing/2014/main" id="{76A6E9B1-C7CE-939E-BDB1-073391A0F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Conditions d</a:t>
            </a:r>
            <a:r>
              <a:rPr lang="fr-FR" altLang="fr-FR" sz="2400" b="1" u="sng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utilisation :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8">
            <a:extLst>
              <a:ext uri="{FF2B5EF4-FFF2-40B4-BE49-F238E27FC236}">
                <a16:creationId xmlns:a16="http://schemas.microsoft.com/office/drawing/2014/main" id="{A8A5EA67-DD2C-38B3-B59A-770D64B04D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Rappels </a:t>
            </a:r>
          </a:p>
        </p:txBody>
      </p:sp>
      <p:sp>
        <p:nvSpPr>
          <p:cNvPr id="11267" name="Espace réservé du numéro de diapositive 4">
            <a:extLst>
              <a:ext uri="{FF2B5EF4-FFF2-40B4-BE49-F238E27FC236}">
                <a16:creationId xmlns:a16="http://schemas.microsoft.com/office/drawing/2014/main" id="{B071678C-EF36-0265-D67A-84AAB7D11A4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F412096-B903-48F2-BD8E-BDFE6F2390E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268" name="Rectangle 6">
            <a:extLst>
              <a:ext uri="{FF2B5EF4-FFF2-40B4-BE49-F238E27FC236}">
                <a16:creationId xmlns:a16="http://schemas.microsoft.com/office/drawing/2014/main" id="{4E02B0C5-248E-B1BA-510E-DF7ECD4C2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0" y="3505200"/>
            <a:ext cx="41116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 En appui sur les griffes</a:t>
            </a:r>
            <a:r>
              <a:rPr lang="fr-FR" altLang="fr-FR" sz="24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1269" name="Picture 8" descr="imagesCAUF7TGH">
            <a:extLst>
              <a:ext uri="{FF2B5EF4-FFF2-40B4-BE49-F238E27FC236}">
                <a16:creationId xmlns:a16="http://schemas.microsoft.com/office/drawing/2014/main" id="{06E3E641-1DC7-948E-F2F4-26887E6DC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" r="5739"/>
          <a:stretch>
            <a:fillRect/>
          </a:stretch>
        </p:blipFill>
        <p:spPr bwMode="auto">
          <a:xfrm>
            <a:off x="539750" y="1989138"/>
            <a:ext cx="3802063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1">
            <a:extLst>
              <a:ext uri="{FF2B5EF4-FFF2-40B4-BE49-F238E27FC236}">
                <a16:creationId xmlns:a16="http://schemas.microsoft.com/office/drawing/2014/main" id="{2FDDFD7C-5CF6-6AC9-E38F-35CEA0538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Conditions d</a:t>
            </a:r>
            <a:r>
              <a:rPr lang="fr-FR" altLang="fr-FR" sz="2400" b="1" u="sng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utilisation :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754</TotalTime>
  <Words>682</Words>
  <Application>Microsoft Office PowerPoint</Application>
  <PresentationFormat>Affichage à l'écran (4:3)</PresentationFormat>
  <Paragraphs>178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4" baseType="lpstr">
      <vt:lpstr>Arial</vt:lpstr>
      <vt:lpstr>Myriad Pro</vt:lpstr>
      <vt:lpstr>Calibri</vt:lpstr>
      <vt:lpstr>Times New Roman</vt:lpstr>
      <vt:lpstr>Wingdings</vt:lpstr>
      <vt:lpstr>GCCAR</vt:lpstr>
      <vt:lpstr>Mise en œuvre de l’échelle à crochets.</vt:lpstr>
      <vt:lpstr>Mise en œuvre de l’échelle à crochets</vt:lpstr>
      <vt:lpstr>Rappels </vt:lpstr>
      <vt:lpstr>Rappels </vt:lpstr>
      <vt:lpstr>Rappels </vt:lpstr>
      <vt:lpstr>Rappels  </vt:lpstr>
      <vt:lpstr>Rappels </vt:lpstr>
      <vt:lpstr>Rappels </vt:lpstr>
      <vt:lpstr>Rappels </vt:lpstr>
      <vt:lpstr>Rappels </vt:lpstr>
      <vt:lpstr>Différentes manipulations</vt:lpstr>
      <vt:lpstr>Différentes manipulations</vt:lpstr>
      <vt:lpstr>Différentes manipulations</vt:lpstr>
      <vt:lpstr>Différentes manipulations</vt:lpstr>
      <vt:lpstr>Différentes manipulations</vt:lpstr>
      <vt:lpstr>Différentes manipulations</vt:lpstr>
      <vt:lpstr>Différentes manipulations</vt:lpstr>
      <vt:lpstr>Différentes manipulations</vt:lpstr>
      <vt:lpstr>Différentes manipulations</vt:lpstr>
      <vt:lpstr>Différentes manipulations</vt:lpstr>
      <vt:lpstr>Différentes manipulations</vt:lpstr>
      <vt:lpstr>Différentes manipulations</vt:lpstr>
      <vt:lpstr>Différentes manipulations</vt:lpstr>
      <vt:lpstr>Différentes manipulations</vt:lpstr>
      <vt:lpstr>Différentes manipulations</vt:lpstr>
      <vt:lpstr>B.N.J.S.P.</vt:lpstr>
      <vt:lpstr>Différentes manipulations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68</cp:revision>
  <cp:lastPrinted>2015-08-06T08:01:37Z</cp:lastPrinted>
  <dcterms:created xsi:type="dcterms:W3CDTF">2015-08-05T10:19:35Z</dcterms:created>
  <dcterms:modified xsi:type="dcterms:W3CDTF">2025-01-14T16:26:23Z</dcterms:modified>
</cp:coreProperties>
</file>