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0" r:id="rId4"/>
    <p:sldId id="274" r:id="rId5"/>
    <p:sldId id="293" r:id="rId6"/>
    <p:sldId id="275" r:id="rId7"/>
    <p:sldId id="283" r:id="rId8"/>
    <p:sldId id="284" r:id="rId9"/>
    <p:sldId id="285" r:id="rId10"/>
    <p:sldId id="286" r:id="rId11"/>
    <p:sldId id="287" r:id="rId12"/>
    <p:sldId id="288" r:id="rId13"/>
    <p:sldId id="292" r:id="rId14"/>
    <p:sldId id="272" r:id="rId15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113" d="100"/>
          <a:sy n="113" d="100"/>
        </p:scale>
        <p:origin x="15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28DF089-ADED-43D2-AF02-39B16D757E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6D0860-529B-4DF8-AD20-A2EEA4F266B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5FA5203-6BB9-4A9E-AD4B-76EE8C200EA1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AACF6603-653D-46A9-A933-6F608CF5BA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1390CE57-9D2A-4394-8C4C-B140B231F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B72008-9AC7-4F39-BDF0-55EDC2C065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F6C985-2A83-47D7-985D-74AF1E1D0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9DF3D5-8D13-4941-AF3C-79552A9E5D1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890917-8D20-3565-296D-444CDC5D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0DD75-4D45-468F-9306-748BB2F951A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D5502-1F85-2536-B060-664B6BFBB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72271C-88DA-BCAB-D8DC-B61C38A8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6CA64-6692-4B56-9A92-AFCF1EFD535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5323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B429E0-43BA-4E55-1C00-A93FDB52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FF79D-1624-47E1-BC45-01AAEB5851E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0D4479-65F7-ADFE-E6F6-A0A78F1E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3B7BB0-1876-4804-EAB4-6891AE1A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01B2C-0D3F-4FE4-B49D-D7468B58D5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780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2F2204-E514-E8D2-08BE-DED85531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AD28E-4C50-4A10-B1C8-FEFC9C869A9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67E7E9-129D-60E3-AB6A-0C1D854A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0E00BE-CA11-CFE5-D876-25566156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FB764-1F1E-44C8-A6A7-98AD1E1E1D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559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9C015B-DF4D-C491-6699-4C72B826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31C18-3380-4BFD-ACC1-1CC3D76AED3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2AD5EE-82CA-0876-5E70-B8F4C5C35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724BD9-12A5-32C3-34EA-87C8D48C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9F7A5-A932-4D78-B99B-337C3CE75E6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086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4B438F-4BB3-F9D0-B44E-04EA7571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062D-8F1F-43CD-AE77-05C95B79CC7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E4F82C-A6A5-DEC9-B87E-4C20AA2D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E33E95-0398-338B-D86C-65E87DCB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C8AA7-3E4A-4D89-9F67-9801058E091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094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D31F860-71D7-FB10-4A89-BFBE035A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7D1B1-1E13-470D-8857-57D3DDA4571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ADF2695-578C-5ED7-A9B0-A256CDEF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44342BB-79DC-1E92-5465-02895728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47AF6-5EEE-4851-BF88-5B975B91566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806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A8F5686-13A5-9703-0928-967CB34B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305-0788-490C-A086-EC3905FBCE2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6201D95-D26F-B6EC-88D5-6EC9DBB2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543DFC3E-AEA6-0BE0-FD7F-8AA83ADC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8C82D-63F7-45AF-9E91-5704C2FC115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793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BD56CC3-C054-F00C-E7BE-0DC056F4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2CA5-331B-4F3D-8972-218ABACFC06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6AB9AE4-ED31-F714-396F-736D32CAD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7BFF2FFF-1513-FCFD-6316-A56DBE6B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E267C-51C7-4EAB-A0A6-D40BC97A35A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084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21338D89-D914-B90E-FAB0-39021118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C8088-EE16-49BD-8DE1-707C564BE2F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11680607-BE72-0213-92AE-DB7954D5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00C2A23D-528D-6B57-035A-A1B87CF1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83640-2685-4E35-9C99-981497D8CBB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230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AEB9D4A-3E76-D0F6-F206-2FEC7619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9245C-2076-4E89-896D-C79FAD7F1F2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9328ADF-5833-13E3-0BB5-6D791ED7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24AEBA5-7853-B9C9-C7D9-F67381F4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A4B15-175E-42CD-B9EB-60852C45FD3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677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B38596C-F89E-6F66-34CD-6AE60281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2180-A773-4F72-84D5-375D1DAD9AA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6B62680-7904-53C8-479F-9D5CFBB9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57D3D44-9DC1-4878-7EF0-906BA697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9D5A3-CA7E-4A10-90B1-B42F623FCF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315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9F04EC48-BCEC-8BBB-85BF-9F9948246B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F38635E1-D5EA-239E-5F94-C0660D0C2A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6F5809-8EC1-44EB-A47F-8CA924BC8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DC2B03-0581-4513-96DD-0B51B8468AB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03A92D-5A82-4CD8-8856-A494E5BFC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3CC032-FD91-4A87-A539-28A6CD0A7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 panose="020B0503030403020204" pitchFamily="34" charset="0"/>
              </a:defRPr>
            </a:lvl1pPr>
          </a:lstStyle>
          <a:p>
            <a:fld id="{FFA7DF60-652E-4CF2-9108-6330767960E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86D30C1-A1E0-4A3B-AF96-6C01271263F4}"/>
              </a:ext>
            </a:extLst>
          </p:cNvPr>
          <p:cNvSpPr>
            <a:spLocks/>
          </p:cNvSpPr>
          <p:nvPr/>
        </p:nvSpPr>
        <p:spPr bwMode="auto">
          <a:xfrm>
            <a:off x="1187450" y="44450"/>
            <a:ext cx="7705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LES DEVIDOIRS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DFC5CE9C-9F96-2798-C836-ABFAA73E8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– Version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B45EA504-FE1C-4C74-B3AD-9A1209D5E01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AF822DC-F3D7-491F-8E38-EA1A596358C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3315" name="Titre 8">
            <a:extLst>
              <a:ext uri="{FF2B5EF4-FFF2-40B4-BE49-F238E27FC236}">
                <a16:creationId xmlns:a16="http://schemas.microsoft.com/office/drawing/2014/main" id="{99AE9128-9A7B-27BD-6C09-3DAFF663F4E9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dévidoirs mobiles</a:t>
            </a:r>
          </a:p>
        </p:txBody>
      </p:sp>
      <p:sp>
        <p:nvSpPr>
          <p:cNvPr id="13316" name="Espace réservé du contenu 2">
            <a:extLst>
              <a:ext uri="{FF2B5EF4-FFF2-40B4-BE49-F238E27FC236}">
                <a16:creationId xmlns:a16="http://schemas.microsoft.com/office/drawing/2014/main" id="{D148FB07-FE9F-89F7-D8A7-3EF4AC1E8FD1}"/>
              </a:ext>
            </a:extLst>
          </p:cNvPr>
          <p:cNvSpPr>
            <a:spLocks noGrp="1"/>
          </p:cNvSpPr>
          <p:nvPr/>
        </p:nvSpPr>
        <p:spPr bwMode="auto">
          <a:xfrm>
            <a:off x="457200" y="1447800"/>
            <a:ext cx="586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Roulé un dévidoir mobile ancienne génération : </a:t>
            </a:r>
          </a:p>
        </p:txBody>
      </p:sp>
      <p:pic>
        <p:nvPicPr>
          <p:cNvPr id="13317" name="Picture 5" descr="I:\Images\Sapeurs-Pompiers\INC\Manoeuvre\Rouler dévidoir\DSCF0426.JPG">
            <a:extLst>
              <a:ext uri="{FF2B5EF4-FFF2-40B4-BE49-F238E27FC236}">
                <a16:creationId xmlns:a16="http://schemas.microsoft.com/office/drawing/2014/main" id="{42AF5707-85F7-FA27-6308-393FAAB3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2163"/>
            <a:ext cx="5424488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B3030545-628A-4F3B-8F4E-0637AFB25251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907C5C2-1973-4480-BF12-79C3A88379B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4339" name="Titre 8">
            <a:extLst>
              <a:ext uri="{FF2B5EF4-FFF2-40B4-BE49-F238E27FC236}">
                <a16:creationId xmlns:a16="http://schemas.microsoft.com/office/drawing/2014/main" id="{80AE67D6-6B8D-A0F1-C456-9F8FA8C45642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dévidoirs mobiles</a:t>
            </a:r>
          </a:p>
        </p:txBody>
      </p:sp>
      <p:sp>
        <p:nvSpPr>
          <p:cNvPr id="14340" name="Espace réservé du contenu 2">
            <a:extLst>
              <a:ext uri="{FF2B5EF4-FFF2-40B4-BE49-F238E27FC236}">
                <a16:creationId xmlns:a16="http://schemas.microsoft.com/office/drawing/2014/main" id="{782328F5-9BB8-BDBB-188A-4F71ECCD2076}"/>
              </a:ext>
            </a:extLst>
          </p:cNvPr>
          <p:cNvSpPr>
            <a:spLocks noGrp="1"/>
          </p:cNvSpPr>
          <p:nvPr/>
        </p:nvSpPr>
        <p:spPr bwMode="auto">
          <a:xfrm>
            <a:off x="457200" y="1447800"/>
            <a:ext cx="586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Roulé un dévidoir mobile ancienne génération : </a:t>
            </a:r>
          </a:p>
        </p:txBody>
      </p:sp>
      <p:pic>
        <p:nvPicPr>
          <p:cNvPr id="14341" name="Picture 5" descr="I:\Images\Sapeurs-Pompiers\INC\Manoeuvre\Rouler dévidoir\DSCF0424.JPG">
            <a:extLst>
              <a:ext uri="{FF2B5EF4-FFF2-40B4-BE49-F238E27FC236}">
                <a16:creationId xmlns:a16="http://schemas.microsoft.com/office/drawing/2014/main" id="{AC9D57AF-5929-7F38-1F80-AB0646602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44700"/>
            <a:ext cx="54705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154840C7-8E86-4E04-834C-2FDCD042194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0C36BEB-4E28-4C06-9DF7-91CB571EC67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5363" name="Titre 8">
            <a:extLst>
              <a:ext uri="{FF2B5EF4-FFF2-40B4-BE49-F238E27FC236}">
                <a16:creationId xmlns:a16="http://schemas.microsoft.com/office/drawing/2014/main" id="{4C5EB92F-E036-B654-C228-DE8F0E95F858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dévidoirs mobiles</a:t>
            </a:r>
          </a:p>
        </p:txBody>
      </p:sp>
      <p:sp>
        <p:nvSpPr>
          <p:cNvPr id="15364" name="Espace réservé du contenu 2">
            <a:extLst>
              <a:ext uri="{FF2B5EF4-FFF2-40B4-BE49-F238E27FC236}">
                <a16:creationId xmlns:a16="http://schemas.microsoft.com/office/drawing/2014/main" id="{B5A4D5FB-7A31-4748-AD72-C0BEB6D4D0D9}"/>
              </a:ext>
            </a:extLst>
          </p:cNvPr>
          <p:cNvSpPr>
            <a:spLocks noGrp="1"/>
          </p:cNvSpPr>
          <p:nvPr/>
        </p:nvSpPr>
        <p:spPr bwMode="auto">
          <a:xfrm>
            <a:off x="457200" y="1447800"/>
            <a:ext cx="586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Roulé un dévidoir mobile ancienne génération : </a:t>
            </a:r>
          </a:p>
        </p:txBody>
      </p:sp>
      <p:pic>
        <p:nvPicPr>
          <p:cNvPr id="15365" name="Picture 7" descr="I:\Images\Sapeurs-Pompiers\INC\Manoeuvre\Rouler dévidoir\DSCF0423.JPG">
            <a:extLst>
              <a:ext uri="{FF2B5EF4-FFF2-40B4-BE49-F238E27FC236}">
                <a16:creationId xmlns:a16="http://schemas.microsoft.com/office/drawing/2014/main" id="{80F6A2A7-08EF-82DA-9BB2-16BB1F631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C4FE2018-0C74-42FD-ADE0-D7CF28A3192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F1BF4C6-FCBE-4E28-A731-59AEFA07DE1F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6387" name="Titre 8">
            <a:extLst>
              <a:ext uri="{FF2B5EF4-FFF2-40B4-BE49-F238E27FC236}">
                <a16:creationId xmlns:a16="http://schemas.microsoft.com/office/drawing/2014/main" id="{2C539348-5486-F36A-5A31-63A3267BBAD9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 dévidoir automobile</a:t>
            </a:r>
          </a:p>
        </p:txBody>
      </p:sp>
      <p:sp>
        <p:nvSpPr>
          <p:cNvPr id="16388" name="Espace réservé du contenu 2">
            <a:extLst>
              <a:ext uri="{FF2B5EF4-FFF2-40B4-BE49-F238E27FC236}">
                <a16:creationId xmlns:a16="http://schemas.microsoft.com/office/drawing/2014/main" id="{CF5A88C2-5995-6AA7-D42B-B033685D7637}"/>
              </a:ext>
            </a:extLst>
          </p:cNvPr>
          <p:cNvSpPr>
            <a:spLocks noGrp="1"/>
          </p:cNvSpPr>
          <p:nvPr/>
        </p:nvSpPr>
        <p:spPr bwMode="auto">
          <a:xfrm>
            <a:off x="457200" y="2209800"/>
            <a:ext cx="324961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 Utilisés lors des feux de grande ampleur ou lorsque le point d’eau est éloigné de plus de 400 mètres du sinistre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fr-FR" altLang="fr-FR" sz="2000">
                <a:latin typeface="Times New Roman" panose="02020603050405020304" pitchFamily="18" charset="0"/>
              </a:rPr>
              <a:t> 2 000 mètres de tuyaux de Ø 110 mm ou de 150 mm</a:t>
            </a:r>
          </a:p>
        </p:txBody>
      </p:sp>
      <p:pic>
        <p:nvPicPr>
          <p:cNvPr id="16389" name="Image 5" descr="C:\Users\PACCAUD_Mickael\Pictures\da.jpg">
            <a:extLst>
              <a:ext uri="{FF2B5EF4-FFF2-40B4-BE49-F238E27FC236}">
                <a16:creationId xmlns:a16="http://schemas.microsoft.com/office/drawing/2014/main" id="{3B2F18FF-FEF2-A800-DC08-F3724DA8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b="5399"/>
          <a:stretch>
            <a:fillRect/>
          </a:stretch>
        </p:blipFill>
        <p:spPr bwMode="auto">
          <a:xfrm>
            <a:off x="3962400" y="2133600"/>
            <a:ext cx="4691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2FBDAB80-2A37-682C-7FD3-38632BB18F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52E23CF-6E5D-4F21-AED0-9D4F55C21DA0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D718650-3B46-4B5D-876E-6CFCF7F54471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0A20624-8EDB-4812-92B6-3E7ED274B64F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ZoneTexte 12">
            <a:extLst>
              <a:ext uri="{FF2B5EF4-FFF2-40B4-BE49-F238E27FC236}">
                <a16:creationId xmlns:a16="http://schemas.microsoft.com/office/drawing/2014/main" id="{952475EB-9060-FD20-6F90-46C625D26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4" name="ZoneTexte 15">
            <a:extLst>
              <a:ext uri="{FF2B5EF4-FFF2-40B4-BE49-F238E27FC236}">
                <a16:creationId xmlns:a16="http://schemas.microsoft.com/office/drawing/2014/main" id="{A6F1062C-D8EE-019D-7937-BF0C65E85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62200"/>
            <a:ext cx="3429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dévidoirs tournants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dévidoirs mobiles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dévidoirs automobile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6AC9CCC7-CB34-457A-A140-4D7073BAC135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F784C9A-7914-457C-B6D2-7CAFB45DC33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16F6446-941B-4A03-A021-D1D8CF1FCDFE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ZoneTexte 16">
            <a:extLst>
              <a:ext uri="{FF2B5EF4-FFF2-40B4-BE49-F238E27FC236}">
                <a16:creationId xmlns:a16="http://schemas.microsoft.com/office/drawing/2014/main" id="{18EED9ED-658D-AA24-56E8-D47C93082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1" name="ZoneTexte 20">
            <a:extLst>
              <a:ext uri="{FF2B5EF4-FFF2-40B4-BE49-F238E27FC236}">
                <a16:creationId xmlns:a16="http://schemas.microsoft.com/office/drawing/2014/main" id="{348DA1BA-4D05-2C94-EE75-E8553D73B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différents dévidoirs.</a:t>
            </a:r>
          </a:p>
        </p:txBody>
      </p:sp>
      <p:sp>
        <p:nvSpPr>
          <p:cNvPr id="4102" name="Titre 8">
            <a:extLst>
              <a:ext uri="{FF2B5EF4-FFF2-40B4-BE49-F238E27FC236}">
                <a16:creationId xmlns:a16="http://schemas.microsoft.com/office/drawing/2014/main" id="{998D97EB-91BE-CDE9-D7A1-05BFF85DA11B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dévidoirs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787A514B-1EC3-166A-DACE-83E93EB60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62200"/>
            <a:ext cx="3429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dévidoirs tournants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dévidoirs mobiles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dévidoirs automobile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C608B570-BBD3-40D4-B5F7-2320DEB6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887793-56C7-4F46-8EE1-43E36F58EA1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/>
              <a:t>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123" name="Titre 8">
            <a:extLst>
              <a:ext uri="{FF2B5EF4-FFF2-40B4-BE49-F238E27FC236}">
                <a16:creationId xmlns:a16="http://schemas.microsoft.com/office/drawing/2014/main" id="{E064E196-7811-1DDC-4690-970824F52A82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dévidoirs</a:t>
            </a:r>
          </a:p>
        </p:txBody>
      </p:sp>
      <p:sp>
        <p:nvSpPr>
          <p:cNvPr id="5124" name="Espace réservé du contenu 2">
            <a:extLst>
              <a:ext uri="{FF2B5EF4-FFF2-40B4-BE49-F238E27FC236}">
                <a16:creationId xmlns:a16="http://schemas.microsoft.com/office/drawing/2014/main" id="{A0BF40C2-BA0D-282F-EB70-19C44AC63CBA}"/>
              </a:ext>
            </a:extLst>
          </p:cNvPr>
          <p:cNvSpPr>
            <a:spLocks noGrp="1"/>
          </p:cNvSpPr>
          <p:nvPr/>
        </p:nvSpPr>
        <p:spPr bwMode="auto">
          <a:xfrm>
            <a:off x="381000" y="137160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Permettent d’amener l’eau le + rapidement possible différents.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3 catégories  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5125" name="Image 4">
            <a:extLst>
              <a:ext uri="{FF2B5EF4-FFF2-40B4-BE49-F238E27FC236}">
                <a16:creationId xmlns:a16="http://schemas.microsoft.com/office/drawing/2014/main" id="{D151A090-A6FF-9ABD-A5AF-BA71CA804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25146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CBC88504-BB99-5C75-20FC-5217FBE40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8" t="29250" r="33414" b="52182"/>
          <a:stretch>
            <a:fillRect/>
          </a:stretch>
        </p:blipFill>
        <p:spPr bwMode="auto">
          <a:xfrm>
            <a:off x="3276600" y="3048000"/>
            <a:ext cx="25908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 5" descr="C:\Users\PACCAUD_Mickael\Pictures\da.jpg">
            <a:extLst>
              <a:ext uri="{FF2B5EF4-FFF2-40B4-BE49-F238E27FC236}">
                <a16:creationId xmlns:a16="http://schemas.microsoft.com/office/drawing/2014/main" id="{834E3CE3-B8A4-722B-ED09-97D3CA800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b="5399"/>
          <a:stretch>
            <a:fillRect/>
          </a:stretch>
        </p:blipFill>
        <p:spPr bwMode="auto">
          <a:xfrm>
            <a:off x="6019800" y="3124200"/>
            <a:ext cx="25574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62E306A-5CBD-4A79-8182-1D4D62257EF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F71E1A8-40C1-4042-91CF-DB48189655D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6147" name="Image 4">
            <a:extLst>
              <a:ext uri="{FF2B5EF4-FFF2-40B4-BE49-F238E27FC236}">
                <a16:creationId xmlns:a16="http://schemas.microsoft.com/office/drawing/2014/main" id="{5A7BF2C3-8295-9586-B451-EA8385DF3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30956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Espace réservé du contenu 2">
            <a:extLst>
              <a:ext uri="{FF2B5EF4-FFF2-40B4-BE49-F238E27FC236}">
                <a16:creationId xmlns:a16="http://schemas.microsoft.com/office/drawing/2014/main" id="{528123CF-414A-B8F6-7373-CC598776D05C}"/>
              </a:ext>
            </a:extLst>
          </p:cNvPr>
          <p:cNvSpPr>
            <a:spLocks noGrp="1"/>
          </p:cNvSpPr>
          <p:nvPr/>
        </p:nvSpPr>
        <p:spPr bwMode="auto">
          <a:xfrm>
            <a:off x="457200" y="1600200"/>
            <a:ext cx="510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chemeClr val="tx1"/>
              </a:buClr>
              <a:buSzPts val="2000"/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Fixé sur les véhicules d’incendie comme le FPT.</a:t>
            </a:r>
          </a:p>
          <a:p>
            <a:pPr algn="just">
              <a:spcBef>
                <a:spcPct val="0"/>
              </a:spcBef>
              <a:buClr>
                <a:schemeClr val="tx1"/>
              </a:buClr>
              <a:buSzPts val="2000"/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chemeClr val="tx1"/>
              </a:buClr>
              <a:buSzPts val="2000"/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chemeClr val="tx1"/>
              </a:buClr>
              <a:buSzPts val="2000"/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Directement alimenté en eau par la pompe, il est équipé de tuyaux semi-rigides et d’une lance.</a:t>
            </a:r>
          </a:p>
          <a:p>
            <a:pPr algn="just">
              <a:spcBef>
                <a:spcPct val="0"/>
              </a:spcBef>
              <a:buClr>
                <a:schemeClr val="tx1"/>
              </a:buClr>
              <a:buSzPts val="2000"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chemeClr val="tx1"/>
              </a:buClr>
              <a:buSzPts val="2000"/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2 longueurs de 20 m de tuyaux de Ø 22 mm. </a:t>
            </a:r>
          </a:p>
          <a:p>
            <a:pPr algn="just">
              <a:spcBef>
                <a:spcPct val="0"/>
              </a:spcBef>
              <a:buClr>
                <a:schemeClr val="tx1"/>
              </a:buClr>
              <a:buSzPts val="2000"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fr-FR" altLang="fr-FR" sz="2000">
                <a:latin typeface="Times New Roman" panose="02020603050405020304" pitchFamily="18" charset="0"/>
              </a:rPr>
              <a:t> Permet au BAT d’établir rapidement la lance et d’avoir immédiatement de l’eau</a:t>
            </a:r>
          </a:p>
        </p:txBody>
      </p:sp>
      <p:sp>
        <p:nvSpPr>
          <p:cNvPr id="6149" name="Titre 8">
            <a:extLst>
              <a:ext uri="{FF2B5EF4-FFF2-40B4-BE49-F238E27FC236}">
                <a16:creationId xmlns:a16="http://schemas.microsoft.com/office/drawing/2014/main" id="{C51F22B4-DFB8-25FA-B7B3-1163F3A53A04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dévidoirs tournants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3A9FCF1-6696-4F7D-B80E-2FA2B51C8BA3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DE4DEA0-97B1-446F-8854-6349B2F4D6A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171" name="Titre 8">
            <a:extLst>
              <a:ext uri="{FF2B5EF4-FFF2-40B4-BE49-F238E27FC236}">
                <a16:creationId xmlns:a16="http://schemas.microsoft.com/office/drawing/2014/main" id="{BD4232FA-3644-0118-E1F0-DEAC78E24B53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dévidoirs mobiles</a:t>
            </a:r>
          </a:p>
        </p:txBody>
      </p:sp>
      <p:sp>
        <p:nvSpPr>
          <p:cNvPr id="7172" name="Espace réservé du contenu 2">
            <a:extLst>
              <a:ext uri="{FF2B5EF4-FFF2-40B4-BE49-F238E27FC236}">
                <a16:creationId xmlns:a16="http://schemas.microsoft.com/office/drawing/2014/main" id="{5EBC2D76-5EC7-55B9-46BD-6E5CB0B68689}"/>
              </a:ext>
            </a:extLst>
          </p:cNvPr>
          <p:cNvSpPr>
            <a:spLocks noGrp="1"/>
          </p:cNvSpPr>
          <p:nvPr/>
        </p:nvSpPr>
        <p:spPr bwMode="auto">
          <a:xfrm>
            <a:off x="381000" y="1371600"/>
            <a:ext cx="830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Tracté à bras d’homme,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Équipé de 200 m de tuyaux de Ø 70 mm enroulés sur le tambour,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Support fixé sur le cadre 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division mixte de 65 / 65-2 x 40 mm.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FPTL, FPT et FPTGP ont 2 dévidoirs :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Celui de gauche n'a pas de division,</a:t>
            </a:r>
          </a:p>
        </p:txBody>
      </p:sp>
      <p:pic>
        <p:nvPicPr>
          <p:cNvPr id="7173" name="Picture 7">
            <a:extLst>
              <a:ext uri="{FF2B5EF4-FFF2-40B4-BE49-F238E27FC236}">
                <a16:creationId xmlns:a16="http://schemas.microsoft.com/office/drawing/2014/main" id="{DC07F17E-2A91-FF93-4729-BFE7F6CE6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8" t="29250" r="33414" b="52182"/>
          <a:stretch>
            <a:fillRect/>
          </a:stretch>
        </p:blipFill>
        <p:spPr bwMode="auto">
          <a:xfrm>
            <a:off x="5105400" y="3408363"/>
            <a:ext cx="35814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07370EDB-9855-4B2D-B88D-865644936873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FBD4035-1D09-4D24-AC1D-2D1B1EFFA67A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219" name="Titre 8">
            <a:extLst>
              <a:ext uri="{FF2B5EF4-FFF2-40B4-BE49-F238E27FC236}">
                <a16:creationId xmlns:a16="http://schemas.microsoft.com/office/drawing/2014/main" id="{92EE16D6-7D3D-3063-2DF7-E3452E1ED59C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dévidoirs mobiles</a:t>
            </a:r>
          </a:p>
        </p:txBody>
      </p:sp>
      <p:sp>
        <p:nvSpPr>
          <p:cNvPr id="9220" name="Espace réservé du contenu 2">
            <a:extLst>
              <a:ext uri="{FF2B5EF4-FFF2-40B4-BE49-F238E27FC236}">
                <a16:creationId xmlns:a16="http://schemas.microsoft.com/office/drawing/2014/main" id="{2C3AC6D4-8806-AB06-50E6-B5150E72D190}"/>
              </a:ext>
            </a:extLst>
          </p:cNvPr>
          <p:cNvSpPr>
            <a:spLocks noGrp="1"/>
          </p:cNvSpPr>
          <p:nvPr/>
        </p:nvSpPr>
        <p:spPr bwMode="auto">
          <a:xfrm>
            <a:off x="457200" y="1447800"/>
            <a:ext cx="617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 3 modèles au SDMIS : ancienne génération </a:t>
            </a:r>
          </a:p>
        </p:txBody>
      </p:sp>
      <p:pic>
        <p:nvPicPr>
          <p:cNvPr id="9221" name="Picture 7" descr="Proposition Questions INC JSP2 version 3_Page_13">
            <a:extLst>
              <a:ext uri="{FF2B5EF4-FFF2-40B4-BE49-F238E27FC236}">
                <a16:creationId xmlns:a16="http://schemas.microsoft.com/office/drawing/2014/main" id="{BCA87C31-A428-7B8B-9565-4A734380C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 t="36464" b="28481"/>
          <a:stretch>
            <a:fillRect/>
          </a:stretch>
        </p:blipFill>
        <p:spPr bwMode="auto">
          <a:xfrm>
            <a:off x="457200" y="1887538"/>
            <a:ext cx="814705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18448AC4-9846-437B-997D-41772287C79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789AC92-C5BA-4A37-B65D-B00CAFC23D6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243" name="Titre 8">
            <a:extLst>
              <a:ext uri="{FF2B5EF4-FFF2-40B4-BE49-F238E27FC236}">
                <a16:creationId xmlns:a16="http://schemas.microsoft.com/office/drawing/2014/main" id="{0E1FB6E7-5917-25B0-73C9-1D7A9F65C862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dévidoirs mobiles</a:t>
            </a:r>
          </a:p>
        </p:txBody>
      </p:sp>
      <p:sp>
        <p:nvSpPr>
          <p:cNvPr id="10244" name="Espace réservé du contenu 2">
            <a:extLst>
              <a:ext uri="{FF2B5EF4-FFF2-40B4-BE49-F238E27FC236}">
                <a16:creationId xmlns:a16="http://schemas.microsoft.com/office/drawing/2014/main" id="{A3076C12-08EC-CFA6-C1AA-FA05A3DD02B9}"/>
              </a:ext>
            </a:extLst>
          </p:cNvPr>
          <p:cNvSpPr>
            <a:spLocks noGrp="1"/>
          </p:cNvSpPr>
          <p:nvPr/>
        </p:nvSpPr>
        <p:spPr bwMode="auto">
          <a:xfrm>
            <a:off x="757238" y="2852738"/>
            <a:ext cx="35099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 roulent debout</a:t>
            </a:r>
          </a:p>
        </p:txBody>
      </p:sp>
      <p:pic>
        <p:nvPicPr>
          <p:cNvPr id="10245" name="Image 4">
            <a:extLst>
              <a:ext uri="{FF2B5EF4-FFF2-40B4-BE49-F238E27FC236}">
                <a16:creationId xmlns:a16="http://schemas.microsoft.com/office/drawing/2014/main" id="{F1A0E0DC-3D14-62A3-4DEA-76F8A3DA3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29241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Espace réservé du contenu 2">
            <a:extLst>
              <a:ext uri="{FF2B5EF4-FFF2-40B4-BE49-F238E27FC236}">
                <a16:creationId xmlns:a16="http://schemas.microsoft.com/office/drawing/2014/main" id="{EF3AB00E-6909-7FF6-7F4E-80E0A12DF707}"/>
              </a:ext>
            </a:extLst>
          </p:cNvPr>
          <p:cNvSpPr>
            <a:spLocks noGrp="1"/>
          </p:cNvSpPr>
          <p:nvPr/>
        </p:nvSpPr>
        <p:spPr bwMode="auto">
          <a:xfrm>
            <a:off x="457200" y="1447800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 3 modèles au SDMIS : marque PONS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19527B31-8341-4747-86DA-4AB73E29EDC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16E5AA-0230-4368-A613-5A163F6426D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1267" name="Titre 8">
            <a:extLst>
              <a:ext uri="{FF2B5EF4-FFF2-40B4-BE49-F238E27FC236}">
                <a16:creationId xmlns:a16="http://schemas.microsoft.com/office/drawing/2014/main" id="{55F065EB-9497-8659-0AE2-2B87087AA416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dévidoirs mobiles</a:t>
            </a:r>
          </a:p>
        </p:txBody>
      </p:sp>
      <p:pic>
        <p:nvPicPr>
          <p:cNvPr id="11268" name="Image 7">
            <a:extLst>
              <a:ext uri="{FF2B5EF4-FFF2-40B4-BE49-F238E27FC236}">
                <a16:creationId xmlns:a16="http://schemas.microsoft.com/office/drawing/2014/main" id="{0170EA8E-25BA-857C-8AB2-64DD96F87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9621" r="3308" b="13126"/>
          <a:stretch>
            <a:fillRect/>
          </a:stretch>
        </p:blipFill>
        <p:spPr bwMode="auto">
          <a:xfrm>
            <a:off x="228600" y="1981200"/>
            <a:ext cx="8610600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Espace réservé du contenu 2">
            <a:extLst>
              <a:ext uri="{FF2B5EF4-FFF2-40B4-BE49-F238E27FC236}">
                <a16:creationId xmlns:a16="http://schemas.microsoft.com/office/drawing/2014/main" id="{E1311E84-E170-7C1D-E371-185820D5CCA2}"/>
              </a:ext>
            </a:extLst>
          </p:cNvPr>
          <p:cNvSpPr>
            <a:spLocks noGrp="1"/>
          </p:cNvSpPr>
          <p:nvPr/>
        </p:nvSpPr>
        <p:spPr bwMode="auto">
          <a:xfrm>
            <a:off x="457200" y="1447800"/>
            <a:ext cx="510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 3 modèles au SDMIS : marque CAMIVA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6E6BC554-902A-4AA7-87C5-BF30056961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83C0918-D5E4-40E8-8CF2-CD657F69795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2291" name="Titre 8">
            <a:extLst>
              <a:ext uri="{FF2B5EF4-FFF2-40B4-BE49-F238E27FC236}">
                <a16:creationId xmlns:a16="http://schemas.microsoft.com/office/drawing/2014/main" id="{7F2BF0CC-D79A-105B-E1D9-067BC76481F2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dévidoirs mobiles</a:t>
            </a:r>
          </a:p>
        </p:txBody>
      </p:sp>
      <p:sp>
        <p:nvSpPr>
          <p:cNvPr id="12292" name="Espace réservé du contenu 2">
            <a:extLst>
              <a:ext uri="{FF2B5EF4-FFF2-40B4-BE49-F238E27FC236}">
                <a16:creationId xmlns:a16="http://schemas.microsoft.com/office/drawing/2014/main" id="{E39902F5-C591-AAF1-FCB1-7EEAA1E2514B}"/>
              </a:ext>
            </a:extLst>
          </p:cNvPr>
          <p:cNvSpPr>
            <a:spLocks noGrp="1"/>
          </p:cNvSpPr>
          <p:nvPr/>
        </p:nvSpPr>
        <p:spPr bwMode="auto">
          <a:xfrm>
            <a:off x="457200" y="1447800"/>
            <a:ext cx="586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Roulé un dévidoir mobile ancienne génération : </a:t>
            </a:r>
          </a:p>
        </p:txBody>
      </p:sp>
      <p:pic>
        <p:nvPicPr>
          <p:cNvPr id="12293" name="Picture 5" descr="I:\Images\Sapeurs-Pompiers\INC\Manoeuvre\Rouler dévidoir\DSCF0425.JPG">
            <a:extLst>
              <a:ext uri="{FF2B5EF4-FFF2-40B4-BE49-F238E27FC236}">
                <a16:creationId xmlns:a16="http://schemas.microsoft.com/office/drawing/2014/main" id="{83FDA136-89C6-7008-24A4-B59BF7FC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2044700"/>
            <a:ext cx="5454650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765</TotalTime>
  <Words>331</Words>
  <Application>Microsoft Office PowerPoint</Application>
  <PresentationFormat>Affichage à l'écran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Myriad Pro</vt:lpstr>
      <vt:lpstr>Calibri</vt:lpstr>
      <vt:lpstr>Times New Roman</vt:lpstr>
      <vt:lpstr>Wingdings</vt:lpstr>
      <vt:lpstr>GCCAR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65</cp:revision>
  <cp:lastPrinted>2015-08-06T08:01:37Z</cp:lastPrinted>
  <dcterms:created xsi:type="dcterms:W3CDTF">2015-08-05T10:19:35Z</dcterms:created>
  <dcterms:modified xsi:type="dcterms:W3CDTF">2025-01-14T15:49:05Z</dcterms:modified>
</cp:coreProperties>
</file>