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304" r:id="rId3"/>
    <p:sldId id="271" r:id="rId4"/>
    <p:sldId id="272" r:id="rId5"/>
    <p:sldId id="417" r:id="rId6"/>
    <p:sldId id="273" r:id="rId7"/>
    <p:sldId id="313" r:id="rId8"/>
    <p:sldId id="274" r:id="rId9"/>
    <p:sldId id="418" r:id="rId10"/>
    <p:sldId id="359" r:id="rId11"/>
    <p:sldId id="275" r:id="rId12"/>
    <p:sldId id="314" r:id="rId13"/>
    <p:sldId id="319" r:id="rId14"/>
    <p:sldId id="419" r:id="rId15"/>
    <p:sldId id="320" r:id="rId16"/>
    <p:sldId id="361" r:id="rId17"/>
    <p:sldId id="420" r:id="rId18"/>
    <p:sldId id="367" r:id="rId19"/>
    <p:sldId id="416" r:id="rId20"/>
    <p:sldId id="362" r:id="rId21"/>
    <p:sldId id="421" r:id="rId22"/>
    <p:sldId id="368" r:id="rId23"/>
    <p:sldId id="369" r:id="rId24"/>
    <p:sldId id="370" r:id="rId25"/>
    <p:sldId id="372" r:id="rId26"/>
    <p:sldId id="323" r:id="rId27"/>
    <p:sldId id="422" r:id="rId28"/>
    <p:sldId id="374" r:id="rId29"/>
    <p:sldId id="373" r:id="rId30"/>
    <p:sldId id="324" r:id="rId31"/>
    <p:sldId id="379" r:id="rId32"/>
    <p:sldId id="423" r:id="rId33"/>
    <p:sldId id="380" r:id="rId34"/>
    <p:sldId id="381" r:id="rId35"/>
    <p:sldId id="375" r:id="rId36"/>
    <p:sldId id="329" r:id="rId37"/>
    <p:sldId id="330" r:id="rId38"/>
    <p:sldId id="382" r:id="rId39"/>
    <p:sldId id="384" r:id="rId40"/>
    <p:sldId id="425" r:id="rId41"/>
    <p:sldId id="383" r:id="rId42"/>
    <p:sldId id="388" r:id="rId43"/>
    <p:sldId id="389" r:id="rId44"/>
    <p:sldId id="385" r:id="rId45"/>
    <p:sldId id="390" r:id="rId46"/>
    <p:sldId id="333" r:id="rId47"/>
    <p:sldId id="424" r:id="rId48"/>
    <p:sldId id="358" r:id="rId49"/>
    <p:sldId id="334" r:id="rId50"/>
    <p:sldId id="395" r:id="rId51"/>
    <p:sldId id="426" r:id="rId52"/>
    <p:sldId id="338" r:id="rId53"/>
    <p:sldId id="427" r:id="rId54"/>
    <p:sldId id="339" r:id="rId55"/>
    <p:sldId id="340" r:id="rId56"/>
    <p:sldId id="396" r:id="rId57"/>
    <p:sldId id="428" r:id="rId58"/>
    <p:sldId id="397" r:id="rId59"/>
    <p:sldId id="398" r:id="rId60"/>
    <p:sldId id="407" r:id="rId61"/>
    <p:sldId id="404" r:id="rId62"/>
    <p:sldId id="405" r:id="rId63"/>
    <p:sldId id="406" r:id="rId64"/>
    <p:sldId id="399" r:id="rId65"/>
    <p:sldId id="400" r:id="rId66"/>
    <p:sldId id="401" r:id="rId67"/>
    <p:sldId id="402" r:id="rId68"/>
    <p:sldId id="409" r:id="rId69"/>
    <p:sldId id="408" r:id="rId70"/>
    <p:sldId id="403" r:id="rId71"/>
    <p:sldId id="429" r:id="rId72"/>
    <p:sldId id="410" r:id="rId73"/>
    <p:sldId id="366" r:id="rId74"/>
    <p:sldId id="411" r:id="rId75"/>
    <p:sldId id="343" r:id="rId76"/>
    <p:sldId id="430" r:id="rId77"/>
    <p:sldId id="344" r:id="rId78"/>
    <p:sldId id="345" r:id="rId79"/>
    <p:sldId id="412" r:id="rId80"/>
    <p:sldId id="413" r:id="rId81"/>
    <p:sldId id="348" r:id="rId82"/>
    <p:sldId id="431" r:id="rId83"/>
    <p:sldId id="349" r:id="rId84"/>
    <p:sldId id="350" r:id="rId85"/>
    <p:sldId id="351" r:id="rId86"/>
    <p:sldId id="414" r:id="rId87"/>
    <p:sldId id="432" r:id="rId88"/>
    <p:sldId id="415" r:id="rId89"/>
    <p:sldId id="433" r:id="rId90"/>
    <p:sldId id="434" r:id="rId91"/>
    <p:sldId id="435" r:id="rId92"/>
    <p:sldId id="436" r:id="rId93"/>
    <p:sldId id="437" r:id="rId94"/>
    <p:sldId id="306" r:id="rId95"/>
  </p:sldIdLst>
  <p:sldSz cx="9144000" cy="6858000" type="screen4x3"/>
  <p:notesSz cx="6797675"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984807"/>
    <a:srgbClr val="441202"/>
    <a:srgbClr val="0B2C91"/>
    <a:srgbClr val="5BE4FF"/>
    <a:srgbClr val="6F2C91"/>
    <a:srgbClr val="C8B2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53" autoAdjust="0"/>
  </p:normalViewPr>
  <p:slideViewPr>
    <p:cSldViewPr>
      <p:cViewPr varScale="1">
        <p:scale>
          <a:sx n="113" d="100"/>
          <a:sy n="113" d="100"/>
        </p:scale>
        <p:origin x="153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2E92D5C-A3DC-D141-08C9-A73F418922D1}"/>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fr-FR"/>
          </a:p>
        </p:txBody>
      </p:sp>
      <p:sp>
        <p:nvSpPr>
          <p:cNvPr id="3" name="Espace réservé de la date 2">
            <a:extLst>
              <a:ext uri="{FF2B5EF4-FFF2-40B4-BE49-F238E27FC236}">
                <a16:creationId xmlns:a16="http://schemas.microsoft.com/office/drawing/2014/main" id="{1B9DA15D-4635-2BC5-13B0-9FEE6E03A538}"/>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hangingPunct="1">
              <a:defRPr sz="1200">
                <a:latin typeface="Arial" charset="0"/>
              </a:defRPr>
            </a:lvl1pPr>
          </a:lstStyle>
          <a:p>
            <a:pPr>
              <a:defRPr/>
            </a:pPr>
            <a:fld id="{718C3867-A465-4328-982F-801160E71BA2}" type="datetimeFigureOut">
              <a:rPr lang="fr-FR"/>
              <a:pPr>
                <a:defRPr/>
              </a:pPr>
              <a:t>14/01/2025</a:t>
            </a:fld>
            <a:endParaRPr lang="fr-FR"/>
          </a:p>
        </p:txBody>
      </p:sp>
      <p:sp>
        <p:nvSpPr>
          <p:cNvPr id="4" name="Espace réservé de l'image des diapositives 3">
            <a:extLst>
              <a:ext uri="{FF2B5EF4-FFF2-40B4-BE49-F238E27FC236}">
                <a16:creationId xmlns:a16="http://schemas.microsoft.com/office/drawing/2014/main" id="{9DEB6DB7-AC6A-548F-FE2E-6BB288E79C8D}"/>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a:extLst>
              <a:ext uri="{FF2B5EF4-FFF2-40B4-BE49-F238E27FC236}">
                <a16:creationId xmlns:a16="http://schemas.microsoft.com/office/drawing/2014/main" id="{63EF625E-9ABE-BB68-972A-6D50B3D38C16}"/>
              </a:ext>
            </a:extLst>
          </p:cNvPr>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8DE475B0-D273-E2F1-8D8C-C6A138CBF7C3}"/>
              </a:ext>
            </a:extLst>
          </p:cNvPr>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fr-FR"/>
          </a:p>
        </p:txBody>
      </p:sp>
      <p:sp>
        <p:nvSpPr>
          <p:cNvPr id="7" name="Espace réservé du numéro de diapositive 6">
            <a:extLst>
              <a:ext uri="{FF2B5EF4-FFF2-40B4-BE49-F238E27FC236}">
                <a16:creationId xmlns:a16="http://schemas.microsoft.com/office/drawing/2014/main" id="{F038D61A-ED1A-CBE8-B883-869B63D8EF10}"/>
              </a:ext>
            </a:extLst>
          </p:cNvPr>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62AA92A-2478-4184-990F-41C472B22FD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D362C9A-8277-6AE2-305D-3C35F4A30B15}"/>
              </a:ext>
            </a:extLst>
          </p:cNvPr>
          <p:cNvSpPr>
            <a:spLocks noGrp="1"/>
          </p:cNvSpPr>
          <p:nvPr>
            <p:ph type="dt" sz="half" idx="10"/>
          </p:nvPr>
        </p:nvSpPr>
        <p:spPr/>
        <p:txBody>
          <a:bodyPr/>
          <a:lstStyle>
            <a:lvl1pPr>
              <a:defRPr/>
            </a:lvl1pPr>
          </a:lstStyle>
          <a:p>
            <a:pPr>
              <a:defRPr/>
            </a:pPr>
            <a:fld id="{606AEA6A-741B-446E-B625-784CAFB69166}"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C9152C7D-4AF0-C3FE-0E2E-71AC896F565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745E1A8A-C5E9-3908-6145-E407AABA3F92}"/>
              </a:ext>
            </a:extLst>
          </p:cNvPr>
          <p:cNvSpPr>
            <a:spLocks noGrp="1"/>
          </p:cNvSpPr>
          <p:nvPr>
            <p:ph type="sldNum" sz="quarter" idx="12"/>
          </p:nvPr>
        </p:nvSpPr>
        <p:spPr/>
        <p:txBody>
          <a:bodyPr/>
          <a:lstStyle>
            <a:lvl1pPr>
              <a:defRPr/>
            </a:lvl1pPr>
          </a:lstStyle>
          <a:p>
            <a:pPr>
              <a:defRPr/>
            </a:pPr>
            <a:fld id="{BD1B0ACE-5CFB-4680-B9CA-F24CAFA386C3}" type="slidenum">
              <a:rPr lang="fr-FR" altLang="fr-FR"/>
              <a:pPr>
                <a:defRPr/>
              </a:pPr>
              <a:t>‹N°›</a:t>
            </a:fld>
            <a:endParaRPr lang="fr-FR" altLang="fr-FR"/>
          </a:p>
        </p:txBody>
      </p:sp>
    </p:spTree>
    <p:extLst>
      <p:ext uri="{BB962C8B-B14F-4D97-AF65-F5344CB8AC3E}">
        <p14:creationId xmlns:p14="http://schemas.microsoft.com/office/powerpoint/2010/main" val="355600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C47008F-E700-401E-9FC6-F2BD87AFBB83}"/>
              </a:ext>
            </a:extLst>
          </p:cNvPr>
          <p:cNvSpPr>
            <a:spLocks noGrp="1"/>
          </p:cNvSpPr>
          <p:nvPr>
            <p:ph type="dt" sz="half" idx="10"/>
          </p:nvPr>
        </p:nvSpPr>
        <p:spPr/>
        <p:txBody>
          <a:bodyPr/>
          <a:lstStyle>
            <a:lvl1pPr>
              <a:defRPr/>
            </a:lvl1pPr>
          </a:lstStyle>
          <a:p>
            <a:pPr>
              <a:defRPr/>
            </a:pPr>
            <a:fld id="{FC262E59-38EB-4D02-832F-5E19A23F3EF0}"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5719213C-BA3F-6D54-CBAC-F653CC25AEF5}"/>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5B882A26-E572-B674-AD7E-19802B9E6E39}"/>
              </a:ext>
            </a:extLst>
          </p:cNvPr>
          <p:cNvSpPr>
            <a:spLocks noGrp="1"/>
          </p:cNvSpPr>
          <p:nvPr>
            <p:ph type="sldNum" sz="quarter" idx="12"/>
          </p:nvPr>
        </p:nvSpPr>
        <p:spPr/>
        <p:txBody>
          <a:bodyPr/>
          <a:lstStyle>
            <a:lvl1pPr>
              <a:defRPr/>
            </a:lvl1pPr>
          </a:lstStyle>
          <a:p>
            <a:pPr>
              <a:defRPr/>
            </a:pPr>
            <a:fld id="{777B2FE6-08D6-4C53-81D0-6483D9DD5BE6}" type="slidenum">
              <a:rPr lang="fr-FR" altLang="fr-FR"/>
              <a:pPr>
                <a:defRPr/>
              </a:pPr>
              <a:t>‹N°›</a:t>
            </a:fld>
            <a:endParaRPr lang="fr-FR" altLang="fr-FR"/>
          </a:p>
        </p:txBody>
      </p:sp>
    </p:spTree>
    <p:extLst>
      <p:ext uri="{BB962C8B-B14F-4D97-AF65-F5344CB8AC3E}">
        <p14:creationId xmlns:p14="http://schemas.microsoft.com/office/powerpoint/2010/main" val="329065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AC1CEF-BB08-9F7F-93A2-33093F4486D9}"/>
              </a:ext>
            </a:extLst>
          </p:cNvPr>
          <p:cNvSpPr>
            <a:spLocks noGrp="1"/>
          </p:cNvSpPr>
          <p:nvPr>
            <p:ph type="dt" sz="half" idx="10"/>
          </p:nvPr>
        </p:nvSpPr>
        <p:spPr/>
        <p:txBody>
          <a:bodyPr/>
          <a:lstStyle>
            <a:lvl1pPr>
              <a:defRPr/>
            </a:lvl1pPr>
          </a:lstStyle>
          <a:p>
            <a:pPr>
              <a:defRPr/>
            </a:pPr>
            <a:fld id="{EA54C74D-38A8-4155-A089-7DD60178BCD0}"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007D15FC-EAA0-33F3-F73C-6DE013207F61}"/>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5BE1047-EF57-2F64-DDFC-5E5DC97C2B37}"/>
              </a:ext>
            </a:extLst>
          </p:cNvPr>
          <p:cNvSpPr>
            <a:spLocks noGrp="1"/>
          </p:cNvSpPr>
          <p:nvPr>
            <p:ph type="sldNum" sz="quarter" idx="12"/>
          </p:nvPr>
        </p:nvSpPr>
        <p:spPr/>
        <p:txBody>
          <a:bodyPr/>
          <a:lstStyle>
            <a:lvl1pPr>
              <a:defRPr/>
            </a:lvl1pPr>
          </a:lstStyle>
          <a:p>
            <a:pPr>
              <a:defRPr/>
            </a:pPr>
            <a:fld id="{63869355-2AC2-41F6-88E5-D9694B3103F6}" type="slidenum">
              <a:rPr lang="fr-FR" altLang="fr-FR"/>
              <a:pPr>
                <a:defRPr/>
              </a:pPr>
              <a:t>‹N°›</a:t>
            </a:fld>
            <a:endParaRPr lang="fr-FR" altLang="fr-FR"/>
          </a:p>
        </p:txBody>
      </p:sp>
    </p:spTree>
    <p:extLst>
      <p:ext uri="{BB962C8B-B14F-4D97-AF65-F5344CB8AC3E}">
        <p14:creationId xmlns:p14="http://schemas.microsoft.com/office/powerpoint/2010/main" val="339078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6AD96D0-5F85-4C14-BA13-47BD23AE3B10}"/>
              </a:ext>
            </a:extLst>
          </p:cNvPr>
          <p:cNvSpPr>
            <a:spLocks noGrp="1"/>
          </p:cNvSpPr>
          <p:nvPr>
            <p:ph type="dt" sz="half" idx="10"/>
          </p:nvPr>
        </p:nvSpPr>
        <p:spPr/>
        <p:txBody>
          <a:bodyPr/>
          <a:lstStyle>
            <a:lvl1pPr>
              <a:defRPr/>
            </a:lvl1pPr>
          </a:lstStyle>
          <a:p>
            <a:pPr>
              <a:defRPr/>
            </a:pPr>
            <a:fld id="{D6E8AD74-ED33-4E12-9A6B-7D02A5598E58}"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4097CCF6-CBD9-C0C1-1CB3-353DBBAB9439}"/>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BF7B02DA-76A5-B880-39BA-AE12F5093476}"/>
              </a:ext>
            </a:extLst>
          </p:cNvPr>
          <p:cNvSpPr>
            <a:spLocks noGrp="1"/>
          </p:cNvSpPr>
          <p:nvPr>
            <p:ph type="sldNum" sz="quarter" idx="12"/>
          </p:nvPr>
        </p:nvSpPr>
        <p:spPr/>
        <p:txBody>
          <a:bodyPr/>
          <a:lstStyle>
            <a:lvl1pPr>
              <a:defRPr/>
            </a:lvl1pPr>
          </a:lstStyle>
          <a:p>
            <a:pPr>
              <a:defRPr/>
            </a:pPr>
            <a:fld id="{9785FB3F-3F80-4166-B4BA-5712B76E45D8}" type="slidenum">
              <a:rPr lang="fr-FR" altLang="fr-FR"/>
              <a:pPr>
                <a:defRPr/>
              </a:pPr>
              <a:t>‹N°›</a:t>
            </a:fld>
            <a:endParaRPr lang="fr-FR" altLang="fr-FR"/>
          </a:p>
        </p:txBody>
      </p:sp>
    </p:spTree>
    <p:extLst>
      <p:ext uri="{BB962C8B-B14F-4D97-AF65-F5344CB8AC3E}">
        <p14:creationId xmlns:p14="http://schemas.microsoft.com/office/powerpoint/2010/main" val="344658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9E56050A-B9CA-5C76-790C-CCF5FE8ED49A}"/>
              </a:ext>
            </a:extLst>
          </p:cNvPr>
          <p:cNvSpPr>
            <a:spLocks noGrp="1"/>
          </p:cNvSpPr>
          <p:nvPr>
            <p:ph type="dt" sz="half" idx="10"/>
          </p:nvPr>
        </p:nvSpPr>
        <p:spPr/>
        <p:txBody>
          <a:bodyPr/>
          <a:lstStyle>
            <a:lvl1pPr>
              <a:defRPr/>
            </a:lvl1pPr>
          </a:lstStyle>
          <a:p>
            <a:pPr>
              <a:defRPr/>
            </a:pPr>
            <a:fld id="{7324D70D-7128-426C-A86D-623561C58E02}"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92A22379-A881-D633-B0A0-C62F875158BE}"/>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844067D7-448A-9476-CCFA-B9691E6268D6}"/>
              </a:ext>
            </a:extLst>
          </p:cNvPr>
          <p:cNvSpPr>
            <a:spLocks noGrp="1"/>
          </p:cNvSpPr>
          <p:nvPr>
            <p:ph type="sldNum" sz="quarter" idx="12"/>
          </p:nvPr>
        </p:nvSpPr>
        <p:spPr/>
        <p:txBody>
          <a:bodyPr/>
          <a:lstStyle>
            <a:lvl1pPr>
              <a:defRPr/>
            </a:lvl1pPr>
          </a:lstStyle>
          <a:p>
            <a:pPr>
              <a:defRPr/>
            </a:pPr>
            <a:fld id="{6F8EF84C-3959-45D7-B2B9-9740626A4804}" type="slidenum">
              <a:rPr lang="fr-FR" altLang="fr-FR"/>
              <a:pPr>
                <a:defRPr/>
              </a:pPr>
              <a:t>‹N°›</a:t>
            </a:fld>
            <a:endParaRPr lang="fr-FR" altLang="fr-FR"/>
          </a:p>
        </p:txBody>
      </p:sp>
    </p:spTree>
    <p:extLst>
      <p:ext uri="{BB962C8B-B14F-4D97-AF65-F5344CB8AC3E}">
        <p14:creationId xmlns:p14="http://schemas.microsoft.com/office/powerpoint/2010/main" val="90571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a:extLst>
              <a:ext uri="{FF2B5EF4-FFF2-40B4-BE49-F238E27FC236}">
                <a16:creationId xmlns:a16="http://schemas.microsoft.com/office/drawing/2014/main" id="{D7F9691E-1DDA-5A8A-90C4-E2440DF7B82F}"/>
              </a:ext>
            </a:extLst>
          </p:cNvPr>
          <p:cNvSpPr>
            <a:spLocks noGrp="1"/>
          </p:cNvSpPr>
          <p:nvPr>
            <p:ph type="dt" sz="half" idx="10"/>
          </p:nvPr>
        </p:nvSpPr>
        <p:spPr/>
        <p:txBody>
          <a:bodyPr/>
          <a:lstStyle>
            <a:lvl1pPr>
              <a:defRPr/>
            </a:lvl1pPr>
          </a:lstStyle>
          <a:p>
            <a:pPr>
              <a:defRPr/>
            </a:pPr>
            <a:fld id="{AFA18B9E-767B-4DA1-8C66-E9BE8FA149F9}"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ECCA5B50-F623-4240-0F59-11EAC9D4B5B0}"/>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B341061A-91FD-184A-9AA9-238609FFEE79}"/>
              </a:ext>
            </a:extLst>
          </p:cNvPr>
          <p:cNvSpPr>
            <a:spLocks noGrp="1"/>
          </p:cNvSpPr>
          <p:nvPr>
            <p:ph type="sldNum" sz="quarter" idx="12"/>
          </p:nvPr>
        </p:nvSpPr>
        <p:spPr/>
        <p:txBody>
          <a:bodyPr/>
          <a:lstStyle>
            <a:lvl1pPr>
              <a:defRPr/>
            </a:lvl1pPr>
          </a:lstStyle>
          <a:p>
            <a:pPr>
              <a:defRPr/>
            </a:pPr>
            <a:fld id="{175F16D6-384F-4021-861C-ACCE1E0DF4B5}" type="slidenum">
              <a:rPr lang="fr-FR" altLang="fr-FR"/>
              <a:pPr>
                <a:defRPr/>
              </a:pPr>
              <a:t>‹N°›</a:t>
            </a:fld>
            <a:endParaRPr lang="fr-FR" altLang="fr-FR"/>
          </a:p>
        </p:txBody>
      </p:sp>
    </p:spTree>
    <p:extLst>
      <p:ext uri="{BB962C8B-B14F-4D97-AF65-F5344CB8AC3E}">
        <p14:creationId xmlns:p14="http://schemas.microsoft.com/office/powerpoint/2010/main" val="3307060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a:extLst>
              <a:ext uri="{FF2B5EF4-FFF2-40B4-BE49-F238E27FC236}">
                <a16:creationId xmlns:a16="http://schemas.microsoft.com/office/drawing/2014/main" id="{FBBC83C3-B1E0-FC94-F849-10C7FC0698A8}"/>
              </a:ext>
            </a:extLst>
          </p:cNvPr>
          <p:cNvSpPr>
            <a:spLocks noGrp="1"/>
          </p:cNvSpPr>
          <p:nvPr>
            <p:ph type="dt" sz="half" idx="10"/>
          </p:nvPr>
        </p:nvSpPr>
        <p:spPr/>
        <p:txBody>
          <a:bodyPr/>
          <a:lstStyle>
            <a:lvl1pPr>
              <a:defRPr/>
            </a:lvl1pPr>
          </a:lstStyle>
          <a:p>
            <a:pPr>
              <a:defRPr/>
            </a:pPr>
            <a:fld id="{8A62F367-E71F-47D8-83B5-426A73F26199}" type="datetime1">
              <a:rPr lang="fr-FR"/>
              <a:pPr>
                <a:defRPr/>
              </a:pPr>
              <a:t>14/01/2025</a:t>
            </a:fld>
            <a:endParaRPr lang="fr-FR"/>
          </a:p>
        </p:txBody>
      </p:sp>
      <p:sp>
        <p:nvSpPr>
          <p:cNvPr id="8" name="Espace réservé du pied de page 4">
            <a:extLst>
              <a:ext uri="{FF2B5EF4-FFF2-40B4-BE49-F238E27FC236}">
                <a16:creationId xmlns:a16="http://schemas.microsoft.com/office/drawing/2014/main" id="{71BDCE18-6743-FF79-DD1D-8044ED3C2B28}"/>
              </a:ext>
            </a:extLst>
          </p:cNvPr>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a:extLst>
              <a:ext uri="{FF2B5EF4-FFF2-40B4-BE49-F238E27FC236}">
                <a16:creationId xmlns:a16="http://schemas.microsoft.com/office/drawing/2014/main" id="{2401B6B0-7538-021F-081D-BA51215C058A}"/>
              </a:ext>
            </a:extLst>
          </p:cNvPr>
          <p:cNvSpPr>
            <a:spLocks noGrp="1"/>
          </p:cNvSpPr>
          <p:nvPr>
            <p:ph type="sldNum" sz="quarter" idx="12"/>
          </p:nvPr>
        </p:nvSpPr>
        <p:spPr/>
        <p:txBody>
          <a:bodyPr/>
          <a:lstStyle>
            <a:lvl1pPr>
              <a:defRPr/>
            </a:lvl1pPr>
          </a:lstStyle>
          <a:p>
            <a:pPr>
              <a:defRPr/>
            </a:pPr>
            <a:fld id="{DFE97FF3-D83F-4BAE-AA12-D6597A881E33}" type="slidenum">
              <a:rPr lang="fr-FR" altLang="fr-FR"/>
              <a:pPr>
                <a:defRPr/>
              </a:pPr>
              <a:t>‹N°›</a:t>
            </a:fld>
            <a:endParaRPr lang="fr-FR" altLang="fr-FR"/>
          </a:p>
        </p:txBody>
      </p:sp>
    </p:spTree>
    <p:extLst>
      <p:ext uri="{BB962C8B-B14F-4D97-AF65-F5344CB8AC3E}">
        <p14:creationId xmlns:p14="http://schemas.microsoft.com/office/powerpoint/2010/main" val="3847405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a:extLst>
              <a:ext uri="{FF2B5EF4-FFF2-40B4-BE49-F238E27FC236}">
                <a16:creationId xmlns:a16="http://schemas.microsoft.com/office/drawing/2014/main" id="{56013D00-47D9-BDCD-C490-96B619B1C2E8}"/>
              </a:ext>
            </a:extLst>
          </p:cNvPr>
          <p:cNvSpPr>
            <a:spLocks noGrp="1"/>
          </p:cNvSpPr>
          <p:nvPr>
            <p:ph type="dt" sz="half" idx="10"/>
          </p:nvPr>
        </p:nvSpPr>
        <p:spPr/>
        <p:txBody>
          <a:bodyPr/>
          <a:lstStyle>
            <a:lvl1pPr>
              <a:defRPr/>
            </a:lvl1pPr>
          </a:lstStyle>
          <a:p>
            <a:pPr>
              <a:defRPr/>
            </a:pPr>
            <a:fld id="{5E777D49-AC43-4B1D-A788-3F8A01FE1A0D}" type="datetime1">
              <a:rPr lang="fr-FR"/>
              <a:pPr>
                <a:defRPr/>
              </a:pPr>
              <a:t>14/01/2025</a:t>
            </a:fld>
            <a:endParaRPr lang="fr-FR"/>
          </a:p>
        </p:txBody>
      </p:sp>
      <p:sp>
        <p:nvSpPr>
          <p:cNvPr id="4" name="Espace réservé du pied de page 4">
            <a:extLst>
              <a:ext uri="{FF2B5EF4-FFF2-40B4-BE49-F238E27FC236}">
                <a16:creationId xmlns:a16="http://schemas.microsoft.com/office/drawing/2014/main" id="{843F50A2-2A77-1698-D7A6-D87D1CAF0C72}"/>
              </a:ext>
            </a:extLst>
          </p:cNvPr>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a:extLst>
              <a:ext uri="{FF2B5EF4-FFF2-40B4-BE49-F238E27FC236}">
                <a16:creationId xmlns:a16="http://schemas.microsoft.com/office/drawing/2014/main" id="{13372393-BDB3-B498-E7FB-A92863331D29}"/>
              </a:ext>
            </a:extLst>
          </p:cNvPr>
          <p:cNvSpPr>
            <a:spLocks noGrp="1"/>
          </p:cNvSpPr>
          <p:nvPr>
            <p:ph type="sldNum" sz="quarter" idx="12"/>
          </p:nvPr>
        </p:nvSpPr>
        <p:spPr/>
        <p:txBody>
          <a:bodyPr/>
          <a:lstStyle>
            <a:lvl1pPr>
              <a:defRPr/>
            </a:lvl1pPr>
          </a:lstStyle>
          <a:p>
            <a:pPr>
              <a:defRPr/>
            </a:pPr>
            <a:fld id="{221E63E8-4E37-4F2F-8CCB-D33741F97428}" type="slidenum">
              <a:rPr lang="fr-FR" altLang="fr-FR"/>
              <a:pPr>
                <a:defRPr/>
              </a:pPr>
              <a:t>‹N°›</a:t>
            </a:fld>
            <a:endParaRPr lang="fr-FR" altLang="fr-FR"/>
          </a:p>
        </p:txBody>
      </p:sp>
    </p:spTree>
    <p:extLst>
      <p:ext uri="{BB962C8B-B14F-4D97-AF65-F5344CB8AC3E}">
        <p14:creationId xmlns:p14="http://schemas.microsoft.com/office/powerpoint/2010/main" val="1400625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C0993FB3-D32F-C8C1-7B38-2280ECCFBEEE}"/>
              </a:ext>
            </a:extLst>
          </p:cNvPr>
          <p:cNvSpPr>
            <a:spLocks noGrp="1"/>
          </p:cNvSpPr>
          <p:nvPr>
            <p:ph type="dt" sz="half" idx="10"/>
          </p:nvPr>
        </p:nvSpPr>
        <p:spPr/>
        <p:txBody>
          <a:bodyPr/>
          <a:lstStyle>
            <a:lvl1pPr>
              <a:defRPr/>
            </a:lvl1pPr>
          </a:lstStyle>
          <a:p>
            <a:pPr>
              <a:defRPr/>
            </a:pPr>
            <a:fld id="{16403D09-4A36-4500-A2C7-FF8A00D2FC18}" type="datetime1">
              <a:rPr lang="fr-FR"/>
              <a:pPr>
                <a:defRPr/>
              </a:pPr>
              <a:t>14/01/2025</a:t>
            </a:fld>
            <a:endParaRPr lang="fr-FR"/>
          </a:p>
        </p:txBody>
      </p:sp>
      <p:sp>
        <p:nvSpPr>
          <p:cNvPr id="3" name="Espace réservé du pied de page 4">
            <a:extLst>
              <a:ext uri="{FF2B5EF4-FFF2-40B4-BE49-F238E27FC236}">
                <a16:creationId xmlns:a16="http://schemas.microsoft.com/office/drawing/2014/main" id="{104C56CF-8EC5-7422-36CE-39B0272B1567}"/>
              </a:ext>
            </a:extLst>
          </p:cNvPr>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a:extLst>
              <a:ext uri="{FF2B5EF4-FFF2-40B4-BE49-F238E27FC236}">
                <a16:creationId xmlns:a16="http://schemas.microsoft.com/office/drawing/2014/main" id="{84860167-7629-2719-E665-F4FDF1DFBF1F}"/>
              </a:ext>
            </a:extLst>
          </p:cNvPr>
          <p:cNvSpPr>
            <a:spLocks noGrp="1"/>
          </p:cNvSpPr>
          <p:nvPr>
            <p:ph type="sldNum" sz="quarter" idx="12"/>
          </p:nvPr>
        </p:nvSpPr>
        <p:spPr/>
        <p:txBody>
          <a:bodyPr/>
          <a:lstStyle>
            <a:lvl1pPr>
              <a:defRPr/>
            </a:lvl1pPr>
          </a:lstStyle>
          <a:p>
            <a:pPr>
              <a:defRPr/>
            </a:pPr>
            <a:fld id="{7A3236B3-67D6-4BB2-8D1A-18551DDF6F20}" type="slidenum">
              <a:rPr lang="fr-FR" altLang="fr-FR"/>
              <a:pPr>
                <a:defRPr/>
              </a:pPr>
              <a:t>‹N°›</a:t>
            </a:fld>
            <a:endParaRPr lang="fr-FR" altLang="fr-FR"/>
          </a:p>
        </p:txBody>
      </p:sp>
    </p:spTree>
    <p:extLst>
      <p:ext uri="{BB962C8B-B14F-4D97-AF65-F5344CB8AC3E}">
        <p14:creationId xmlns:p14="http://schemas.microsoft.com/office/powerpoint/2010/main" val="3868146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8736D59D-F272-F55D-1417-391F4EBC8A6E}"/>
              </a:ext>
            </a:extLst>
          </p:cNvPr>
          <p:cNvSpPr>
            <a:spLocks noGrp="1"/>
          </p:cNvSpPr>
          <p:nvPr>
            <p:ph type="dt" sz="half" idx="10"/>
          </p:nvPr>
        </p:nvSpPr>
        <p:spPr/>
        <p:txBody>
          <a:bodyPr/>
          <a:lstStyle>
            <a:lvl1pPr>
              <a:defRPr/>
            </a:lvl1pPr>
          </a:lstStyle>
          <a:p>
            <a:pPr>
              <a:defRPr/>
            </a:pPr>
            <a:fld id="{9A8743F5-8216-4A81-8B2A-7B1873CD8E80}"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0C707397-C514-C307-BA4E-C50D170D76D6}"/>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96C24854-7F55-CB54-9155-521983A63384}"/>
              </a:ext>
            </a:extLst>
          </p:cNvPr>
          <p:cNvSpPr>
            <a:spLocks noGrp="1"/>
          </p:cNvSpPr>
          <p:nvPr>
            <p:ph type="sldNum" sz="quarter" idx="12"/>
          </p:nvPr>
        </p:nvSpPr>
        <p:spPr/>
        <p:txBody>
          <a:bodyPr/>
          <a:lstStyle>
            <a:lvl1pPr>
              <a:defRPr/>
            </a:lvl1pPr>
          </a:lstStyle>
          <a:p>
            <a:pPr>
              <a:defRPr/>
            </a:pPr>
            <a:fld id="{3182CDF0-9CD6-4E04-8747-DCDE25A1CCD5}" type="slidenum">
              <a:rPr lang="fr-FR" altLang="fr-FR"/>
              <a:pPr>
                <a:defRPr/>
              </a:pPr>
              <a:t>‹N°›</a:t>
            </a:fld>
            <a:endParaRPr lang="fr-FR" altLang="fr-FR"/>
          </a:p>
        </p:txBody>
      </p:sp>
    </p:spTree>
    <p:extLst>
      <p:ext uri="{BB962C8B-B14F-4D97-AF65-F5344CB8AC3E}">
        <p14:creationId xmlns:p14="http://schemas.microsoft.com/office/powerpoint/2010/main" val="4025861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E7BBF914-FA98-9033-FAB4-60178D7A7AB2}"/>
              </a:ext>
            </a:extLst>
          </p:cNvPr>
          <p:cNvSpPr>
            <a:spLocks noGrp="1"/>
          </p:cNvSpPr>
          <p:nvPr>
            <p:ph type="dt" sz="half" idx="10"/>
          </p:nvPr>
        </p:nvSpPr>
        <p:spPr/>
        <p:txBody>
          <a:bodyPr/>
          <a:lstStyle>
            <a:lvl1pPr>
              <a:defRPr/>
            </a:lvl1pPr>
          </a:lstStyle>
          <a:p>
            <a:pPr>
              <a:defRPr/>
            </a:pPr>
            <a:fld id="{F8D029D6-B98F-4F5A-BF42-502CC282AFD3}" type="datetime1">
              <a:rPr lang="fr-FR"/>
              <a:pPr>
                <a:defRPr/>
              </a:pPr>
              <a:t>14/01/2025</a:t>
            </a:fld>
            <a:endParaRPr lang="fr-FR"/>
          </a:p>
        </p:txBody>
      </p:sp>
      <p:sp>
        <p:nvSpPr>
          <p:cNvPr id="6" name="Espace réservé du pied de page 4">
            <a:extLst>
              <a:ext uri="{FF2B5EF4-FFF2-40B4-BE49-F238E27FC236}">
                <a16:creationId xmlns:a16="http://schemas.microsoft.com/office/drawing/2014/main" id="{51134819-6994-A75E-CFEC-634AA9984975}"/>
              </a:ext>
            </a:extLst>
          </p:cNvPr>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a:extLst>
              <a:ext uri="{FF2B5EF4-FFF2-40B4-BE49-F238E27FC236}">
                <a16:creationId xmlns:a16="http://schemas.microsoft.com/office/drawing/2014/main" id="{F28A344D-E82B-3867-B744-B7702F3DFC79}"/>
              </a:ext>
            </a:extLst>
          </p:cNvPr>
          <p:cNvSpPr>
            <a:spLocks noGrp="1"/>
          </p:cNvSpPr>
          <p:nvPr>
            <p:ph type="sldNum" sz="quarter" idx="12"/>
          </p:nvPr>
        </p:nvSpPr>
        <p:spPr/>
        <p:txBody>
          <a:bodyPr/>
          <a:lstStyle>
            <a:lvl1pPr>
              <a:defRPr/>
            </a:lvl1pPr>
          </a:lstStyle>
          <a:p>
            <a:pPr>
              <a:defRPr/>
            </a:pPr>
            <a:fld id="{65816288-F0B2-47F2-B56E-5FAE6861BA9D}" type="slidenum">
              <a:rPr lang="fr-FR" altLang="fr-FR"/>
              <a:pPr>
                <a:defRPr/>
              </a:pPr>
              <a:t>‹N°›</a:t>
            </a:fld>
            <a:endParaRPr lang="fr-FR" altLang="fr-FR"/>
          </a:p>
        </p:txBody>
      </p:sp>
    </p:spTree>
    <p:extLst>
      <p:ext uri="{BB962C8B-B14F-4D97-AF65-F5344CB8AC3E}">
        <p14:creationId xmlns:p14="http://schemas.microsoft.com/office/powerpoint/2010/main" val="163161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0DF08AC5-AED7-7C3D-8F73-05F9C98B1A5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a:extLst>
              <a:ext uri="{FF2B5EF4-FFF2-40B4-BE49-F238E27FC236}">
                <a16:creationId xmlns:a16="http://schemas.microsoft.com/office/drawing/2014/main" id="{7ED0BB90-5F36-4D32-FEBE-8E48445FB89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a:extLst>
              <a:ext uri="{FF2B5EF4-FFF2-40B4-BE49-F238E27FC236}">
                <a16:creationId xmlns:a16="http://schemas.microsoft.com/office/drawing/2014/main" id="{772C8490-54DE-8B6E-E9B2-E58C7F4D2A7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BE38441-F171-4E0C-B345-1A16E3C6E18C}" type="datetime1">
              <a:rPr lang="fr-FR"/>
              <a:pPr>
                <a:defRPr/>
              </a:pPr>
              <a:t>14/01/2025</a:t>
            </a:fld>
            <a:endParaRPr lang="fr-FR"/>
          </a:p>
        </p:txBody>
      </p:sp>
      <p:sp>
        <p:nvSpPr>
          <p:cNvPr id="5" name="Espace réservé du pied de page 4">
            <a:extLst>
              <a:ext uri="{FF2B5EF4-FFF2-40B4-BE49-F238E27FC236}">
                <a16:creationId xmlns:a16="http://schemas.microsoft.com/office/drawing/2014/main" id="{54D96270-40E5-7D68-8569-1D9969E4B11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fr-FR"/>
          </a:p>
        </p:txBody>
      </p:sp>
      <p:sp>
        <p:nvSpPr>
          <p:cNvPr id="6" name="Espace réservé du numéro de diapositive 5">
            <a:extLst>
              <a:ext uri="{FF2B5EF4-FFF2-40B4-BE49-F238E27FC236}">
                <a16:creationId xmlns:a16="http://schemas.microsoft.com/office/drawing/2014/main" id="{02551D82-A147-69E1-25B2-AAF1D3178C1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Myriad Pro" charset="0"/>
              </a:defRPr>
            </a:lvl1pPr>
          </a:lstStyle>
          <a:p>
            <a:pPr>
              <a:defRPr/>
            </a:pPr>
            <a:fld id="{50CE26FA-DBAD-4A78-BAD5-D1C24CF72BB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Pro"/>
        </a:defRPr>
      </a:lvl2pPr>
      <a:lvl3pPr algn="ctr" rtl="0" eaLnBrk="0" fontAlgn="base" hangingPunct="0">
        <a:spcBef>
          <a:spcPct val="0"/>
        </a:spcBef>
        <a:spcAft>
          <a:spcPct val="0"/>
        </a:spcAft>
        <a:defRPr sz="4400">
          <a:solidFill>
            <a:schemeClr val="tx1"/>
          </a:solidFill>
          <a:latin typeface="Myriad Pro"/>
        </a:defRPr>
      </a:lvl3pPr>
      <a:lvl4pPr algn="ctr" rtl="0" eaLnBrk="0" fontAlgn="base" hangingPunct="0">
        <a:spcBef>
          <a:spcPct val="0"/>
        </a:spcBef>
        <a:spcAft>
          <a:spcPct val="0"/>
        </a:spcAft>
        <a:defRPr sz="4400">
          <a:solidFill>
            <a:schemeClr val="tx1"/>
          </a:solidFill>
          <a:latin typeface="Myriad Pro"/>
        </a:defRPr>
      </a:lvl4pPr>
      <a:lvl5pPr algn="ctr" rtl="0" eaLnBrk="0" fontAlgn="base" hangingPunct="0">
        <a:spcBef>
          <a:spcPct val="0"/>
        </a:spcBef>
        <a:spcAft>
          <a:spcPct val="0"/>
        </a:spcAft>
        <a:defRPr sz="4400">
          <a:solidFill>
            <a:schemeClr val="tx1"/>
          </a:solidFill>
          <a:latin typeface="Myriad Pro"/>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8.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63241396-210C-EDF2-1824-6E17F2F2E5CC}"/>
              </a:ext>
            </a:extLst>
          </p:cNvPr>
          <p:cNvSpPr>
            <a:spLocks noGrp="1"/>
          </p:cNvSpPr>
          <p:nvPr>
            <p:ph type="title"/>
          </p:nvPr>
        </p:nvSpPr>
        <p:spPr>
          <a:xfrm>
            <a:off x="755650" y="115888"/>
            <a:ext cx="8388350" cy="1081087"/>
          </a:xfrm>
        </p:spPr>
        <p:txBody>
          <a:bodyPr/>
          <a:lstStyle/>
          <a:p>
            <a:pPr eaLnBrk="1" hangingPunct="1">
              <a:defRPr/>
            </a:pPr>
            <a:r>
              <a:rPr lang="fr-FR" sz="2400" b="1" dirty="0">
                <a:solidFill>
                  <a:schemeClr val="bg1"/>
                </a:solidFill>
                <a:effectLst>
                  <a:outerShdw blurRad="38100" dist="38100" dir="2700000" algn="tl">
                    <a:srgbClr val="000000">
                      <a:alpha val="43137"/>
                    </a:srgbClr>
                  </a:outerShdw>
                </a:effectLst>
              </a:rPr>
              <a:t>EQUIPES EN BINÔME, ETABLISSEMENTS DES LANCES</a:t>
            </a:r>
            <a:br>
              <a:rPr lang="fr-FR" sz="2000" dirty="0">
                <a:solidFill>
                  <a:schemeClr val="bg1"/>
                </a:solidFill>
                <a:effectLst>
                  <a:outerShdw blurRad="38100" dist="38100" dir="2700000" algn="tl">
                    <a:srgbClr val="000000">
                      <a:alpha val="43137"/>
                    </a:srgbClr>
                  </a:outerShdw>
                </a:effectLst>
              </a:rPr>
            </a:br>
            <a:r>
              <a:rPr lang="fr-FR" sz="2400" dirty="0">
                <a:solidFill>
                  <a:schemeClr val="bg1"/>
                </a:solidFill>
                <a:effectLst>
                  <a:outerShdw blurRad="38100" dist="38100" dir="2700000" algn="tl">
                    <a:srgbClr val="000000">
                      <a:alpha val="43137"/>
                    </a:srgbClr>
                  </a:outerShdw>
                </a:effectLst>
              </a:rPr>
              <a:t>ETABLISSEMENT DE PLAIN-PIED</a:t>
            </a:r>
          </a:p>
        </p:txBody>
      </p:sp>
      <p:sp>
        <p:nvSpPr>
          <p:cNvPr id="3075" name="ZoneTexte 5">
            <a:extLst>
              <a:ext uri="{FF2B5EF4-FFF2-40B4-BE49-F238E27FC236}">
                <a16:creationId xmlns:a16="http://schemas.microsoft.com/office/drawing/2014/main" id="{3BBEA951-3C46-2702-35A4-35B58B441580}"/>
              </a:ext>
            </a:extLst>
          </p:cNvPr>
          <p:cNvSpPr txBox="1">
            <a:spLocks noChangeArrowheads="1"/>
          </p:cNvSpPr>
          <p:nvPr/>
        </p:nvSpPr>
        <p:spPr bwMode="auto">
          <a:xfrm>
            <a:off x="4763" y="6237288"/>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1200" b="1">
                <a:solidFill>
                  <a:srgbClr val="441202"/>
                </a:solidFill>
                <a:latin typeface="Times New Roman" panose="02020603050405020304" pitchFamily="18" charset="0"/>
              </a:rPr>
              <a:t>ADMJSP / </a:t>
            </a:r>
            <a:r>
              <a:rPr lang="fr-FR" altLang="fr-FR" sz="1200">
                <a:solidFill>
                  <a:srgbClr val="441202"/>
                </a:solidFill>
                <a:latin typeface="Times New Roman" panose="02020603050405020304" pitchFamily="18" charset="0"/>
              </a:rPr>
              <a:t>Pôle Pédagogie – 2024 – Version 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a:extLst>
              <a:ext uri="{FF2B5EF4-FFF2-40B4-BE49-F238E27FC236}">
                <a16:creationId xmlns:a16="http://schemas.microsoft.com/office/drawing/2014/main" id="{1CA90EDD-7B13-3A1A-06B6-B862421C5AB6}"/>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au moyen du dévidoir</a:t>
            </a:r>
          </a:p>
        </p:txBody>
      </p:sp>
      <p:sp>
        <p:nvSpPr>
          <p:cNvPr id="12291" name="Espace réservé du numéro de diapositive 3">
            <a:extLst>
              <a:ext uri="{FF2B5EF4-FFF2-40B4-BE49-F238E27FC236}">
                <a16:creationId xmlns:a16="http://schemas.microsoft.com/office/drawing/2014/main" id="{21F6E066-3242-B944-F8A0-5AB00084778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2E5C376-FBBE-4762-956C-5167D084C512}" type="slidenum">
              <a:rPr lang="fr-FR" altLang="fr-FR" sz="1200">
                <a:solidFill>
                  <a:srgbClr val="898989"/>
                </a:solidFill>
              </a:rPr>
              <a:pPr algn="r" eaLnBrk="1" hangingPunct="1">
                <a:spcBef>
                  <a:spcPct val="0"/>
                </a:spcBef>
                <a:buFontTx/>
                <a:buNone/>
              </a:pPr>
              <a:t>10</a:t>
            </a:fld>
            <a:endParaRPr lang="fr-FR" altLang="fr-FR" sz="1200">
              <a:solidFill>
                <a:srgbClr val="898989"/>
              </a:solidFill>
            </a:endParaRPr>
          </a:p>
        </p:txBody>
      </p:sp>
      <p:sp>
        <p:nvSpPr>
          <p:cNvPr id="12292" name="ZoneTexte 7">
            <a:extLst>
              <a:ext uri="{FF2B5EF4-FFF2-40B4-BE49-F238E27FC236}">
                <a16:creationId xmlns:a16="http://schemas.microsoft.com/office/drawing/2014/main" id="{29D2D364-B022-1C0E-A10F-23E05CA46259}"/>
              </a:ext>
            </a:extLst>
          </p:cNvPr>
          <p:cNvSpPr txBox="1">
            <a:spLocks noChangeArrowheads="1"/>
          </p:cNvSpPr>
          <p:nvPr/>
        </p:nvSpPr>
        <p:spPr bwMode="auto">
          <a:xfrm>
            <a:off x="304800" y="1371600"/>
            <a:ext cx="8291513"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cs typeface="Times New Roman" panose="02020603050405020304" pitchFamily="18" charset="0"/>
              </a:rPr>
              <a:t>Rôle du BAL :</a:t>
            </a:r>
            <a:endParaRPr lang="fr-FR" altLang="fr-FR" sz="2000" u="sng">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a:t>
            </a:r>
          </a:p>
          <a:p>
            <a:pPr algn="just">
              <a:spcBef>
                <a:spcPct val="0"/>
              </a:spcBef>
              <a:buFontTx/>
              <a:buNone/>
            </a:pPr>
            <a:r>
              <a:rPr lang="fr-FR" altLang="fr-FR" sz="2000">
                <a:latin typeface="Times New Roman" panose="02020603050405020304" pitchFamily="18" charset="0"/>
                <a:cs typeface="Times New Roman" panose="02020603050405020304" pitchFamily="18" charset="0"/>
              </a:rPr>
              <a:t>A l'ordre </a:t>
            </a:r>
            <a:r>
              <a:rPr lang="fr-FR" altLang="fr-FR" sz="2000" b="1">
                <a:latin typeface="Times New Roman" panose="02020603050405020304" pitchFamily="18" charset="0"/>
                <a:cs typeface="Times New Roman" panose="02020603050405020304" pitchFamily="18" charset="0"/>
              </a:rPr>
              <a:t>"HALTE"</a:t>
            </a:r>
            <a:endParaRPr lang="fr-FR" altLang="fr-FR" sz="2000">
              <a:latin typeface="Times New Roman" panose="02020603050405020304" pitchFamily="18" charset="0"/>
              <a:cs typeface="Times New Roman" panose="02020603050405020304" pitchFamily="18"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 </a:t>
            </a:r>
          </a:p>
          <a:p>
            <a:pPr algn="just">
              <a:spcBef>
                <a:spcPct val="0"/>
              </a:spcBef>
              <a:buFontTx/>
              <a:buNone/>
            </a:pPr>
            <a:r>
              <a:rPr lang="fr-FR" altLang="fr-FR" sz="2000">
                <a:latin typeface="Times New Roman" panose="02020603050405020304" pitchFamily="18" charset="0"/>
                <a:cs typeface="Times New Roman" panose="02020603050405020304" pitchFamily="18" charset="0"/>
              </a:rPr>
              <a:t>·        Arrête le dévidoir à quelques mètres environ du CA.</a:t>
            </a:r>
          </a:p>
          <a:p>
            <a:pPr algn="ctr">
              <a:spcBef>
                <a:spcPct val="0"/>
              </a:spcBef>
              <a:buFontTx/>
              <a:buNone/>
            </a:pPr>
            <a:r>
              <a:rPr lang="fr-FR" altLang="fr-FR" sz="2000" b="1">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br>
              <a:rPr lang="fr-FR" altLang="fr-FR" sz="2000">
                <a:latin typeface="Times New Roman" panose="02020603050405020304" pitchFamily="18" charset="0"/>
                <a:cs typeface="Times New Roman" panose="02020603050405020304" pitchFamily="18" charset="0"/>
              </a:rPr>
            </a:b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endParaRPr lang="fr-FR" altLang="fr-FR" sz="2000">
              <a:latin typeface="Times New Roman" panose="02020603050405020304" pitchFamily="18" charset="0"/>
              <a:cs typeface="Times New Roman" panose="02020603050405020304" pitchFamily="18" charset="0"/>
            </a:endParaRPr>
          </a:p>
          <a:p>
            <a:pPr algn="ct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Suivant le dévidoir : le BAL fait faire un ½ tour au dévidoir simultanément aux ordres du CA. </a:t>
            </a:r>
          </a:p>
        </p:txBody>
      </p:sp>
      <p:pic>
        <p:nvPicPr>
          <p:cNvPr id="12293" name="Picture 10">
            <a:extLst>
              <a:ext uri="{FF2B5EF4-FFF2-40B4-BE49-F238E27FC236}">
                <a16:creationId xmlns:a16="http://schemas.microsoft.com/office/drawing/2014/main" id="{A40043E1-8164-3AFD-744D-40E304D76CFA}"/>
              </a:ext>
            </a:extLst>
          </p:cNvPr>
          <p:cNvPicPr>
            <a:picLocks noChangeArrowheads="1"/>
          </p:cNvPicPr>
          <p:nvPr/>
        </p:nvPicPr>
        <p:blipFill>
          <a:blip r:embed="rId2">
            <a:extLst>
              <a:ext uri="{28A0092B-C50C-407E-A947-70E740481C1C}">
                <a14:useLocalDpi xmlns:a14="http://schemas.microsoft.com/office/drawing/2010/main" val="0"/>
              </a:ext>
            </a:extLst>
          </a:blip>
          <a:srcRect t="18480"/>
          <a:stretch>
            <a:fillRect/>
          </a:stretch>
        </p:blipFill>
        <p:spPr bwMode="auto">
          <a:xfrm>
            <a:off x="2819400" y="3124200"/>
            <a:ext cx="3733800" cy="167322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B50069"/>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a:extLst>
              <a:ext uri="{FF2B5EF4-FFF2-40B4-BE49-F238E27FC236}">
                <a16:creationId xmlns:a16="http://schemas.microsoft.com/office/drawing/2014/main" id="{CE21C576-299A-B6E6-7CC0-6F988BBD5FB2}"/>
              </a:ext>
            </a:extLst>
          </p:cNvPr>
          <p:cNvSpPr>
            <a:spLocks noGrp="1"/>
          </p:cNvSpPr>
          <p:nvPr>
            <p:ph type="title"/>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au moyen du dévidoir</a:t>
            </a:r>
          </a:p>
        </p:txBody>
      </p:sp>
      <p:sp>
        <p:nvSpPr>
          <p:cNvPr id="13315" name="Espace réservé du numéro de diapositive 3">
            <a:extLst>
              <a:ext uri="{FF2B5EF4-FFF2-40B4-BE49-F238E27FC236}">
                <a16:creationId xmlns:a16="http://schemas.microsoft.com/office/drawing/2014/main" id="{0DDC2BF1-98DB-89A4-E54F-05489E44775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7C8D4F43-7F2D-490E-A4F5-AAAA5A590718}" type="slidenum">
              <a:rPr lang="fr-FR" altLang="fr-FR" sz="1200" smtClean="0">
                <a:solidFill>
                  <a:srgbClr val="898989"/>
                </a:solidFill>
              </a:rPr>
              <a:pPr>
                <a:spcBef>
                  <a:spcPct val="0"/>
                </a:spcBef>
                <a:buFontTx/>
                <a:buNone/>
              </a:pPr>
              <a:t>11</a:t>
            </a:fld>
            <a:endParaRPr lang="fr-FR" altLang="fr-FR" sz="1200">
              <a:solidFill>
                <a:srgbClr val="898989"/>
              </a:solidFill>
            </a:endParaRPr>
          </a:p>
        </p:txBody>
      </p:sp>
      <p:pic>
        <p:nvPicPr>
          <p:cNvPr id="13316" name="Image 41">
            <a:extLst>
              <a:ext uri="{FF2B5EF4-FFF2-40B4-BE49-F238E27FC236}">
                <a16:creationId xmlns:a16="http://schemas.microsoft.com/office/drawing/2014/main" id="{D61B0A91-EE4C-6EE5-85EA-1D10EA2A2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5344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a:extLst>
              <a:ext uri="{FF2B5EF4-FFF2-40B4-BE49-F238E27FC236}">
                <a16:creationId xmlns:a16="http://schemas.microsoft.com/office/drawing/2014/main" id="{4D9A546B-F351-4B00-540C-3489EC823ED6}"/>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au moyen du dévidoir</a:t>
            </a:r>
          </a:p>
        </p:txBody>
      </p:sp>
      <p:sp>
        <p:nvSpPr>
          <p:cNvPr id="14339" name="Espace réservé du numéro de diapositive 3">
            <a:extLst>
              <a:ext uri="{FF2B5EF4-FFF2-40B4-BE49-F238E27FC236}">
                <a16:creationId xmlns:a16="http://schemas.microsoft.com/office/drawing/2014/main" id="{D15392AB-C731-C2D7-E3F3-E0D6FA63D82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FC67DB2-AA03-4192-B741-6253B5AEE6CD}" type="slidenum">
              <a:rPr lang="fr-FR" altLang="fr-FR" sz="1200">
                <a:solidFill>
                  <a:srgbClr val="898989"/>
                </a:solidFill>
              </a:rPr>
              <a:pPr algn="r" eaLnBrk="1" hangingPunct="1">
                <a:spcBef>
                  <a:spcPct val="0"/>
                </a:spcBef>
                <a:buFontTx/>
                <a:buNone/>
              </a:pPr>
              <a:t>12</a:t>
            </a:fld>
            <a:endParaRPr lang="fr-FR" altLang="fr-FR" sz="1200">
              <a:solidFill>
                <a:srgbClr val="898989"/>
              </a:solidFill>
            </a:endParaRPr>
          </a:p>
        </p:txBody>
      </p:sp>
      <p:sp>
        <p:nvSpPr>
          <p:cNvPr id="14340" name="Rectangle 2">
            <a:extLst>
              <a:ext uri="{FF2B5EF4-FFF2-40B4-BE49-F238E27FC236}">
                <a16:creationId xmlns:a16="http://schemas.microsoft.com/office/drawing/2014/main" id="{95C55F58-9DE1-D448-DAA6-C9E4C460173E}"/>
              </a:ext>
            </a:extLst>
          </p:cNvPr>
          <p:cNvSpPr>
            <a:spLocks noChangeArrowheads="1"/>
          </p:cNvSpPr>
          <p:nvPr/>
        </p:nvSpPr>
        <p:spPr bwMode="auto">
          <a:xfrm>
            <a:off x="457200" y="3717925"/>
            <a:ext cx="83058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rPr>
              <a:t>Conseils opérationnels :</a:t>
            </a:r>
          </a:p>
          <a:p>
            <a:pPr algn="just">
              <a:spcBef>
                <a:spcPct val="0"/>
              </a:spcBef>
              <a:buFontTx/>
              <a:buNone/>
            </a:pPr>
            <a:endParaRPr lang="fr-FR" altLang="fr-FR" sz="2000" b="1" u="sng">
              <a:latin typeface="Times New Roman" panose="02020603050405020304" pitchFamily="18" charset="0"/>
            </a:endParaRPr>
          </a:p>
          <a:p>
            <a:pPr algn="just">
              <a:spcBef>
                <a:spcPct val="0"/>
              </a:spcBef>
              <a:buFontTx/>
              <a:buChar char="•"/>
            </a:pPr>
            <a:r>
              <a:rPr lang="fr-FR" altLang="fr-FR" sz="2000">
                <a:latin typeface="Times New Roman" panose="02020603050405020304" pitchFamily="18" charset="0"/>
              </a:rPr>
              <a:t> Equipier commence à tirer le dévidoir </a:t>
            </a:r>
            <a:r>
              <a:rPr lang="fr-FR" altLang="fr-FR" sz="20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a:latin typeface="Times New Roman" panose="02020603050405020304" pitchFamily="18" charset="0"/>
              </a:rPr>
              <a:t>chef BAL met </a:t>
            </a:r>
            <a:r>
              <a:rPr lang="fr-FR" altLang="fr-FR" sz="2000" b="1">
                <a:latin typeface="Times New Roman" panose="02020603050405020304" pitchFamily="18" charset="0"/>
              </a:rPr>
              <a:t>1 pied</a:t>
            </a:r>
            <a:r>
              <a:rPr lang="fr-FR" altLang="fr-FR" sz="2000">
                <a:latin typeface="Times New Roman" panose="02020603050405020304" pitchFamily="18" charset="0"/>
              </a:rPr>
              <a:t> sur le tuyau afin de mettre du poids dessus.</a:t>
            </a:r>
          </a:p>
          <a:p>
            <a:pPr algn="just">
              <a:spcBef>
                <a:spcPct val="0"/>
              </a:spcBef>
              <a:buFontTx/>
              <a:buChar char="•"/>
            </a:pPr>
            <a:endParaRPr lang="fr-FR" altLang="fr-FR" sz="2000">
              <a:latin typeface="Times New Roman" panose="02020603050405020304" pitchFamily="18" charset="0"/>
            </a:endParaRPr>
          </a:p>
          <a:p>
            <a:pPr algn="just">
              <a:spcBef>
                <a:spcPct val="0"/>
              </a:spcBef>
              <a:buFontTx/>
              <a:buChar char="•"/>
            </a:pPr>
            <a:r>
              <a:rPr lang="fr-FR" altLang="fr-FR" sz="2000">
                <a:latin typeface="Times New Roman" panose="02020603050405020304" pitchFamily="18" charset="0"/>
              </a:rPr>
              <a:t> A proximité de l’engin, il est préférable d’utiliser un tuyau de 70 / 20 m roulé sur lui-même pour finir l’éts.</a:t>
            </a:r>
          </a:p>
        </p:txBody>
      </p:sp>
      <p:pic>
        <p:nvPicPr>
          <p:cNvPr id="14341" name="Image 44">
            <a:extLst>
              <a:ext uri="{FF2B5EF4-FFF2-40B4-BE49-F238E27FC236}">
                <a16:creationId xmlns:a16="http://schemas.microsoft.com/office/drawing/2014/main" id="{82DAA68C-36A7-BC0E-C18E-361F524BC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82296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3">
            <a:extLst>
              <a:ext uri="{FF2B5EF4-FFF2-40B4-BE49-F238E27FC236}">
                <a16:creationId xmlns:a16="http://schemas.microsoft.com/office/drawing/2014/main" id="{895ABC2D-A364-C7E8-D9A8-6B21EF2F0EA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9B53E8-7A38-4414-BF52-2EFCBFCA63FD}" type="slidenum">
              <a:rPr lang="fr-FR" altLang="fr-FR" sz="1200">
                <a:solidFill>
                  <a:srgbClr val="898989"/>
                </a:solidFill>
              </a:rPr>
              <a:pPr algn="r" eaLnBrk="1" hangingPunct="1">
                <a:spcBef>
                  <a:spcPct val="0"/>
                </a:spcBef>
                <a:buFontTx/>
                <a:buNone/>
              </a:pPr>
              <a:t>13</a:t>
            </a:fld>
            <a:endParaRPr lang="fr-FR" altLang="fr-FR" sz="1200">
              <a:solidFill>
                <a:srgbClr val="898989"/>
              </a:solidFill>
            </a:endParaRPr>
          </a:p>
        </p:txBody>
      </p:sp>
      <p:sp>
        <p:nvSpPr>
          <p:cNvPr id="15363" name="Titre 1">
            <a:extLst>
              <a:ext uri="{FF2B5EF4-FFF2-40B4-BE49-F238E27FC236}">
                <a16:creationId xmlns:a16="http://schemas.microsoft.com/office/drawing/2014/main" id="{07C2AC9D-F040-4FEE-96BD-24982FD54110}"/>
              </a:ext>
            </a:extLst>
          </p:cNvPr>
          <p:cNvSpPr>
            <a:spLocks/>
          </p:cNvSpPr>
          <p:nvPr/>
        </p:nvSpPr>
        <p:spPr bwMode="auto">
          <a:xfrm>
            <a:off x="611188" y="26368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d’alimentation </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avec des tuyaux roulés sur eux-mêmes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3">
            <a:extLst>
              <a:ext uri="{FF2B5EF4-FFF2-40B4-BE49-F238E27FC236}">
                <a16:creationId xmlns:a16="http://schemas.microsoft.com/office/drawing/2014/main" id="{BBB7F0FF-BEC8-3823-E3C1-EDDBB7A6F61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BEFFAC1-D2CC-48C2-8226-AB3E1C7A5475}" type="slidenum">
              <a:rPr lang="fr-FR" altLang="fr-FR" sz="1200">
                <a:solidFill>
                  <a:srgbClr val="898989"/>
                </a:solidFill>
              </a:rPr>
              <a:pPr algn="r" eaLnBrk="1" hangingPunct="1">
                <a:spcBef>
                  <a:spcPct val="0"/>
                </a:spcBef>
                <a:buFontTx/>
                <a:buNone/>
              </a:pPr>
              <a:t>14</a:t>
            </a:fld>
            <a:endParaRPr lang="fr-FR" altLang="fr-FR" sz="1200">
              <a:solidFill>
                <a:srgbClr val="898989"/>
              </a:solidFill>
            </a:endParaRPr>
          </a:p>
        </p:txBody>
      </p:sp>
      <p:pic>
        <p:nvPicPr>
          <p:cNvPr id="16387" name="Image 53">
            <a:extLst>
              <a:ext uri="{FF2B5EF4-FFF2-40B4-BE49-F238E27FC236}">
                <a16:creationId xmlns:a16="http://schemas.microsoft.com/office/drawing/2014/main" id="{F02277DB-558A-E573-1D78-CBC96BF08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59436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itre 1">
            <a:extLst>
              <a:ext uri="{FF2B5EF4-FFF2-40B4-BE49-F238E27FC236}">
                <a16:creationId xmlns:a16="http://schemas.microsoft.com/office/drawing/2014/main" id="{9E77E77D-CC16-621A-27A6-B5333A533DE9}"/>
              </a:ext>
            </a:extLst>
          </p:cNvPr>
          <p:cNvSpPr>
            <a:spLocks/>
          </p:cNvSpPr>
          <p:nvPr/>
        </p:nvSpPr>
        <p:spPr bwMode="auto">
          <a:xfrm>
            <a:off x="684213" y="260350"/>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d’alimentation </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avec des tuyaux roulés sur eux-mêmes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3">
            <a:extLst>
              <a:ext uri="{FF2B5EF4-FFF2-40B4-BE49-F238E27FC236}">
                <a16:creationId xmlns:a16="http://schemas.microsoft.com/office/drawing/2014/main" id="{EEC0EA9C-A4CB-A163-A06B-1AE521A8874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B9C6DE8-AB01-419B-B254-73A200F4AB77}" type="slidenum">
              <a:rPr lang="fr-FR" altLang="fr-FR" sz="1200">
                <a:solidFill>
                  <a:srgbClr val="898989"/>
                </a:solidFill>
              </a:rPr>
              <a:pPr algn="r" eaLnBrk="1" hangingPunct="1">
                <a:spcBef>
                  <a:spcPct val="0"/>
                </a:spcBef>
                <a:buFontTx/>
                <a:buNone/>
              </a:pPr>
              <a:t>15</a:t>
            </a:fld>
            <a:endParaRPr lang="fr-FR" altLang="fr-FR" sz="1200">
              <a:solidFill>
                <a:srgbClr val="898989"/>
              </a:solidFill>
            </a:endParaRPr>
          </a:p>
        </p:txBody>
      </p:sp>
      <p:pic>
        <p:nvPicPr>
          <p:cNvPr id="17411" name="Image 57">
            <a:extLst>
              <a:ext uri="{FF2B5EF4-FFF2-40B4-BE49-F238E27FC236}">
                <a16:creationId xmlns:a16="http://schemas.microsoft.com/office/drawing/2014/main" id="{BA963ED1-30F1-F309-9C45-E30DC1FA3D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82296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itre 1">
            <a:extLst>
              <a:ext uri="{FF2B5EF4-FFF2-40B4-BE49-F238E27FC236}">
                <a16:creationId xmlns:a16="http://schemas.microsoft.com/office/drawing/2014/main" id="{DEA63A97-7B8C-6245-270F-CF841306D954}"/>
              </a:ext>
            </a:extLst>
          </p:cNvPr>
          <p:cNvSpPr>
            <a:spLocks/>
          </p:cNvSpPr>
          <p:nvPr/>
        </p:nvSpPr>
        <p:spPr bwMode="auto">
          <a:xfrm>
            <a:off x="827088" y="303213"/>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d’alimentation </a:t>
            </a:r>
            <a:br>
              <a:rPr lang="fr-FR" altLang="fr-FR" b="1">
                <a:solidFill>
                  <a:srgbClr val="984807"/>
                </a:solidFill>
                <a:latin typeface="Times New Roman" panose="02020603050405020304" pitchFamily="18" charset="0"/>
                <a:cs typeface="Times New Roman" panose="02020603050405020304" pitchFamily="18" charset="0"/>
              </a:rPr>
            </a:br>
            <a:r>
              <a:rPr lang="fr-FR" altLang="fr-FR" b="1">
                <a:solidFill>
                  <a:srgbClr val="984807"/>
                </a:solidFill>
                <a:latin typeface="Times New Roman" panose="02020603050405020304" pitchFamily="18" charset="0"/>
                <a:cs typeface="Times New Roman" panose="02020603050405020304" pitchFamily="18" charset="0"/>
              </a:rPr>
              <a:t>avec des tuyaux roulés sur eux-mêmes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a:extLst>
              <a:ext uri="{FF2B5EF4-FFF2-40B4-BE49-F238E27FC236}">
                <a16:creationId xmlns:a16="http://schemas.microsoft.com/office/drawing/2014/main" id="{4F465AEB-7A43-8300-A013-85217FEF349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33181F6-F37C-4BA3-93DA-02A55E322435}" type="slidenum">
              <a:rPr lang="fr-FR" altLang="fr-FR" sz="1200">
                <a:solidFill>
                  <a:srgbClr val="898989"/>
                </a:solidFill>
              </a:rPr>
              <a:pPr algn="r" eaLnBrk="1" hangingPunct="1">
                <a:spcBef>
                  <a:spcPct val="0"/>
                </a:spcBef>
                <a:buFontTx/>
                <a:buNone/>
              </a:pPr>
              <a:t>16</a:t>
            </a:fld>
            <a:endParaRPr lang="fr-FR" altLang="fr-FR" sz="1200">
              <a:solidFill>
                <a:srgbClr val="898989"/>
              </a:solidFill>
            </a:endParaRPr>
          </a:p>
        </p:txBody>
      </p:sp>
      <p:sp>
        <p:nvSpPr>
          <p:cNvPr id="18435" name="Titre 1">
            <a:extLst>
              <a:ext uri="{FF2B5EF4-FFF2-40B4-BE49-F238E27FC236}">
                <a16:creationId xmlns:a16="http://schemas.microsoft.com/office/drawing/2014/main" id="{B9769E3F-8FC6-1923-C42E-4DFCBE78B751}"/>
              </a:ext>
            </a:extLst>
          </p:cNvPr>
          <p:cNvSpPr>
            <a:spLocks/>
          </p:cNvSpPr>
          <p:nvPr/>
        </p:nvSpPr>
        <p:spPr bwMode="auto">
          <a:xfrm>
            <a:off x="379413" y="21034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colonne sèche,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d’1 colonne humide ou d’1 poteau relais</a:t>
            </a:r>
          </a:p>
        </p:txBody>
      </p:sp>
      <p:pic>
        <p:nvPicPr>
          <p:cNvPr id="18436" name="Picture 6" descr="sans-titre">
            <a:extLst>
              <a:ext uri="{FF2B5EF4-FFF2-40B4-BE49-F238E27FC236}">
                <a16:creationId xmlns:a16="http://schemas.microsoft.com/office/drawing/2014/main" id="{CAF55A19-62BB-7220-75E2-0FD4833AF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644900"/>
            <a:ext cx="22860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a:extLst>
              <a:ext uri="{FF2B5EF4-FFF2-40B4-BE49-F238E27FC236}">
                <a16:creationId xmlns:a16="http://schemas.microsoft.com/office/drawing/2014/main" id="{C1E369D4-89D3-BDA3-73C7-C221720355B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BE0A68F-9BDC-4717-BC8D-C75B76117528}" type="slidenum">
              <a:rPr lang="fr-FR" altLang="fr-FR" sz="1200">
                <a:solidFill>
                  <a:srgbClr val="898989"/>
                </a:solidFill>
              </a:rPr>
              <a:pPr algn="r" eaLnBrk="1" hangingPunct="1">
                <a:spcBef>
                  <a:spcPct val="0"/>
                </a:spcBef>
                <a:buFontTx/>
                <a:buNone/>
              </a:pPr>
              <a:t>17</a:t>
            </a:fld>
            <a:endParaRPr lang="fr-FR" altLang="fr-FR" sz="1200">
              <a:solidFill>
                <a:srgbClr val="898989"/>
              </a:solidFill>
            </a:endParaRPr>
          </a:p>
        </p:txBody>
      </p:sp>
      <p:sp>
        <p:nvSpPr>
          <p:cNvPr id="19459" name="Titre 1">
            <a:extLst>
              <a:ext uri="{FF2B5EF4-FFF2-40B4-BE49-F238E27FC236}">
                <a16:creationId xmlns:a16="http://schemas.microsoft.com/office/drawing/2014/main" id="{9C752F41-9D7B-0274-CB12-A5F2973D3E81}"/>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colonne sèche,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d’1 colonne humide ou d’1 poteau relais</a:t>
            </a:r>
          </a:p>
        </p:txBody>
      </p:sp>
      <p:pic>
        <p:nvPicPr>
          <p:cNvPr id="19460" name="Picture 6" descr="sans-titre">
            <a:extLst>
              <a:ext uri="{FF2B5EF4-FFF2-40B4-BE49-F238E27FC236}">
                <a16:creationId xmlns:a16="http://schemas.microsoft.com/office/drawing/2014/main" id="{38DC4FAA-3B2E-9FC2-A030-4CDF60769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057400"/>
            <a:ext cx="1716088"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ZoneTexte 5">
            <a:extLst>
              <a:ext uri="{FF2B5EF4-FFF2-40B4-BE49-F238E27FC236}">
                <a16:creationId xmlns:a16="http://schemas.microsoft.com/office/drawing/2014/main" id="{02CDE66B-C15B-6790-A959-AEB48394BBBE}"/>
              </a:ext>
            </a:extLst>
          </p:cNvPr>
          <p:cNvSpPr txBox="1">
            <a:spLocks noChangeArrowheads="1"/>
          </p:cNvSpPr>
          <p:nvPr/>
        </p:nvSpPr>
        <p:spPr bwMode="auto">
          <a:xfrm>
            <a:off x="366713" y="1373188"/>
            <a:ext cx="83058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Certaines structures disposent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De colonnes sèches, </a:t>
            </a:r>
          </a:p>
          <a:p>
            <a:pPr>
              <a:spcBef>
                <a:spcPct val="0"/>
              </a:spcBef>
              <a:buFontTx/>
              <a:buChar char="•"/>
            </a:pPr>
            <a:r>
              <a:rPr lang="fr-FR" altLang="fr-FR" sz="2400">
                <a:latin typeface="Times New Roman" panose="02020603050405020304" pitchFamily="18" charset="0"/>
                <a:cs typeface="Times New Roman" panose="02020603050405020304" pitchFamily="18" charset="0"/>
              </a:rPr>
              <a:t> De colonne humide, </a:t>
            </a:r>
          </a:p>
          <a:p>
            <a:pPr>
              <a:spcBef>
                <a:spcPct val="0"/>
              </a:spcBef>
              <a:buFontTx/>
              <a:buChar char="•"/>
            </a:pPr>
            <a:r>
              <a:rPr lang="fr-FR" altLang="fr-FR" sz="2400">
                <a:latin typeface="Times New Roman" panose="02020603050405020304" pitchFamily="18" charset="0"/>
                <a:cs typeface="Times New Roman" panose="02020603050405020304" pitchFamily="18" charset="0"/>
              </a:rPr>
              <a:t> De poteau relais ou poteau dalle </a:t>
            </a:r>
          </a:p>
          <a:p>
            <a:pPr>
              <a:spcBef>
                <a:spcPct val="0"/>
              </a:spcBef>
              <a:buFontTx/>
              <a:buNone/>
            </a:pP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Permettant de réduire le nombre de tuyaux. </a:t>
            </a:r>
            <a:endParaRPr lang="fr-FR" altLang="fr-FR" sz="2400">
              <a:latin typeface="Times New Roman" panose="02020603050405020304" pitchFamily="18" charset="0"/>
              <a:cs typeface="Calibri" panose="020F0502020204030204" pitchFamily="34" charset="0"/>
            </a:endParaRPr>
          </a:p>
        </p:txBody>
      </p:sp>
      <p:pic>
        <p:nvPicPr>
          <p:cNvPr id="19462" name="Image 8">
            <a:extLst>
              <a:ext uri="{FF2B5EF4-FFF2-40B4-BE49-F238E27FC236}">
                <a16:creationId xmlns:a16="http://schemas.microsoft.com/office/drawing/2014/main" id="{7838B329-9E10-3BB6-CC8D-BC7637077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267200"/>
            <a:ext cx="57912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a:extLst>
              <a:ext uri="{FF2B5EF4-FFF2-40B4-BE49-F238E27FC236}">
                <a16:creationId xmlns:a16="http://schemas.microsoft.com/office/drawing/2014/main" id="{6C1BA680-15CF-8ECE-9C19-082C2299254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88036FD-32B4-4A27-952D-469A20719BE7}" type="slidenum">
              <a:rPr lang="fr-FR" altLang="fr-FR" sz="1200">
                <a:solidFill>
                  <a:srgbClr val="898989"/>
                </a:solidFill>
              </a:rPr>
              <a:pPr algn="r" eaLnBrk="1" hangingPunct="1">
                <a:spcBef>
                  <a:spcPct val="0"/>
                </a:spcBef>
                <a:buFontTx/>
                <a:buNone/>
              </a:pPr>
              <a:t>18</a:t>
            </a:fld>
            <a:endParaRPr lang="fr-FR" altLang="fr-FR" sz="1200">
              <a:solidFill>
                <a:srgbClr val="898989"/>
              </a:solidFill>
            </a:endParaRPr>
          </a:p>
        </p:txBody>
      </p:sp>
      <p:sp>
        <p:nvSpPr>
          <p:cNvPr id="20483" name="Titre 1">
            <a:extLst>
              <a:ext uri="{FF2B5EF4-FFF2-40B4-BE49-F238E27FC236}">
                <a16:creationId xmlns:a16="http://schemas.microsoft.com/office/drawing/2014/main" id="{F872AA7B-4E7A-E2F9-3880-F84C388A4DD0}"/>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colonne sèche,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d’1 colonne humide ou d’1 poteau relais</a:t>
            </a:r>
          </a:p>
        </p:txBody>
      </p:sp>
      <p:sp>
        <p:nvSpPr>
          <p:cNvPr id="20484" name="ZoneTexte 5">
            <a:extLst>
              <a:ext uri="{FF2B5EF4-FFF2-40B4-BE49-F238E27FC236}">
                <a16:creationId xmlns:a16="http://schemas.microsoft.com/office/drawing/2014/main" id="{5A4881B3-A2CF-B2D1-57AB-53DF1BCBB9FC}"/>
              </a:ext>
            </a:extLst>
          </p:cNvPr>
          <p:cNvSpPr txBox="1">
            <a:spLocks noChangeArrowheads="1"/>
          </p:cNvSpPr>
          <p:nvPr/>
        </p:nvSpPr>
        <p:spPr bwMode="auto">
          <a:xfrm>
            <a:off x="395288" y="1412875"/>
            <a:ext cx="8291512"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Leur alimentation se fait dans les mêmes conditions qu’une division</a:t>
            </a:r>
            <a:endParaRPr lang="fr-FR" altLang="fr-FR" sz="24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fr-FR" altLang="fr-FR" sz="2400" b="1">
                <a:solidFill>
                  <a:srgbClr val="000000"/>
                </a:solidFill>
                <a:latin typeface="Times New Roman" panose="02020603050405020304" pitchFamily="18" charset="0"/>
                <a:cs typeface="Times New Roman" panose="02020603050405020304" pitchFamily="18" charset="0"/>
              </a:rPr>
              <a:t>Colonne sèche alimentée par un poteau relais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 </a:t>
            </a:r>
            <a:r>
              <a:rPr lang="fr-FR" altLang="fr-FR" sz="2400">
                <a:solidFill>
                  <a:srgbClr val="000000"/>
                </a:solidFill>
                <a:latin typeface="Times New Roman" panose="02020603050405020304" pitchFamily="18" charset="0"/>
                <a:cs typeface="Times New Roman" panose="02020603050405020304" pitchFamily="18" charset="0"/>
              </a:rPr>
              <a:t>purge du poteau relais doit se faire avant raccordement de l’établissement d’alimentation de la colonne sèche.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a:extLst>
              <a:ext uri="{FF2B5EF4-FFF2-40B4-BE49-F238E27FC236}">
                <a16:creationId xmlns:a16="http://schemas.microsoft.com/office/drawing/2014/main" id="{FC20D47D-2B67-29A7-CE3A-DB7E5D69AC5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05A428D-2B1D-4F68-87AF-A1CBDE916F98}" type="slidenum">
              <a:rPr lang="fr-FR" altLang="fr-FR" sz="1200">
                <a:solidFill>
                  <a:srgbClr val="898989"/>
                </a:solidFill>
              </a:rPr>
              <a:pPr algn="r" eaLnBrk="1" hangingPunct="1">
                <a:spcBef>
                  <a:spcPct val="0"/>
                </a:spcBef>
                <a:buFontTx/>
                <a:buNone/>
              </a:pPr>
              <a:t>19</a:t>
            </a:fld>
            <a:endParaRPr lang="fr-FR" altLang="fr-FR" sz="1200">
              <a:solidFill>
                <a:srgbClr val="898989"/>
              </a:solidFill>
            </a:endParaRPr>
          </a:p>
        </p:txBody>
      </p:sp>
      <p:sp>
        <p:nvSpPr>
          <p:cNvPr id="21507" name="Titre 1">
            <a:extLst>
              <a:ext uri="{FF2B5EF4-FFF2-40B4-BE49-F238E27FC236}">
                <a16:creationId xmlns:a16="http://schemas.microsoft.com/office/drawing/2014/main" id="{5DBDB5E5-E1DD-1DFA-BF1F-08B9A1CE779E}"/>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colonne sèche,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d’1 colonne humide ou d’1 poteau relais</a:t>
            </a:r>
          </a:p>
        </p:txBody>
      </p:sp>
      <p:sp>
        <p:nvSpPr>
          <p:cNvPr id="21508" name="ZoneTexte 5">
            <a:extLst>
              <a:ext uri="{FF2B5EF4-FFF2-40B4-BE49-F238E27FC236}">
                <a16:creationId xmlns:a16="http://schemas.microsoft.com/office/drawing/2014/main" id="{9AB026BC-F05C-3117-6FDB-67F41A9696D9}"/>
              </a:ext>
            </a:extLst>
          </p:cNvPr>
          <p:cNvSpPr txBox="1">
            <a:spLocks noChangeArrowheads="1"/>
          </p:cNvSpPr>
          <p:nvPr/>
        </p:nvSpPr>
        <p:spPr bwMode="auto">
          <a:xfrm>
            <a:off x="395288" y="1412875"/>
            <a:ext cx="8291512"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buFont typeface="Arial" panose="020B0604020202020204" pitchFamily="34" charset="0"/>
              <a:buNone/>
            </a:pPr>
            <a:r>
              <a:rPr lang="fr-FR" altLang="fr-FR" sz="2400" b="1">
                <a:solidFill>
                  <a:srgbClr val="000000"/>
                </a:solidFill>
                <a:latin typeface="Times New Roman" panose="02020603050405020304" pitchFamily="18" charset="0"/>
                <a:cs typeface="Times New Roman" panose="02020603050405020304" pitchFamily="18" charset="0"/>
              </a:rPr>
              <a:t>Colonne humide :</a:t>
            </a:r>
            <a:r>
              <a:rPr lang="fr-FR" altLang="fr-FR" sz="2400">
                <a:solidFill>
                  <a:srgbClr val="000000"/>
                </a:solidFill>
                <a:latin typeface="Times New Roman" panose="02020603050405020304" pitchFamily="18" charset="0"/>
                <a:cs typeface="Times New Roman" panose="02020603050405020304" pitchFamily="18" charset="0"/>
              </a:rPr>
              <a:t> compte tenu du volume d’eau disponible, elle sera réalimentée dans un second temps. </a:t>
            </a:r>
          </a:p>
          <a:p>
            <a:pPr algn="just">
              <a:buFont typeface="Arial" panose="020B0604020202020204" pitchFamily="34" charset="0"/>
              <a:buNone/>
            </a:pPr>
            <a:endParaRPr lang="fr-FR" altLang="fr-FR" sz="2400">
              <a:solidFill>
                <a:srgbClr val="000000"/>
              </a:solidFill>
              <a:latin typeface="Times New Roman" panose="02020603050405020304" pitchFamily="18" charset="0"/>
              <a:cs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Bouchon à chaque orifice, qu’il conviendra de vérifier afin de garantir une bonne distribution de l’eau pour la bonne réalisation de la mission et de ne pas générer de perte d’efficacité pour le binôme engagé ou d’inondation dans les locaux. </a:t>
            </a:r>
            <a:endParaRPr lang="fr-FR" altLang="fr-FR" sz="2400">
              <a:latin typeface="Times New Roman" panose="02020603050405020304" pitchFamily="18" charset="0"/>
              <a:cs typeface="Calibri" panose="020F0502020204030204" pitchFamily="34" charset="0"/>
            </a:endParaRPr>
          </a:p>
        </p:txBody>
      </p:sp>
      <p:pic>
        <p:nvPicPr>
          <p:cNvPr id="21509" name="Image 51">
            <a:extLst>
              <a:ext uri="{FF2B5EF4-FFF2-40B4-BE49-F238E27FC236}">
                <a16:creationId xmlns:a16="http://schemas.microsoft.com/office/drawing/2014/main" id="{C55993DB-77B2-17F2-3670-7FEE73AC2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0909"/>
          <a:stretch>
            <a:fillRect/>
          </a:stretch>
        </p:blipFill>
        <p:spPr bwMode="auto">
          <a:xfrm>
            <a:off x="2773363" y="4314825"/>
            <a:ext cx="3756025"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8">
            <a:extLst>
              <a:ext uri="{FF2B5EF4-FFF2-40B4-BE49-F238E27FC236}">
                <a16:creationId xmlns:a16="http://schemas.microsoft.com/office/drawing/2014/main" id="{4D39829D-11DC-18D6-26B4-E80E4725816D}"/>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Les établissements de plain-pied</a:t>
            </a:r>
          </a:p>
        </p:txBody>
      </p:sp>
      <p:sp>
        <p:nvSpPr>
          <p:cNvPr id="4099" name="Espace réservé du numéro de diapositive 4">
            <a:extLst>
              <a:ext uri="{FF2B5EF4-FFF2-40B4-BE49-F238E27FC236}">
                <a16:creationId xmlns:a16="http://schemas.microsoft.com/office/drawing/2014/main" id="{92F7E170-FB67-8293-0632-9CC778EB2407}"/>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830C5FE-38B4-423B-BDA3-204D02A3D309}" type="slidenum">
              <a:rPr lang="fr-FR" altLang="fr-FR" sz="2000">
                <a:solidFill>
                  <a:srgbClr val="984807"/>
                </a:solidFill>
              </a:rPr>
              <a:pPr algn="r" eaLnBrk="1" hangingPunct="1">
                <a:spcBef>
                  <a:spcPct val="0"/>
                </a:spcBef>
                <a:buFontTx/>
                <a:buNone/>
              </a:pPr>
              <a:t>2</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D8FB0AF9-4894-F54B-931F-9B9B80DB0380}"/>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101" name="ZoneTexte 16">
            <a:extLst>
              <a:ext uri="{FF2B5EF4-FFF2-40B4-BE49-F238E27FC236}">
                <a16:creationId xmlns:a16="http://schemas.microsoft.com/office/drawing/2014/main" id="{C3AC0062-274D-B049-9CEF-C7509CE2729A}"/>
              </a:ext>
            </a:extLst>
          </p:cNvPr>
          <p:cNvSpPr txBox="1">
            <a:spLocks noChangeArrowheads="1"/>
          </p:cNvSpPr>
          <p:nvPr/>
        </p:nvSpPr>
        <p:spPr bwMode="auto">
          <a:xfrm>
            <a:off x="4572000" y="1916113"/>
            <a:ext cx="430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cs typeface="Arial" panose="020B0604020202020204" pitchFamily="34" charset="0"/>
              </a:rPr>
              <a:t>Objectifs</a:t>
            </a:r>
          </a:p>
        </p:txBody>
      </p:sp>
      <p:sp>
        <p:nvSpPr>
          <p:cNvPr id="4102" name="ZoneTexte 20">
            <a:extLst>
              <a:ext uri="{FF2B5EF4-FFF2-40B4-BE49-F238E27FC236}">
                <a16:creationId xmlns:a16="http://schemas.microsoft.com/office/drawing/2014/main" id="{E315DB6F-5BC2-9A32-A173-36599C1B16EC}"/>
              </a:ext>
            </a:extLst>
          </p:cNvPr>
          <p:cNvSpPr txBox="1">
            <a:spLocks noChangeArrowheads="1"/>
          </p:cNvSpPr>
          <p:nvPr/>
        </p:nvSpPr>
        <p:spPr bwMode="auto">
          <a:xfrm>
            <a:off x="4811713" y="2632075"/>
            <a:ext cx="3821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lnSpc>
                <a:spcPct val="90000"/>
              </a:lnSpc>
              <a:spcBef>
                <a:spcPct val="0"/>
              </a:spcBef>
              <a:buClr>
                <a:schemeClr val="hlink"/>
              </a:buClr>
              <a:buFontTx/>
              <a:buChar char=" "/>
            </a:pPr>
            <a:r>
              <a:rPr lang="fr-FR" altLang="fr-FR" sz="2000">
                <a:latin typeface="Times New Roman" panose="02020603050405020304" pitchFamily="18" charset="0"/>
                <a:cs typeface="Arial" panose="020B0604020202020204" pitchFamily="34" charset="0"/>
              </a:rPr>
              <a:t>A la fin de cette partie, vous serez capable de citer les différentes manœuvres.</a:t>
            </a:r>
          </a:p>
        </p:txBody>
      </p:sp>
      <p:sp>
        <p:nvSpPr>
          <p:cNvPr id="4103" name="ZoneTexte 15">
            <a:extLst>
              <a:ext uri="{FF2B5EF4-FFF2-40B4-BE49-F238E27FC236}">
                <a16:creationId xmlns:a16="http://schemas.microsoft.com/office/drawing/2014/main" id="{DAD55C42-B356-742C-4ABD-E57057595D9B}"/>
              </a:ext>
            </a:extLst>
          </p:cNvPr>
          <p:cNvSpPr txBox="1">
            <a:spLocks noChangeArrowheads="1"/>
          </p:cNvSpPr>
          <p:nvPr/>
        </p:nvSpPr>
        <p:spPr bwMode="auto">
          <a:xfrm>
            <a:off x="611188" y="27813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Les différentes manœuvres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a:extLst>
              <a:ext uri="{FF2B5EF4-FFF2-40B4-BE49-F238E27FC236}">
                <a16:creationId xmlns:a16="http://schemas.microsoft.com/office/drawing/2014/main" id="{1347622F-92BF-7479-38F7-A8902018AF6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6930496-348A-400A-A4C9-1BC7A38D6D9F}" type="slidenum">
              <a:rPr lang="fr-FR" altLang="fr-FR" sz="1200">
                <a:solidFill>
                  <a:srgbClr val="898989"/>
                </a:solidFill>
              </a:rPr>
              <a:pPr algn="r" eaLnBrk="1" hangingPunct="1">
                <a:spcBef>
                  <a:spcPct val="0"/>
                </a:spcBef>
                <a:buFontTx/>
                <a:buNone/>
              </a:pPr>
              <a:t>20</a:t>
            </a:fld>
            <a:endParaRPr lang="fr-FR" altLang="fr-FR" sz="1200">
              <a:solidFill>
                <a:srgbClr val="898989"/>
              </a:solidFill>
            </a:endParaRPr>
          </a:p>
        </p:txBody>
      </p:sp>
      <p:sp>
        <p:nvSpPr>
          <p:cNvPr id="22531" name="Titre 1">
            <a:extLst>
              <a:ext uri="{FF2B5EF4-FFF2-40B4-BE49-F238E27FC236}">
                <a16:creationId xmlns:a16="http://schemas.microsoft.com/office/drawing/2014/main" id="{57AA265D-4DA6-EE13-2176-038EC76C09D1}"/>
              </a:ext>
            </a:extLst>
          </p:cNvPr>
          <p:cNvSpPr>
            <a:spLocks/>
          </p:cNvSpPr>
          <p:nvPr/>
        </p:nvSpPr>
        <p:spPr bwMode="auto">
          <a:xfrm>
            <a:off x="457200" y="2384425"/>
            <a:ext cx="82296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endParaRPr lang="fr-FR" altLang="fr-FR" b="1">
              <a:solidFill>
                <a:srgbClr val="984807"/>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a:extLst>
              <a:ext uri="{FF2B5EF4-FFF2-40B4-BE49-F238E27FC236}">
                <a16:creationId xmlns:a16="http://schemas.microsoft.com/office/drawing/2014/main" id="{F8091A05-7756-FBE4-583A-10B39EB17AD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A856FC-4E81-4094-90C9-BBE04568B05E}" type="slidenum">
              <a:rPr lang="fr-FR" altLang="fr-FR" sz="1200">
                <a:solidFill>
                  <a:srgbClr val="898989"/>
                </a:solidFill>
              </a:rPr>
              <a:pPr algn="r" eaLnBrk="1" hangingPunct="1">
                <a:spcBef>
                  <a:spcPct val="0"/>
                </a:spcBef>
                <a:buFontTx/>
                <a:buNone/>
              </a:pPr>
              <a:t>21</a:t>
            </a:fld>
            <a:endParaRPr lang="fr-FR" altLang="fr-FR" sz="1200">
              <a:solidFill>
                <a:srgbClr val="898989"/>
              </a:solidFill>
            </a:endParaRPr>
          </a:p>
        </p:txBody>
      </p:sp>
      <p:sp>
        <p:nvSpPr>
          <p:cNvPr id="23555" name="Titre 1">
            <a:extLst>
              <a:ext uri="{FF2B5EF4-FFF2-40B4-BE49-F238E27FC236}">
                <a16:creationId xmlns:a16="http://schemas.microsoft.com/office/drawing/2014/main" id="{C405073E-0E94-E181-3251-7017F14E5B9D}"/>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3556" name="Rectangle 5">
            <a:extLst>
              <a:ext uri="{FF2B5EF4-FFF2-40B4-BE49-F238E27FC236}">
                <a16:creationId xmlns:a16="http://schemas.microsoft.com/office/drawing/2014/main" id="{F5A4C41D-89FD-3309-E9D5-56078F621011}"/>
              </a:ext>
            </a:extLst>
          </p:cNvPr>
          <p:cNvSpPr>
            <a:spLocks noChangeArrowheads="1"/>
          </p:cNvSpPr>
          <p:nvPr/>
        </p:nvSpPr>
        <p:spPr bwMode="auto">
          <a:xfrm>
            <a:off x="381000" y="1524000"/>
            <a:ext cx="83058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Calibri" panose="020F0502020204030204" pitchFamily="34" charset="0"/>
              </a:rPr>
              <a:t>Dévidoir ne peut plus passer (escalier, portillon, etc.) le CA :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Calibri" panose="020F0502020204030204" pitchFamily="34" charset="0"/>
              </a:rPr>
              <a:t> </a:t>
            </a:r>
            <a:endParaRPr lang="fr-FR" altLang="fr-FR" sz="2400">
              <a:latin typeface="Times New Roman" panose="02020603050405020304" pitchFamily="18" charset="0"/>
              <a:cs typeface="Times New Roman" panose="02020603050405020304" pitchFamily="18" charset="0"/>
            </a:endParaRPr>
          </a:p>
          <a:p>
            <a:pPr algn="ctr">
              <a:spcBef>
                <a:spcPct val="0"/>
              </a:spcBef>
              <a:buFontTx/>
              <a:buNone/>
            </a:pPr>
            <a:r>
              <a:rPr lang="fr-FR" altLang="fr-FR" sz="2400" b="1">
                <a:latin typeface="Times New Roman" panose="02020603050405020304" pitchFamily="18" charset="0"/>
                <a:cs typeface="Calibri" panose="020F0502020204030204" pitchFamily="34" charset="0"/>
              </a:rPr>
              <a:t>"BAL en reconnaissance"</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Calibri" panose="020F0502020204030204" pitchFamily="34" charset="0"/>
              </a:rPr>
              <a:t>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Calibri" panose="020F0502020204030204" pitchFamily="34" charset="0"/>
              </a:rPr>
              <a:t>BAL laisse le dévidoir et suit le CA.</a:t>
            </a: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r>
              <a:rPr lang="fr-FR" altLang="fr-FR" sz="2400" b="1" u="sng">
                <a:latin typeface="Times New Roman" panose="02020603050405020304" pitchFamily="18" charset="0"/>
                <a:cs typeface="Calibri" panose="020F0502020204030204" pitchFamily="34" charset="0"/>
              </a:rPr>
              <a:t>Commandements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Calibri" panose="020F0502020204030204" pitchFamily="34" charset="0"/>
              </a:rPr>
              <a:t>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Calibri" panose="020F0502020204030204" pitchFamily="34" charset="0"/>
              </a:rPr>
              <a:t>HALTE ! "BAL emplacement de la division ici, point d'eau l'engin, développement à bras, établissez !"</a:t>
            </a:r>
            <a:r>
              <a:rPr lang="fr-FR" altLang="fr-FR" sz="2400">
                <a:latin typeface="Times New Roman" panose="02020603050405020304" pitchFamily="18" charset="0"/>
                <a:cs typeface="Calibri" panose="020F0502020204030204" pitchFamily="34"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a:extLst>
              <a:ext uri="{FF2B5EF4-FFF2-40B4-BE49-F238E27FC236}">
                <a16:creationId xmlns:a16="http://schemas.microsoft.com/office/drawing/2014/main" id="{9F5EBF63-0419-B804-5E78-4E20AC5E91D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CD133FC-8480-4BA9-BF49-FC981431DBEF}" type="slidenum">
              <a:rPr lang="fr-FR" altLang="fr-FR" sz="1200">
                <a:solidFill>
                  <a:srgbClr val="898989"/>
                </a:solidFill>
              </a:rPr>
              <a:pPr algn="r" eaLnBrk="1" hangingPunct="1">
                <a:spcBef>
                  <a:spcPct val="0"/>
                </a:spcBef>
                <a:buFontTx/>
                <a:buNone/>
              </a:pPr>
              <a:t>22</a:t>
            </a:fld>
            <a:endParaRPr lang="fr-FR" altLang="fr-FR" sz="1200">
              <a:solidFill>
                <a:srgbClr val="898989"/>
              </a:solidFill>
            </a:endParaRPr>
          </a:p>
        </p:txBody>
      </p:sp>
      <p:sp>
        <p:nvSpPr>
          <p:cNvPr id="24579" name="Titre 1">
            <a:extLst>
              <a:ext uri="{FF2B5EF4-FFF2-40B4-BE49-F238E27FC236}">
                <a16:creationId xmlns:a16="http://schemas.microsoft.com/office/drawing/2014/main" id="{852DB1E7-F597-8DAA-07A5-DCD86A053EED}"/>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4580" name="Rectangle 4">
            <a:extLst>
              <a:ext uri="{FF2B5EF4-FFF2-40B4-BE49-F238E27FC236}">
                <a16:creationId xmlns:a16="http://schemas.microsoft.com/office/drawing/2014/main" id="{6F30EFEF-035F-C5E1-F74C-657FED14D6E4}"/>
              </a:ext>
            </a:extLst>
          </p:cNvPr>
          <p:cNvSpPr>
            <a:spLocks noChangeArrowheads="1"/>
          </p:cNvSpPr>
          <p:nvPr/>
        </p:nvSpPr>
        <p:spPr bwMode="auto">
          <a:xfrm>
            <a:off x="381000" y="1371600"/>
            <a:ext cx="80772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r>
              <a:rPr lang="fr-FR" altLang="fr-FR" sz="2000" b="1">
                <a:latin typeface="Times New Roman" panose="02020603050405020304" pitchFamily="18" charset="0"/>
                <a:cs typeface="Times New Roman" panose="02020603050405020304" pitchFamily="18" charset="0"/>
              </a:rPr>
              <a:t> </a:t>
            </a:r>
          </a:p>
          <a:p>
            <a:pPr>
              <a:spcBef>
                <a:spcPct val="0"/>
              </a:spcBef>
              <a:buFontTx/>
              <a:buNone/>
            </a:pPr>
            <a:endParaRPr lang="fr-FR" altLang="fr-FR" sz="2000" b="1">
              <a:latin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Revient vers le dévidoir,</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Tourne le dos au point d'attaque, détache la sangle qui maintient la division,</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Se munit de la division et tire celle–ci à l'emplacement désigné.</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Dépose la division à terre et ordonne, suivant le dévidoir, </a:t>
            </a:r>
            <a:r>
              <a:rPr lang="fr-FR" altLang="fr-FR" sz="2000" b="1">
                <a:latin typeface="Times New Roman" panose="02020603050405020304" pitchFamily="18" charset="0"/>
                <a:cs typeface="Times New Roman" panose="02020603050405020304" pitchFamily="18" charset="0"/>
              </a:rPr>
              <a:t>"BASCULEZ EN AVANT",</a:t>
            </a:r>
            <a:r>
              <a:rPr lang="fr-FR" altLang="fr-FR" sz="2000">
                <a:latin typeface="Times New Roman" panose="02020603050405020304" pitchFamily="18" charset="0"/>
                <a:cs typeface="Times New Roman" panose="02020603050405020304" pitchFamily="18" charset="0"/>
              </a:rPr>
              <a:t> tout en maintenant la division à terre,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Vérifie que les tubulures de la division sont bien fermées mais laisse celle du milieu légèrement ouverte, puis rejoint l'équipier,</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Arrivé à hauteur de l'engin : Il commande </a:t>
            </a:r>
            <a:r>
              <a:rPr lang="fr-FR" altLang="fr-FR" sz="2000" b="1">
                <a:latin typeface="Times New Roman" panose="02020603050405020304" pitchFamily="18" charset="0"/>
                <a:cs typeface="Times New Roman" panose="02020603050405020304" pitchFamily="18" charset="0"/>
              </a:rPr>
              <a:t>"HALTE",</a:t>
            </a:r>
            <a:endParaRPr lang="fr-FR" altLang="fr-FR" sz="2000">
              <a:latin typeface="Times New Roman" panose="02020603050405020304" pitchFamily="18" charset="0"/>
            </a:endParaRPr>
          </a:p>
        </p:txBody>
      </p:sp>
      <p:pic>
        <p:nvPicPr>
          <p:cNvPr id="24581" name="Picture 5">
            <a:extLst>
              <a:ext uri="{FF2B5EF4-FFF2-40B4-BE49-F238E27FC236}">
                <a16:creationId xmlns:a16="http://schemas.microsoft.com/office/drawing/2014/main" id="{101B75B1-6798-12F5-AA98-B1240F02006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1295400"/>
            <a:ext cx="1143000" cy="1143000"/>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B50069"/>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3">
            <a:extLst>
              <a:ext uri="{FF2B5EF4-FFF2-40B4-BE49-F238E27FC236}">
                <a16:creationId xmlns:a16="http://schemas.microsoft.com/office/drawing/2014/main" id="{61640D3E-CA11-A507-D81F-F35DCF5BCE6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7DCEB02-BE66-4085-9618-AC32E63CCFE1}" type="slidenum">
              <a:rPr lang="fr-FR" altLang="fr-FR" sz="1200">
                <a:solidFill>
                  <a:srgbClr val="898989"/>
                </a:solidFill>
              </a:rPr>
              <a:pPr algn="r" eaLnBrk="1" hangingPunct="1">
                <a:spcBef>
                  <a:spcPct val="0"/>
                </a:spcBef>
                <a:buFontTx/>
                <a:buNone/>
              </a:pPr>
              <a:t>23</a:t>
            </a:fld>
            <a:endParaRPr lang="fr-FR" altLang="fr-FR" sz="1200">
              <a:solidFill>
                <a:srgbClr val="898989"/>
              </a:solidFill>
            </a:endParaRPr>
          </a:p>
        </p:txBody>
      </p:sp>
      <p:sp>
        <p:nvSpPr>
          <p:cNvPr id="25603" name="Titre 1">
            <a:extLst>
              <a:ext uri="{FF2B5EF4-FFF2-40B4-BE49-F238E27FC236}">
                <a16:creationId xmlns:a16="http://schemas.microsoft.com/office/drawing/2014/main" id="{C05DED74-5C54-240E-494B-DA02CDD0265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5604" name="Rectangle 4">
            <a:extLst>
              <a:ext uri="{FF2B5EF4-FFF2-40B4-BE49-F238E27FC236}">
                <a16:creationId xmlns:a16="http://schemas.microsoft.com/office/drawing/2014/main" id="{2D5D4806-BE0E-F7FA-78B4-B1880930E77F}"/>
              </a:ext>
            </a:extLst>
          </p:cNvPr>
          <p:cNvSpPr>
            <a:spLocks noChangeArrowheads="1"/>
          </p:cNvSpPr>
          <p:nvPr/>
        </p:nvSpPr>
        <p:spPr bwMode="auto">
          <a:xfrm>
            <a:off x="381000" y="1524000"/>
            <a:ext cx="8077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p>
          <a:p>
            <a:pPr>
              <a:spcBef>
                <a:spcPct val="0"/>
              </a:spcBef>
              <a:buFontTx/>
              <a:buNone/>
            </a:pPr>
            <a:endParaRPr lang="fr-FR" altLang="fr-FR" sz="2000" b="1" u="sng">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Achève de dérouler le tuyau du dévidoir jusqu'au prochain raccord qu'il démonte,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Donne le demi-raccord au conducteur, en lui annonçant qu'il s'agit d'un tuyau de refoulement et le nombre de tuyaux.</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Arrange la réserve, vérifie l'établissement en remontant vers le point d'attaque tout en suivant l'eau, jusqu'à la division qu'il ferme si nécessaire.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Vient se mettre à disposition du CA.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u numéro de diapositive 3">
            <a:extLst>
              <a:ext uri="{FF2B5EF4-FFF2-40B4-BE49-F238E27FC236}">
                <a16:creationId xmlns:a16="http://schemas.microsoft.com/office/drawing/2014/main" id="{519612B0-2A06-A8D2-26DE-B34BF2F1160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D1FCB97-4FA7-420E-B5C7-CEE8020FE4E9}" type="slidenum">
              <a:rPr lang="fr-FR" altLang="fr-FR" sz="1200">
                <a:solidFill>
                  <a:srgbClr val="898989"/>
                </a:solidFill>
              </a:rPr>
              <a:pPr algn="r" eaLnBrk="1" hangingPunct="1">
                <a:spcBef>
                  <a:spcPct val="0"/>
                </a:spcBef>
                <a:buFontTx/>
                <a:buNone/>
              </a:pPr>
              <a:t>24</a:t>
            </a:fld>
            <a:endParaRPr lang="fr-FR" altLang="fr-FR" sz="1200">
              <a:solidFill>
                <a:srgbClr val="898989"/>
              </a:solidFill>
            </a:endParaRPr>
          </a:p>
        </p:txBody>
      </p:sp>
      <p:sp>
        <p:nvSpPr>
          <p:cNvPr id="26627" name="Titre 1">
            <a:extLst>
              <a:ext uri="{FF2B5EF4-FFF2-40B4-BE49-F238E27FC236}">
                <a16:creationId xmlns:a16="http://schemas.microsoft.com/office/drawing/2014/main" id="{0C911965-4A18-17FC-4398-DEB1A9FEC784}"/>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6628" name="Rectangle 4">
            <a:extLst>
              <a:ext uri="{FF2B5EF4-FFF2-40B4-BE49-F238E27FC236}">
                <a16:creationId xmlns:a16="http://schemas.microsoft.com/office/drawing/2014/main" id="{104BE4C0-EFFB-B1DD-080B-B2DF143C30D4}"/>
              </a:ext>
            </a:extLst>
          </p:cNvPr>
          <p:cNvSpPr>
            <a:spLocks noChangeArrowheads="1"/>
          </p:cNvSpPr>
          <p:nvPr/>
        </p:nvSpPr>
        <p:spPr bwMode="auto">
          <a:xfrm>
            <a:off x="381000" y="1524000"/>
            <a:ext cx="80772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BAL :</a:t>
            </a:r>
          </a:p>
          <a:p>
            <a:pPr>
              <a:spcBef>
                <a:spcPct val="0"/>
              </a:spcBef>
              <a:buFontTx/>
              <a:buNone/>
            </a:pPr>
            <a:endParaRPr lang="fr-FR" altLang="fr-FR" sz="2000" b="1" u="sng">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Revient vers le dévidoir,</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Tourne le dos au point d'eau, met son </a:t>
            </a:r>
            <a:r>
              <a:rPr lang="fr-FR" altLang="fr-FR" sz="2000" b="1">
                <a:latin typeface="Times New Roman" panose="02020603050405020304" pitchFamily="18" charset="0"/>
                <a:cs typeface="Times New Roman" panose="02020603050405020304" pitchFamily="18" charset="0"/>
              </a:rPr>
              <a:t>pied droit</a:t>
            </a:r>
            <a:r>
              <a:rPr lang="fr-FR" altLang="fr-FR" sz="2000">
                <a:latin typeface="Times New Roman" panose="02020603050405020304" pitchFamily="18" charset="0"/>
                <a:cs typeface="Times New Roman" panose="02020603050405020304" pitchFamily="18" charset="0"/>
              </a:rPr>
              <a:t> sur le disque du dévidoir, élève la traverse, pour faciliter au chef la prise de la division.</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 l'ordre </a:t>
            </a:r>
            <a:r>
              <a:rPr lang="fr-FR" altLang="fr-FR" sz="2000" b="1">
                <a:latin typeface="Times New Roman" panose="02020603050405020304" pitchFamily="18" charset="0"/>
                <a:cs typeface="Times New Roman" panose="02020603050405020304" pitchFamily="18" charset="0"/>
              </a:rPr>
              <a:t>"EN AVANT" </a:t>
            </a:r>
            <a:r>
              <a:rPr lang="fr-FR" altLang="fr-FR" sz="2000">
                <a:latin typeface="Times New Roman" panose="02020603050405020304" pitchFamily="18" charset="0"/>
                <a:cs typeface="Times New Roman" panose="02020603050405020304" pitchFamily="18" charset="0"/>
              </a:rPr>
              <a:t>bascule le dévidoir ou lui fait faire un demi-tour et</a:t>
            </a:r>
            <a:r>
              <a:rPr lang="fr-FR" altLang="fr-FR" sz="2000" b="1">
                <a:latin typeface="Times New Roman" panose="02020603050405020304" pitchFamily="18" charset="0"/>
                <a:cs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entraîne le dévidoir vers l'engin,</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Arrivé à hauteur de l'engin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u numéro de diapositive 3">
            <a:extLst>
              <a:ext uri="{FF2B5EF4-FFF2-40B4-BE49-F238E27FC236}">
                <a16:creationId xmlns:a16="http://schemas.microsoft.com/office/drawing/2014/main" id="{74B51B5D-D239-B860-F6EC-3B1FF850A1E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F32F47E-FA66-4A3D-B21B-4394FBE6566F}" type="slidenum">
              <a:rPr lang="fr-FR" altLang="fr-FR" sz="1200">
                <a:solidFill>
                  <a:srgbClr val="898989"/>
                </a:solidFill>
              </a:rPr>
              <a:pPr algn="r" eaLnBrk="1" hangingPunct="1">
                <a:spcBef>
                  <a:spcPct val="0"/>
                </a:spcBef>
                <a:buFontTx/>
                <a:buNone/>
              </a:pPr>
              <a:t>25</a:t>
            </a:fld>
            <a:endParaRPr lang="fr-FR" altLang="fr-FR" sz="1200">
              <a:solidFill>
                <a:srgbClr val="898989"/>
              </a:solidFill>
            </a:endParaRPr>
          </a:p>
        </p:txBody>
      </p:sp>
      <p:sp>
        <p:nvSpPr>
          <p:cNvPr id="27651" name="Titre 1">
            <a:extLst>
              <a:ext uri="{FF2B5EF4-FFF2-40B4-BE49-F238E27FC236}">
                <a16:creationId xmlns:a16="http://schemas.microsoft.com/office/drawing/2014/main" id="{FB11642D-168A-09D2-4CEB-CCFA61EDCAE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d’1 division :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Développement à bras </a:t>
            </a:r>
          </a:p>
        </p:txBody>
      </p:sp>
      <p:sp>
        <p:nvSpPr>
          <p:cNvPr id="27652" name="Rectangle 4">
            <a:extLst>
              <a:ext uri="{FF2B5EF4-FFF2-40B4-BE49-F238E27FC236}">
                <a16:creationId xmlns:a16="http://schemas.microsoft.com/office/drawing/2014/main" id="{4CD3E542-FBD2-0092-3240-50A064D7EC10}"/>
              </a:ext>
            </a:extLst>
          </p:cNvPr>
          <p:cNvSpPr>
            <a:spLocks noChangeArrowheads="1"/>
          </p:cNvSpPr>
          <p:nvPr/>
        </p:nvSpPr>
        <p:spPr bwMode="auto">
          <a:xfrm>
            <a:off x="381000" y="1524000"/>
            <a:ext cx="80772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BAL :</a:t>
            </a:r>
          </a:p>
          <a:p>
            <a:pPr>
              <a:spcBef>
                <a:spcPct val="0"/>
              </a:spcBef>
              <a:buFontTx/>
              <a:buNone/>
            </a:pPr>
            <a:endParaRPr lang="fr-FR" altLang="fr-FR" sz="2000" b="1" u="sng">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S'arrête sur ordre du chef BAL </a:t>
            </a:r>
            <a:r>
              <a:rPr lang="fr-FR" altLang="fr-FR" sz="2000" b="1">
                <a:latin typeface="Times New Roman" panose="02020603050405020304" pitchFamily="18" charset="0"/>
                <a:cs typeface="Times New Roman" panose="02020603050405020304" pitchFamily="18" charset="0"/>
              </a:rPr>
              <a:t>" HALTE",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Maintient le dévidoir pendant que le chef déroule le tuyau jusqu'au raccord correspondant,</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Range le dévidoir dans le parc,</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Remonte l'établissement, qu'il surveille jusqu'au point d'attaque,</a:t>
            </a:r>
          </a:p>
          <a:p>
            <a:pPr>
              <a:spcBef>
                <a:spcPct val="0"/>
              </a:spcBef>
              <a:buFontTx/>
              <a:buChar char="•"/>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Vient se mettre à disposition du CA.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a:extLst>
              <a:ext uri="{FF2B5EF4-FFF2-40B4-BE49-F238E27FC236}">
                <a16:creationId xmlns:a16="http://schemas.microsoft.com/office/drawing/2014/main" id="{E393617B-ACEE-76C8-1CDD-F9B0590F052E}"/>
              </a:ext>
            </a:extLst>
          </p:cNvPr>
          <p:cNvSpPr>
            <a:spLocks noGrp="1"/>
          </p:cNvSpPr>
          <p:nvPr>
            <p:ph type="title" idx="4294967295"/>
          </p:nvPr>
        </p:nvSpPr>
        <p:spPr>
          <a:xfrm>
            <a:off x="444500" y="2506663"/>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ligne d’attaque sur 1 prise d’eau</a:t>
            </a:r>
          </a:p>
        </p:txBody>
      </p:sp>
      <p:sp>
        <p:nvSpPr>
          <p:cNvPr id="28675" name="Espace réservé du numéro de diapositive 3">
            <a:extLst>
              <a:ext uri="{FF2B5EF4-FFF2-40B4-BE49-F238E27FC236}">
                <a16:creationId xmlns:a16="http://schemas.microsoft.com/office/drawing/2014/main" id="{4894B28B-FB2C-5246-E90D-01B44B2E9F7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4F5DEF2-6CB3-4F72-B6BF-FB9C5103126C}" type="slidenum">
              <a:rPr lang="fr-FR" altLang="fr-FR" sz="1200">
                <a:solidFill>
                  <a:srgbClr val="898989"/>
                </a:solidFill>
              </a:rPr>
              <a:pPr algn="r" eaLnBrk="1" hangingPunct="1">
                <a:spcBef>
                  <a:spcPct val="0"/>
                </a:spcBef>
                <a:buFontTx/>
                <a:buNone/>
              </a:pPr>
              <a:t>26</a:t>
            </a:fld>
            <a:endParaRPr lang="fr-FR" altLang="fr-FR" sz="1200">
              <a:solidFill>
                <a:srgbClr val="89898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a:extLst>
              <a:ext uri="{FF2B5EF4-FFF2-40B4-BE49-F238E27FC236}">
                <a16:creationId xmlns:a16="http://schemas.microsoft.com/office/drawing/2014/main" id="{20658C72-E586-2BDA-A1C8-C79B1DDAD85A}"/>
              </a:ext>
            </a:extLst>
          </p:cNvPr>
          <p:cNvSpPr>
            <a:spLocks noGrp="1"/>
          </p:cNvSpPr>
          <p:nvPr>
            <p:ph type="title" idx="4294967295"/>
          </p:nvPr>
        </p:nvSpPr>
        <p:spPr>
          <a:xfrm>
            <a:off x="611188" y="29368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ligne d’attaque sur 1 prise d’eau</a:t>
            </a:r>
          </a:p>
        </p:txBody>
      </p:sp>
      <p:sp>
        <p:nvSpPr>
          <p:cNvPr id="29699" name="Espace réservé du numéro de diapositive 3">
            <a:extLst>
              <a:ext uri="{FF2B5EF4-FFF2-40B4-BE49-F238E27FC236}">
                <a16:creationId xmlns:a16="http://schemas.microsoft.com/office/drawing/2014/main" id="{870E938E-F875-2793-FA59-A1A935563FD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DAC939A-D584-4829-AB41-47B09231FB67}" type="slidenum">
              <a:rPr lang="fr-FR" altLang="fr-FR" sz="1200">
                <a:solidFill>
                  <a:srgbClr val="898989"/>
                </a:solidFill>
              </a:rPr>
              <a:pPr algn="r" eaLnBrk="1" hangingPunct="1">
                <a:spcBef>
                  <a:spcPct val="0"/>
                </a:spcBef>
                <a:buFontTx/>
                <a:buNone/>
              </a:pPr>
              <a:t>27</a:t>
            </a:fld>
            <a:endParaRPr lang="fr-FR" altLang="fr-FR" sz="1200">
              <a:solidFill>
                <a:srgbClr val="898989"/>
              </a:solidFill>
            </a:endParaRPr>
          </a:p>
        </p:txBody>
      </p:sp>
      <p:sp>
        <p:nvSpPr>
          <p:cNvPr id="29700" name="ZoneTexte 5">
            <a:extLst>
              <a:ext uri="{FF2B5EF4-FFF2-40B4-BE49-F238E27FC236}">
                <a16:creationId xmlns:a16="http://schemas.microsoft.com/office/drawing/2014/main" id="{FCCA7087-C1C6-A294-4014-46461DBCCFDD}"/>
              </a:ext>
            </a:extLst>
          </p:cNvPr>
          <p:cNvSpPr txBox="1">
            <a:spLocks noChangeArrowheads="1"/>
          </p:cNvSpPr>
          <p:nvPr/>
        </p:nvSpPr>
        <p:spPr bwMode="auto">
          <a:xfrm>
            <a:off x="304800" y="1447800"/>
            <a:ext cx="85359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Ligne d’attaque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éts composé d’une LDV ou de la lance à mousse et de 2 à 3 tuyaux de Ø 45, alimentée par une prise d’eau.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a:t>
            </a:r>
            <a:r>
              <a:rPr lang="fr-FR" altLang="fr-FR" sz="2400">
                <a:solidFill>
                  <a:srgbClr val="000000"/>
                </a:solidFill>
                <a:latin typeface="Times New Roman" panose="02020603050405020304" pitchFamily="18" charset="0"/>
                <a:cs typeface="Times New Roman" panose="02020603050405020304" pitchFamily="18" charset="0"/>
              </a:rPr>
              <a:t>eut être réalisée avec : </a:t>
            </a:r>
          </a:p>
          <a:p>
            <a:pPr>
              <a:spcBef>
                <a:spcPct val="0"/>
              </a:spcBef>
              <a:buFontTx/>
              <a:buNone/>
            </a:pPr>
            <a:r>
              <a:rPr lang="fr-FR" altLang="fr-FR" sz="2400">
                <a:solidFill>
                  <a:srgbClr val="000000"/>
                </a:solidFill>
                <a:latin typeface="Times New Roman" panose="02020603050405020304" pitchFamily="18" charset="0"/>
                <a:cs typeface="Times New Roman" panose="02020603050405020304" pitchFamily="18" charset="0"/>
              </a:rPr>
              <a:t> </a:t>
            </a: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Tuyaux en couronne (roulés sur eux-mêmes) ;</a:t>
            </a: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Tuyaux en écheveaux ; </a:t>
            </a: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Tuyaux en O</a:t>
            </a:r>
          </a:p>
          <a:p>
            <a:pPr>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Tuyaux pré-connectés sur un dévidoir. </a:t>
            </a:r>
          </a:p>
          <a:p>
            <a:pPr>
              <a:spcBef>
                <a:spcPct val="0"/>
              </a:spcBef>
              <a:buFontTx/>
              <a:buNone/>
            </a:pPr>
            <a:r>
              <a:rPr lang="fr-FR" altLang="fr-FR" sz="2400" b="1">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Times New Roman" panose="02020603050405020304" pitchFamily="18" charset="0"/>
            </a:endParaRPr>
          </a:p>
          <a:p>
            <a:pPr>
              <a:spcBef>
                <a:spcPct val="0"/>
              </a:spcBef>
              <a:buFontTx/>
              <a:buNone/>
            </a:pPr>
            <a:r>
              <a:rPr lang="fr-FR" altLang="fr-FR" sz="2400" b="1">
                <a:latin typeface="Times New Roman" panose="02020603050405020304" pitchFamily="18" charset="0"/>
                <a:cs typeface="Times New Roman" panose="02020603050405020304" pitchFamily="18" charset="0"/>
              </a:rPr>
              <a:t>Equipier BAT 1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b="1">
                <a:latin typeface="Times New Roman" panose="02020603050405020304" pitchFamily="18" charset="0"/>
                <a:cs typeface="Times New Roman" panose="02020603050405020304" pitchFamily="18" charset="0"/>
              </a:rPr>
              <a:t>1</a:t>
            </a:r>
            <a:r>
              <a:rPr lang="fr-FR" altLang="fr-FR" sz="2400" b="1" baseline="30000">
                <a:latin typeface="Times New Roman" panose="02020603050405020304" pitchFamily="18" charset="0"/>
                <a:cs typeface="Times New Roman" panose="02020603050405020304" pitchFamily="18" charset="0"/>
              </a:rPr>
              <a:t>ère</a:t>
            </a:r>
            <a:r>
              <a:rPr lang="fr-FR" altLang="fr-FR" sz="2400" b="1">
                <a:latin typeface="Times New Roman" panose="02020603050405020304" pitchFamily="18" charset="0"/>
                <a:cs typeface="Times New Roman" panose="02020603050405020304" pitchFamily="18" charset="0"/>
              </a:rPr>
              <a:t> LDV à gauche de la division dans le sens de l’eau. </a:t>
            </a:r>
            <a:endParaRPr lang="fr-FR" altLang="fr-FR" sz="2400">
              <a:latin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a:extLst>
              <a:ext uri="{FF2B5EF4-FFF2-40B4-BE49-F238E27FC236}">
                <a16:creationId xmlns:a16="http://schemas.microsoft.com/office/drawing/2014/main" id="{1F1C2522-86E2-1D21-EBC3-1ABB21B9CDB1}"/>
              </a:ext>
            </a:extLst>
          </p:cNvPr>
          <p:cNvSpPr>
            <a:spLocks noGrp="1"/>
          </p:cNvSpPr>
          <p:nvPr>
            <p:ph type="title" idx="4294967295"/>
          </p:nvPr>
        </p:nvSpPr>
        <p:spPr>
          <a:xfrm>
            <a:off x="755650" y="288925"/>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ligne d’attaque sur 1 prise d’eau</a:t>
            </a:r>
          </a:p>
        </p:txBody>
      </p:sp>
      <p:sp>
        <p:nvSpPr>
          <p:cNvPr id="30723" name="Espace réservé du numéro de diapositive 3">
            <a:extLst>
              <a:ext uri="{FF2B5EF4-FFF2-40B4-BE49-F238E27FC236}">
                <a16:creationId xmlns:a16="http://schemas.microsoft.com/office/drawing/2014/main" id="{11CD230E-73D5-BBD0-6CF0-DCEDA9A4303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1D9DBF-522F-4F63-B0B2-BDBB25680ED2}" type="slidenum">
              <a:rPr lang="fr-FR" altLang="fr-FR" sz="1200">
                <a:solidFill>
                  <a:srgbClr val="898989"/>
                </a:solidFill>
              </a:rPr>
              <a:pPr algn="r" eaLnBrk="1" hangingPunct="1">
                <a:spcBef>
                  <a:spcPct val="0"/>
                </a:spcBef>
                <a:buFontTx/>
                <a:buNone/>
              </a:pPr>
              <a:t>28</a:t>
            </a:fld>
            <a:endParaRPr lang="fr-FR" altLang="fr-FR" sz="1200">
              <a:solidFill>
                <a:srgbClr val="898989"/>
              </a:solidFill>
            </a:endParaRPr>
          </a:p>
        </p:txBody>
      </p:sp>
      <p:sp>
        <p:nvSpPr>
          <p:cNvPr id="30724" name="ZoneTexte 5">
            <a:extLst>
              <a:ext uri="{FF2B5EF4-FFF2-40B4-BE49-F238E27FC236}">
                <a16:creationId xmlns:a16="http://schemas.microsoft.com/office/drawing/2014/main" id="{A2665A8D-CCAA-0C42-25FC-C1FF1F7CA2F6}"/>
              </a:ext>
            </a:extLst>
          </p:cNvPr>
          <p:cNvSpPr txBox="1">
            <a:spLocks noChangeArrowheads="1"/>
          </p:cNvSpPr>
          <p:nvPr/>
        </p:nvSpPr>
        <p:spPr bwMode="auto">
          <a:xfrm>
            <a:off x="323850" y="1254125"/>
            <a:ext cx="8291513"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Ligne d’attaque est branchée soit :</a:t>
            </a:r>
            <a:endParaRPr lang="fr-FR" altLang="fr-FR" sz="2400">
              <a:latin typeface="Times New Roman" panose="02020603050405020304" pitchFamily="18" charset="0"/>
              <a:cs typeface="Calibri" panose="020F0502020204030204" pitchFamily="34"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Sur l’engin directement,</a:t>
            </a: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Sur une division d’alimentation,</a:t>
            </a: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Sur une colonne sèche ou humide.</a:t>
            </a:r>
            <a:endParaRPr lang="fr-FR" altLang="fr-FR" sz="2400">
              <a:latin typeface="Times New Roman" panose="02020603050405020304" pitchFamily="18" charset="0"/>
            </a:endParaRPr>
          </a:p>
        </p:txBody>
      </p:sp>
      <p:pic>
        <p:nvPicPr>
          <p:cNvPr id="30725" name="Image 59">
            <a:extLst>
              <a:ext uri="{FF2B5EF4-FFF2-40B4-BE49-F238E27FC236}">
                <a16:creationId xmlns:a16="http://schemas.microsoft.com/office/drawing/2014/main" id="{24AC1755-3EDB-3AE6-5D04-F2107A213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8511" r="37601"/>
          <a:stretch>
            <a:fillRect/>
          </a:stretch>
        </p:blipFill>
        <p:spPr bwMode="auto">
          <a:xfrm>
            <a:off x="4468813" y="1687513"/>
            <a:ext cx="3360737"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Image 17">
            <a:extLst>
              <a:ext uri="{FF2B5EF4-FFF2-40B4-BE49-F238E27FC236}">
                <a16:creationId xmlns:a16="http://schemas.microsoft.com/office/drawing/2014/main" id="{0F770BFA-CD6B-0AD2-F86D-4B113A9512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779963"/>
            <a:ext cx="27813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Image 3">
            <a:extLst>
              <a:ext uri="{FF2B5EF4-FFF2-40B4-BE49-F238E27FC236}">
                <a16:creationId xmlns:a16="http://schemas.microsoft.com/office/drawing/2014/main" id="{CA40BDDE-50A4-B438-FD40-9170712F1A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119438"/>
            <a:ext cx="157956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a:extLst>
              <a:ext uri="{FF2B5EF4-FFF2-40B4-BE49-F238E27FC236}">
                <a16:creationId xmlns:a16="http://schemas.microsoft.com/office/drawing/2014/main" id="{8C4C8750-9D28-5364-1222-1D86FACB4E3B}"/>
              </a:ext>
            </a:extLst>
          </p:cNvPr>
          <p:cNvSpPr>
            <a:spLocks noGrp="1"/>
          </p:cNvSpPr>
          <p:nvPr>
            <p:ph type="title" idx="4294967295"/>
          </p:nvPr>
        </p:nvSpPr>
        <p:spPr>
          <a:xfrm>
            <a:off x="684213" y="26670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ligne d’attaque sur 1 prise d’eau</a:t>
            </a:r>
          </a:p>
        </p:txBody>
      </p:sp>
      <p:sp>
        <p:nvSpPr>
          <p:cNvPr id="31747" name="Espace réservé du numéro de diapositive 3">
            <a:extLst>
              <a:ext uri="{FF2B5EF4-FFF2-40B4-BE49-F238E27FC236}">
                <a16:creationId xmlns:a16="http://schemas.microsoft.com/office/drawing/2014/main" id="{740029AD-8C8B-241F-8FB9-DB041B58A78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E969E1-15B1-4C21-8F5C-D7E222FE9778}" type="slidenum">
              <a:rPr lang="fr-FR" altLang="fr-FR" sz="1200">
                <a:solidFill>
                  <a:srgbClr val="898989"/>
                </a:solidFill>
              </a:rPr>
              <a:pPr algn="r" eaLnBrk="1" hangingPunct="1">
                <a:spcBef>
                  <a:spcPct val="0"/>
                </a:spcBef>
                <a:buFontTx/>
                <a:buNone/>
              </a:pPr>
              <a:t>29</a:t>
            </a:fld>
            <a:endParaRPr lang="fr-FR" altLang="fr-FR" sz="1200">
              <a:solidFill>
                <a:srgbClr val="898989"/>
              </a:solidFill>
            </a:endParaRPr>
          </a:p>
        </p:txBody>
      </p:sp>
      <p:sp>
        <p:nvSpPr>
          <p:cNvPr id="31748" name="ZoneTexte 5">
            <a:extLst>
              <a:ext uri="{FF2B5EF4-FFF2-40B4-BE49-F238E27FC236}">
                <a16:creationId xmlns:a16="http://schemas.microsoft.com/office/drawing/2014/main" id="{AAD1AC78-8453-96D3-3265-2748E0CFCBEC}"/>
              </a:ext>
            </a:extLst>
          </p:cNvPr>
          <p:cNvSpPr txBox="1">
            <a:spLocks noChangeArrowheads="1"/>
          </p:cNvSpPr>
          <p:nvPr/>
        </p:nvSpPr>
        <p:spPr bwMode="auto">
          <a:xfrm>
            <a:off x="381000" y="2133600"/>
            <a:ext cx="829151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BAT » EN RECONNAISSANCE</a:t>
            </a:r>
            <a:r>
              <a:rPr lang="fr-FR" altLang="fr-FR" sz="2000">
                <a:latin typeface="Times New Roman" panose="02020603050405020304" pitchFamily="18" charset="0"/>
              </a:rPr>
              <a:t> </a:t>
            </a:r>
          </a:p>
          <a:p>
            <a:pPr algn="ctr">
              <a:spcBef>
                <a:spcPct val="0"/>
              </a:spcBef>
              <a:buFontTx/>
              <a:buNone/>
            </a:pPr>
            <a:endParaRPr lang="fr-FR" altLang="fr-FR" sz="2000">
              <a:latin typeface="Times New Roman" panose="02020603050405020304" pitchFamily="18" charset="0"/>
            </a:endParaRPr>
          </a:p>
          <a:p>
            <a:pPr algn="ctr">
              <a:spcBef>
                <a:spcPct val="0"/>
              </a:spcBef>
              <a:buFontTx/>
              <a:buNone/>
            </a:pPr>
            <a:r>
              <a:rPr lang="fr-FR" altLang="fr-FR" sz="2000">
                <a:latin typeface="Times New Roman" panose="02020603050405020304" pitchFamily="18" charset="0"/>
              </a:rPr>
              <a:t>Ou</a:t>
            </a:r>
          </a:p>
          <a:p>
            <a:pPr algn="ctr">
              <a:spcBef>
                <a:spcPct val="0"/>
              </a:spcBef>
              <a:buFontTx/>
              <a:buNone/>
            </a:pPr>
            <a:endParaRPr lang="fr-FR" altLang="fr-FR" sz="2000">
              <a:latin typeface="Times New Roman" panose="02020603050405020304" pitchFamily="18" charset="0"/>
            </a:endParaRPr>
          </a:p>
          <a:p>
            <a:pPr algn="ctr">
              <a:spcBef>
                <a:spcPct val="0"/>
              </a:spcBef>
              <a:buFontTx/>
              <a:buNone/>
            </a:pPr>
            <a:r>
              <a:rPr lang="fr-FR" altLang="fr-FR" sz="2000">
                <a:latin typeface="Times New Roman" panose="02020603050405020304" pitchFamily="18" charset="0"/>
                <a:cs typeface="Calibri" panose="020F0502020204030204" pitchFamily="34" charset="0"/>
              </a:rPr>
              <a:t>« BAT » pour l’Ets d’une lance à mousse à reconnaissance !</a:t>
            </a:r>
          </a:p>
        </p:txBody>
      </p:sp>
      <p:sp>
        <p:nvSpPr>
          <p:cNvPr id="31749" name="ZoneTexte 7">
            <a:extLst>
              <a:ext uri="{FF2B5EF4-FFF2-40B4-BE49-F238E27FC236}">
                <a16:creationId xmlns:a16="http://schemas.microsoft.com/office/drawing/2014/main" id="{8E88F578-9F6C-8993-A43F-FE045AF9B06A}"/>
              </a:ext>
            </a:extLst>
          </p:cNvPr>
          <p:cNvSpPr txBox="1">
            <a:spLocks noChangeArrowheads="1"/>
          </p:cNvSpPr>
          <p:nvPr/>
        </p:nvSpPr>
        <p:spPr bwMode="auto">
          <a:xfrm>
            <a:off x="381000" y="48006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solidFill>
                  <a:srgbClr val="000000"/>
                </a:solidFill>
                <a:latin typeface="Times New Roman" panose="02020603050405020304" pitchFamily="18" charset="0"/>
                <a:cs typeface="Calibri" panose="020F0502020204030204" pitchFamily="34" charset="0"/>
              </a:rPr>
              <a:t>HALTE, POINT D’ATTAQUE ICI, MISSION… , POINT D’EAU LA DIVISION, ETABLISSEZ </a:t>
            </a:r>
            <a:r>
              <a:rPr lang="fr-FR" altLang="fr-FR" sz="2000">
                <a:latin typeface="Times New Roman" panose="02020603050405020304" pitchFamily="18" charset="0"/>
              </a:rPr>
              <a:t> !</a:t>
            </a:r>
          </a:p>
        </p:txBody>
      </p:sp>
      <p:sp>
        <p:nvSpPr>
          <p:cNvPr id="31750" name="Rectangle 7">
            <a:extLst>
              <a:ext uri="{FF2B5EF4-FFF2-40B4-BE49-F238E27FC236}">
                <a16:creationId xmlns:a16="http://schemas.microsoft.com/office/drawing/2014/main" id="{A9868AFC-2275-748B-9E76-F8F4878FAA53}"/>
              </a:ext>
            </a:extLst>
          </p:cNvPr>
          <p:cNvSpPr>
            <a:spLocks noChangeArrowheads="1"/>
          </p:cNvSpPr>
          <p:nvPr/>
        </p:nvSpPr>
        <p:spPr bwMode="auto">
          <a:xfrm>
            <a:off x="381000" y="41910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31751" name="Rectangle 4">
            <a:extLst>
              <a:ext uri="{FF2B5EF4-FFF2-40B4-BE49-F238E27FC236}">
                <a16:creationId xmlns:a16="http://schemas.microsoft.com/office/drawing/2014/main" id="{9C226527-4865-3B27-E0C1-5866A51D906B}"/>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3">
            <a:extLst>
              <a:ext uri="{FF2B5EF4-FFF2-40B4-BE49-F238E27FC236}">
                <a16:creationId xmlns:a16="http://schemas.microsoft.com/office/drawing/2014/main" id="{9D2C1DC1-B27F-B896-C329-B95A931B0F2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512DE042-4DF0-436C-97F6-E87D11D41704}" type="slidenum">
              <a:rPr lang="fr-FR" altLang="fr-FR" sz="1200" smtClean="0">
                <a:solidFill>
                  <a:srgbClr val="898989"/>
                </a:solidFill>
              </a:rPr>
              <a:pPr>
                <a:spcBef>
                  <a:spcPct val="0"/>
                </a:spcBef>
                <a:buFontTx/>
                <a:buNone/>
              </a:pPr>
              <a:t>3</a:t>
            </a:fld>
            <a:endParaRPr lang="fr-FR" altLang="fr-FR" sz="1200">
              <a:solidFill>
                <a:srgbClr val="898989"/>
              </a:solidFill>
            </a:endParaRPr>
          </a:p>
        </p:txBody>
      </p:sp>
      <p:sp>
        <p:nvSpPr>
          <p:cNvPr id="5" name="ZoneTexte 4">
            <a:extLst>
              <a:ext uri="{FF2B5EF4-FFF2-40B4-BE49-F238E27FC236}">
                <a16:creationId xmlns:a16="http://schemas.microsoft.com/office/drawing/2014/main" id="{15ACA512-2291-5543-A00C-BBE16DD5C100}"/>
              </a:ext>
            </a:extLst>
          </p:cNvPr>
          <p:cNvSpPr txBox="1"/>
          <p:nvPr/>
        </p:nvSpPr>
        <p:spPr>
          <a:xfrm>
            <a:off x="1166810" y="1385147"/>
            <a:ext cx="6734175" cy="413622"/>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a:solidFill>
                  <a:srgbClr val="FFFFFF"/>
                </a:solidFill>
                <a:latin typeface="Times New Roman" panose="02020603050405020304" pitchFamily="18" charset="0"/>
                <a:cs typeface="Arial" panose="020B0604020202020204" pitchFamily="34" charset="0"/>
              </a:rPr>
              <a:t>ORGANIGRAMME DES MANŒUVRES EN BINÔME</a:t>
            </a:r>
          </a:p>
        </p:txBody>
      </p:sp>
      <p:sp>
        <p:nvSpPr>
          <p:cNvPr id="6" name="Rectangle à coins arrondis 5">
            <a:extLst>
              <a:ext uri="{FF2B5EF4-FFF2-40B4-BE49-F238E27FC236}">
                <a16:creationId xmlns:a16="http://schemas.microsoft.com/office/drawing/2014/main" id="{C1FA20AE-3E8C-D1A6-2AE8-37D551934D24}"/>
              </a:ext>
            </a:extLst>
          </p:cNvPr>
          <p:cNvSpPr/>
          <p:nvPr/>
        </p:nvSpPr>
        <p:spPr>
          <a:xfrm>
            <a:off x="611560" y="2139061"/>
            <a:ext cx="7920000" cy="360041"/>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dirty="0">
                <a:latin typeface="Times New Roman" panose="02020603050405020304" pitchFamily="18" charset="0"/>
                <a:cs typeface="Arial" panose="020B0604020202020204" pitchFamily="34" charset="0"/>
              </a:rPr>
              <a:t>ETB 1 - ETS DE LA LANCE EN EAU DU DEVIDOIR TOURNANT</a:t>
            </a:r>
          </a:p>
        </p:txBody>
      </p:sp>
      <p:sp>
        <p:nvSpPr>
          <p:cNvPr id="7" name="Rectangle à coins arrondis 6">
            <a:extLst>
              <a:ext uri="{FF2B5EF4-FFF2-40B4-BE49-F238E27FC236}">
                <a16:creationId xmlns:a16="http://schemas.microsoft.com/office/drawing/2014/main" id="{F13B97D7-91F4-D549-A9B2-D37D2E9EA940}"/>
              </a:ext>
            </a:extLst>
          </p:cNvPr>
          <p:cNvSpPr/>
          <p:nvPr/>
        </p:nvSpPr>
        <p:spPr>
          <a:xfrm>
            <a:off x="609731" y="2670492"/>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dirty="0">
                <a:latin typeface="Times New Roman" panose="02020603050405020304" pitchFamily="18" charset="0"/>
                <a:cs typeface="Arial" panose="020B0604020202020204" pitchFamily="34" charset="0"/>
              </a:rPr>
              <a:t>ETB 2 - ALIMENTATION D’UNE DIVISION D’ALIMENTATION </a:t>
            </a:r>
          </a:p>
        </p:txBody>
      </p:sp>
      <p:sp>
        <p:nvSpPr>
          <p:cNvPr id="8" name="Rectangle à coins arrondis 7">
            <a:extLst>
              <a:ext uri="{FF2B5EF4-FFF2-40B4-BE49-F238E27FC236}">
                <a16:creationId xmlns:a16="http://schemas.microsoft.com/office/drawing/2014/main" id="{F92D6934-21B1-168A-7B6F-F5AB42FF6F52}"/>
              </a:ext>
            </a:extLst>
          </p:cNvPr>
          <p:cNvSpPr/>
          <p:nvPr/>
        </p:nvSpPr>
        <p:spPr>
          <a:xfrm>
            <a:off x="609731" y="3279051"/>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dirty="0">
                <a:latin typeface="Times New Roman" panose="02020603050405020304" pitchFamily="18" charset="0"/>
                <a:cs typeface="Arial" panose="020B0604020202020204" pitchFamily="34" charset="0"/>
              </a:rPr>
              <a:t>ETB 3 - ETS D’UNE LIGNE D’ATTAQUE SUR UNE PRISE D’EAU </a:t>
            </a:r>
          </a:p>
        </p:txBody>
      </p:sp>
      <p:sp>
        <p:nvSpPr>
          <p:cNvPr id="9" name="Rectangle à coins arrondis 8">
            <a:extLst>
              <a:ext uri="{FF2B5EF4-FFF2-40B4-BE49-F238E27FC236}">
                <a16:creationId xmlns:a16="http://schemas.microsoft.com/office/drawing/2014/main" id="{FDB1C7B7-5400-2082-59FD-C937155D8063}"/>
              </a:ext>
            </a:extLst>
          </p:cNvPr>
          <p:cNvSpPr/>
          <p:nvPr/>
        </p:nvSpPr>
        <p:spPr>
          <a:xfrm>
            <a:off x="609731" y="3817688"/>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a:latin typeface="Times New Roman" panose="02020603050405020304" pitchFamily="18" charset="0"/>
                <a:cs typeface="Arial" panose="020B0604020202020204" pitchFamily="34" charset="0"/>
              </a:rPr>
              <a:t>ETB 4 - ALIMENTATION D’UN DISPOSITIF HYDRAULIQUE</a:t>
            </a:r>
          </a:p>
        </p:txBody>
      </p:sp>
      <p:sp>
        <p:nvSpPr>
          <p:cNvPr id="10" name="Rectangle à coins arrondis 9">
            <a:extLst>
              <a:ext uri="{FF2B5EF4-FFF2-40B4-BE49-F238E27FC236}">
                <a16:creationId xmlns:a16="http://schemas.microsoft.com/office/drawing/2014/main" id="{1399EEC1-BDA2-2791-E91F-229B911D87CD}"/>
              </a:ext>
            </a:extLst>
          </p:cNvPr>
          <p:cNvSpPr/>
          <p:nvPr/>
        </p:nvSpPr>
        <p:spPr>
          <a:xfrm>
            <a:off x="609731" y="4424419"/>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dirty="0">
                <a:latin typeface="Times New Roman" panose="02020603050405020304" pitchFamily="18" charset="0"/>
                <a:cs typeface="Arial" panose="020B0604020202020204" pitchFamily="34" charset="0"/>
              </a:rPr>
              <a:t>ETB 5 - ETABLISSEMENTS PATICULIERS</a:t>
            </a:r>
          </a:p>
        </p:txBody>
      </p:sp>
      <p:sp>
        <p:nvSpPr>
          <p:cNvPr id="11" name="Rectangle à coins arrondis 10">
            <a:extLst>
              <a:ext uri="{FF2B5EF4-FFF2-40B4-BE49-F238E27FC236}">
                <a16:creationId xmlns:a16="http://schemas.microsoft.com/office/drawing/2014/main" id="{2B6CB665-ECD5-E396-5FC1-F5841565EE45}"/>
              </a:ext>
            </a:extLst>
          </p:cNvPr>
          <p:cNvSpPr/>
          <p:nvPr/>
        </p:nvSpPr>
        <p:spPr>
          <a:xfrm>
            <a:off x="608127" y="5033820"/>
            <a:ext cx="7920000" cy="360000"/>
          </a:xfrm>
          <a:prstGeom prst="round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fr-FR" altLang="fr-FR" sz="2000" b="1" dirty="0">
                <a:latin typeface="Times New Roman" panose="02020603050405020304" pitchFamily="18" charset="0"/>
                <a:cs typeface="Arial" panose="020B0604020202020204" pitchFamily="34" charset="0"/>
              </a:rPr>
              <a:t>ETB 6 - REMPLACEMENT / PROLONGATION DE TUYAU</a:t>
            </a:r>
          </a:p>
        </p:txBody>
      </p:sp>
      <p:sp>
        <p:nvSpPr>
          <p:cNvPr id="5144" name="Titre 1">
            <a:extLst>
              <a:ext uri="{FF2B5EF4-FFF2-40B4-BE49-F238E27FC236}">
                <a16:creationId xmlns:a16="http://schemas.microsoft.com/office/drawing/2014/main" id="{5740D1F9-90F5-9781-58C7-B74FC2933A22}"/>
              </a:ext>
            </a:extLst>
          </p:cNvPr>
          <p:cNvSpPr txBox="1">
            <a:spLocks/>
          </p:cNvSpPr>
          <p:nvPr/>
        </p:nvSpPr>
        <p:spPr bwMode="auto">
          <a:xfrm>
            <a:off x="971550" y="274638"/>
            <a:ext cx="79216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Procédure opérationnelle</a:t>
            </a:r>
            <a:endParaRPr lang="fr-FR" altLang="fr-FR" b="1">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3">
            <a:extLst>
              <a:ext uri="{FF2B5EF4-FFF2-40B4-BE49-F238E27FC236}">
                <a16:creationId xmlns:a16="http://schemas.microsoft.com/office/drawing/2014/main" id="{8D76D0F9-A946-74C4-A906-D11B0A1CA84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CB4E3A0-4328-40E8-B240-CEC9EB263B50}" type="slidenum">
              <a:rPr lang="fr-FR" altLang="fr-FR" sz="1200">
                <a:solidFill>
                  <a:srgbClr val="898989"/>
                </a:solidFill>
              </a:rPr>
              <a:pPr algn="r" eaLnBrk="1" hangingPunct="1">
                <a:spcBef>
                  <a:spcPct val="0"/>
                </a:spcBef>
                <a:buFontTx/>
                <a:buNone/>
              </a:pPr>
              <a:t>30</a:t>
            </a:fld>
            <a:endParaRPr lang="fr-FR" altLang="fr-FR" sz="1200">
              <a:solidFill>
                <a:srgbClr val="898989"/>
              </a:solidFill>
            </a:endParaRPr>
          </a:p>
        </p:txBody>
      </p:sp>
      <p:pic>
        <p:nvPicPr>
          <p:cNvPr id="32771" name="Image 58">
            <a:extLst>
              <a:ext uri="{FF2B5EF4-FFF2-40B4-BE49-F238E27FC236}">
                <a16:creationId xmlns:a16="http://schemas.microsoft.com/office/drawing/2014/main" id="{0F461C1A-B522-EA61-77C1-29CB0D5B3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84582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itre 1">
            <a:extLst>
              <a:ext uri="{FF2B5EF4-FFF2-40B4-BE49-F238E27FC236}">
                <a16:creationId xmlns:a16="http://schemas.microsoft.com/office/drawing/2014/main" id="{46AA3F19-2BA1-A983-E6BA-D00FFAD6D83A}"/>
              </a:ext>
            </a:extLst>
          </p:cNvPr>
          <p:cNvSpPr>
            <a:spLocks/>
          </p:cNvSpPr>
          <p:nvPr/>
        </p:nvSpPr>
        <p:spPr bwMode="auto">
          <a:xfrm>
            <a:off x="611188" y="295275"/>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d’1 ligne d’attaque sur 1 prise d’eau</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a:extLst>
              <a:ext uri="{FF2B5EF4-FFF2-40B4-BE49-F238E27FC236}">
                <a16:creationId xmlns:a16="http://schemas.microsoft.com/office/drawing/2014/main" id="{4E89F4E6-6EBC-B811-B102-1A25D9775B23}"/>
              </a:ext>
            </a:extLst>
          </p:cNvPr>
          <p:cNvSpPr>
            <a:spLocks noGrp="1"/>
          </p:cNvSpPr>
          <p:nvPr>
            <p:ph type="title" idx="4294967295"/>
          </p:nvPr>
        </p:nvSpPr>
        <p:spPr>
          <a:xfrm>
            <a:off x="395288" y="278130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d’1 dispositif hydraulique </a:t>
            </a:r>
          </a:p>
        </p:txBody>
      </p:sp>
      <p:sp>
        <p:nvSpPr>
          <p:cNvPr id="33795" name="Espace réservé du numéro de diapositive 3">
            <a:extLst>
              <a:ext uri="{FF2B5EF4-FFF2-40B4-BE49-F238E27FC236}">
                <a16:creationId xmlns:a16="http://schemas.microsoft.com/office/drawing/2014/main" id="{3CD38C11-3171-AD44-FF05-63079048F78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5A38964-65AA-423D-B13A-C053FF7CFFAE}" type="slidenum">
              <a:rPr lang="fr-FR" altLang="fr-FR" sz="1200">
                <a:solidFill>
                  <a:srgbClr val="898989"/>
                </a:solidFill>
              </a:rPr>
              <a:pPr algn="r" eaLnBrk="1" hangingPunct="1">
                <a:spcBef>
                  <a:spcPct val="0"/>
                </a:spcBef>
                <a:buFontTx/>
                <a:buNone/>
              </a:pPr>
              <a:t>31</a:t>
            </a:fld>
            <a:endParaRPr lang="fr-FR" altLang="fr-FR" sz="1200">
              <a:solidFill>
                <a:srgbClr val="898989"/>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a:extLst>
              <a:ext uri="{FF2B5EF4-FFF2-40B4-BE49-F238E27FC236}">
                <a16:creationId xmlns:a16="http://schemas.microsoft.com/office/drawing/2014/main" id="{7AAA7B84-383B-06DF-AAC3-12CF6C5C9693}"/>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d’1 dispositif hydraulique </a:t>
            </a:r>
          </a:p>
        </p:txBody>
      </p:sp>
      <p:sp>
        <p:nvSpPr>
          <p:cNvPr id="34819" name="Espace réservé du numéro de diapositive 3">
            <a:extLst>
              <a:ext uri="{FF2B5EF4-FFF2-40B4-BE49-F238E27FC236}">
                <a16:creationId xmlns:a16="http://schemas.microsoft.com/office/drawing/2014/main" id="{3001AC1C-C650-DD4B-98DE-90C5BC590CA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3FBB7F-F050-437B-9681-5485DEFB1718}" type="slidenum">
              <a:rPr lang="fr-FR" altLang="fr-FR" sz="1200">
                <a:solidFill>
                  <a:srgbClr val="898989"/>
                </a:solidFill>
              </a:rPr>
              <a:pPr algn="r" eaLnBrk="1" hangingPunct="1">
                <a:spcBef>
                  <a:spcPct val="0"/>
                </a:spcBef>
                <a:buFontTx/>
                <a:buNone/>
              </a:pPr>
              <a:t>32</a:t>
            </a:fld>
            <a:endParaRPr lang="fr-FR" altLang="fr-FR" sz="1200">
              <a:solidFill>
                <a:srgbClr val="898989"/>
              </a:solidFill>
            </a:endParaRPr>
          </a:p>
        </p:txBody>
      </p:sp>
      <p:sp>
        <p:nvSpPr>
          <p:cNvPr id="34820" name="ZoneTexte 5">
            <a:extLst>
              <a:ext uri="{FF2B5EF4-FFF2-40B4-BE49-F238E27FC236}">
                <a16:creationId xmlns:a16="http://schemas.microsoft.com/office/drawing/2014/main" id="{5E6F5EF8-1633-C89A-2BC4-C03FB894E378}"/>
              </a:ext>
            </a:extLst>
          </p:cNvPr>
          <p:cNvSpPr txBox="1">
            <a:spLocks noChangeArrowheads="1"/>
          </p:cNvSpPr>
          <p:nvPr/>
        </p:nvSpPr>
        <p:spPr bwMode="auto">
          <a:xfrm>
            <a:off x="304800" y="1371600"/>
            <a:ext cx="82915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cs typeface="Times New Roman" panose="02020603050405020304" pitchFamily="18" charset="0"/>
              </a:rPr>
              <a:t>3 principales situations :</a:t>
            </a:r>
            <a:endParaRPr lang="fr-FR" altLang="fr-FR" sz="2400">
              <a:latin typeface="Times New Roman" panose="02020603050405020304" pitchFamily="18" charset="0"/>
              <a:cs typeface="Calibri" panose="020F0502020204030204" pitchFamily="34"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Engin est positionné au point d’eau ou à proximité immédiate ;</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Engin n’est pas au point d’eau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alimenté par 2 éts de 70 ;</a:t>
            </a: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endParaRPr lang="fr-FR" altLang="fr-FR" sz="2400">
              <a:latin typeface="Times New Roman" panose="02020603050405020304" pitchFamily="18" charset="0"/>
              <a:cs typeface="Calibri" panose="020F0502020204030204" pitchFamily="34" charset="0"/>
            </a:endParaRPr>
          </a:p>
          <a:p>
            <a:pPr algn="just">
              <a:spcBef>
                <a:spcPct val="0"/>
              </a:spcBef>
              <a:buFontTx/>
              <a:buChar char="•"/>
            </a:pPr>
            <a:r>
              <a:rPr lang="fr-FR" altLang="fr-FR" sz="2400">
                <a:latin typeface="Times New Roman" panose="02020603050405020304" pitchFamily="18" charset="0"/>
                <a:cs typeface="Times New Roman" panose="02020603050405020304" pitchFamily="18" charset="0"/>
              </a:rPr>
              <a:t> Alimentation classique de l’engin n’est pas réalisable ou opportune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a:t>
            </a:r>
            <a:r>
              <a:rPr lang="fr-FR" altLang="fr-FR" sz="2400">
                <a:latin typeface="Times New Roman" panose="02020603050405020304" pitchFamily="18" charset="0"/>
                <a:cs typeface="Times New Roman" panose="02020603050405020304" pitchFamily="18" charset="0"/>
              </a:rPr>
              <a:t> Utilisation de moyens particuliers.</a:t>
            </a:r>
            <a:endParaRPr lang="fr-FR" altLang="fr-FR" sz="2400">
              <a:latin typeface="Times New Roman" panose="02020603050405020304" pitchFamily="18" charset="0"/>
              <a:cs typeface="Calibri" panose="020F0502020204030204" pitchFamily="34" charset="0"/>
            </a:endParaRPr>
          </a:p>
          <a:p>
            <a:pPr algn="just">
              <a:spcBef>
                <a:spcPct val="0"/>
              </a:spcBef>
              <a:buFont typeface="Arial" panose="020B0604020202020204" pitchFamily="34" charset="0"/>
              <a:buNone/>
            </a:pPr>
            <a:endParaRPr lang="fr-FR" altLang="fr-FR" sz="2400">
              <a:latin typeface="Times New Roman" panose="02020603050405020304" pitchFamily="18" charset="0"/>
              <a:cs typeface="Calibri" panose="020F0502020204030204" pitchFamily="34"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A moins de 20 m de la prise d’eau, alimentation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C</a:t>
            </a:r>
            <a:r>
              <a:rPr lang="fr-FR" altLang="fr-FR" sz="2400">
                <a:latin typeface="Times New Roman" panose="02020603050405020304" pitchFamily="18" charset="0"/>
                <a:cs typeface="Times New Roman" panose="02020603050405020304" pitchFamily="18" charset="0"/>
              </a:rPr>
              <a:t>onducteur.</a:t>
            </a:r>
            <a:endParaRPr lang="fr-FR" altLang="fr-FR" sz="2400">
              <a:latin typeface="Times New Roman" panose="02020603050405020304" pitchFamily="18" charset="0"/>
              <a:cs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a:extLst>
              <a:ext uri="{FF2B5EF4-FFF2-40B4-BE49-F238E27FC236}">
                <a16:creationId xmlns:a16="http://schemas.microsoft.com/office/drawing/2014/main" id="{544C76C5-53F7-21BA-06FD-F19D59279934}"/>
              </a:ext>
            </a:extLst>
          </p:cNvPr>
          <p:cNvSpPr>
            <a:spLocks noGrp="1"/>
          </p:cNvSpPr>
          <p:nvPr>
            <p:ph type="title" idx="4294967295"/>
          </p:nvPr>
        </p:nvSpPr>
        <p:spPr>
          <a:xfrm>
            <a:off x="611188" y="30480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d’1 dispositif hydraulique </a:t>
            </a:r>
          </a:p>
        </p:txBody>
      </p:sp>
      <p:sp>
        <p:nvSpPr>
          <p:cNvPr id="35843" name="Espace réservé du numéro de diapositive 3">
            <a:extLst>
              <a:ext uri="{FF2B5EF4-FFF2-40B4-BE49-F238E27FC236}">
                <a16:creationId xmlns:a16="http://schemas.microsoft.com/office/drawing/2014/main" id="{7A05028E-FBCD-D356-94F0-1B3DBBCF643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3A2CC88-3D26-4ABD-8AA7-03538D1B96ED}" type="slidenum">
              <a:rPr lang="fr-FR" altLang="fr-FR" sz="1200">
                <a:solidFill>
                  <a:srgbClr val="898989"/>
                </a:solidFill>
              </a:rPr>
              <a:pPr algn="r" eaLnBrk="1" hangingPunct="1">
                <a:spcBef>
                  <a:spcPct val="0"/>
                </a:spcBef>
                <a:buFontTx/>
                <a:buNone/>
              </a:pPr>
              <a:t>33</a:t>
            </a:fld>
            <a:endParaRPr lang="fr-FR" altLang="fr-FR" sz="1200">
              <a:solidFill>
                <a:srgbClr val="898989"/>
              </a:solidFill>
            </a:endParaRPr>
          </a:p>
        </p:txBody>
      </p:sp>
      <p:sp>
        <p:nvSpPr>
          <p:cNvPr id="35844" name="ZoneTexte 5">
            <a:extLst>
              <a:ext uri="{FF2B5EF4-FFF2-40B4-BE49-F238E27FC236}">
                <a16:creationId xmlns:a16="http://schemas.microsoft.com/office/drawing/2014/main" id="{C8F8350E-7D99-289C-E0E8-133C6439858A}"/>
              </a:ext>
            </a:extLst>
          </p:cNvPr>
          <p:cNvSpPr txBox="1">
            <a:spLocks noChangeArrowheads="1"/>
          </p:cNvSpPr>
          <p:nvPr/>
        </p:nvSpPr>
        <p:spPr bwMode="auto">
          <a:xfrm>
            <a:off x="304800" y="1371600"/>
            <a:ext cx="82915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cs typeface="Times New Roman" panose="02020603050405020304" pitchFamily="18" charset="0"/>
              </a:rPr>
              <a:t>2 possibilités existent :</a:t>
            </a:r>
            <a:endParaRPr lang="fr-FR" altLang="fr-FR" sz="2400">
              <a:latin typeface="Times New Roman" panose="02020603050405020304" pitchFamily="18" charset="0"/>
              <a:cs typeface="Calibri" panose="020F0502020204030204" pitchFamily="34"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lgn="just">
              <a:spcBef>
                <a:spcPct val="0"/>
              </a:spcBef>
              <a:buFontTx/>
              <a:buNone/>
            </a:pPr>
            <a:r>
              <a:rPr lang="fr-FR" altLang="fr-FR" sz="2400">
                <a:latin typeface="Times New Roman" panose="02020603050405020304" pitchFamily="18" charset="0"/>
                <a:cs typeface="Times New Roman" panose="02020603050405020304" pitchFamily="18" charset="0"/>
              </a:rPr>
              <a:t>Par une ligne de 110, généralement par un tuyau de 10 m. </a:t>
            </a:r>
          </a:p>
          <a:p>
            <a:pPr algn="just">
              <a:spcBef>
                <a:spcPct val="0"/>
              </a:spcBef>
              <a:buFontTx/>
              <a:buNone/>
            </a:pPr>
            <a:r>
              <a:rPr lang="fr-FR" altLang="fr-FR" sz="2400">
                <a:latin typeface="Times New Roman" panose="02020603050405020304" pitchFamily="18" charset="0"/>
                <a:cs typeface="Times New Roman" panose="02020603050405020304" pitchFamily="18" charset="0"/>
              </a:rPr>
              <a:t>Engin est alors positionné au point d’eau ;</a:t>
            </a:r>
            <a:endParaRPr lang="fr-FR" altLang="fr-FR" sz="2400">
              <a:latin typeface="Times New Roman" panose="02020603050405020304" pitchFamily="18" charset="0"/>
              <a:cs typeface="Calibri" panose="020F0502020204030204" pitchFamily="34" charset="0"/>
            </a:endParaRPr>
          </a:p>
        </p:txBody>
      </p:sp>
      <p:sp>
        <p:nvSpPr>
          <p:cNvPr id="35845" name="Rectangle 6">
            <a:extLst>
              <a:ext uri="{FF2B5EF4-FFF2-40B4-BE49-F238E27FC236}">
                <a16:creationId xmlns:a16="http://schemas.microsoft.com/office/drawing/2014/main" id="{3528A4C7-578C-74F1-32D3-CC843DA37D4E}"/>
              </a:ext>
            </a:extLst>
          </p:cNvPr>
          <p:cNvSpPr>
            <a:spLocks noChangeArrowheads="1"/>
          </p:cNvSpPr>
          <p:nvPr/>
        </p:nvSpPr>
        <p:spPr bwMode="auto">
          <a:xfrm>
            <a:off x="3452813" y="2586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5846" name="Image 1">
            <a:extLst>
              <a:ext uri="{FF2B5EF4-FFF2-40B4-BE49-F238E27FC236}">
                <a16:creationId xmlns:a16="http://schemas.microsoft.com/office/drawing/2014/main" id="{EB3D64B2-854D-084F-77E8-0230FFD05F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2970213"/>
            <a:ext cx="42418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a:extLst>
              <a:ext uri="{FF2B5EF4-FFF2-40B4-BE49-F238E27FC236}">
                <a16:creationId xmlns:a16="http://schemas.microsoft.com/office/drawing/2014/main" id="{DE8020D8-2AF7-9405-9FCD-2FB93B6AD78E}"/>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d’1 dispositif hydraulique </a:t>
            </a:r>
          </a:p>
        </p:txBody>
      </p:sp>
      <p:sp>
        <p:nvSpPr>
          <p:cNvPr id="36867" name="Espace réservé du numéro de diapositive 3">
            <a:extLst>
              <a:ext uri="{FF2B5EF4-FFF2-40B4-BE49-F238E27FC236}">
                <a16:creationId xmlns:a16="http://schemas.microsoft.com/office/drawing/2014/main" id="{247BE7A9-4ECF-DA1E-189F-770187132A1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D6194BB-20C8-4170-AB29-8F3722B5E64E}" type="slidenum">
              <a:rPr lang="fr-FR" altLang="fr-FR" sz="1200">
                <a:solidFill>
                  <a:srgbClr val="898989"/>
                </a:solidFill>
              </a:rPr>
              <a:pPr algn="r" eaLnBrk="1" hangingPunct="1">
                <a:spcBef>
                  <a:spcPct val="0"/>
                </a:spcBef>
                <a:buFontTx/>
                <a:buNone/>
              </a:pPr>
              <a:t>34</a:t>
            </a:fld>
            <a:endParaRPr lang="fr-FR" altLang="fr-FR" sz="1200">
              <a:solidFill>
                <a:srgbClr val="898989"/>
              </a:solidFill>
            </a:endParaRPr>
          </a:p>
        </p:txBody>
      </p:sp>
      <p:sp>
        <p:nvSpPr>
          <p:cNvPr id="36868" name="ZoneTexte 5">
            <a:extLst>
              <a:ext uri="{FF2B5EF4-FFF2-40B4-BE49-F238E27FC236}">
                <a16:creationId xmlns:a16="http://schemas.microsoft.com/office/drawing/2014/main" id="{7FAFAE77-532A-7B73-53ED-342041250E0A}"/>
              </a:ext>
            </a:extLst>
          </p:cNvPr>
          <p:cNvSpPr txBox="1">
            <a:spLocks noChangeArrowheads="1"/>
          </p:cNvSpPr>
          <p:nvPr/>
        </p:nvSpPr>
        <p:spPr bwMode="auto">
          <a:xfrm>
            <a:off x="349250" y="1271588"/>
            <a:ext cx="8291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Calibri" panose="020F0502020204030204" pitchFamily="34" charset="0"/>
              </a:rPr>
              <a:t>Alimentation se fait à l’aide d’une ou 2 lignes de 70</a:t>
            </a:r>
            <a:endParaRPr lang="fr-FR" altLang="fr-FR" sz="2400">
              <a:latin typeface="Times New Roman" panose="02020603050405020304" pitchFamily="18" charset="0"/>
              <a:cs typeface="Times New Roman" panose="02020603050405020304" pitchFamily="18" charset="0"/>
            </a:endParaRPr>
          </a:p>
        </p:txBody>
      </p:sp>
      <p:sp>
        <p:nvSpPr>
          <p:cNvPr id="36869" name="Rectangle 6">
            <a:extLst>
              <a:ext uri="{FF2B5EF4-FFF2-40B4-BE49-F238E27FC236}">
                <a16:creationId xmlns:a16="http://schemas.microsoft.com/office/drawing/2014/main" id="{F39E5549-BE02-61F2-7604-069819036179}"/>
              </a:ext>
            </a:extLst>
          </p:cNvPr>
          <p:cNvSpPr>
            <a:spLocks noChangeArrowheads="1"/>
          </p:cNvSpPr>
          <p:nvPr/>
        </p:nvSpPr>
        <p:spPr bwMode="auto">
          <a:xfrm>
            <a:off x="3309938" y="2719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6870" name="Image 1">
            <a:extLst>
              <a:ext uri="{FF2B5EF4-FFF2-40B4-BE49-F238E27FC236}">
                <a16:creationId xmlns:a16="http://schemas.microsoft.com/office/drawing/2014/main" id="{5DF0D4B2-00BD-8DB5-4373-A3226C1F1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7550"/>
            <a:ext cx="41148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a:extLst>
              <a:ext uri="{FF2B5EF4-FFF2-40B4-BE49-F238E27FC236}">
                <a16:creationId xmlns:a16="http://schemas.microsoft.com/office/drawing/2014/main" id="{97FACA3D-3E49-1592-AF43-B38E71A7AFD8}"/>
              </a:ext>
            </a:extLst>
          </p:cNvPr>
          <p:cNvSpPr>
            <a:spLocks noChangeArrowheads="1"/>
          </p:cNvSpPr>
          <p:nvPr/>
        </p:nvSpPr>
        <p:spPr bwMode="auto">
          <a:xfrm>
            <a:off x="3319463"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36872" name="Image 1">
            <a:extLst>
              <a:ext uri="{FF2B5EF4-FFF2-40B4-BE49-F238E27FC236}">
                <a16:creationId xmlns:a16="http://schemas.microsoft.com/office/drawing/2014/main" id="{36969ECE-974E-B92A-3177-A3A86FE75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013" y="1987550"/>
            <a:ext cx="39528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9">
            <a:extLst>
              <a:ext uri="{FF2B5EF4-FFF2-40B4-BE49-F238E27FC236}">
                <a16:creationId xmlns:a16="http://schemas.microsoft.com/office/drawing/2014/main" id="{A542171E-379C-5510-D56E-8E2F75B1D619}"/>
              </a:ext>
            </a:extLst>
          </p:cNvPr>
          <p:cNvSpPr>
            <a:spLocks noChangeArrowheads="1"/>
          </p:cNvSpPr>
          <p:nvPr/>
        </p:nvSpPr>
        <p:spPr bwMode="auto">
          <a:xfrm>
            <a:off x="381000" y="4992688"/>
            <a:ext cx="83058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a:latin typeface="Times New Roman" panose="02020603050405020304" pitchFamily="18" charset="0"/>
                <a:cs typeface="Times New Roman" panose="02020603050405020304" pitchFamily="18" charset="0"/>
              </a:rPr>
              <a:t>A + de 20 mètres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BAL qui effectuera l'alimentation de l'engin avec l'emploi du dévidoir. </a:t>
            </a:r>
            <a:endParaRPr lang="fr-FR" altLang="fr-FR" sz="2400">
              <a:latin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a:extLst>
              <a:ext uri="{FF2B5EF4-FFF2-40B4-BE49-F238E27FC236}">
                <a16:creationId xmlns:a16="http://schemas.microsoft.com/office/drawing/2014/main" id="{F653A9DF-5E5E-D031-BE0D-128313EF315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8EFAE74-90CD-49F3-9621-8A8DB8047FB9}" type="slidenum">
              <a:rPr lang="fr-FR" altLang="fr-FR" sz="1200">
                <a:solidFill>
                  <a:srgbClr val="898989"/>
                </a:solidFill>
              </a:rPr>
              <a:pPr algn="r" eaLnBrk="1" hangingPunct="1">
                <a:spcBef>
                  <a:spcPct val="0"/>
                </a:spcBef>
                <a:buFontTx/>
                <a:buNone/>
              </a:pPr>
              <a:t>35</a:t>
            </a:fld>
            <a:endParaRPr lang="fr-FR" altLang="fr-FR" sz="1200">
              <a:solidFill>
                <a:srgbClr val="898989"/>
              </a:solidFill>
            </a:endParaRPr>
          </a:p>
        </p:txBody>
      </p:sp>
      <p:sp>
        <p:nvSpPr>
          <p:cNvPr id="37891" name="ZoneTexte 5">
            <a:extLst>
              <a:ext uri="{FF2B5EF4-FFF2-40B4-BE49-F238E27FC236}">
                <a16:creationId xmlns:a16="http://schemas.microsoft.com/office/drawing/2014/main" id="{CBF5CA69-05FC-28E1-45EA-8C556C4C640D}"/>
              </a:ext>
            </a:extLst>
          </p:cNvPr>
          <p:cNvSpPr txBox="1">
            <a:spLocks noChangeArrowheads="1"/>
          </p:cNvSpPr>
          <p:nvPr/>
        </p:nvSpPr>
        <p:spPr bwMode="auto">
          <a:xfrm>
            <a:off x="304800" y="18288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a:t>
            </a:r>
            <a:r>
              <a:rPr lang="fr-FR" altLang="fr-FR" sz="2000">
                <a:latin typeface="Times New Roman" panose="02020603050405020304" pitchFamily="18" charset="0"/>
                <a:cs typeface="Times New Roman" panose="02020603050405020304" pitchFamily="18" charset="0"/>
              </a:rPr>
              <a:t>BAL, POUR L'ALIMENTATION DE L'ENGIN AVEC EMPLOI DU DEVIDOIR,</a:t>
            </a:r>
            <a:r>
              <a:rPr lang="fr-FR" altLang="fr-FR" sz="2000" b="1">
                <a:latin typeface="Times New Roman" panose="02020603050405020304" pitchFamily="18" charset="0"/>
                <a:cs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EN RECONNAISSANCE »</a:t>
            </a:r>
          </a:p>
        </p:txBody>
      </p:sp>
      <p:sp>
        <p:nvSpPr>
          <p:cNvPr id="37892" name="ZoneTexte 7">
            <a:extLst>
              <a:ext uri="{FF2B5EF4-FFF2-40B4-BE49-F238E27FC236}">
                <a16:creationId xmlns:a16="http://schemas.microsoft.com/office/drawing/2014/main" id="{B88FC227-E305-AED2-3D8C-C4D1464BE53A}"/>
              </a:ext>
            </a:extLst>
          </p:cNvPr>
          <p:cNvSpPr txBox="1">
            <a:spLocks noChangeArrowheads="1"/>
          </p:cNvSpPr>
          <p:nvPr/>
        </p:nvSpPr>
        <p:spPr bwMode="auto">
          <a:xfrm>
            <a:off x="304800" y="29718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BAL, PI ou BI situé(e), ETABLISSEZ ! » </a:t>
            </a:r>
            <a:endParaRPr lang="fr-FR" altLang="fr-FR" sz="2000">
              <a:latin typeface="Times New Roman" panose="02020603050405020304" pitchFamily="18" charset="0"/>
            </a:endParaRPr>
          </a:p>
        </p:txBody>
      </p:sp>
      <p:sp>
        <p:nvSpPr>
          <p:cNvPr id="37893" name="Rectangle 7">
            <a:extLst>
              <a:ext uri="{FF2B5EF4-FFF2-40B4-BE49-F238E27FC236}">
                <a16:creationId xmlns:a16="http://schemas.microsoft.com/office/drawing/2014/main" id="{F0A6B42A-D545-6BE4-0314-41FB53F6FEA2}"/>
              </a:ext>
            </a:extLst>
          </p:cNvPr>
          <p:cNvSpPr>
            <a:spLocks noChangeArrowheads="1"/>
          </p:cNvSpPr>
          <p:nvPr/>
        </p:nvSpPr>
        <p:spPr bwMode="auto">
          <a:xfrm>
            <a:off x="457200" y="25146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37894" name="Rectangle 4">
            <a:extLst>
              <a:ext uri="{FF2B5EF4-FFF2-40B4-BE49-F238E27FC236}">
                <a16:creationId xmlns:a16="http://schemas.microsoft.com/office/drawing/2014/main" id="{36876E06-2A15-6FE5-F3AC-37C293068912}"/>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37895" name="Titre 1">
            <a:extLst>
              <a:ext uri="{FF2B5EF4-FFF2-40B4-BE49-F238E27FC236}">
                <a16:creationId xmlns:a16="http://schemas.microsoft.com/office/drawing/2014/main" id="{C2BC223C-D13C-15B8-6E86-B693549C1FF8}"/>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1 ligne d’alimentation</a:t>
            </a:r>
          </a:p>
        </p:txBody>
      </p:sp>
      <p:pic>
        <p:nvPicPr>
          <p:cNvPr id="37896" name="Image 62">
            <a:extLst>
              <a:ext uri="{FF2B5EF4-FFF2-40B4-BE49-F238E27FC236}">
                <a16:creationId xmlns:a16="http://schemas.microsoft.com/office/drawing/2014/main" id="{E052895D-CDA6-9A16-9BCD-9B2ED5F16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746"/>
          <a:stretch>
            <a:fillRect/>
          </a:stretch>
        </p:blipFill>
        <p:spPr bwMode="auto">
          <a:xfrm>
            <a:off x="838200" y="3546475"/>
            <a:ext cx="6553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1035">
            <a:extLst>
              <a:ext uri="{FF2B5EF4-FFF2-40B4-BE49-F238E27FC236}">
                <a16:creationId xmlns:a16="http://schemas.microsoft.com/office/drawing/2014/main" id="{8EB56B6B-B151-035F-A2B0-E16B84BABD58}"/>
              </a:ext>
            </a:extLst>
          </p:cNvPr>
          <p:cNvSpPr>
            <a:spLocks noChangeArrowheads="1"/>
          </p:cNvSpPr>
          <p:nvPr/>
        </p:nvSpPr>
        <p:spPr bwMode="auto">
          <a:xfrm>
            <a:off x="4648200" y="3657600"/>
            <a:ext cx="838200" cy="1219200"/>
          </a:xfrm>
          <a:prstGeom prst="rect">
            <a:avLst/>
          </a:prstGeom>
          <a:solidFill>
            <a:srgbClr val="FFFFFF"/>
          </a:solidFill>
          <a:ln w="9525">
            <a:solidFill>
              <a:srgbClr val="FFFF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3">
            <a:extLst>
              <a:ext uri="{FF2B5EF4-FFF2-40B4-BE49-F238E27FC236}">
                <a16:creationId xmlns:a16="http://schemas.microsoft.com/office/drawing/2014/main" id="{CFD2A00B-BFA0-6846-6386-658592CD7B7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ACFF49A-06CC-4BA9-9EDA-975059854C6C}" type="slidenum">
              <a:rPr lang="fr-FR" altLang="fr-FR" sz="1200">
                <a:solidFill>
                  <a:srgbClr val="898989"/>
                </a:solidFill>
              </a:rPr>
              <a:pPr algn="r" eaLnBrk="1" hangingPunct="1">
                <a:spcBef>
                  <a:spcPct val="0"/>
                </a:spcBef>
                <a:buFontTx/>
                <a:buNone/>
              </a:pPr>
              <a:t>36</a:t>
            </a:fld>
            <a:endParaRPr lang="fr-FR" altLang="fr-FR" sz="1200">
              <a:solidFill>
                <a:srgbClr val="898989"/>
              </a:solidFill>
            </a:endParaRPr>
          </a:p>
        </p:txBody>
      </p:sp>
      <p:pic>
        <p:nvPicPr>
          <p:cNvPr id="38915" name="Image 61">
            <a:extLst>
              <a:ext uri="{FF2B5EF4-FFF2-40B4-BE49-F238E27FC236}">
                <a16:creationId xmlns:a16="http://schemas.microsoft.com/office/drawing/2014/main" id="{60811BE0-B305-4F52-A43C-714B127B1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8077200"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itre 1">
            <a:extLst>
              <a:ext uri="{FF2B5EF4-FFF2-40B4-BE49-F238E27FC236}">
                <a16:creationId xmlns:a16="http://schemas.microsoft.com/office/drawing/2014/main" id="{B9AD3457-C67E-9E9E-EF7D-C5FDC6EE987A}"/>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1 ligne d’alimentation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a:extLst>
              <a:ext uri="{FF2B5EF4-FFF2-40B4-BE49-F238E27FC236}">
                <a16:creationId xmlns:a16="http://schemas.microsoft.com/office/drawing/2014/main" id="{12E9F427-6615-9936-792C-480E9ADE4DD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701CA8-AF21-4D80-9F2A-FCB2F0ADD1BD}" type="slidenum">
              <a:rPr lang="fr-FR" altLang="fr-FR" sz="1200">
                <a:solidFill>
                  <a:srgbClr val="898989"/>
                </a:solidFill>
              </a:rPr>
              <a:pPr algn="r" eaLnBrk="1" hangingPunct="1">
                <a:spcBef>
                  <a:spcPct val="0"/>
                </a:spcBef>
                <a:buFontTx/>
                <a:buNone/>
              </a:pPr>
              <a:t>37</a:t>
            </a:fld>
            <a:endParaRPr lang="fr-FR" altLang="fr-FR" sz="1200">
              <a:solidFill>
                <a:srgbClr val="898989"/>
              </a:solidFill>
            </a:endParaRPr>
          </a:p>
        </p:txBody>
      </p:sp>
      <p:pic>
        <p:nvPicPr>
          <p:cNvPr id="39939" name="Image 62">
            <a:extLst>
              <a:ext uri="{FF2B5EF4-FFF2-40B4-BE49-F238E27FC236}">
                <a16:creationId xmlns:a16="http://schemas.microsoft.com/office/drawing/2014/main" id="{F72222A9-0096-8120-84D4-3E2273B97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04" t="60983"/>
          <a:stretch>
            <a:fillRect/>
          </a:stretch>
        </p:blipFill>
        <p:spPr bwMode="auto">
          <a:xfrm>
            <a:off x="304800" y="2057400"/>
            <a:ext cx="807720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itre 1">
            <a:extLst>
              <a:ext uri="{FF2B5EF4-FFF2-40B4-BE49-F238E27FC236}">
                <a16:creationId xmlns:a16="http://schemas.microsoft.com/office/drawing/2014/main" id="{314249AC-5AE0-F856-FA56-16088BECF154}"/>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1 ligne d’alimentation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a:extLst>
              <a:ext uri="{FF2B5EF4-FFF2-40B4-BE49-F238E27FC236}">
                <a16:creationId xmlns:a16="http://schemas.microsoft.com/office/drawing/2014/main" id="{D6C0B64B-A50B-F6C6-0723-D557E319D45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86A0FC6-B9F5-46E8-ABB7-385E7F00D0BA}" type="slidenum">
              <a:rPr lang="fr-FR" altLang="fr-FR" sz="1200">
                <a:solidFill>
                  <a:srgbClr val="898989"/>
                </a:solidFill>
              </a:rPr>
              <a:pPr algn="r" eaLnBrk="1" hangingPunct="1">
                <a:spcBef>
                  <a:spcPct val="0"/>
                </a:spcBef>
                <a:buFontTx/>
                <a:buNone/>
              </a:pPr>
              <a:t>38</a:t>
            </a:fld>
            <a:endParaRPr lang="fr-FR" altLang="fr-FR" sz="1200">
              <a:solidFill>
                <a:srgbClr val="898989"/>
              </a:solidFill>
            </a:endParaRPr>
          </a:p>
        </p:txBody>
      </p:sp>
      <p:sp>
        <p:nvSpPr>
          <p:cNvPr id="40963" name="Titre 1">
            <a:extLst>
              <a:ext uri="{FF2B5EF4-FFF2-40B4-BE49-F238E27FC236}">
                <a16:creationId xmlns:a16="http://schemas.microsoft.com/office/drawing/2014/main" id="{C0009CD1-87BF-FF0E-291E-2B6A3D4F052E}"/>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1 ligne d’alimentation</a:t>
            </a:r>
          </a:p>
        </p:txBody>
      </p:sp>
      <p:sp>
        <p:nvSpPr>
          <p:cNvPr id="40964" name="Rectangle 6">
            <a:extLst>
              <a:ext uri="{FF2B5EF4-FFF2-40B4-BE49-F238E27FC236}">
                <a16:creationId xmlns:a16="http://schemas.microsoft.com/office/drawing/2014/main" id="{D07A54BE-F255-FEBC-9ABF-C310ADD054ED}"/>
              </a:ext>
            </a:extLst>
          </p:cNvPr>
          <p:cNvSpPr>
            <a:spLocks noChangeArrowheads="1"/>
          </p:cNvSpPr>
          <p:nvPr/>
        </p:nvSpPr>
        <p:spPr bwMode="auto">
          <a:xfrm>
            <a:off x="336550" y="1392238"/>
            <a:ext cx="84709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b="1" u="sng">
                <a:latin typeface="Times New Roman" panose="02020603050405020304" pitchFamily="18" charset="0"/>
                <a:cs typeface="Calibri" panose="020F0502020204030204" pitchFamily="34" charset="0"/>
              </a:rPr>
              <a:t>Nota :</a:t>
            </a:r>
            <a:r>
              <a:rPr lang="fr-FR" altLang="fr-FR" sz="2400">
                <a:latin typeface="Times New Roman" panose="02020603050405020304" pitchFamily="18" charset="0"/>
                <a:cs typeface="Calibri" panose="020F0502020204030204" pitchFamily="34" charset="0"/>
              </a:rPr>
              <a:t> alimentation peut se faire en prolongement de l’alimentation d’une prise d’eau. </a:t>
            </a: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r>
              <a:rPr lang="fr-FR" altLang="fr-FR" sz="2400">
                <a:latin typeface="Times New Roman" panose="02020603050405020304" pitchFamily="18" charset="0"/>
                <a:cs typeface="Calibri" panose="020F0502020204030204" pitchFamily="34" charset="0"/>
              </a:rPr>
              <a:t>Après avoir donné le demi-raccord de la ligne d’alimentation d’attaque,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Calibri" panose="020F0502020204030204" pitchFamily="34" charset="0"/>
              </a:rPr>
              <a:t>BAL repart vers le point d’eau en emportant les pièces de jonction et/ou accessoires hydrauliques nécessaires</a:t>
            </a:r>
          </a:p>
        </p:txBody>
      </p:sp>
      <p:pic>
        <p:nvPicPr>
          <p:cNvPr id="40965" name="Image 1">
            <a:extLst>
              <a:ext uri="{FF2B5EF4-FFF2-40B4-BE49-F238E27FC236}">
                <a16:creationId xmlns:a16="http://schemas.microsoft.com/office/drawing/2014/main" id="{433234A0-8EB0-4039-09AB-92BFF504CC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733800"/>
            <a:ext cx="3659188"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3">
            <a:extLst>
              <a:ext uri="{FF2B5EF4-FFF2-40B4-BE49-F238E27FC236}">
                <a16:creationId xmlns:a16="http://schemas.microsoft.com/office/drawing/2014/main" id="{002AF770-19C5-94C5-157E-3C60C981C863}"/>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4E638C1-3C0E-4207-AF98-EA5F8D99E730}" type="slidenum">
              <a:rPr lang="fr-FR" altLang="fr-FR" sz="1200">
                <a:solidFill>
                  <a:srgbClr val="898989"/>
                </a:solidFill>
              </a:rPr>
              <a:pPr algn="r" eaLnBrk="1" hangingPunct="1">
                <a:spcBef>
                  <a:spcPct val="0"/>
                </a:spcBef>
                <a:buFontTx/>
                <a:buNone/>
              </a:pPr>
              <a:t>39</a:t>
            </a:fld>
            <a:endParaRPr lang="fr-FR" altLang="fr-FR" sz="1200">
              <a:solidFill>
                <a:srgbClr val="898989"/>
              </a:solidFill>
            </a:endParaRPr>
          </a:p>
        </p:txBody>
      </p:sp>
      <p:sp>
        <p:nvSpPr>
          <p:cNvPr id="41987" name="Rectangle 9">
            <a:extLst>
              <a:ext uri="{FF2B5EF4-FFF2-40B4-BE49-F238E27FC236}">
                <a16:creationId xmlns:a16="http://schemas.microsoft.com/office/drawing/2014/main" id="{BF83D7BD-C8C7-0A30-E52B-A596D30AAC24}"/>
              </a:ext>
            </a:extLst>
          </p:cNvPr>
          <p:cNvSpPr>
            <a:spLocks noChangeArrowheads="1"/>
          </p:cNvSpPr>
          <p:nvPr/>
        </p:nvSpPr>
        <p:spPr bwMode="auto">
          <a:xfrm>
            <a:off x="4648200" y="3733800"/>
            <a:ext cx="838200" cy="1143000"/>
          </a:xfrm>
          <a:prstGeom prst="rect">
            <a:avLst/>
          </a:prstGeom>
          <a:solidFill>
            <a:srgbClr val="FFFFFF"/>
          </a:solidFill>
          <a:ln w="9525">
            <a:solidFill>
              <a:srgbClr val="FFFF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1988" name="Titre 1">
            <a:extLst>
              <a:ext uri="{FF2B5EF4-FFF2-40B4-BE49-F238E27FC236}">
                <a16:creationId xmlns:a16="http://schemas.microsoft.com/office/drawing/2014/main" id="{16738481-BBF7-27D2-B199-491AB0CC2890}"/>
              </a:ext>
            </a:extLst>
          </p:cNvPr>
          <p:cNvSpPr>
            <a:spLocks/>
          </p:cNvSpPr>
          <p:nvPr/>
        </p:nvSpPr>
        <p:spPr bwMode="auto">
          <a:xfrm>
            <a:off x="457200" y="2924175"/>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a:extLst>
              <a:ext uri="{FF2B5EF4-FFF2-40B4-BE49-F238E27FC236}">
                <a16:creationId xmlns:a16="http://schemas.microsoft.com/office/drawing/2014/main" id="{36D83993-59F3-5418-4FBA-D6465D6F4306}"/>
              </a:ext>
            </a:extLst>
          </p:cNvPr>
          <p:cNvSpPr>
            <a:spLocks noGrp="1"/>
          </p:cNvSpPr>
          <p:nvPr>
            <p:ph type="title"/>
          </p:nvPr>
        </p:nvSpPr>
        <p:spPr>
          <a:xfrm>
            <a:off x="503238" y="2041525"/>
            <a:ext cx="8137525" cy="993775"/>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Établissement de la LDT</a:t>
            </a:r>
          </a:p>
        </p:txBody>
      </p:sp>
      <p:sp>
        <p:nvSpPr>
          <p:cNvPr id="6147" name="Espace réservé du numéro de diapositive 3">
            <a:extLst>
              <a:ext uri="{FF2B5EF4-FFF2-40B4-BE49-F238E27FC236}">
                <a16:creationId xmlns:a16="http://schemas.microsoft.com/office/drawing/2014/main" id="{BF4D7066-212C-1DF1-CB98-9CC9207FA5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96BFFF0B-9DF8-43A5-84F4-5AF17C21DE47}" type="slidenum">
              <a:rPr lang="fr-FR" altLang="fr-FR" sz="1200" smtClean="0">
                <a:solidFill>
                  <a:srgbClr val="898989"/>
                </a:solidFill>
              </a:rPr>
              <a:pPr>
                <a:spcBef>
                  <a:spcPct val="0"/>
                </a:spcBef>
                <a:buFontTx/>
                <a:buNone/>
              </a:pPr>
              <a:t>4</a:t>
            </a:fld>
            <a:endParaRPr lang="fr-FR" altLang="fr-FR" sz="1200">
              <a:solidFill>
                <a:srgbClr val="898989"/>
              </a:solidFill>
            </a:endParaRPr>
          </a:p>
        </p:txBody>
      </p:sp>
      <p:pic>
        <p:nvPicPr>
          <p:cNvPr id="6148" name="Image 39">
            <a:extLst>
              <a:ext uri="{FF2B5EF4-FFF2-40B4-BE49-F238E27FC236}">
                <a16:creationId xmlns:a16="http://schemas.microsoft.com/office/drawing/2014/main" id="{15F1BD77-8A31-76A0-580E-134FD7BE2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3213100"/>
            <a:ext cx="135731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3">
            <a:extLst>
              <a:ext uri="{FF2B5EF4-FFF2-40B4-BE49-F238E27FC236}">
                <a16:creationId xmlns:a16="http://schemas.microsoft.com/office/drawing/2014/main" id="{12E9AC2D-5AA1-6A03-C482-14B903E9A35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5D93CDF-4EE5-492C-ADCB-7C48BA157B8B}" type="slidenum">
              <a:rPr lang="fr-FR" altLang="fr-FR" sz="1200">
                <a:solidFill>
                  <a:srgbClr val="898989"/>
                </a:solidFill>
              </a:rPr>
              <a:pPr algn="r" eaLnBrk="1" hangingPunct="1">
                <a:spcBef>
                  <a:spcPct val="0"/>
                </a:spcBef>
                <a:buFontTx/>
                <a:buNone/>
              </a:pPr>
              <a:t>40</a:t>
            </a:fld>
            <a:endParaRPr lang="fr-FR" altLang="fr-FR" sz="1200">
              <a:solidFill>
                <a:srgbClr val="898989"/>
              </a:solidFill>
            </a:endParaRPr>
          </a:p>
        </p:txBody>
      </p:sp>
      <p:sp>
        <p:nvSpPr>
          <p:cNvPr id="43011" name="ZoneTexte 5">
            <a:extLst>
              <a:ext uri="{FF2B5EF4-FFF2-40B4-BE49-F238E27FC236}">
                <a16:creationId xmlns:a16="http://schemas.microsoft.com/office/drawing/2014/main" id="{7AB3BD4D-E41B-FE91-2FE6-8A23391AA7FE}"/>
              </a:ext>
            </a:extLst>
          </p:cNvPr>
          <p:cNvSpPr txBox="1">
            <a:spLocks noChangeArrowheads="1"/>
          </p:cNvSpPr>
          <p:nvPr/>
        </p:nvSpPr>
        <p:spPr bwMode="auto">
          <a:xfrm>
            <a:off x="304800" y="18288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a:t>
            </a:r>
            <a:r>
              <a:rPr lang="fr-FR" altLang="fr-FR" sz="2000">
                <a:latin typeface="Times New Roman" panose="02020603050405020304" pitchFamily="18" charset="0"/>
                <a:cs typeface="Times New Roman" panose="02020603050405020304" pitchFamily="18" charset="0"/>
              </a:rPr>
              <a:t>BAL, POUR L'ALIMENTATION DE L'ENGIN AVEC EMPLOI DU DEVIDOIR,</a:t>
            </a:r>
            <a:r>
              <a:rPr lang="fr-FR" altLang="fr-FR" sz="2000" b="1">
                <a:latin typeface="Times New Roman" panose="02020603050405020304" pitchFamily="18" charset="0"/>
                <a:cs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EN RECONNAISSANCE"</a:t>
            </a:r>
          </a:p>
        </p:txBody>
      </p:sp>
      <p:sp>
        <p:nvSpPr>
          <p:cNvPr id="43012" name="ZoneTexte 7">
            <a:extLst>
              <a:ext uri="{FF2B5EF4-FFF2-40B4-BE49-F238E27FC236}">
                <a16:creationId xmlns:a16="http://schemas.microsoft.com/office/drawing/2014/main" id="{283B18E9-E5DB-2C56-A92D-64116D066C17}"/>
              </a:ext>
            </a:extLst>
          </p:cNvPr>
          <p:cNvSpPr txBox="1">
            <a:spLocks noChangeArrowheads="1"/>
          </p:cNvSpPr>
          <p:nvPr/>
        </p:nvSpPr>
        <p:spPr bwMode="auto">
          <a:xfrm>
            <a:off x="304800" y="29718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BAL, pour l’alimentation de l’engin avec 2 lignes, PI ou BI situé(e), ETABLISSEZ ! » </a:t>
            </a:r>
            <a:endParaRPr lang="fr-FR" altLang="fr-FR" sz="2000">
              <a:latin typeface="Times New Roman" panose="02020603050405020304" pitchFamily="18" charset="0"/>
            </a:endParaRPr>
          </a:p>
        </p:txBody>
      </p:sp>
      <p:sp>
        <p:nvSpPr>
          <p:cNvPr id="43013" name="Rectangle 7">
            <a:extLst>
              <a:ext uri="{FF2B5EF4-FFF2-40B4-BE49-F238E27FC236}">
                <a16:creationId xmlns:a16="http://schemas.microsoft.com/office/drawing/2014/main" id="{EADF7E6A-4A34-F1E7-6077-488761C41EE0}"/>
              </a:ext>
            </a:extLst>
          </p:cNvPr>
          <p:cNvSpPr>
            <a:spLocks noChangeArrowheads="1"/>
          </p:cNvSpPr>
          <p:nvPr/>
        </p:nvSpPr>
        <p:spPr bwMode="auto">
          <a:xfrm>
            <a:off x="457200" y="25146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43014" name="Rectangle 4">
            <a:extLst>
              <a:ext uri="{FF2B5EF4-FFF2-40B4-BE49-F238E27FC236}">
                <a16:creationId xmlns:a16="http://schemas.microsoft.com/office/drawing/2014/main" id="{F16B0CEC-9553-06AF-4183-382AD8CE7A1D}"/>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43015" name="Image 62">
            <a:extLst>
              <a:ext uri="{FF2B5EF4-FFF2-40B4-BE49-F238E27FC236}">
                <a16:creationId xmlns:a16="http://schemas.microsoft.com/office/drawing/2014/main" id="{32434061-39FC-159D-8A28-CF297D1AF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7746"/>
          <a:stretch>
            <a:fillRect/>
          </a:stretch>
        </p:blipFill>
        <p:spPr bwMode="auto">
          <a:xfrm>
            <a:off x="1143000" y="3657600"/>
            <a:ext cx="6248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9">
            <a:extLst>
              <a:ext uri="{FF2B5EF4-FFF2-40B4-BE49-F238E27FC236}">
                <a16:creationId xmlns:a16="http://schemas.microsoft.com/office/drawing/2014/main" id="{7AD78B07-361F-7B08-E277-A6C668ACE358}"/>
              </a:ext>
            </a:extLst>
          </p:cNvPr>
          <p:cNvSpPr>
            <a:spLocks noChangeArrowheads="1"/>
          </p:cNvSpPr>
          <p:nvPr/>
        </p:nvSpPr>
        <p:spPr bwMode="auto">
          <a:xfrm>
            <a:off x="4648200" y="3733800"/>
            <a:ext cx="838200" cy="1143000"/>
          </a:xfrm>
          <a:prstGeom prst="rect">
            <a:avLst/>
          </a:prstGeom>
          <a:solidFill>
            <a:srgbClr val="FFFFFF"/>
          </a:solidFill>
          <a:ln w="9525">
            <a:solidFill>
              <a:srgbClr val="FFFFFF"/>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43017" name="Titre 1">
            <a:extLst>
              <a:ext uri="{FF2B5EF4-FFF2-40B4-BE49-F238E27FC236}">
                <a16:creationId xmlns:a16="http://schemas.microsoft.com/office/drawing/2014/main" id="{D7FFDC0F-9989-0413-76FF-08EE3CE5F389}"/>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3">
            <a:extLst>
              <a:ext uri="{FF2B5EF4-FFF2-40B4-BE49-F238E27FC236}">
                <a16:creationId xmlns:a16="http://schemas.microsoft.com/office/drawing/2014/main" id="{B03CA01A-766C-8899-1EA2-0DE79F25DAE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958B4B1-CF6A-4268-BAD8-ABB19C398AD0}" type="slidenum">
              <a:rPr lang="fr-FR" altLang="fr-FR" sz="1200">
                <a:solidFill>
                  <a:srgbClr val="898989"/>
                </a:solidFill>
              </a:rPr>
              <a:pPr algn="r" eaLnBrk="1" hangingPunct="1">
                <a:spcBef>
                  <a:spcPct val="0"/>
                </a:spcBef>
                <a:buFontTx/>
                <a:buNone/>
              </a:pPr>
              <a:t>41</a:t>
            </a:fld>
            <a:endParaRPr lang="fr-FR" altLang="fr-FR" sz="1200">
              <a:solidFill>
                <a:srgbClr val="898989"/>
              </a:solidFill>
            </a:endParaRPr>
          </a:p>
        </p:txBody>
      </p:sp>
      <p:sp>
        <p:nvSpPr>
          <p:cNvPr id="44035" name="Titre 1">
            <a:extLst>
              <a:ext uri="{FF2B5EF4-FFF2-40B4-BE49-F238E27FC236}">
                <a16:creationId xmlns:a16="http://schemas.microsoft.com/office/drawing/2014/main" id="{6FE2E2E4-3E77-AD07-23A4-E792405CC006}"/>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
        <p:nvSpPr>
          <p:cNvPr id="44036" name="Rectangle 4">
            <a:extLst>
              <a:ext uri="{FF2B5EF4-FFF2-40B4-BE49-F238E27FC236}">
                <a16:creationId xmlns:a16="http://schemas.microsoft.com/office/drawing/2014/main" id="{C1799283-F5B3-14E8-1D6D-9263656475FC}"/>
              </a:ext>
            </a:extLst>
          </p:cNvPr>
          <p:cNvSpPr>
            <a:spLocks noChangeArrowheads="1"/>
          </p:cNvSpPr>
          <p:nvPr/>
        </p:nvSpPr>
        <p:spPr bwMode="auto">
          <a:xfrm>
            <a:off x="381000" y="1447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r>
              <a:rPr lang="fr-FR" altLang="fr-FR" sz="2000" b="1" u="sng">
                <a:latin typeface="Times New Roman" panose="02020603050405020304" pitchFamily="18" charset="0"/>
              </a:rPr>
              <a:t> </a:t>
            </a:r>
          </a:p>
        </p:txBody>
      </p:sp>
      <p:sp>
        <p:nvSpPr>
          <p:cNvPr id="44037" name="Rectangle 5">
            <a:extLst>
              <a:ext uri="{FF2B5EF4-FFF2-40B4-BE49-F238E27FC236}">
                <a16:creationId xmlns:a16="http://schemas.microsoft.com/office/drawing/2014/main" id="{AA5BF029-D2A7-B9C6-54ED-22FE8830B0AC}"/>
              </a:ext>
            </a:extLst>
          </p:cNvPr>
          <p:cNvSpPr>
            <a:spLocks noChangeArrowheads="1"/>
          </p:cNvSpPr>
          <p:nvPr/>
        </p:nvSpPr>
        <p:spPr bwMode="auto">
          <a:xfrm>
            <a:off x="381000" y="1981200"/>
            <a:ext cx="8305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400">
                <a:latin typeface="Times New Roman" panose="02020603050405020304" pitchFamily="18" charset="0"/>
                <a:cs typeface="Times New Roman" panose="02020603050405020304" pitchFamily="18" charset="0"/>
              </a:rPr>
              <a:t> Suivant le dévidoir : Fait faire un demi-tour au dévidoir,</a:t>
            </a: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Fait passer le demi-raccord au conducteur, en annonçant « </a:t>
            </a:r>
            <a:r>
              <a:rPr lang="fr-FR" altLang="fr-FR" sz="2400" b="1">
                <a:latin typeface="Times New Roman" panose="02020603050405020304" pitchFamily="18" charset="0"/>
                <a:cs typeface="Times New Roman" panose="02020603050405020304" pitchFamily="18" charset="0"/>
              </a:rPr>
              <a:t>ALIMENTATION</a:t>
            </a:r>
            <a:r>
              <a:rPr lang="fr-FR" altLang="fr-FR" sz="2400">
                <a:latin typeface="Times New Roman" panose="02020603050405020304" pitchFamily="18" charset="0"/>
                <a:cs typeface="Times New Roman" panose="02020603050405020304" pitchFamily="18" charset="0"/>
              </a:rPr>
              <a:t> »,</a:t>
            </a:r>
          </a:p>
          <a:p>
            <a:pPr>
              <a:spcBef>
                <a:spcPct val="0"/>
              </a:spcBef>
              <a:buFontTx/>
              <a:buChar char="•"/>
            </a:pP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Aide l'équipier à entraîner le dévidoir vers le point d'eau,</a:t>
            </a:r>
            <a:endParaRPr lang="fr-FR" altLang="fr-FR" sz="2400">
              <a:latin typeface="Times New Roman" panose="02020603050405020304" pitchFamily="18" charset="0"/>
              <a:cs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3">
            <a:extLst>
              <a:ext uri="{FF2B5EF4-FFF2-40B4-BE49-F238E27FC236}">
                <a16:creationId xmlns:a16="http://schemas.microsoft.com/office/drawing/2014/main" id="{A395ADA6-1526-FF62-D406-98AA22C0DA3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D1A011F-67AC-4F4A-AE30-3D320818768E}" type="slidenum">
              <a:rPr lang="fr-FR" altLang="fr-FR" sz="1200">
                <a:solidFill>
                  <a:srgbClr val="898989"/>
                </a:solidFill>
              </a:rPr>
              <a:pPr algn="r" eaLnBrk="1" hangingPunct="1">
                <a:spcBef>
                  <a:spcPct val="0"/>
                </a:spcBef>
                <a:buFontTx/>
                <a:buNone/>
              </a:pPr>
              <a:t>42</a:t>
            </a:fld>
            <a:endParaRPr lang="fr-FR" altLang="fr-FR" sz="1200">
              <a:solidFill>
                <a:srgbClr val="898989"/>
              </a:solidFill>
            </a:endParaRPr>
          </a:p>
        </p:txBody>
      </p:sp>
      <p:sp>
        <p:nvSpPr>
          <p:cNvPr id="45059" name="Titre 1">
            <a:extLst>
              <a:ext uri="{FF2B5EF4-FFF2-40B4-BE49-F238E27FC236}">
                <a16:creationId xmlns:a16="http://schemas.microsoft.com/office/drawing/2014/main" id="{3892DD05-1FBC-3DC6-AB19-57054BF4541B}"/>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
        <p:nvSpPr>
          <p:cNvPr id="45060" name="Rectangle 4">
            <a:extLst>
              <a:ext uri="{FF2B5EF4-FFF2-40B4-BE49-F238E27FC236}">
                <a16:creationId xmlns:a16="http://schemas.microsoft.com/office/drawing/2014/main" id="{7C9DC94C-7BD0-CE03-C5D0-2EF411E4600B}"/>
              </a:ext>
            </a:extLst>
          </p:cNvPr>
          <p:cNvSpPr>
            <a:spLocks noChangeArrowheads="1"/>
          </p:cNvSpPr>
          <p:nvPr/>
        </p:nvSpPr>
        <p:spPr bwMode="auto">
          <a:xfrm>
            <a:off x="381000" y="1447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r>
              <a:rPr lang="fr-FR" altLang="fr-FR" sz="2000" b="1" u="sng">
                <a:latin typeface="Times New Roman" panose="02020603050405020304" pitchFamily="18" charset="0"/>
              </a:rPr>
              <a:t> </a:t>
            </a:r>
          </a:p>
        </p:txBody>
      </p:sp>
      <p:sp>
        <p:nvSpPr>
          <p:cNvPr id="45061" name="Rectangle 5">
            <a:extLst>
              <a:ext uri="{FF2B5EF4-FFF2-40B4-BE49-F238E27FC236}">
                <a16:creationId xmlns:a16="http://schemas.microsoft.com/office/drawing/2014/main" id="{D3425457-583E-DEA3-3F50-13CFBC5382D9}"/>
              </a:ext>
            </a:extLst>
          </p:cNvPr>
          <p:cNvSpPr>
            <a:spLocks noChangeArrowheads="1"/>
          </p:cNvSpPr>
          <p:nvPr/>
        </p:nvSpPr>
        <p:spPr bwMode="auto">
          <a:xfrm>
            <a:off x="381000" y="1981200"/>
            <a:ext cx="83058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Arrivé à hauteur du point d'eau :</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Commande "</a:t>
            </a:r>
            <a:r>
              <a:rPr lang="fr-FR" altLang="fr-FR" sz="2000" b="1">
                <a:latin typeface="Times New Roman" panose="02020603050405020304" pitchFamily="18" charset="0"/>
                <a:cs typeface="Times New Roman" panose="02020603050405020304" pitchFamily="18" charset="0"/>
              </a:rPr>
              <a:t>HALTE</a:t>
            </a:r>
            <a:r>
              <a:rPr lang="fr-FR" altLang="fr-FR" sz="2000">
                <a:latin typeface="Times New Roman" panose="02020603050405020304" pitchFamily="18" charset="0"/>
                <a:cs typeface="Times New Roman" panose="02020603050405020304" pitchFamily="18" charset="0"/>
              </a:rPr>
              <a:t>",</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Achève de dérouler le tuyau du dévidoir jusqu'au prochain raccord qu'il démonte,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Ouvre le PI ou la BI, il effectue la chasse,</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Sur une BI met en place la retenue avec le raccord Keyser.</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Raccorde les 2 demi-raccords.</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en avant à l'équipier,</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Reste au PI ou à la BI</a:t>
            </a:r>
            <a:endParaRPr lang="fr-FR" altLang="fr-FR" sz="2000">
              <a:latin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3">
            <a:extLst>
              <a:ext uri="{FF2B5EF4-FFF2-40B4-BE49-F238E27FC236}">
                <a16:creationId xmlns:a16="http://schemas.microsoft.com/office/drawing/2014/main" id="{09DE62C7-2F2A-A183-AEA9-B8F74095A2A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14720F1-10CD-490D-9CAD-1B28683E7352}" type="slidenum">
              <a:rPr lang="fr-FR" altLang="fr-FR" sz="1200">
                <a:solidFill>
                  <a:srgbClr val="898989"/>
                </a:solidFill>
              </a:rPr>
              <a:pPr algn="r" eaLnBrk="1" hangingPunct="1">
                <a:spcBef>
                  <a:spcPct val="0"/>
                </a:spcBef>
                <a:buFontTx/>
                <a:buNone/>
              </a:pPr>
              <a:t>43</a:t>
            </a:fld>
            <a:endParaRPr lang="fr-FR" altLang="fr-FR" sz="1200">
              <a:solidFill>
                <a:srgbClr val="898989"/>
              </a:solidFill>
            </a:endParaRPr>
          </a:p>
        </p:txBody>
      </p:sp>
      <p:sp>
        <p:nvSpPr>
          <p:cNvPr id="46083" name="Titre 1">
            <a:extLst>
              <a:ext uri="{FF2B5EF4-FFF2-40B4-BE49-F238E27FC236}">
                <a16:creationId xmlns:a16="http://schemas.microsoft.com/office/drawing/2014/main" id="{A0DBEF09-2C50-62EB-E953-8928D73053F9}"/>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
        <p:nvSpPr>
          <p:cNvPr id="46084" name="Rectangle 4">
            <a:extLst>
              <a:ext uri="{FF2B5EF4-FFF2-40B4-BE49-F238E27FC236}">
                <a16:creationId xmlns:a16="http://schemas.microsoft.com/office/drawing/2014/main" id="{35E9F092-4880-CDA1-D808-3595261A9206}"/>
              </a:ext>
            </a:extLst>
          </p:cNvPr>
          <p:cNvSpPr>
            <a:spLocks noChangeArrowheads="1"/>
          </p:cNvSpPr>
          <p:nvPr/>
        </p:nvSpPr>
        <p:spPr bwMode="auto">
          <a:xfrm>
            <a:off x="381000" y="1447800"/>
            <a:ext cx="3352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BAL :</a:t>
            </a:r>
            <a:r>
              <a:rPr lang="fr-FR" altLang="fr-FR" sz="2000" b="1" u="sng">
                <a:latin typeface="Times New Roman" panose="02020603050405020304" pitchFamily="18" charset="0"/>
              </a:rPr>
              <a:t> </a:t>
            </a:r>
          </a:p>
        </p:txBody>
      </p:sp>
      <p:sp>
        <p:nvSpPr>
          <p:cNvPr id="46085" name="Rectangle 5">
            <a:extLst>
              <a:ext uri="{FF2B5EF4-FFF2-40B4-BE49-F238E27FC236}">
                <a16:creationId xmlns:a16="http://schemas.microsoft.com/office/drawing/2014/main" id="{4FBA8FEF-595B-EA86-0E02-5666E6693066}"/>
              </a:ext>
            </a:extLst>
          </p:cNvPr>
          <p:cNvSpPr>
            <a:spLocks noChangeArrowheads="1"/>
          </p:cNvSpPr>
          <p:nvPr/>
        </p:nvSpPr>
        <p:spPr bwMode="auto">
          <a:xfrm>
            <a:off x="381000" y="1966913"/>
            <a:ext cx="8305800"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Puis</a:t>
            </a:r>
            <a:endParaRPr lang="fr-FR" altLang="fr-FR" sz="2400">
              <a:latin typeface="Times New Roman" panose="02020603050405020304" pitchFamily="18" charset="0"/>
              <a:cs typeface="Calibri" panose="020F0502020204030204" pitchFamily="34"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Ouvre l’eau sur ordre de l’équipier,</a:t>
            </a:r>
          </a:p>
          <a:p>
            <a:pPr>
              <a:spcBef>
                <a:spcPct val="0"/>
              </a:spcBef>
              <a:buFontTx/>
              <a:buChar char="•"/>
            </a:pP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Arrange la réserve, vérifie l'établissement en remontant vers l'engin tout en suivant l'eau, </a:t>
            </a:r>
          </a:p>
          <a:p>
            <a:pPr>
              <a:spcBef>
                <a:spcPct val="0"/>
              </a:spcBef>
              <a:buFontTx/>
              <a:buChar char="•"/>
            </a:pP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Vient se mettre à disposition du CA.</a:t>
            </a:r>
            <a:r>
              <a:rPr lang="fr-FR" altLang="fr-FR" sz="2400">
                <a:latin typeface="Times New Roman" panose="02020603050405020304" pitchFamily="18" charset="0"/>
              </a:rPr>
              <a:t> </a:t>
            </a:r>
          </a:p>
        </p:txBody>
      </p:sp>
      <p:pic>
        <p:nvPicPr>
          <p:cNvPr id="46086" name="Picture 6" descr="P1020432">
            <a:extLst>
              <a:ext uri="{FF2B5EF4-FFF2-40B4-BE49-F238E27FC236}">
                <a16:creationId xmlns:a16="http://schemas.microsoft.com/office/drawing/2014/main" id="{A7419F65-3A6F-1B49-12C0-64415154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818" b="44469"/>
          <a:stretch>
            <a:fillRect/>
          </a:stretch>
        </p:blipFill>
        <p:spPr bwMode="auto">
          <a:xfrm>
            <a:off x="5486400" y="4191000"/>
            <a:ext cx="324961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3">
            <a:extLst>
              <a:ext uri="{FF2B5EF4-FFF2-40B4-BE49-F238E27FC236}">
                <a16:creationId xmlns:a16="http://schemas.microsoft.com/office/drawing/2014/main" id="{8363C10A-ED5B-6CDE-6E14-A1D104C13D4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2DC6070-0AB5-4B9B-9A98-52C9BFA21DAB}" type="slidenum">
              <a:rPr lang="fr-FR" altLang="fr-FR" sz="1200">
                <a:solidFill>
                  <a:srgbClr val="898989"/>
                </a:solidFill>
              </a:rPr>
              <a:pPr algn="r" eaLnBrk="1" hangingPunct="1">
                <a:spcBef>
                  <a:spcPct val="0"/>
                </a:spcBef>
                <a:buFontTx/>
                <a:buNone/>
              </a:pPr>
              <a:t>44</a:t>
            </a:fld>
            <a:endParaRPr lang="fr-FR" altLang="fr-FR" sz="1200">
              <a:solidFill>
                <a:srgbClr val="898989"/>
              </a:solidFill>
            </a:endParaRPr>
          </a:p>
        </p:txBody>
      </p:sp>
      <p:sp>
        <p:nvSpPr>
          <p:cNvPr id="47107" name="Titre 1">
            <a:extLst>
              <a:ext uri="{FF2B5EF4-FFF2-40B4-BE49-F238E27FC236}">
                <a16:creationId xmlns:a16="http://schemas.microsoft.com/office/drawing/2014/main" id="{132B6D34-5C1A-A2A3-014B-A5FD1C15BB9C}"/>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
        <p:nvSpPr>
          <p:cNvPr id="47108" name="Rectangle 4">
            <a:extLst>
              <a:ext uri="{FF2B5EF4-FFF2-40B4-BE49-F238E27FC236}">
                <a16:creationId xmlns:a16="http://schemas.microsoft.com/office/drawing/2014/main" id="{0A511CCE-0BBF-766D-5865-A6973DB1FF74}"/>
              </a:ext>
            </a:extLst>
          </p:cNvPr>
          <p:cNvSpPr>
            <a:spLocks noChangeArrowheads="1"/>
          </p:cNvSpPr>
          <p:nvPr/>
        </p:nvSpPr>
        <p:spPr bwMode="auto">
          <a:xfrm>
            <a:off x="304800" y="1447800"/>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BAL :</a:t>
            </a:r>
            <a:r>
              <a:rPr lang="fr-FR" altLang="fr-FR" sz="2000" b="1" u="sng">
                <a:latin typeface="Times New Roman" panose="02020603050405020304" pitchFamily="18" charset="0"/>
              </a:rPr>
              <a:t> </a:t>
            </a:r>
          </a:p>
        </p:txBody>
      </p:sp>
      <p:sp>
        <p:nvSpPr>
          <p:cNvPr id="47109" name="Rectangle 6">
            <a:extLst>
              <a:ext uri="{FF2B5EF4-FFF2-40B4-BE49-F238E27FC236}">
                <a16:creationId xmlns:a16="http://schemas.microsoft.com/office/drawing/2014/main" id="{F0996DDF-8DBE-3CF6-950A-DFDCDBFB3F37}"/>
              </a:ext>
            </a:extLst>
          </p:cNvPr>
          <p:cNvSpPr>
            <a:spLocks noChangeArrowheads="1"/>
          </p:cNvSpPr>
          <p:nvPr/>
        </p:nvSpPr>
        <p:spPr bwMode="auto">
          <a:xfrm>
            <a:off x="457200" y="2057400"/>
            <a:ext cx="8305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latin typeface="Times New Roman" panose="02020603050405020304" pitchFamily="18" charset="0"/>
                <a:cs typeface="Times New Roman" panose="02020603050405020304" pitchFamily="18" charset="0"/>
              </a:rPr>
              <a:t> Bascule la flèche du dévidoir ou fait un demi–tour avec le dévidoir,</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Entraîne le dévidoir vers le point d'eau,</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 l'ordre "</a:t>
            </a:r>
            <a:r>
              <a:rPr lang="fr-FR" altLang="fr-FR" sz="2000" b="1">
                <a:latin typeface="Times New Roman" panose="02020603050405020304" pitchFamily="18" charset="0"/>
                <a:cs typeface="Times New Roman" panose="02020603050405020304" pitchFamily="18" charset="0"/>
              </a:rPr>
              <a:t>halte</a:t>
            </a:r>
            <a:r>
              <a:rPr lang="fr-FR" altLang="fr-FR" sz="2000">
                <a:latin typeface="Times New Roman" panose="02020603050405020304" pitchFamily="18" charset="0"/>
                <a:cs typeface="Times New Roman" panose="02020603050405020304" pitchFamily="18" charset="0"/>
              </a:rPr>
              <a:t>" stoppe le dévidoir,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Effectue les branchements en collaboration avec le chef,</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Tire le dévidoir jusqu'à l'engin,</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Stoppe le dévidoir,</a:t>
            </a:r>
            <a:endParaRPr lang="fr-FR" altLang="fr-FR" sz="2000">
              <a:latin typeface="Times New Roman" panose="02020603050405020304" pitchFamily="18" charset="0"/>
              <a:cs typeface="Calibri" panose="020F05020202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u numéro de diapositive 3">
            <a:extLst>
              <a:ext uri="{FF2B5EF4-FFF2-40B4-BE49-F238E27FC236}">
                <a16:creationId xmlns:a16="http://schemas.microsoft.com/office/drawing/2014/main" id="{DE6B2A84-7F51-E7BA-02E0-A218ED296DA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69614E-66C4-47B3-8788-0C2B75F88240}" type="slidenum">
              <a:rPr lang="fr-FR" altLang="fr-FR" sz="1200">
                <a:solidFill>
                  <a:srgbClr val="898989"/>
                </a:solidFill>
              </a:rPr>
              <a:pPr algn="r" eaLnBrk="1" hangingPunct="1">
                <a:spcBef>
                  <a:spcPct val="0"/>
                </a:spcBef>
                <a:buFontTx/>
                <a:buNone/>
              </a:pPr>
              <a:t>45</a:t>
            </a:fld>
            <a:endParaRPr lang="fr-FR" altLang="fr-FR" sz="1200">
              <a:solidFill>
                <a:srgbClr val="898989"/>
              </a:solidFill>
            </a:endParaRPr>
          </a:p>
        </p:txBody>
      </p:sp>
      <p:sp>
        <p:nvSpPr>
          <p:cNvPr id="48131" name="Rectangle 4">
            <a:extLst>
              <a:ext uri="{FF2B5EF4-FFF2-40B4-BE49-F238E27FC236}">
                <a16:creationId xmlns:a16="http://schemas.microsoft.com/office/drawing/2014/main" id="{975FD6FA-94D2-070A-A040-83C0C9FF3234}"/>
              </a:ext>
            </a:extLst>
          </p:cNvPr>
          <p:cNvSpPr>
            <a:spLocks noChangeArrowheads="1"/>
          </p:cNvSpPr>
          <p:nvPr/>
        </p:nvSpPr>
        <p:spPr bwMode="auto">
          <a:xfrm>
            <a:off x="304800" y="1447800"/>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BAL </a:t>
            </a:r>
            <a:r>
              <a:rPr lang="fr-FR" altLang="fr-FR" sz="2000" b="1" u="sng">
                <a:latin typeface="Times New Roman" panose="02020603050405020304" pitchFamily="18" charset="0"/>
              </a:rPr>
              <a:t>:</a:t>
            </a:r>
          </a:p>
        </p:txBody>
      </p:sp>
      <p:sp>
        <p:nvSpPr>
          <p:cNvPr id="48132" name="Rectangle 5">
            <a:extLst>
              <a:ext uri="{FF2B5EF4-FFF2-40B4-BE49-F238E27FC236}">
                <a16:creationId xmlns:a16="http://schemas.microsoft.com/office/drawing/2014/main" id="{283AE870-2BC5-F3AC-95D8-7A3A68A94490}"/>
              </a:ext>
            </a:extLst>
          </p:cNvPr>
          <p:cNvSpPr>
            <a:spLocks noChangeArrowheads="1"/>
          </p:cNvSpPr>
          <p:nvPr/>
        </p:nvSpPr>
        <p:spPr bwMode="auto">
          <a:xfrm>
            <a:off x="457200" y="2057400"/>
            <a:ext cx="83058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Char char="•"/>
            </a:pPr>
            <a:r>
              <a:rPr lang="fr-FR" altLang="fr-FR" sz="2000">
                <a:latin typeface="Times New Roman" panose="02020603050405020304" pitchFamily="18" charset="0"/>
                <a:cs typeface="Times New Roman" panose="02020603050405020304" pitchFamily="18" charset="0"/>
              </a:rPr>
              <a:t> Si nécessaire termine l’éts soit avec le 2</a:t>
            </a:r>
            <a:r>
              <a:rPr lang="fr-FR" altLang="fr-FR" sz="2000" baseline="30000">
                <a:latin typeface="Times New Roman" panose="02020603050405020304" pitchFamily="18" charset="0"/>
                <a:cs typeface="Times New Roman" panose="02020603050405020304" pitchFamily="18" charset="0"/>
              </a:rPr>
              <a:t>ème</a:t>
            </a:r>
            <a:r>
              <a:rPr lang="fr-FR" altLang="fr-FR" sz="2000">
                <a:latin typeface="Times New Roman" panose="02020603050405020304" pitchFamily="18" charset="0"/>
                <a:cs typeface="Times New Roman" panose="02020603050405020304" pitchFamily="18" charset="0"/>
              </a:rPr>
              <a:t> dévidoir, soit avec les tuyaux roulés sur eux-mêmes.</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Achève de dérouler le tuyau du dévidoir jusqu'au prochain raccord qu'il démonte,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Donne le demi-raccord au conducteur en annonçant « </a:t>
            </a:r>
            <a:r>
              <a:rPr lang="fr-FR" altLang="fr-FR" sz="2000" b="1">
                <a:latin typeface="Times New Roman" panose="02020603050405020304" pitchFamily="18" charset="0"/>
                <a:cs typeface="Times New Roman" panose="02020603050405020304" pitchFamily="18" charset="0"/>
              </a:rPr>
              <a:t>alimentation »</a:t>
            </a:r>
            <a:r>
              <a:rPr lang="fr-FR" altLang="fr-FR" sz="2000">
                <a:latin typeface="Times New Roman" panose="02020603050405020304" pitchFamily="18" charset="0"/>
                <a:cs typeface="Times New Roman" panose="02020603050405020304" pitchFamily="18" charset="0"/>
              </a:rPr>
              <a:t>,</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"ouvrez l'eau" au chef BAL resté au point d'eau,</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Vient se mettre à disposition du CA.</a:t>
            </a:r>
            <a:endParaRPr lang="fr-FR" altLang="fr-FR" sz="2000">
              <a:latin typeface="Times New Roman" panose="02020603050405020304" pitchFamily="18" charset="0"/>
            </a:endParaRPr>
          </a:p>
        </p:txBody>
      </p:sp>
      <p:sp>
        <p:nvSpPr>
          <p:cNvPr id="48133" name="Titre 1">
            <a:extLst>
              <a:ext uri="{FF2B5EF4-FFF2-40B4-BE49-F238E27FC236}">
                <a16:creationId xmlns:a16="http://schemas.microsoft.com/office/drawing/2014/main" id="{6411CB09-85D6-4331-A717-07F03BCD100E}"/>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Alimentation de l'engin :</a:t>
            </a:r>
          </a:p>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2 lignes d’alimentation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a:extLst>
              <a:ext uri="{FF2B5EF4-FFF2-40B4-BE49-F238E27FC236}">
                <a16:creationId xmlns:a16="http://schemas.microsoft.com/office/drawing/2014/main" id="{6E4336C8-0CB5-2122-5BB3-2A1F47D95C03}"/>
              </a:ext>
            </a:extLst>
          </p:cNvPr>
          <p:cNvSpPr>
            <a:spLocks noGrp="1"/>
          </p:cNvSpPr>
          <p:nvPr>
            <p:ph type="title" idx="4294967295"/>
          </p:nvPr>
        </p:nvSpPr>
        <p:spPr>
          <a:xfrm>
            <a:off x="323850" y="29670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de l'engin : aspiration</a:t>
            </a:r>
          </a:p>
        </p:txBody>
      </p:sp>
      <p:sp>
        <p:nvSpPr>
          <p:cNvPr id="49155" name="Espace réservé du numéro de diapositive 3">
            <a:extLst>
              <a:ext uri="{FF2B5EF4-FFF2-40B4-BE49-F238E27FC236}">
                <a16:creationId xmlns:a16="http://schemas.microsoft.com/office/drawing/2014/main" id="{99093621-F3F8-86FF-8E50-2491AE74EE4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197A566-02D3-4CD0-B4ED-7FBE4E7306E9}" type="slidenum">
              <a:rPr lang="fr-FR" altLang="fr-FR" sz="1200">
                <a:solidFill>
                  <a:srgbClr val="898989"/>
                </a:solidFill>
              </a:rPr>
              <a:pPr algn="r" eaLnBrk="1" hangingPunct="1">
                <a:spcBef>
                  <a:spcPct val="0"/>
                </a:spcBef>
                <a:buFontTx/>
                <a:buNone/>
              </a:pPr>
              <a:t>46</a:t>
            </a:fld>
            <a:endParaRPr lang="fr-FR" altLang="fr-FR" sz="1200">
              <a:solidFill>
                <a:srgbClr val="898989"/>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re 1">
            <a:extLst>
              <a:ext uri="{FF2B5EF4-FFF2-40B4-BE49-F238E27FC236}">
                <a16:creationId xmlns:a16="http://schemas.microsoft.com/office/drawing/2014/main" id="{5CAB34AB-5372-70E0-6A8C-3B1A6EC33B7E}"/>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de l'engin : aspiration</a:t>
            </a:r>
          </a:p>
        </p:txBody>
      </p:sp>
      <p:sp>
        <p:nvSpPr>
          <p:cNvPr id="50179" name="Espace réservé du numéro de diapositive 3">
            <a:extLst>
              <a:ext uri="{FF2B5EF4-FFF2-40B4-BE49-F238E27FC236}">
                <a16:creationId xmlns:a16="http://schemas.microsoft.com/office/drawing/2014/main" id="{5B3EA55B-1564-5812-EE5E-536D828F370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E36930F-FD5A-4B25-A18A-C6B7431A2CE5}" type="slidenum">
              <a:rPr lang="fr-FR" altLang="fr-FR" sz="1200">
                <a:solidFill>
                  <a:srgbClr val="898989"/>
                </a:solidFill>
              </a:rPr>
              <a:pPr algn="r" eaLnBrk="1" hangingPunct="1">
                <a:spcBef>
                  <a:spcPct val="0"/>
                </a:spcBef>
                <a:buFontTx/>
                <a:buNone/>
              </a:pPr>
              <a:t>47</a:t>
            </a:fld>
            <a:endParaRPr lang="fr-FR" altLang="fr-FR" sz="1200">
              <a:solidFill>
                <a:srgbClr val="898989"/>
              </a:solidFill>
            </a:endParaRPr>
          </a:p>
        </p:txBody>
      </p:sp>
      <p:sp>
        <p:nvSpPr>
          <p:cNvPr id="50180" name="ZoneTexte 5">
            <a:extLst>
              <a:ext uri="{FF2B5EF4-FFF2-40B4-BE49-F238E27FC236}">
                <a16:creationId xmlns:a16="http://schemas.microsoft.com/office/drawing/2014/main" id="{A99797AA-226B-96C3-11A7-5B079F50DBA8}"/>
              </a:ext>
            </a:extLst>
          </p:cNvPr>
          <p:cNvSpPr txBox="1">
            <a:spLocks noChangeArrowheads="1"/>
          </p:cNvSpPr>
          <p:nvPr/>
        </p:nvSpPr>
        <p:spPr bwMode="auto">
          <a:xfrm>
            <a:off x="304800" y="18288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a:t>
            </a:r>
            <a:r>
              <a:rPr lang="fr-FR" altLang="fr-FR" sz="2000">
                <a:latin typeface="Times New Roman" panose="02020603050405020304" pitchFamily="18" charset="0"/>
                <a:cs typeface="Times New Roman" panose="02020603050405020304" pitchFamily="18" charset="0"/>
              </a:rPr>
              <a:t>BAL, POUR LA MISE EN ASPIRATION DE L'ENGIN</a:t>
            </a:r>
            <a:endParaRPr lang="fr-FR" altLang="fr-FR" sz="2000">
              <a:latin typeface="Times New Roman" panose="02020603050405020304" pitchFamily="18" charset="0"/>
            </a:endParaRPr>
          </a:p>
        </p:txBody>
      </p:sp>
      <p:sp>
        <p:nvSpPr>
          <p:cNvPr id="50181" name="ZoneTexte 7">
            <a:extLst>
              <a:ext uri="{FF2B5EF4-FFF2-40B4-BE49-F238E27FC236}">
                <a16:creationId xmlns:a16="http://schemas.microsoft.com/office/drawing/2014/main" id="{B8B7D3E9-52AE-944A-8A85-E54CB2744533}"/>
              </a:ext>
            </a:extLst>
          </p:cNvPr>
          <p:cNvSpPr txBox="1">
            <a:spLocks noChangeArrowheads="1"/>
          </p:cNvSpPr>
          <p:nvPr/>
        </p:nvSpPr>
        <p:spPr bwMode="auto">
          <a:xfrm>
            <a:off x="381000" y="28956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ETABLISSEZ, </a:t>
            </a:r>
          </a:p>
        </p:txBody>
      </p:sp>
      <p:sp>
        <p:nvSpPr>
          <p:cNvPr id="50182" name="Rectangle 7">
            <a:extLst>
              <a:ext uri="{FF2B5EF4-FFF2-40B4-BE49-F238E27FC236}">
                <a16:creationId xmlns:a16="http://schemas.microsoft.com/office/drawing/2014/main" id="{95EE1B6C-A6D7-9B94-0037-42F1864DCAC8}"/>
              </a:ext>
            </a:extLst>
          </p:cNvPr>
          <p:cNvSpPr>
            <a:spLocks noChangeArrowheads="1"/>
          </p:cNvSpPr>
          <p:nvPr/>
        </p:nvSpPr>
        <p:spPr bwMode="auto">
          <a:xfrm>
            <a:off x="457200" y="23622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50183" name="Rectangle 4">
            <a:extLst>
              <a:ext uri="{FF2B5EF4-FFF2-40B4-BE49-F238E27FC236}">
                <a16:creationId xmlns:a16="http://schemas.microsoft.com/office/drawing/2014/main" id="{BE5B8EA7-E38C-F920-D2D5-7318EF57967C}"/>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50184" name="Image 63">
            <a:extLst>
              <a:ext uri="{FF2B5EF4-FFF2-40B4-BE49-F238E27FC236}">
                <a16:creationId xmlns:a16="http://schemas.microsoft.com/office/drawing/2014/main" id="{632457A0-35A8-524E-BB64-2ECB94068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55" b="58809"/>
          <a:stretch>
            <a:fillRect/>
          </a:stretch>
        </p:blipFill>
        <p:spPr bwMode="auto">
          <a:xfrm>
            <a:off x="381000" y="3621088"/>
            <a:ext cx="83820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a:extLst>
              <a:ext uri="{FF2B5EF4-FFF2-40B4-BE49-F238E27FC236}">
                <a16:creationId xmlns:a16="http://schemas.microsoft.com/office/drawing/2014/main" id="{7D70CCEC-522E-DEF9-611E-15C123B58EDF}"/>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de l'engin : aspiration</a:t>
            </a:r>
          </a:p>
        </p:txBody>
      </p:sp>
      <p:sp>
        <p:nvSpPr>
          <p:cNvPr id="51203" name="Espace réservé du numéro de diapositive 3">
            <a:extLst>
              <a:ext uri="{FF2B5EF4-FFF2-40B4-BE49-F238E27FC236}">
                <a16:creationId xmlns:a16="http://schemas.microsoft.com/office/drawing/2014/main" id="{8D652721-7C3C-FA7E-862E-3D4A508607B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D93AC53-BCEE-4260-B03A-19A1EDEAD494}" type="slidenum">
              <a:rPr lang="fr-FR" altLang="fr-FR" sz="1200">
                <a:solidFill>
                  <a:srgbClr val="898989"/>
                </a:solidFill>
              </a:rPr>
              <a:pPr algn="r" eaLnBrk="1" hangingPunct="1">
                <a:spcBef>
                  <a:spcPct val="0"/>
                </a:spcBef>
                <a:buFontTx/>
                <a:buNone/>
              </a:pPr>
              <a:t>48</a:t>
            </a:fld>
            <a:endParaRPr lang="fr-FR" altLang="fr-FR" sz="1200">
              <a:solidFill>
                <a:srgbClr val="898989"/>
              </a:solidFill>
            </a:endParaRPr>
          </a:p>
        </p:txBody>
      </p:sp>
      <p:pic>
        <p:nvPicPr>
          <p:cNvPr id="51204" name="Picture 5">
            <a:extLst>
              <a:ext uri="{FF2B5EF4-FFF2-40B4-BE49-F238E27FC236}">
                <a16:creationId xmlns:a16="http://schemas.microsoft.com/office/drawing/2014/main" id="{BD01B28A-A80D-7610-F6A4-114B36D68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344" t="30208" r="31250" b="16667"/>
          <a:stretch>
            <a:fillRect/>
          </a:stretch>
        </p:blipFill>
        <p:spPr bwMode="auto">
          <a:xfrm>
            <a:off x="1676400" y="1225550"/>
            <a:ext cx="5181600" cy="498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1">
            <a:extLst>
              <a:ext uri="{FF2B5EF4-FFF2-40B4-BE49-F238E27FC236}">
                <a16:creationId xmlns:a16="http://schemas.microsoft.com/office/drawing/2014/main" id="{290199CC-C3A6-5E96-D7A9-A31D6BA6CE60}"/>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Alimentation de l'engin : aspiration</a:t>
            </a:r>
          </a:p>
        </p:txBody>
      </p:sp>
      <p:sp>
        <p:nvSpPr>
          <p:cNvPr id="52227" name="Espace réservé du numéro de diapositive 3">
            <a:extLst>
              <a:ext uri="{FF2B5EF4-FFF2-40B4-BE49-F238E27FC236}">
                <a16:creationId xmlns:a16="http://schemas.microsoft.com/office/drawing/2014/main" id="{099B4A88-BE68-E0DE-BDD5-C00789FD31A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2459A50-2B90-47E8-90A5-200380467157}" type="slidenum">
              <a:rPr lang="fr-FR" altLang="fr-FR" sz="1200">
                <a:solidFill>
                  <a:srgbClr val="898989"/>
                </a:solidFill>
              </a:rPr>
              <a:pPr algn="r" eaLnBrk="1" hangingPunct="1">
                <a:spcBef>
                  <a:spcPct val="0"/>
                </a:spcBef>
                <a:buFontTx/>
                <a:buNone/>
              </a:pPr>
              <a:t>49</a:t>
            </a:fld>
            <a:endParaRPr lang="fr-FR" altLang="fr-FR" sz="1200">
              <a:solidFill>
                <a:srgbClr val="898989"/>
              </a:solidFill>
            </a:endParaRPr>
          </a:p>
        </p:txBody>
      </p:sp>
      <p:pic>
        <p:nvPicPr>
          <p:cNvPr id="52228" name="Image 63">
            <a:extLst>
              <a:ext uri="{FF2B5EF4-FFF2-40B4-BE49-F238E27FC236}">
                <a16:creationId xmlns:a16="http://schemas.microsoft.com/office/drawing/2014/main" id="{DE4E8B54-173A-3A24-5280-2C562C639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0642" r="3670"/>
          <a:stretch>
            <a:fillRect/>
          </a:stretch>
        </p:blipFill>
        <p:spPr bwMode="auto">
          <a:xfrm>
            <a:off x="381000" y="2362200"/>
            <a:ext cx="80010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a:extLst>
              <a:ext uri="{FF2B5EF4-FFF2-40B4-BE49-F238E27FC236}">
                <a16:creationId xmlns:a16="http://schemas.microsoft.com/office/drawing/2014/main" id="{793770D0-F828-035D-BBEC-35492F2FDDF4}"/>
              </a:ext>
            </a:extLst>
          </p:cNvPr>
          <p:cNvSpPr>
            <a:spLocks noGrp="1"/>
          </p:cNvSpPr>
          <p:nvPr>
            <p:ph type="title"/>
          </p:nvPr>
        </p:nvSpPr>
        <p:spPr>
          <a:xfrm>
            <a:off x="755650" y="274638"/>
            <a:ext cx="8137525" cy="993775"/>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Établissement de la LDT</a:t>
            </a:r>
          </a:p>
        </p:txBody>
      </p:sp>
      <p:sp>
        <p:nvSpPr>
          <p:cNvPr id="7171" name="Espace réservé du numéro de diapositive 3">
            <a:extLst>
              <a:ext uri="{FF2B5EF4-FFF2-40B4-BE49-F238E27FC236}">
                <a16:creationId xmlns:a16="http://schemas.microsoft.com/office/drawing/2014/main" id="{FE05C1ED-901F-DF3F-A792-0288B698213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A12147B7-1CE5-48C2-B079-11C9ADBA0DE5}" type="slidenum">
              <a:rPr lang="fr-FR" altLang="fr-FR" sz="1200" smtClean="0">
                <a:solidFill>
                  <a:srgbClr val="898989"/>
                </a:solidFill>
              </a:rPr>
              <a:pPr>
                <a:spcBef>
                  <a:spcPct val="0"/>
                </a:spcBef>
                <a:buFontTx/>
                <a:buNone/>
              </a:pPr>
              <a:t>5</a:t>
            </a:fld>
            <a:endParaRPr lang="fr-FR" altLang="fr-FR" sz="1200">
              <a:solidFill>
                <a:srgbClr val="898989"/>
              </a:solidFill>
            </a:endParaRPr>
          </a:p>
        </p:txBody>
      </p:sp>
      <p:sp>
        <p:nvSpPr>
          <p:cNvPr id="7172" name="Rectangle 4">
            <a:extLst>
              <a:ext uri="{FF2B5EF4-FFF2-40B4-BE49-F238E27FC236}">
                <a16:creationId xmlns:a16="http://schemas.microsoft.com/office/drawing/2014/main" id="{B16E45FD-5DE8-36A6-105C-46B015F09794}"/>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7173" name="ZoneTexte 6">
            <a:extLst>
              <a:ext uri="{FF2B5EF4-FFF2-40B4-BE49-F238E27FC236}">
                <a16:creationId xmlns:a16="http://schemas.microsoft.com/office/drawing/2014/main" id="{EFF28C86-0B5A-5A30-1437-7BB5D0F63A0C}"/>
              </a:ext>
            </a:extLst>
          </p:cNvPr>
          <p:cNvSpPr txBox="1">
            <a:spLocks noChangeArrowheads="1"/>
          </p:cNvSpPr>
          <p:nvPr/>
        </p:nvSpPr>
        <p:spPr bwMode="auto">
          <a:xfrm>
            <a:off x="381000" y="1828800"/>
            <a:ext cx="8443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BAT, POUR L’ET. DE LA L.D.T EN « RECONNAISSANCE »</a:t>
            </a:r>
          </a:p>
        </p:txBody>
      </p:sp>
      <p:sp>
        <p:nvSpPr>
          <p:cNvPr id="7174" name="Rectangle 7">
            <a:extLst>
              <a:ext uri="{FF2B5EF4-FFF2-40B4-BE49-F238E27FC236}">
                <a16:creationId xmlns:a16="http://schemas.microsoft.com/office/drawing/2014/main" id="{58FCE029-1D4D-B8C1-2796-4E7E55573546}"/>
              </a:ext>
            </a:extLst>
          </p:cNvPr>
          <p:cNvSpPr>
            <a:spLocks noChangeArrowheads="1"/>
          </p:cNvSpPr>
          <p:nvPr/>
        </p:nvSpPr>
        <p:spPr bwMode="auto">
          <a:xfrm>
            <a:off x="609600" y="46482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7175" name="ZoneTexte 8">
            <a:extLst>
              <a:ext uri="{FF2B5EF4-FFF2-40B4-BE49-F238E27FC236}">
                <a16:creationId xmlns:a16="http://schemas.microsoft.com/office/drawing/2014/main" id="{96B5B483-908A-AB85-BEFE-CDA277DE718A}"/>
              </a:ext>
            </a:extLst>
          </p:cNvPr>
          <p:cNvSpPr txBox="1">
            <a:spLocks noChangeArrowheads="1"/>
          </p:cNvSpPr>
          <p:nvPr/>
        </p:nvSpPr>
        <p:spPr bwMode="auto">
          <a:xfrm>
            <a:off x="381000" y="53340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HALTE ! POINT D’ATTAQUE ICI, MISSON … ETABLISSEZ »</a:t>
            </a:r>
          </a:p>
        </p:txBody>
      </p:sp>
      <p:pic>
        <p:nvPicPr>
          <p:cNvPr id="7176" name="Image 38">
            <a:extLst>
              <a:ext uri="{FF2B5EF4-FFF2-40B4-BE49-F238E27FC236}">
                <a16:creationId xmlns:a16="http://schemas.microsoft.com/office/drawing/2014/main" id="{9037677A-9FF3-1F67-47EA-CFD61F0FA1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62200"/>
            <a:ext cx="12525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Image 39">
            <a:extLst>
              <a:ext uri="{FF2B5EF4-FFF2-40B4-BE49-F238E27FC236}">
                <a16:creationId xmlns:a16="http://schemas.microsoft.com/office/drawing/2014/main" id="{F26046B6-E8A3-2972-62A5-841AC07A5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438400"/>
            <a:ext cx="13573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3">
            <a:extLst>
              <a:ext uri="{FF2B5EF4-FFF2-40B4-BE49-F238E27FC236}">
                <a16:creationId xmlns:a16="http://schemas.microsoft.com/office/drawing/2014/main" id="{48FB297B-E79D-0535-350B-FB814F3AC55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6E3770A-ABD1-4C25-9996-387E93ABCA99}" type="slidenum">
              <a:rPr lang="fr-FR" altLang="fr-FR" sz="1200">
                <a:solidFill>
                  <a:srgbClr val="898989"/>
                </a:solidFill>
              </a:rPr>
              <a:pPr algn="r" eaLnBrk="1" hangingPunct="1">
                <a:spcBef>
                  <a:spcPct val="0"/>
                </a:spcBef>
                <a:buFontTx/>
                <a:buNone/>
              </a:pPr>
              <a:t>50</a:t>
            </a:fld>
            <a:endParaRPr lang="fr-FR" altLang="fr-FR" sz="1200">
              <a:solidFill>
                <a:srgbClr val="898989"/>
              </a:solidFill>
            </a:endParaRPr>
          </a:p>
        </p:txBody>
      </p:sp>
      <p:sp>
        <p:nvSpPr>
          <p:cNvPr id="53251" name="Titre 1">
            <a:extLst>
              <a:ext uri="{FF2B5EF4-FFF2-40B4-BE49-F238E27FC236}">
                <a16:creationId xmlns:a16="http://schemas.microsoft.com/office/drawing/2014/main" id="{B83726EE-0A1C-89B2-EDDB-CB950B2777E2}"/>
              </a:ext>
            </a:extLst>
          </p:cNvPr>
          <p:cNvSpPr>
            <a:spLocks/>
          </p:cNvSpPr>
          <p:nvPr/>
        </p:nvSpPr>
        <p:spPr bwMode="auto">
          <a:xfrm>
            <a:off x="323850" y="28527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3">
            <a:extLst>
              <a:ext uri="{FF2B5EF4-FFF2-40B4-BE49-F238E27FC236}">
                <a16:creationId xmlns:a16="http://schemas.microsoft.com/office/drawing/2014/main" id="{6192F83B-8A79-BF46-8C56-D603673EFE0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50BED6EB-9D5A-4C19-A9BD-6C2461927121}" type="slidenum">
              <a:rPr lang="fr-FR" altLang="fr-FR" sz="1200">
                <a:solidFill>
                  <a:srgbClr val="898989"/>
                </a:solidFill>
              </a:rPr>
              <a:pPr algn="r" eaLnBrk="1" hangingPunct="1">
                <a:spcBef>
                  <a:spcPct val="0"/>
                </a:spcBef>
                <a:buFontTx/>
                <a:buNone/>
              </a:pPr>
              <a:t>51</a:t>
            </a:fld>
            <a:endParaRPr lang="fr-FR" altLang="fr-FR" sz="1200">
              <a:solidFill>
                <a:srgbClr val="898989"/>
              </a:solidFill>
            </a:endParaRPr>
          </a:p>
        </p:txBody>
      </p:sp>
      <p:sp>
        <p:nvSpPr>
          <p:cNvPr id="54275" name="Titre 1">
            <a:extLst>
              <a:ext uri="{FF2B5EF4-FFF2-40B4-BE49-F238E27FC236}">
                <a16:creationId xmlns:a16="http://schemas.microsoft.com/office/drawing/2014/main" id="{AC529674-D8BC-5D5A-B054-4A087E958250}"/>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a:t>
            </a:r>
          </a:p>
        </p:txBody>
      </p:sp>
      <p:sp>
        <p:nvSpPr>
          <p:cNvPr id="54276" name="Rectangle 4">
            <a:extLst>
              <a:ext uri="{FF2B5EF4-FFF2-40B4-BE49-F238E27FC236}">
                <a16:creationId xmlns:a16="http://schemas.microsoft.com/office/drawing/2014/main" id="{7C91C11D-71FB-A5A8-161F-4AD19D89F719}"/>
              </a:ext>
            </a:extLst>
          </p:cNvPr>
          <p:cNvSpPr>
            <a:spLocks noChangeArrowheads="1"/>
          </p:cNvSpPr>
          <p:nvPr/>
        </p:nvSpPr>
        <p:spPr bwMode="auto">
          <a:xfrm>
            <a:off x="381000" y="1447800"/>
            <a:ext cx="83058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Calibri" panose="020F0502020204030204" pitchFamily="34" charset="0"/>
              </a:rPr>
              <a:t>Il s’agit de l'établissement :</a:t>
            </a: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None/>
            </a:pP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Calibri" panose="020F0502020204030204" pitchFamily="34" charset="0"/>
              </a:rPr>
              <a:t> Lance mousse à l’aide d’un injecteur mobile (proportionneur), </a:t>
            </a:r>
          </a:p>
          <a:p>
            <a:pPr>
              <a:spcBef>
                <a:spcPct val="0"/>
              </a:spcBef>
              <a:buFontTx/>
              <a:buChar char="•"/>
            </a:pP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Calibri" panose="020F0502020204030204" pitchFamily="34" charset="0"/>
              </a:rPr>
              <a:t> Lance queue de paon ;</a:t>
            </a:r>
          </a:p>
          <a:p>
            <a:pPr>
              <a:spcBef>
                <a:spcPct val="0"/>
              </a:spcBef>
              <a:buFontTx/>
              <a:buChar char="•"/>
            </a:pPr>
            <a:endParaRPr lang="fr-FR" altLang="fr-FR" sz="2400">
              <a:latin typeface="Times New Roman" panose="02020603050405020304" pitchFamily="18" charset="0"/>
              <a:cs typeface="Calibri" panose="020F0502020204030204" pitchFamily="34" charset="0"/>
            </a:endParaRPr>
          </a:p>
          <a:p>
            <a:pPr>
              <a:spcBef>
                <a:spcPct val="0"/>
              </a:spcBef>
              <a:buFontTx/>
              <a:buChar char="•"/>
            </a:pPr>
            <a:r>
              <a:rPr lang="fr-FR" altLang="fr-FR" sz="2400">
                <a:latin typeface="Times New Roman" panose="02020603050405020304" pitchFamily="18" charset="0"/>
                <a:cs typeface="Calibri" panose="020F0502020204030204" pitchFamily="34" charset="0"/>
              </a:rPr>
              <a:t> Lance canon ;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re 1">
            <a:extLst>
              <a:ext uri="{FF2B5EF4-FFF2-40B4-BE49-F238E27FC236}">
                <a16:creationId xmlns:a16="http://schemas.microsoft.com/office/drawing/2014/main" id="{52A2E4CC-5AA1-FEF4-94D0-AF6AC9BCBA57}"/>
              </a:ext>
            </a:extLst>
          </p:cNvPr>
          <p:cNvSpPr>
            <a:spLocks noGrp="1"/>
          </p:cNvSpPr>
          <p:nvPr>
            <p:ph type="title" idx="4294967295"/>
          </p:nvPr>
        </p:nvSpPr>
        <p:spPr>
          <a:xfrm>
            <a:off x="323850" y="29670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Ets d'1 lance à mousse</a:t>
            </a:r>
          </a:p>
        </p:txBody>
      </p:sp>
      <p:sp>
        <p:nvSpPr>
          <p:cNvPr id="55299" name="Espace réservé du numéro de diapositive 3">
            <a:extLst>
              <a:ext uri="{FF2B5EF4-FFF2-40B4-BE49-F238E27FC236}">
                <a16:creationId xmlns:a16="http://schemas.microsoft.com/office/drawing/2014/main" id="{B6492B4E-73B1-8F71-DD6A-5A0569C36BA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85AB0D3-B8A5-4373-9827-27AE16E82BB5}" type="slidenum">
              <a:rPr lang="fr-FR" altLang="fr-FR" sz="1200">
                <a:solidFill>
                  <a:srgbClr val="898989"/>
                </a:solidFill>
              </a:rPr>
              <a:pPr algn="r" eaLnBrk="1" hangingPunct="1">
                <a:spcBef>
                  <a:spcPct val="0"/>
                </a:spcBef>
                <a:buFontTx/>
                <a:buNone/>
              </a:pPr>
              <a:t>52</a:t>
            </a:fld>
            <a:endParaRPr lang="fr-FR" altLang="fr-FR" sz="1200">
              <a:solidFill>
                <a:srgbClr val="898989"/>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re 1">
            <a:extLst>
              <a:ext uri="{FF2B5EF4-FFF2-40B4-BE49-F238E27FC236}">
                <a16:creationId xmlns:a16="http://schemas.microsoft.com/office/drawing/2014/main" id="{7EE387F8-4DF2-99C8-9E88-DC2ABDC04C63}"/>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Ets d'1 lance à mousse</a:t>
            </a:r>
          </a:p>
        </p:txBody>
      </p:sp>
      <p:sp>
        <p:nvSpPr>
          <p:cNvPr id="56323" name="Espace réservé du numéro de diapositive 3">
            <a:extLst>
              <a:ext uri="{FF2B5EF4-FFF2-40B4-BE49-F238E27FC236}">
                <a16:creationId xmlns:a16="http://schemas.microsoft.com/office/drawing/2014/main" id="{CF5AFA7B-5057-05D1-5107-233094F1F5A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717FBF9-8B7E-430B-842C-CAC018DA6B43}" type="slidenum">
              <a:rPr lang="fr-FR" altLang="fr-FR" sz="1200">
                <a:solidFill>
                  <a:srgbClr val="898989"/>
                </a:solidFill>
              </a:rPr>
              <a:pPr algn="r" eaLnBrk="1" hangingPunct="1">
                <a:spcBef>
                  <a:spcPct val="0"/>
                </a:spcBef>
                <a:buFontTx/>
                <a:buNone/>
              </a:pPr>
              <a:t>53</a:t>
            </a:fld>
            <a:endParaRPr lang="fr-FR" altLang="fr-FR" sz="1200">
              <a:solidFill>
                <a:srgbClr val="898989"/>
              </a:solidFill>
            </a:endParaRPr>
          </a:p>
        </p:txBody>
      </p:sp>
      <p:sp>
        <p:nvSpPr>
          <p:cNvPr id="56324" name="ZoneTexte 5">
            <a:extLst>
              <a:ext uri="{FF2B5EF4-FFF2-40B4-BE49-F238E27FC236}">
                <a16:creationId xmlns:a16="http://schemas.microsoft.com/office/drawing/2014/main" id="{72275469-092F-F2B5-C4ED-CBD4393F00CB}"/>
              </a:ext>
            </a:extLst>
          </p:cNvPr>
          <p:cNvSpPr txBox="1">
            <a:spLocks noChangeArrowheads="1"/>
          </p:cNvSpPr>
          <p:nvPr/>
        </p:nvSpPr>
        <p:spPr bwMode="auto">
          <a:xfrm>
            <a:off x="304800" y="18288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a:t>
            </a:r>
            <a:r>
              <a:rPr lang="fr-FR" altLang="fr-FR" sz="2000">
                <a:latin typeface="Times New Roman" panose="02020603050405020304" pitchFamily="18" charset="0"/>
                <a:cs typeface="Calibri" panose="020F0502020204030204" pitchFamily="34" charset="0"/>
              </a:rPr>
              <a:t>BAT, POUR L’</a:t>
            </a:r>
            <a:r>
              <a:rPr lang="fr-FR" altLang="fr-FR" sz="2000">
                <a:latin typeface="Times New Roman" panose="02020603050405020304" pitchFamily="18" charset="0"/>
                <a:cs typeface="Times New Roman" panose="02020603050405020304" pitchFamily="18" charset="0"/>
              </a:rPr>
              <a:t>É</a:t>
            </a:r>
            <a:r>
              <a:rPr lang="fr-FR" altLang="fr-FR" sz="2000">
                <a:latin typeface="Times New Roman" panose="02020603050405020304" pitchFamily="18" charset="0"/>
                <a:cs typeface="Calibri" panose="020F0502020204030204" pitchFamily="34" charset="0"/>
              </a:rPr>
              <a:t>TABLISSEMENT D’UNE LANCE A MOUSSE, EN « RECONNAISSANCE »</a:t>
            </a:r>
            <a:r>
              <a:rPr lang="fr-FR" altLang="fr-FR" sz="2000">
                <a:latin typeface="Times New Roman" panose="02020603050405020304" pitchFamily="18" charset="0"/>
              </a:rPr>
              <a:t> </a:t>
            </a:r>
          </a:p>
        </p:txBody>
      </p:sp>
      <p:sp>
        <p:nvSpPr>
          <p:cNvPr id="56325" name="ZoneTexte 7">
            <a:extLst>
              <a:ext uri="{FF2B5EF4-FFF2-40B4-BE49-F238E27FC236}">
                <a16:creationId xmlns:a16="http://schemas.microsoft.com/office/drawing/2014/main" id="{26529152-D1B7-5EA6-A0BC-157E4B4149C7}"/>
              </a:ext>
            </a:extLst>
          </p:cNvPr>
          <p:cNvSpPr txBox="1">
            <a:spLocks noChangeArrowheads="1"/>
          </p:cNvSpPr>
          <p:nvPr/>
        </p:nvSpPr>
        <p:spPr bwMode="auto">
          <a:xfrm>
            <a:off x="304800" y="53340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 HALTE ! POINT D’ATTAQUE ICI, EMPLACEMENT DU PROPORTIONNEUR ICI, POINT D’EAU… MISSION… ETABLISSEZ »</a:t>
            </a:r>
            <a:r>
              <a:rPr lang="fr-FR" altLang="fr-FR" sz="2000">
                <a:latin typeface="Times New Roman" panose="02020603050405020304" pitchFamily="18" charset="0"/>
              </a:rPr>
              <a:t> </a:t>
            </a:r>
          </a:p>
        </p:txBody>
      </p:sp>
      <p:sp>
        <p:nvSpPr>
          <p:cNvPr id="56326" name="Rectangle 7">
            <a:extLst>
              <a:ext uri="{FF2B5EF4-FFF2-40B4-BE49-F238E27FC236}">
                <a16:creationId xmlns:a16="http://schemas.microsoft.com/office/drawing/2014/main" id="{E5ADC657-8BDB-706C-BA13-1D26F0C0A045}"/>
              </a:ext>
            </a:extLst>
          </p:cNvPr>
          <p:cNvSpPr>
            <a:spLocks noChangeArrowheads="1"/>
          </p:cNvSpPr>
          <p:nvPr/>
        </p:nvSpPr>
        <p:spPr bwMode="auto">
          <a:xfrm>
            <a:off x="381000" y="4860925"/>
            <a:ext cx="223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Commandements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56327" name="Rectangle 4">
            <a:extLst>
              <a:ext uri="{FF2B5EF4-FFF2-40B4-BE49-F238E27FC236}">
                <a16:creationId xmlns:a16="http://schemas.microsoft.com/office/drawing/2014/main" id="{132B1214-E97E-95A6-6690-C48445E3C5F9}"/>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56328" name="Image 65">
            <a:extLst>
              <a:ext uri="{FF2B5EF4-FFF2-40B4-BE49-F238E27FC236}">
                <a16:creationId xmlns:a16="http://schemas.microsoft.com/office/drawing/2014/main" id="{E88FCF7E-FE7B-C55F-B89D-CBD244341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765"/>
          <a:stretch>
            <a:fillRect/>
          </a:stretch>
        </p:blipFill>
        <p:spPr bwMode="auto">
          <a:xfrm>
            <a:off x="1066800" y="2514600"/>
            <a:ext cx="7162800"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9">
            <a:extLst>
              <a:ext uri="{FF2B5EF4-FFF2-40B4-BE49-F238E27FC236}">
                <a16:creationId xmlns:a16="http://schemas.microsoft.com/office/drawing/2014/main" id="{8BEBF1F9-8E41-4629-F478-B314BCA15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685" t="41983" r="23236" b="47697"/>
          <a:stretch>
            <a:fillRect/>
          </a:stretch>
        </p:blipFill>
        <p:spPr bwMode="auto">
          <a:xfrm>
            <a:off x="2484438" y="3784600"/>
            <a:ext cx="2592387"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re 1">
            <a:extLst>
              <a:ext uri="{FF2B5EF4-FFF2-40B4-BE49-F238E27FC236}">
                <a16:creationId xmlns:a16="http://schemas.microsoft.com/office/drawing/2014/main" id="{A796C28C-4DD4-65F0-15CE-E773AB56A7D6}"/>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Ets d'1 lance à mousse</a:t>
            </a:r>
          </a:p>
        </p:txBody>
      </p:sp>
      <p:sp>
        <p:nvSpPr>
          <p:cNvPr id="57347" name="Espace réservé du numéro de diapositive 3">
            <a:extLst>
              <a:ext uri="{FF2B5EF4-FFF2-40B4-BE49-F238E27FC236}">
                <a16:creationId xmlns:a16="http://schemas.microsoft.com/office/drawing/2014/main" id="{641B6ECA-C479-85A9-ABBA-CFB3D33AD66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00559DF-18CD-41C5-A77B-0FC9D66CB656}" type="slidenum">
              <a:rPr lang="fr-FR" altLang="fr-FR" sz="1200">
                <a:solidFill>
                  <a:srgbClr val="898989"/>
                </a:solidFill>
              </a:rPr>
              <a:pPr algn="r" eaLnBrk="1" hangingPunct="1">
                <a:spcBef>
                  <a:spcPct val="0"/>
                </a:spcBef>
                <a:buFontTx/>
                <a:buNone/>
              </a:pPr>
              <a:t>54</a:t>
            </a:fld>
            <a:endParaRPr lang="fr-FR" altLang="fr-FR" sz="1200">
              <a:solidFill>
                <a:srgbClr val="898989"/>
              </a:solidFill>
            </a:endParaRPr>
          </a:p>
        </p:txBody>
      </p:sp>
      <p:pic>
        <p:nvPicPr>
          <p:cNvPr id="57348" name="Image 64">
            <a:extLst>
              <a:ext uri="{FF2B5EF4-FFF2-40B4-BE49-F238E27FC236}">
                <a16:creationId xmlns:a16="http://schemas.microsoft.com/office/drawing/2014/main" id="{95BAD7BC-4E20-208D-92D4-381CCEE3A1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305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ZoneTexte 1">
            <a:extLst>
              <a:ext uri="{FF2B5EF4-FFF2-40B4-BE49-F238E27FC236}">
                <a16:creationId xmlns:a16="http://schemas.microsoft.com/office/drawing/2014/main" id="{119B986B-16E4-0B51-F4B3-92EA557B0126}"/>
              </a:ext>
            </a:extLst>
          </p:cNvPr>
          <p:cNvSpPr txBox="1">
            <a:spLocks noChangeArrowheads="1"/>
          </p:cNvSpPr>
          <p:nvPr/>
        </p:nvSpPr>
        <p:spPr bwMode="auto">
          <a:xfrm>
            <a:off x="827088" y="2349500"/>
            <a:ext cx="1871662" cy="2159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800">
                <a:latin typeface="Arial" panose="020B0604020202020204" pitchFamily="34" charset="0"/>
              </a:rPr>
              <a:t>Lance à mousse bas foisonnement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re 1">
            <a:extLst>
              <a:ext uri="{FF2B5EF4-FFF2-40B4-BE49-F238E27FC236}">
                <a16:creationId xmlns:a16="http://schemas.microsoft.com/office/drawing/2014/main" id="{E7BB8415-FCC4-CEE1-EF46-3BD4BAA6E5E6}"/>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Ets d'1 lance à mousse</a:t>
            </a:r>
          </a:p>
        </p:txBody>
      </p:sp>
      <p:sp>
        <p:nvSpPr>
          <p:cNvPr id="58371" name="Espace réservé du numéro de diapositive 3">
            <a:extLst>
              <a:ext uri="{FF2B5EF4-FFF2-40B4-BE49-F238E27FC236}">
                <a16:creationId xmlns:a16="http://schemas.microsoft.com/office/drawing/2014/main" id="{410A3E49-89C8-A563-C866-1AF05ECDC8F4}"/>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940273D-83C0-4D21-A260-7E55100DCD1E}" type="slidenum">
              <a:rPr lang="fr-FR" altLang="fr-FR" sz="1200">
                <a:solidFill>
                  <a:srgbClr val="898989"/>
                </a:solidFill>
              </a:rPr>
              <a:pPr algn="r" eaLnBrk="1" hangingPunct="1">
                <a:spcBef>
                  <a:spcPct val="0"/>
                </a:spcBef>
                <a:buFontTx/>
                <a:buNone/>
              </a:pPr>
              <a:t>55</a:t>
            </a:fld>
            <a:endParaRPr lang="fr-FR" altLang="fr-FR" sz="1200">
              <a:solidFill>
                <a:srgbClr val="898989"/>
              </a:solidFill>
            </a:endParaRPr>
          </a:p>
        </p:txBody>
      </p:sp>
      <p:pic>
        <p:nvPicPr>
          <p:cNvPr id="58372" name="Image 65">
            <a:extLst>
              <a:ext uri="{FF2B5EF4-FFF2-40B4-BE49-F238E27FC236}">
                <a16:creationId xmlns:a16="http://schemas.microsoft.com/office/drawing/2014/main" id="{3BFF5084-1EAD-E3F7-5EFA-6201C85E6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9210"/>
          <a:stretch>
            <a:fillRect/>
          </a:stretch>
        </p:blipFill>
        <p:spPr bwMode="auto">
          <a:xfrm>
            <a:off x="304800" y="1371600"/>
            <a:ext cx="853440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6">
            <a:extLst>
              <a:ext uri="{FF2B5EF4-FFF2-40B4-BE49-F238E27FC236}">
                <a16:creationId xmlns:a16="http://schemas.microsoft.com/office/drawing/2014/main" id="{2FD2B2EF-9204-9426-DD1E-AE317480C7D8}"/>
              </a:ext>
            </a:extLst>
          </p:cNvPr>
          <p:cNvSpPr>
            <a:spLocks noChangeArrowheads="1"/>
          </p:cNvSpPr>
          <p:nvPr/>
        </p:nvSpPr>
        <p:spPr bwMode="auto">
          <a:xfrm>
            <a:off x="304800" y="4343400"/>
            <a:ext cx="838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Conseil opérationnel :</a:t>
            </a:r>
            <a:r>
              <a:rPr lang="fr-FR" altLang="fr-FR" sz="2000">
                <a:latin typeface="Times New Roman" panose="02020603050405020304" pitchFamily="18" charset="0"/>
                <a:cs typeface="Times New Roman" panose="02020603050405020304" pitchFamily="18" charset="0"/>
              </a:rPr>
              <a:t> 	Lance à mousse sur division mixte, le BAL établit la division et approvisionne en émulseur. </a:t>
            </a:r>
            <a:endParaRPr lang="fr-FR" altLang="fr-FR" sz="2000">
              <a:latin typeface="Times New Roman" panose="02020603050405020304" pitchFamily="18" charset="0"/>
            </a:endParaRPr>
          </a:p>
        </p:txBody>
      </p:sp>
      <p:pic>
        <p:nvPicPr>
          <p:cNvPr id="58374" name="Picture 6" descr="DSCF0457">
            <a:extLst>
              <a:ext uri="{FF2B5EF4-FFF2-40B4-BE49-F238E27FC236}">
                <a16:creationId xmlns:a16="http://schemas.microsoft.com/office/drawing/2014/main" id="{1CDA18DB-9590-F11E-925E-521DF5D3E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29" b="24458"/>
          <a:stretch>
            <a:fillRect/>
          </a:stretch>
        </p:blipFill>
        <p:spPr bwMode="auto">
          <a:xfrm>
            <a:off x="6459538" y="4819650"/>
            <a:ext cx="2227262"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3">
            <a:extLst>
              <a:ext uri="{FF2B5EF4-FFF2-40B4-BE49-F238E27FC236}">
                <a16:creationId xmlns:a16="http://schemas.microsoft.com/office/drawing/2014/main" id="{A7D07C73-B23B-3E4E-687B-747298B7C37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C73F88A-2B6D-4F93-97DE-56C30B155057}" type="slidenum">
              <a:rPr lang="fr-FR" altLang="fr-FR" sz="1200">
                <a:solidFill>
                  <a:srgbClr val="898989"/>
                </a:solidFill>
              </a:rPr>
              <a:pPr algn="r" eaLnBrk="1" hangingPunct="1">
                <a:spcBef>
                  <a:spcPct val="0"/>
                </a:spcBef>
                <a:buFontTx/>
                <a:buNone/>
              </a:pPr>
              <a:t>56</a:t>
            </a:fld>
            <a:endParaRPr lang="fr-FR" altLang="fr-FR" sz="1200">
              <a:solidFill>
                <a:srgbClr val="898989"/>
              </a:solidFill>
            </a:endParaRPr>
          </a:p>
        </p:txBody>
      </p:sp>
      <p:sp>
        <p:nvSpPr>
          <p:cNvPr id="59395" name="Titre 1">
            <a:extLst>
              <a:ext uri="{FF2B5EF4-FFF2-40B4-BE49-F238E27FC236}">
                <a16:creationId xmlns:a16="http://schemas.microsoft.com/office/drawing/2014/main" id="{079BAC75-83F3-6614-6120-CAB812F5F0E7}"/>
              </a:ext>
            </a:extLst>
          </p:cNvPr>
          <p:cNvSpPr>
            <a:spLocks/>
          </p:cNvSpPr>
          <p:nvPr/>
        </p:nvSpPr>
        <p:spPr bwMode="auto">
          <a:xfrm>
            <a:off x="323850" y="3068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numéro de diapositive 3">
            <a:extLst>
              <a:ext uri="{FF2B5EF4-FFF2-40B4-BE49-F238E27FC236}">
                <a16:creationId xmlns:a16="http://schemas.microsoft.com/office/drawing/2014/main" id="{0F6F024B-3CEB-76E4-0414-D9C756E6261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4964A3D2-8935-41B9-A66D-2D2B6D35A6FC}" type="slidenum">
              <a:rPr lang="fr-FR" altLang="fr-FR" sz="1200">
                <a:solidFill>
                  <a:srgbClr val="898989"/>
                </a:solidFill>
              </a:rPr>
              <a:pPr algn="r" eaLnBrk="1" hangingPunct="1">
                <a:spcBef>
                  <a:spcPct val="0"/>
                </a:spcBef>
                <a:buFontTx/>
                <a:buNone/>
              </a:pPr>
              <a:t>57</a:t>
            </a:fld>
            <a:endParaRPr lang="fr-FR" altLang="fr-FR" sz="1200">
              <a:solidFill>
                <a:srgbClr val="898989"/>
              </a:solidFill>
            </a:endParaRPr>
          </a:p>
        </p:txBody>
      </p:sp>
      <p:sp>
        <p:nvSpPr>
          <p:cNvPr id="60419" name="Titre 1">
            <a:extLst>
              <a:ext uri="{FF2B5EF4-FFF2-40B4-BE49-F238E27FC236}">
                <a16:creationId xmlns:a16="http://schemas.microsoft.com/office/drawing/2014/main" id="{605F3404-7BB3-741C-3FA5-268C6D05CD7E}"/>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0420" name="Rectangle 5">
            <a:extLst>
              <a:ext uri="{FF2B5EF4-FFF2-40B4-BE49-F238E27FC236}">
                <a16:creationId xmlns:a16="http://schemas.microsoft.com/office/drawing/2014/main" id="{4C837E36-F34F-C9DB-6ACC-1AF0EA0F0AF3}"/>
              </a:ext>
            </a:extLst>
          </p:cNvPr>
          <p:cNvSpPr>
            <a:spLocks noChangeArrowheads="1"/>
          </p:cNvSpPr>
          <p:nvPr/>
        </p:nvSpPr>
        <p:spPr bwMode="auto">
          <a:xfrm>
            <a:off x="503238" y="2968625"/>
            <a:ext cx="8001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BAT, POUR L’ÉTABLISSEMENT D’UNE LANCE CANON, EN « RECONNAISSANCE »</a:t>
            </a:r>
            <a:r>
              <a:rPr lang="fr-FR" altLang="fr-FR" sz="2000">
                <a:latin typeface="Times New Roman" panose="02020603050405020304" pitchFamily="18" charset="0"/>
              </a:rPr>
              <a:t> </a:t>
            </a:r>
          </a:p>
        </p:txBody>
      </p:sp>
      <p:sp>
        <p:nvSpPr>
          <p:cNvPr id="60421" name="Rectangle 6">
            <a:extLst>
              <a:ext uri="{FF2B5EF4-FFF2-40B4-BE49-F238E27FC236}">
                <a16:creationId xmlns:a16="http://schemas.microsoft.com/office/drawing/2014/main" id="{4822F30C-8F5B-1F9A-A8A5-1B3A3479848C}"/>
              </a:ext>
            </a:extLst>
          </p:cNvPr>
          <p:cNvSpPr>
            <a:spLocks noChangeArrowheads="1"/>
          </p:cNvSpPr>
          <p:nvPr/>
        </p:nvSpPr>
        <p:spPr bwMode="auto">
          <a:xfrm>
            <a:off x="611188" y="41910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 « HALTE, EMPLACEMENT DE LA LANCE CANON, ICI,  POINT D’EAU… MISSION… ETABLISSEZ »</a:t>
            </a:r>
            <a:r>
              <a:rPr lang="fr-FR" altLang="fr-FR" sz="2000">
                <a:latin typeface="Times New Roman" panose="02020603050405020304" pitchFamily="18" charset="0"/>
              </a:rPr>
              <a:t> </a:t>
            </a:r>
          </a:p>
        </p:txBody>
      </p:sp>
      <p:sp>
        <p:nvSpPr>
          <p:cNvPr id="60422" name="Rectangle 7">
            <a:extLst>
              <a:ext uri="{FF2B5EF4-FFF2-40B4-BE49-F238E27FC236}">
                <a16:creationId xmlns:a16="http://schemas.microsoft.com/office/drawing/2014/main" id="{6FCA358E-4974-E452-53BA-A124CB4170A9}"/>
              </a:ext>
            </a:extLst>
          </p:cNvPr>
          <p:cNvSpPr>
            <a:spLocks noChangeArrowheads="1"/>
          </p:cNvSpPr>
          <p:nvPr/>
        </p:nvSpPr>
        <p:spPr bwMode="auto">
          <a:xfrm>
            <a:off x="469900" y="2022475"/>
            <a:ext cx="223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Commandements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3">
            <a:extLst>
              <a:ext uri="{FF2B5EF4-FFF2-40B4-BE49-F238E27FC236}">
                <a16:creationId xmlns:a16="http://schemas.microsoft.com/office/drawing/2014/main" id="{8CA209A8-1D8B-6D5C-0BDD-7B60537B9C1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F1CEA0C-34E1-4526-B61E-F51C99250430}" type="slidenum">
              <a:rPr lang="fr-FR" altLang="fr-FR" sz="1200">
                <a:solidFill>
                  <a:srgbClr val="898989"/>
                </a:solidFill>
              </a:rPr>
              <a:pPr algn="r" eaLnBrk="1" hangingPunct="1">
                <a:spcBef>
                  <a:spcPct val="0"/>
                </a:spcBef>
                <a:buFontTx/>
                <a:buNone/>
              </a:pPr>
              <a:t>58</a:t>
            </a:fld>
            <a:endParaRPr lang="fr-FR" altLang="fr-FR" sz="1200">
              <a:solidFill>
                <a:srgbClr val="898989"/>
              </a:solidFill>
            </a:endParaRPr>
          </a:p>
        </p:txBody>
      </p:sp>
      <p:sp>
        <p:nvSpPr>
          <p:cNvPr id="61443" name="Titre 1">
            <a:extLst>
              <a:ext uri="{FF2B5EF4-FFF2-40B4-BE49-F238E27FC236}">
                <a16:creationId xmlns:a16="http://schemas.microsoft.com/office/drawing/2014/main" id="{F22FC86F-5128-E6DF-CD89-DB429637FA7E}"/>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lance canon</a:t>
            </a:r>
          </a:p>
        </p:txBody>
      </p:sp>
      <p:pic>
        <p:nvPicPr>
          <p:cNvPr id="61444" name="Picture 5" descr="21540_21542">
            <a:extLst>
              <a:ext uri="{FF2B5EF4-FFF2-40B4-BE49-F238E27FC236}">
                <a16:creationId xmlns:a16="http://schemas.microsoft.com/office/drawing/2014/main" id="{1C361DCE-FD62-5F49-1F6A-099C868C7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352800"/>
            <a:ext cx="240188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Image 3">
            <a:extLst>
              <a:ext uri="{FF2B5EF4-FFF2-40B4-BE49-F238E27FC236}">
                <a16:creationId xmlns:a16="http://schemas.microsoft.com/office/drawing/2014/main" id="{BDA50744-DB55-5F42-780D-041FCCB28B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1774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Image 4">
            <a:extLst>
              <a:ext uri="{FF2B5EF4-FFF2-40B4-BE49-F238E27FC236}">
                <a16:creationId xmlns:a16="http://schemas.microsoft.com/office/drawing/2014/main" id="{217C55A8-AE9F-83A6-9070-EB546AD2BC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733800"/>
            <a:ext cx="23622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3">
            <a:extLst>
              <a:ext uri="{FF2B5EF4-FFF2-40B4-BE49-F238E27FC236}">
                <a16:creationId xmlns:a16="http://schemas.microsoft.com/office/drawing/2014/main" id="{0085CA6C-5BAB-AD84-DAA4-C13522142EA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DA1B098-2BAF-4A71-AF03-199103350174}" type="slidenum">
              <a:rPr lang="fr-FR" altLang="fr-FR" sz="1200">
                <a:solidFill>
                  <a:srgbClr val="898989"/>
                </a:solidFill>
              </a:rPr>
              <a:pPr algn="r" eaLnBrk="1" hangingPunct="1">
                <a:spcBef>
                  <a:spcPct val="0"/>
                </a:spcBef>
                <a:buFontTx/>
                <a:buNone/>
              </a:pPr>
              <a:t>59</a:t>
            </a:fld>
            <a:endParaRPr lang="fr-FR" altLang="fr-FR" sz="1200">
              <a:solidFill>
                <a:srgbClr val="898989"/>
              </a:solidFill>
            </a:endParaRPr>
          </a:p>
        </p:txBody>
      </p:sp>
      <p:sp>
        <p:nvSpPr>
          <p:cNvPr id="62467" name="Titre 1">
            <a:extLst>
              <a:ext uri="{FF2B5EF4-FFF2-40B4-BE49-F238E27FC236}">
                <a16:creationId xmlns:a16="http://schemas.microsoft.com/office/drawing/2014/main" id="{E4296458-ECCD-B7B8-E05D-683795C50109}"/>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2468" name="Rectangle 4">
            <a:extLst>
              <a:ext uri="{FF2B5EF4-FFF2-40B4-BE49-F238E27FC236}">
                <a16:creationId xmlns:a16="http://schemas.microsoft.com/office/drawing/2014/main" id="{0E9195CE-6ABD-ECAD-AEA7-E407B8F2F1FB}"/>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RÔLE DU CHEF BAT : </a:t>
            </a:r>
          </a:p>
        </p:txBody>
      </p:sp>
      <p:sp>
        <p:nvSpPr>
          <p:cNvPr id="62469" name="Rectangle 7">
            <a:extLst>
              <a:ext uri="{FF2B5EF4-FFF2-40B4-BE49-F238E27FC236}">
                <a16:creationId xmlns:a16="http://schemas.microsoft.com/office/drawing/2014/main" id="{620E9FF6-2BA9-6852-774F-BAB95490AB66}"/>
              </a:ext>
            </a:extLst>
          </p:cNvPr>
          <p:cNvSpPr>
            <a:spLocks noChangeArrowheads="1"/>
          </p:cNvSpPr>
          <p:nvPr/>
        </p:nvSpPr>
        <p:spPr bwMode="auto">
          <a:xfrm>
            <a:off x="381000" y="2133600"/>
            <a:ext cx="81534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Après l'ordre </a:t>
            </a:r>
            <a:r>
              <a:rPr lang="fr-FR" altLang="fr-FR" sz="2000" b="1">
                <a:latin typeface="Times New Roman" panose="02020603050405020304" pitchFamily="18" charset="0"/>
                <a:cs typeface="Times New Roman" panose="02020603050405020304" pitchFamily="18" charset="0"/>
              </a:rPr>
              <a:t>"ETABLISSEZ"</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Pose la lance canon à l'endroit indiqué,</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Suivant la lance : mets en place les pieux.</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Règle le jet de la tête de la lance,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Décroche le demi-raccord du tuyau qu'il branche sur la lance canon,</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Arrange le tuyau afin d'éviter que la lance canon ne recule ou ripe.</a:t>
            </a:r>
            <a:endParaRPr lang="fr-FR" altLang="fr-FR" sz="2000">
              <a:latin typeface="Times New Roman" panose="02020603050405020304" pitchFamily="18" charset="0"/>
              <a:cs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a:extLst>
              <a:ext uri="{FF2B5EF4-FFF2-40B4-BE49-F238E27FC236}">
                <a16:creationId xmlns:a16="http://schemas.microsoft.com/office/drawing/2014/main" id="{1E89CC41-F98A-EA2E-A5EC-208688E43A48}"/>
              </a:ext>
            </a:extLst>
          </p:cNvPr>
          <p:cNvSpPr>
            <a:spLocks noGrp="1"/>
          </p:cNvSpPr>
          <p:nvPr>
            <p:ph type="title"/>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Établissement de la LDT</a:t>
            </a:r>
          </a:p>
        </p:txBody>
      </p:sp>
      <p:sp>
        <p:nvSpPr>
          <p:cNvPr id="8195" name="Espace réservé du numéro de diapositive 3">
            <a:extLst>
              <a:ext uri="{FF2B5EF4-FFF2-40B4-BE49-F238E27FC236}">
                <a16:creationId xmlns:a16="http://schemas.microsoft.com/office/drawing/2014/main" id="{F82744DF-3DE2-40FA-14A1-930F37A419B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2C5C84BA-777D-4C4D-AA35-D8F3FBAC27AC}" type="slidenum">
              <a:rPr lang="fr-FR" altLang="fr-FR" sz="1200" smtClean="0">
                <a:solidFill>
                  <a:srgbClr val="898989"/>
                </a:solidFill>
              </a:rPr>
              <a:pPr>
                <a:spcBef>
                  <a:spcPct val="0"/>
                </a:spcBef>
                <a:buFontTx/>
                <a:buNone/>
              </a:pPr>
              <a:t>6</a:t>
            </a:fld>
            <a:endParaRPr lang="fr-FR" altLang="fr-FR" sz="1200">
              <a:solidFill>
                <a:srgbClr val="898989"/>
              </a:solidFill>
            </a:endParaRPr>
          </a:p>
        </p:txBody>
      </p:sp>
      <p:pic>
        <p:nvPicPr>
          <p:cNvPr id="8196" name="Image 36">
            <a:extLst>
              <a:ext uri="{FF2B5EF4-FFF2-40B4-BE49-F238E27FC236}">
                <a16:creationId xmlns:a16="http://schemas.microsoft.com/office/drawing/2014/main" id="{F3A2DD88-1EB6-67CC-8ED0-9D800D43AD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5344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3">
            <a:extLst>
              <a:ext uri="{FF2B5EF4-FFF2-40B4-BE49-F238E27FC236}">
                <a16:creationId xmlns:a16="http://schemas.microsoft.com/office/drawing/2014/main" id="{2DB65795-4AB8-1606-0614-234F2EA533A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1B95734-AEBE-4A4E-B1B1-596DA2356003}" type="slidenum">
              <a:rPr lang="fr-FR" altLang="fr-FR" sz="1200">
                <a:solidFill>
                  <a:srgbClr val="898989"/>
                </a:solidFill>
              </a:rPr>
              <a:pPr algn="r" eaLnBrk="1" hangingPunct="1">
                <a:spcBef>
                  <a:spcPct val="0"/>
                </a:spcBef>
                <a:buFontTx/>
                <a:buNone/>
              </a:pPr>
              <a:t>60</a:t>
            </a:fld>
            <a:endParaRPr lang="fr-FR" altLang="fr-FR" sz="1200">
              <a:solidFill>
                <a:srgbClr val="898989"/>
              </a:solidFill>
            </a:endParaRPr>
          </a:p>
        </p:txBody>
      </p:sp>
      <p:sp>
        <p:nvSpPr>
          <p:cNvPr id="63491" name="Titre 1">
            <a:extLst>
              <a:ext uri="{FF2B5EF4-FFF2-40B4-BE49-F238E27FC236}">
                <a16:creationId xmlns:a16="http://schemas.microsoft.com/office/drawing/2014/main" id="{EFC69B8C-542E-98AE-8DB7-9678CECEB5D8}"/>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3492" name="Rectangle 4">
            <a:extLst>
              <a:ext uri="{FF2B5EF4-FFF2-40B4-BE49-F238E27FC236}">
                <a16:creationId xmlns:a16="http://schemas.microsoft.com/office/drawing/2014/main" id="{B70FEBEC-C5A2-A7A7-73C2-02E92AA3571A}"/>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RÔLE DU CHEF BAT : </a:t>
            </a:r>
          </a:p>
        </p:txBody>
      </p:sp>
      <p:sp>
        <p:nvSpPr>
          <p:cNvPr id="63493" name="Rectangle 5">
            <a:extLst>
              <a:ext uri="{FF2B5EF4-FFF2-40B4-BE49-F238E27FC236}">
                <a16:creationId xmlns:a16="http://schemas.microsoft.com/office/drawing/2014/main" id="{BCD399F3-B038-32D9-FB68-C52EED4D4D68}"/>
              </a:ext>
            </a:extLst>
          </p:cNvPr>
          <p:cNvSpPr>
            <a:spLocks noChangeArrowheads="1"/>
          </p:cNvSpPr>
          <p:nvPr/>
        </p:nvSpPr>
        <p:spPr bwMode="auto">
          <a:xfrm>
            <a:off x="381000" y="2133600"/>
            <a:ext cx="81534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Si nécessaire maintient le tuyau pendant que l'équipier tire le dévidoir,</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Rejoint l'équipier et tire le dévidoir avec lui jusqu'à l'engin,	</a:t>
            </a: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a:t>
            </a:r>
            <a:r>
              <a:rPr lang="fr-FR" altLang="fr-FR" sz="2000" b="1">
                <a:latin typeface="Times New Roman" panose="02020603050405020304" pitchFamily="18" charset="0"/>
                <a:cs typeface="Times New Roman" panose="02020603050405020304" pitchFamily="18" charset="0"/>
              </a:rPr>
              <a:t>"HALTE",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Déroule le tuyau jusqu'au prochain raccord, qu'il démonte,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Donne le demi-raccord au conducteur en annonçant alimentation de la lance canon ainsi que le nombre de tuyaux.</a:t>
            </a:r>
            <a:endParaRPr lang="fr-FR" altLang="fr-FR" sz="2000">
              <a:latin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3">
            <a:extLst>
              <a:ext uri="{FF2B5EF4-FFF2-40B4-BE49-F238E27FC236}">
                <a16:creationId xmlns:a16="http://schemas.microsoft.com/office/drawing/2014/main" id="{BFF58E47-2955-7188-103D-93FDB7461E5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3DFB7C2-0C97-4856-A9F5-2C4BBB03D90D}" type="slidenum">
              <a:rPr lang="fr-FR" altLang="fr-FR" sz="1200">
                <a:solidFill>
                  <a:srgbClr val="898989"/>
                </a:solidFill>
              </a:rPr>
              <a:pPr algn="r" eaLnBrk="1" hangingPunct="1">
                <a:spcBef>
                  <a:spcPct val="0"/>
                </a:spcBef>
                <a:buFontTx/>
                <a:buNone/>
              </a:pPr>
              <a:t>61</a:t>
            </a:fld>
            <a:endParaRPr lang="fr-FR" altLang="fr-FR" sz="1200">
              <a:solidFill>
                <a:srgbClr val="898989"/>
              </a:solidFill>
            </a:endParaRPr>
          </a:p>
        </p:txBody>
      </p:sp>
      <p:sp>
        <p:nvSpPr>
          <p:cNvPr id="64515" name="Titre 1">
            <a:extLst>
              <a:ext uri="{FF2B5EF4-FFF2-40B4-BE49-F238E27FC236}">
                <a16:creationId xmlns:a16="http://schemas.microsoft.com/office/drawing/2014/main" id="{FA16ACFA-C308-BFA4-AE76-D744E2E0649B}"/>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4516" name="Rectangle 4">
            <a:extLst>
              <a:ext uri="{FF2B5EF4-FFF2-40B4-BE49-F238E27FC236}">
                <a16:creationId xmlns:a16="http://schemas.microsoft.com/office/drawing/2014/main" id="{93978723-E0FA-93D4-3533-6E9A132EFF9E}"/>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a:t>
            </a:r>
            <a:r>
              <a:rPr lang="fr-FR" altLang="fr-FR" sz="2000" b="1" u="sng">
                <a:latin typeface="Times New Roman" panose="02020603050405020304" pitchFamily="18" charset="0"/>
                <a:cs typeface="Calibri" panose="020F0502020204030204" pitchFamily="34" charset="0"/>
              </a:rPr>
              <a:t>BAT :</a:t>
            </a:r>
          </a:p>
        </p:txBody>
      </p:sp>
      <p:sp>
        <p:nvSpPr>
          <p:cNvPr id="64517" name="Rectangle 5">
            <a:extLst>
              <a:ext uri="{FF2B5EF4-FFF2-40B4-BE49-F238E27FC236}">
                <a16:creationId xmlns:a16="http://schemas.microsoft.com/office/drawing/2014/main" id="{727F9E78-10CD-7680-B4C0-2297CF976C33}"/>
              </a:ext>
            </a:extLst>
          </p:cNvPr>
          <p:cNvSpPr>
            <a:spLocks noChangeArrowheads="1"/>
          </p:cNvSpPr>
          <p:nvPr/>
        </p:nvSpPr>
        <p:spPr bwMode="auto">
          <a:xfrm>
            <a:off x="457200" y="2133600"/>
            <a:ext cx="82296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Après l'ordre </a:t>
            </a:r>
            <a:r>
              <a:rPr lang="fr-FR" altLang="fr-FR" sz="2000" b="1">
                <a:latin typeface="Times New Roman" panose="02020603050405020304" pitchFamily="18" charset="0"/>
                <a:cs typeface="Times New Roman" panose="02020603050405020304" pitchFamily="18" charset="0"/>
              </a:rPr>
              <a:t>"ETABLISSEZ"</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Détache la sangle de maintien de la flasque du dévidoir,</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Tire le dévidoir sur une dizaine de mètres en direction de l'engin,</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Aide le chef à arranger le tuyau de la lance canon,</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Sur ordre du chef </a:t>
            </a:r>
            <a:r>
              <a:rPr lang="fr-FR" altLang="fr-FR" sz="2000" b="1">
                <a:latin typeface="Times New Roman" panose="02020603050405020304" pitchFamily="18" charset="0"/>
                <a:cs typeface="Times New Roman" panose="02020603050405020304" pitchFamily="18" charset="0"/>
              </a:rPr>
              <a:t>"EN AVANT"</a:t>
            </a:r>
            <a:r>
              <a:rPr lang="fr-FR" altLang="fr-FR" sz="2000">
                <a:latin typeface="Times New Roman" panose="02020603050405020304" pitchFamily="18" charset="0"/>
                <a:cs typeface="Times New Roman" panose="02020603050405020304" pitchFamily="18" charset="0"/>
              </a:rPr>
              <a:t> tire le dévidoir jusqu'à l'engin,</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Stoppe le dévidoir à l'ordre </a:t>
            </a:r>
            <a:r>
              <a:rPr lang="fr-FR" altLang="fr-FR" sz="2000" b="1">
                <a:latin typeface="Times New Roman" panose="02020603050405020304" pitchFamily="18" charset="0"/>
                <a:cs typeface="Times New Roman" panose="02020603050405020304" pitchFamily="18" charset="0"/>
              </a:rPr>
              <a:t>"HALTE",</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Reconditionne sommairement le dévidoir qu'il laisse à l'engin.</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p>
          <a:p>
            <a:pPr>
              <a:spcBef>
                <a:spcPct val="0"/>
              </a:spcBef>
              <a:buFontTx/>
              <a:buNone/>
            </a:pPr>
            <a:endParaRPr lang="fr-FR" altLang="fr-FR" sz="2000">
              <a:latin typeface="Times New Roman" panose="02020603050405020304" pitchFamily="18" charset="0"/>
              <a:cs typeface="Calibri" panose="020F0502020204030204" pitchFamily="34" charset="0"/>
            </a:endParaRPr>
          </a:p>
          <a:p>
            <a:pPr algn="just">
              <a:spcBef>
                <a:spcPct val="0"/>
              </a:spcBef>
              <a:buFontTx/>
              <a:buNone/>
            </a:pPr>
            <a:r>
              <a:rPr lang="fr-FR" altLang="fr-FR" sz="2000">
                <a:latin typeface="Times New Roman" panose="02020603050405020304" pitchFamily="18" charset="0"/>
                <a:cs typeface="Times New Roman" panose="02020603050405020304" pitchFamily="18" charset="0"/>
              </a:rPr>
              <a:t>Après avoir réglé la lance canon : débit, jet, direction, le BAT se met à la disposition du CA.</a:t>
            </a:r>
            <a:endParaRPr lang="fr-FR" altLang="fr-FR" sz="2000">
              <a:latin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3">
            <a:extLst>
              <a:ext uri="{FF2B5EF4-FFF2-40B4-BE49-F238E27FC236}">
                <a16:creationId xmlns:a16="http://schemas.microsoft.com/office/drawing/2014/main" id="{5D3D3479-93A6-E022-CAA7-9719897EEE9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3FB63404-1F94-4EB7-A790-9DF92A137EF3}" type="slidenum">
              <a:rPr lang="fr-FR" altLang="fr-FR" sz="1200">
                <a:solidFill>
                  <a:srgbClr val="898989"/>
                </a:solidFill>
              </a:rPr>
              <a:pPr algn="r" eaLnBrk="1" hangingPunct="1">
                <a:spcBef>
                  <a:spcPct val="0"/>
                </a:spcBef>
                <a:buFontTx/>
                <a:buNone/>
              </a:pPr>
              <a:t>62</a:t>
            </a:fld>
            <a:endParaRPr lang="fr-FR" altLang="fr-FR" sz="1200">
              <a:solidFill>
                <a:srgbClr val="898989"/>
              </a:solidFill>
            </a:endParaRPr>
          </a:p>
        </p:txBody>
      </p:sp>
      <p:sp>
        <p:nvSpPr>
          <p:cNvPr id="65539" name="Titre 1">
            <a:extLst>
              <a:ext uri="{FF2B5EF4-FFF2-40B4-BE49-F238E27FC236}">
                <a16:creationId xmlns:a16="http://schemas.microsoft.com/office/drawing/2014/main" id="{FDE411E4-0899-B628-9883-627622230B3E}"/>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5540" name="Rectangle 4">
            <a:extLst>
              <a:ext uri="{FF2B5EF4-FFF2-40B4-BE49-F238E27FC236}">
                <a16:creationId xmlns:a16="http://schemas.microsoft.com/office/drawing/2014/main" id="{AA9F9AC4-AA6B-CDC3-4E1A-2561FDD94842}"/>
              </a:ext>
            </a:extLst>
          </p:cNvPr>
          <p:cNvSpPr>
            <a:spLocks noChangeArrowheads="1"/>
          </p:cNvSpPr>
          <p:nvPr/>
        </p:nvSpPr>
        <p:spPr bwMode="auto">
          <a:xfrm>
            <a:off x="381000" y="14478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b="1" u="sng">
                <a:latin typeface="Times New Roman" panose="02020603050405020304" pitchFamily="18" charset="0"/>
                <a:cs typeface="Times New Roman" panose="02020603050405020304" pitchFamily="18" charset="0"/>
              </a:rPr>
              <a:t>Rappel : Modèles de lances canons.</a:t>
            </a:r>
            <a:endParaRPr lang="fr-FR" altLang="fr-FR" sz="2000" b="1" u="sng">
              <a:latin typeface="Times New Roman" panose="02020603050405020304" pitchFamily="18" charset="0"/>
            </a:endParaRPr>
          </a:p>
        </p:txBody>
      </p:sp>
      <p:pic>
        <p:nvPicPr>
          <p:cNvPr id="65541" name="Picture 5">
            <a:extLst>
              <a:ext uri="{FF2B5EF4-FFF2-40B4-BE49-F238E27FC236}">
                <a16:creationId xmlns:a16="http://schemas.microsoft.com/office/drawing/2014/main" id="{DDE7AF98-BD33-706B-E4D0-AC7534F8F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66" t="1488" r="45479" b="21376"/>
          <a:stretch>
            <a:fillRect/>
          </a:stretch>
        </p:blipFill>
        <p:spPr bwMode="auto">
          <a:xfrm>
            <a:off x="398463" y="1954213"/>
            <a:ext cx="22971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a:extLst>
              <a:ext uri="{FF2B5EF4-FFF2-40B4-BE49-F238E27FC236}">
                <a16:creationId xmlns:a16="http://schemas.microsoft.com/office/drawing/2014/main" id="{52190929-14A0-BBAD-93AF-9B044FCD3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888" y="3024188"/>
            <a:ext cx="24384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6">
            <a:extLst>
              <a:ext uri="{FF2B5EF4-FFF2-40B4-BE49-F238E27FC236}">
                <a16:creationId xmlns:a16="http://schemas.microsoft.com/office/drawing/2014/main" id="{52AA9601-706B-96BB-2A94-C6D68AF84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31" t="7306" r="48763" b="70660"/>
          <a:stretch>
            <a:fillRect/>
          </a:stretch>
        </p:blipFill>
        <p:spPr bwMode="auto">
          <a:xfrm>
            <a:off x="5634038" y="1338263"/>
            <a:ext cx="31623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a:extLst>
              <a:ext uri="{FF2B5EF4-FFF2-40B4-BE49-F238E27FC236}">
                <a16:creationId xmlns:a16="http://schemas.microsoft.com/office/drawing/2014/main" id="{8CD78FD1-C600-4831-90B7-6D7FBDF1F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6138" t="67796" r="9271" b="20386"/>
          <a:stretch>
            <a:fillRect/>
          </a:stretch>
        </p:blipFill>
        <p:spPr bwMode="auto">
          <a:xfrm>
            <a:off x="5702300" y="4094163"/>
            <a:ext cx="3094038"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3">
            <a:extLst>
              <a:ext uri="{FF2B5EF4-FFF2-40B4-BE49-F238E27FC236}">
                <a16:creationId xmlns:a16="http://schemas.microsoft.com/office/drawing/2014/main" id="{696FCCEC-1AAF-3E4A-03B2-3FADA2374FF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F36BAEA-E215-4F76-8FFF-271AF39ACBD0}" type="slidenum">
              <a:rPr lang="fr-FR" altLang="fr-FR" sz="1200">
                <a:solidFill>
                  <a:srgbClr val="898989"/>
                </a:solidFill>
              </a:rPr>
              <a:pPr algn="r" eaLnBrk="1" hangingPunct="1">
                <a:spcBef>
                  <a:spcPct val="0"/>
                </a:spcBef>
                <a:buFontTx/>
                <a:buNone/>
              </a:pPr>
              <a:t>63</a:t>
            </a:fld>
            <a:endParaRPr lang="fr-FR" altLang="fr-FR" sz="1200">
              <a:solidFill>
                <a:srgbClr val="898989"/>
              </a:solidFill>
            </a:endParaRPr>
          </a:p>
        </p:txBody>
      </p:sp>
      <p:sp>
        <p:nvSpPr>
          <p:cNvPr id="66563" name="Titre 1">
            <a:extLst>
              <a:ext uri="{FF2B5EF4-FFF2-40B4-BE49-F238E27FC236}">
                <a16:creationId xmlns:a16="http://schemas.microsoft.com/office/drawing/2014/main" id="{1795002E-709A-9D55-4719-A7D1D9FE96E3}"/>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6564" name="Rectangle 4">
            <a:extLst>
              <a:ext uri="{FF2B5EF4-FFF2-40B4-BE49-F238E27FC236}">
                <a16:creationId xmlns:a16="http://schemas.microsoft.com/office/drawing/2014/main" id="{727F5ABE-697B-4B29-FCE3-C0C04A71CF11}"/>
              </a:ext>
            </a:extLst>
          </p:cNvPr>
          <p:cNvSpPr>
            <a:spLocks noChangeArrowheads="1"/>
          </p:cNvSpPr>
          <p:nvPr/>
        </p:nvSpPr>
        <p:spPr bwMode="auto">
          <a:xfrm>
            <a:off x="381000" y="1447800"/>
            <a:ext cx="83058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Char char="•"/>
            </a:pPr>
            <a:r>
              <a:rPr lang="fr-FR" altLang="fr-FR" sz="2400">
                <a:latin typeface="Times New Roman" panose="02020603050405020304" pitchFamily="18" charset="0"/>
                <a:cs typeface="Times New Roman" panose="02020603050405020304" pitchFamily="18" charset="0"/>
              </a:rPr>
              <a:t> Établir sur un sol stable, ne pas utiliser sur sol lisse (béton, métal, marbre) sans prévoir un amarrage (pieux),</a:t>
            </a: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None/>
            </a:pPr>
            <a:endParaRPr lang="fr-FR" altLang="fr-FR" sz="24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Pas de balayage avec la mousse,</a:t>
            </a:r>
          </a:p>
          <a:p>
            <a:pPr algn="just">
              <a:spcBef>
                <a:spcPct val="0"/>
              </a:spcBef>
              <a:buFontTx/>
              <a:buChar char="•"/>
            </a:pPr>
            <a:endParaRPr lang="fr-FR" altLang="fr-FR" sz="24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Débit 800 l / min en production de mousse,</a:t>
            </a:r>
          </a:p>
          <a:p>
            <a:pPr algn="just">
              <a:spcBef>
                <a:spcPct val="0"/>
              </a:spcBef>
              <a:buFontTx/>
              <a:buChar char="•"/>
            </a:pPr>
            <a:endParaRPr lang="fr-FR" altLang="fr-FR" sz="24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Ne jamais abaisser l'angle de tir en dessous de 30°,</a:t>
            </a:r>
          </a:p>
          <a:p>
            <a:pPr algn="just">
              <a:spcBef>
                <a:spcPct val="0"/>
              </a:spcBef>
              <a:buFontTx/>
              <a:buChar char="•"/>
            </a:pPr>
            <a:endParaRPr lang="fr-FR" altLang="fr-FR" sz="2400">
              <a:latin typeface="Times New Roman" panose="02020603050405020304" pitchFamily="18" charset="0"/>
              <a:cs typeface="Times New Roman" panose="02020603050405020304" pitchFamily="18" charset="0"/>
            </a:endParaRPr>
          </a:p>
          <a:p>
            <a:pPr algn="just">
              <a:spcBef>
                <a:spcPct val="0"/>
              </a:spcBef>
              <a:buFontTx/>
              <a:buChar char="•"/>
            </a:pPr>
            <a:r>
              <a:rPr lang="fr-FR" altLang="fr-FR" sz="2400">
                <a:solidFill>
                  <a:srgbClr val="000000"/>
                </a:solidFill>
                <a:latin typeface="Times New Roman" panose="02020603050405020304" pitchFamily="18" charset="0"/>
                <a:cs typeface="Times New Roman" panose="02020603050405020304" pitchFamily="18" charset="0"/>
              </a:rPr>
              <a:t> Personne dans les zones d'établissement et d'attaque du canon,</a:t>
            </a:r>
            <a:endParaRPr lang="fr-FR" altLang="fr-FR" sz="2400">
              <a:latin typeface="Times New Roman" panose="02020603050405020304" pitchFamily="18" charset="0"/>
            </a:endParaRPr>
          </a:p>
        </p:txBody>
      </p:sp>
      <p:pic>
        <p:nvPicPr>
          <p:cNvPr id="66565" name="Picture 5" descr="2017-030 LMP 80 Nouvelles têtes de lances à débit réglable_Page_2">
            <a:extLst>
              <a:ext uri="{FF2B5EF4-FFF2-40B4-BE49-F238E27FC236}">
                <a16:creationId xmlns:a16="http://schemas.microsoft.com/office/drawing/2014/main" id="{60DAE99B-FED6-D312-742C-9F4F7854B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749" t="44817" r="8667" b="42433"/>
          <a:stretch>
            <a:fillRect/>
          </a:stretch>
        </p:blipFill>
        <p:spPr bwMode="auto">
          <a:xfrm>
            <a:off x="5076825" y="2301875"/>
            <a:ext cx="34972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u numéro de diapositive 3">
            <a:extLst>
              <a:ext uri="{FF2B5EF4-FFF2-40B4-BE49-F238E27FC236}">
                <a16:creationId xmlns:a16="http://schemas.microsoft.com/office/drawing/2014/main" id="{021D4718-1A62-F23E-58D6-7F65F4A958C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2754CA4-1ECD-4FF1-94FF-02036387512C}" type="slidenum">
              <a:rPr lang="fr-FR" altLang="fr-FR" sz="1200">
                <a:solidFill>
                  <a:srgbClr val="898989"/>
                </a:solidFill>
              </a:rPr>
              <a:pPr algn="r" eaLnBrk="1" hangingPunct="1">
                <a:spcBef>
                  <a:spcPct val="0"/>
                </a:spcBef>
                <a:buFontTx/>
                <a:buNone/>
              </a:pPr>
              <a:t>64</a:t>
            </a:fld>
            <a:endParaRPr lang="fr-FR" altLang="fr-FR" sz="1200">
              <a:solidFill>
                <a:srgbClr val="898989"/>
              </a:solidFill>
            </a:endParaRPr>
          </a:p>
        </p:txBody>
      </p:sp>
      <p:sp>
        <p:nvSpPr>
          <p:cNvPr id="67587" name="Titre 1">
            <a:extLst>
              <a:ext uri="{FF2B5EF4-FFF2-40B4-BE49-F238E27FC236}">
                <a16:creationId xmlns:a16="http://schemas.microsoft.com/office/drawing/2014/main" id="{441FD6D2-4FE1-62E2-F047-2E968F6BB091}"/>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canon</a:t>
            </a:r>
          </a:p>
        </p:txBody>
      </p:sp>
      <p:sp>
        <p:nvSpPr>
          <p:cNvPr id="67588" name="Rectangle 4">
            <a:extLst>
              <a:ext uri="{FF2B5EF4-FFF2-40B4-BE49-F238E27FC236}">
                <a16:creationId xmlns:a16="http://schemas.microsoft.com/office/drawing/2014/main" id="{C1D3DCB1-F87F-4AED-7AF4-848DDACE422B}"/>
              </a:ext>
            </a:extLst>
          </p:cNvPr>
          <p:cNvSpPr>
            <a:spLocks noChangeArrowheads="1"/>
          </p:cNvSpPr>
          <p:nvPr/>
        </p:nvSpPr>
        <p:spPr bwMode="auto">
          <a:xfrm>
            <a:off x="381000" y="1447800"/>
            <a:ext cx="83058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400" b="1" u="sng">
                <a:latin typeface="Times New Roman" panose="02020603050405020304" pitchFamily="18" charset="0"/>
                <a:cs typeface="Times New Roman" panose="02020603050405020304" pitchFamily="18" charset="0"/>
              </a:rPr>
              <a:t>Lance OZZIE : </a:t>
            </a:r>
          </a:p>
          <a:p>
            <a:pPr algn="just">
              <a:spcBef>
                <a:spcPct val="0"/>
              </a:spcBef>
              <a:buFontTx/>
              <a:buNone/>
            </a:pPr>
            <a:endParaRPr lang="fr-FR" altLang="fr-FR" sz="2400" u="sng">
              <a:latin typeface="Times New Roman" panose="02020603050405020304" pitchFamily="18" charset="0"/>
            </a:endParaRPr>
          </a:p>
          <a:p>
            <a:pPr algn="just">
              <a:spcBef>
                <a:spcPct val="0"/>
              </a:spcBef>
              <a:buFontTx/>
              <a:buNone/>
            </a:pPr>
            <a:r>
              <a:rPr lang="fr-FR" altLang="fr-FR" sz="2400">
                <a:latin typeface="Times New Roman" panose="02020603050405020304" pitchFamily="18" charset="0"/>
                <a:cs typeface="Calibri" panose="020F0502020204030204" pitchFamily="34" charset="0"/>
              </a:rPr>
              <a:t>Afin d'éviter le recul de la lance, le tuyau passe sur les pieds avant de la lance canon.</a:t>
            </a:r>
            <a:r>
              <a:rPr lang="fr-FR" altLang="fr-FR" sz="2400">
                <a:latin typeface="Times New Roman" panose="02020603050405020304" pitchFamily="18" charset="0"/>
              </a:rPr>
              <a:t> </a:t>
            </a:r>
          </a:p>
        </p:txBody>
      </p:sp>
      <p:pic>
        <p:nvPicPr>
          <p:cNvPr id="67589" name="Picture 5" descr="IMGP4148">
            <a:extLst>
              <a:ext uri="{FF2B5EF4-FFF2-40B4-BE49-F238E27FC236}">
                <a16:creationId xmlns:a16="http://schemas.microsoft.com/office/drawing/2014/main" id="{872D3E39-AC13-B28D-D34D-32B9A7F87B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578"/>
          <a:stretch>
            <a:fillRect/>
          </a:stretch>
        </p:blipFill>
        <p:spPr bwMode="auto">
          <a:xfrm>
            <a:off x="466725" y="3249613"/>
            <a:ext cx="37338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8" descr="IMGP4150">
            <a:extLst>
              <a:ext uri="{FF2B5EF4-FFF2-40B4-BE49-F238E27FC236}">
                <a16:creationId xmlns:a16="http://schemas.microsoft.com/office/drawing/2014/main" id="{D209DFBE-FC1A-C119-8BC5-91F257AF1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45" t="18481" r="14474" b="28561"/>
          <a:stretch>
            <a:fillRect/>
          </a:stretch>
        </p:blipFill>
        <p:spPr bwMode="auto">
          <a:xfrm>
            <a:off x="4643438" y="3268663"/>
            <a:ext cx="4195762"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u numéro de diapositive 3">
            <a:extLst>
              <a:ext uri="{FF2B5EF4-FFF2-40B4-BE49-F238E27FC236}">
                <a16:creationId xmlns:a16="http://schemas.microsoft.com/office/drawing/2014/main" id="{781B455A-6663-EB65-4303-82454D27628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494E3CE-3A90-4374-9A2A-368173E53F59}" type="slidenum">
              <a:rPr lang="fr-FR" altLang="fr-FR" sz="1200">
                <a:solidFill>
                  <a:srgbClr val="898989"/>
                </a:solidFill>
              </a:rPr>
              <a:pPr algn="r" eaLnBrk="1" hangingPunct="1">
                <a:spcBef>
                  <a:spcPct val="0"/>
                </a:spcBef>
                <a:buFontTx/>
                <a:buNone/>
              </a:pPr>
              <a:t>65</a:t>
            </a:fld>
            <a:endParaRPr lang="fr-FR" altLang="fr-FR" sz="1200">
              <a:solidFill>
                <a:srgbClr val="898989"/>
              </a:solidFill>
            </a:endParaRPr>
          </a:p>
        </p:txBody>
      </p:sp>
      <p:sp>
        <p:nvSpPr>
          <p:cNvPr id="68611" name="Titre 1">
            <a:extLst>
              <a:ext uri="{FF2B5EF4-FFF2-40B4-BE49-F238E27FC236}">
                <a16:creationId xmlns:a16="http://schemas.microsoft.com/office/drawing/2014/main" id="{BAA7173B-A12B-C340-6CDD-F0A227C6A6FC}"/>
              </a:ext>
            </a:extLst>
          </p:cNvPr>
          <p:cNvSpPr>
            <a:spLocks/>
          </p:cNvSpPr>
          <p:nvPr/>
        </p:nvSpPr>
        <p:spPr bwMode="auto">
          <a:xfrm>
            <a:off x="107950" y="1720850"/>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lance queue de paon</a:t>
            </a:r>
          </a:p>
        </p:txBody>
      </p:sp>
      <p:pic>
        <p:nvPicPr>
          <p:cNvPr id="68612" name="Picture 5" descr="IMGP2732">
            <a:extLst>
              <a:ext uri="{FF2B5EF4-FFF2-40B4-BE49-F238E27FC236}">
                <a16:creationId xmlns:a16="http://schemas.microsoft.com/office/drawing/2014/main" id="{3E54A4C5-AB89-EC12-BF64-B28D5CF44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9405" b="28162"/>
          <a:stretch>
            <a:fillRect/>
          </a:stretch>
        </p:blipFill>
        <p:spPr bwMode="auto">
          <a:xfrm>
            <a:off x="2189163" y="2781300"/>
            <a:ext cx="47529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Rectangle 7">
            <a:extLst>
              <a:ext uri="{FF2B5EF4-FFF2-40B4-BE49-F238E27FC236}">
                <a16:creationId xmlns:a16="http://schemas.microsoft.com/office/drawing/2014/main" id="{7324591C-5AFD-DED4-E4A2-B243E468EB4D}"/>
              </a:ext>
            </a:extLst>
          </p:cNvPr>
          <p:cNvSpPr>
            <a:spLocks noChangeArrowheads="1"/>
          </p:cNvSpPr>
          <p:nvPr/>
        </p:nvSpPr>
        <p:spPr bwMode="auto">
          <a:xfrm>
            <a:off x="0" y="31019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u numéro de diapositive 3">
            <a:extLst>
              <a:ext uri="{FF2B5EF4-FFF2-40B4-BE49-F238E27FC236}">
                <a16:creationId xmlns:a16="http://schemas.microsoft.com/office/drawing/2014/main" id="{02A04B2D-91D1-6ECF-AA87-304A80BCE47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1137597-9762-4B13-9225-68E990535964}" type="slidenum">
              <a:rPr lang="fr-FR" altLang="fr-FR" sz="1200">
                <a:solidFill>
                  <a:srgbClr val="898989"/>
                </a:solidFill>
              </a:rPr>
              <a:pPr algn="r" eaLnBrk="1" hangingPunct="1">
                <a:spcBef>
                  <a:spcPct val="0"/>
                </a:spcBef>
                <a:buFontTx/>
                <a:buNone/>
              </a:pPr>
              <a:t>66</a:t>
            </a:fld>
            <a:endParaRPr lang="fr-FR" altLang="fr-FR" sz="1200">
              <a:solidFill>
                <a:srgbClr val="898989"/>
              </a:solidFill>
            </a:endParaRPr>
          </a:p>
        </p:txBody>
      </p:sp>
      <p:sp>
        <p:nvSpPr>
          <p:cNvPr id="69635" name="Titre 1">
            <a:extLst>
              <a:ext uri="{FF2B5EF4-FFF2-40B4-BE49-F238E27FC236}">
                <a16:creationId xmlns:a16="http://schemas.microsoft.com/office/drawing/2014/main" id="{61773ACD-A022-3FCD-EE3D-8D8D75F32DA8}"/>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queue de paon</a:t>
            </a:r>
          </a:p>
        </p:txBody>
      </p:sp>
      <p:pic>
        <p:nvPicPr>
          <p:cNvPr id="69636" name="Image 3">
            <a:extLst>
              <a:ext uri="{FF2B5EF4-FFF2-40B4-BE49-F238E27FC236}">
                <a16:creationId xmlns:a16="http://schemas.microsoft.com/office/drawing/2014/main" id="{E57FB76C-38A8-8F0C-10C5-45E4DDADBF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16748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a:extLst>
              <a:ext uri="{FF2B5EF4-FFF2-40B4-BE49-F238E27FC236}">
                <a16:creationId xmlns:a16="http://schemas.microsoft.com/office/drawing/2014/main" id="{D5FEF4EB-E067-96F8-F21C-8C4DBE33C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37" t="14363" r="20586" b="20978"/>
          <a:stretch>
            <a:fillRect/>
          </a:stretch>
        </p:blipFill>
        <p:spPr bwMode="auto">
          <a:xfrm>
            <a:off x="4267200" y="1981200"/>
            <a:ext cx="19812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Image 4">
            <a:extLst>
              <a:ext uri="{FF2B5EF4-FFF2-40B4-BE49-F238E27FC236}">
                <a16:creationId xmlns:a16="http://schemas.microsoft.com/office/drawing/2014/main" id="{0D0EEEDC-59D9-961A-CA31-6BC5EC3078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10000"/>
            <a:ext cx="220980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Image 59">
            <a:extLst>
              <a:ext uri="{FF2B5EF4-FFF2-40B4-BE49-F238E27FC236}">
                <a16:creationId xmlns:a16="http://schemas.microsoft.com/office/drawing/2014/main" id="{5F75AD69-8CAD-AFED-47D0-3E205D2DA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0881" r="40251" b="64502"/>
          <a:stretch>
            <a:fillRect/>
          </a:stretch>
        </p:blipFill>
        <p:spPr bwMode="auto">
          <a:xfrm>
            <a:off x="6172200" y="4038600"/>
            <a:ext cx="17526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40" name="ZoneTexte 7">
            <a:extLst>
              <a:ext uri="{FF2B5EF4-FFF2-40B4-BE49-F238E27FC236}">
                <a16:creationId xmlns:a16="http://schemas.microsoft.com/office/drawing/2014/main" id="{FB1EE6D7-37C1-6C11-06E9-20CADF99D399}"/>
              </a:ext>
            </a:extLst>
          </p:cNvPr>
          <p:cNvGrpSpPr>
            <a:grpSpLocks/>
          </p:cNvGrpSpPr>
          <p:nvPr/>
        </p:nvGrpSpPr>
        <p:grpSpPr bwMode="auto">
          <a:xfrm>
            <a:off x="4876800" y="4648200"/>
            <a:ext cx="1143000" cy="762000"/>
            <a:chOff x="1620" y="1736"/>
            <a:chExt cx="480" cy="380"/>
          </a:xfrm>
        </p:grpSpPr>
        <p:pic>
          <p:nvPicPr>
            <p:cNvPr id="69641" name="ZoneTexte 7">
              <a:extLst>
                <a:ext uri="{FF2B5EF4-FFF2-40B4-BE49-F238E27FC236}">
                  <a16:creationId xmlns:a16="http://schemas.microsoft.com/office/drawing/2014/main" id="{B9851167-2A5D-17A2-C3FC-AC937C3CDA4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0" y="1736"/>
              <a:ext cx="48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Text Box 11">
              <a:extLst>
                <a:ext uri="{FF2B5EF4-FFF2-40B4-BE49-F238E27FC236}">
                  <a16:creationId xmlns:a16="http://schemas.microsoft.com/office/drawing/2014/main" id="{9983C24B-AFC0-C679-9990-95F33CE627DD}"/>
                </a:ext>
              </a:extLst>
            </p:cNvPr>
            <p:cNvSpPr txBox="1">
              <a:spLocks noChangeArrowheads="1"/>
            </p:cNvSpPr>
            <p:nvPr/>
          </p:nvSpPr>
          <p:spPr bwMode="auto">
            <a:xfrm>
              <a:off x="1688" y="1773"/>
              <a:ext cx="36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spcAft>
                  <a:spcPts val="800"/>
                </a:spcAft>
                <a:buFontTx/>
                <a:buNone/>
              </a:pPr>
              <a:r>
                <a:rPr lang="en-US" altLang="fr-FR" sz="2000" b="1">
                  <a:solidFill>
                    <a:srgbClr val="000000"/>
                  </a:solidFill>
                  <a:latin typeface="Times New Roman" panose="02020603050405020304" pitchFamily="18" charset="0"/>
                </a:rPr>
                <a:t>Ou</a:t>
              </a:r>
              <a:r>
                <a:rPr lang="en-US" altLang="fr-FR" sz="1200" b="1">
                  <a:solidFill>
                    <a:srgbClr val="000000"/>
                  </a:solidFill>
                  <a:latin typeface="Times New Roman" panose="02020603050405020304" pitchFamily="18" charset="0"/>
                </a:rPr>
                <a:t> </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u numéro de diapositive 3">
            <a:extLst>
              <a:ext uri="{FF2B5EF4-FFF2-40B4-BE49-F238E27FC236}">
                <a16:creationId xmlns:a16="http://schemas.microsoft.com/office/drawing/2014/main" id="{7981AE2C-5208-EA9F-3368-EFB926D6675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F3AC0B9-F066-4B7F-A845-E696BA0B4260}" type="slidenum">
              <a:rPr lang="fr-FR" altLang="fr-FR" sz="1200">
                <a:solidFill>
                  <a:srgbClr val="898989"/>
                </a:solidFill>
              </a:rPr>
              <a:pPr algn="r" eaLnBrk="1" hangingPunct="1">
                <a:spcBef>
                  <a:spcPct val="0"/>
                </a:spcBef>
                <a:buFontTx/>
                <a:buNone/>
              </a:pPr>
              <a:t>67</a:t>
            </a:fld>
            <a:endParaRPr lang="fr-FR" altLang="fr-FR" sz="1200">
              <a:solidFill>
                <a:srgbClr val="898989"/>
              </a:solidFill>
            </a:endParaRPr>
          </a:p>
        </p:txBody>
      </p:sp>
      <p:sp>
        <p:nvSpPr>
          <p:cNvPr id="70659" name="Rectangle 4">
            <a:extLst>
              <a:ext uri="{FF2B5EF4-FFF2-40B4-BE49-F238E27FC236}">
                <a16:creationId xmlns:a16="http://schemas.microsoft.com/office/drawing/2014/main" id="{25C6C754-520E-C511-AB96-453119FBB244}"/>
              </a:ext>
            </a:extLst>
          </p:cNvPr>
          <p:cNvSpPr>
            <a:spLocks noChangeArrowheads="1"/>
          </p:cNvSpPr>
          <p:nvPr/>
        </p:nvSpPr>
        <p:spPr bwMode="auto">
          <a:xfrm>
            <a:off x="381000" y="1447800"/>
            <a:ext cx="83058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RÔLE DU CHEF BAT</a:t>
            </a:r>
            <a:r>
              <a:rPr lang="fr-FR" altLang="fr-FR" sz="2000" b="1" u="sng">
                <a:latin typeface="Times New Roman" panose="02020603050405020304" pitchFamily="18" charset="0"/>
              </a:rPr>
              <a:t> :</a:t>
            </a:r>
          </a:p>
          <a:p>
            <a:pPr>
              <a:spcBef>
                <a:spcPct val="0"/>
              </a:spcBef>
              <a:buFontTx/>
              <a:buNone/>
            </a:pPr>
            <a:endParaRPr lang="fr-FR" altLang="fr-FR" sz="2000" b="1" u="sng">
              <a:latin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Après l'ordre </a:t>
            </a:r>
            <a:r>
              <a:rPr lang="fr-FR" altLang="fr-FR" sz="2000" b="1">
                <a:latin typeface="Times New Roman" panose="02020603050405020304" pitchFamily="18" charset="0"/>
                <a:cs typeface="Times New Roman" panose="02020603050405020304" pitchFamily="18" charset="0"/>
              </a:rPr>
              <a:t>"ETABLISSEZ"</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Pose la lance écran à l'endroit indiqué,</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Décroche le demi-raccord du tuyau qu'il branche sur la lance queue de paon,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Arrange le tuyau : </a:t>
            </a:r>
            <a:r>
              <a:rPr lang="fr-FR" altLang="fr-FR" sz="2000" b="1">
                <a:latin typeface="Times New Roman" panose="02020603050405020304" pitchFamily="18" charset="0"/>
                <a:cs typeface="Times New Roman" panose="02020603050405020304" pitchFamily="18" charset="0"/>
              </a:rPr>
              <a:t>Le tuyau doit être droit sur au moins 5 mètres derrière la lance et sans torsion.</a:t>
            </a:r>
          </a:p>
          <a:p>
            <a:pPr>
              <a:spcBef>
                <a:spcPct val="0"/>
              </a:spcBef>
              <a:buFontTx/>
              <a:buChar char="•"/>
            </a:pPr>
            <a:endParaRPr lang="fr-FR" altLang="fr-FR" sz="2000" b="1">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a:t>
            </a:r>
            <a:r>
              <a:rPr lang="fr-FR" altLang="fr-FR" sz="2000" b="1">
                <a:latin typeface="Times New Roman" panose="02020603050405020304" pitchFamily="18" charset="0"/>
                <a:cs typeface="Times New Roman" panose="02020603050405020304" pitchFamily="18" charset="0"/>
              </a:rPr>
              <a:t>"EN AVANT"</a:t>
            </a:r>
            <a:r>
              <a:rPr lang="fr-FR" altLang="fr-FR" sz="2000">
                <a:latin typeface="Times New Roman" panose="02020603050405020304" pitchFamily="18" charset="0"/>
                <a:cs typeface="Times New Roman" panose="02020603050405020304" pitchFamily="18" charset="0"/>
              </a:rPr>
              <a:t>, Si nécessaire maintien le tuyau pendant que l'équipier tire le dévidoir,</a:t>
            </a:r>
            <a:r>
              <a:rPr lang="fr-FR" altLang="fr-FR" sz="2000">
                <a:latin typeface="Times New Roman" panose="02020603050405020304" pitchFamily="18" charset="0"/>
              </a:rPr>
              <a:t> </a:t>
            </a:r>
          </a:p>
        </p:txBody>
      </p:sp>
      <p:sp>
        <p:nvSpPr>
          <p:cNvPr id="70660" name="Titre 1">
            <a:extLst>
              <a:ext uri="{FF2B5EF4-FFF2-40B4-BE49-F238E27FC236}">
                <a16:creationId xmlns:a16="http://schemas.microsoft.com/office/drawing/2014/main" id="{D13F572D-9079-B8BC-75AC-E115FBAAD2F2}"/>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queue de paon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3">
            <a:extLst>
              <a:ext uri="{FF2B5EF4-FFF2-40B4-BE49-F238E27FC236}">
                <a16:creationId xmlns:a16="http://schemas.microsoft.com/office/drawing/2014/main" id="{46C05502-C217-2B03-38D9-D586627B40B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6976B96B-12BD-45F9-B15D-6D2D0606BE26}" type="slidenum">
              <a:rPr lang="fr-FR" altLang="fr-FR" sz="1200">
                <a:solidFill>
                  <a:srgbClr val="898989"/>
                </a:solidFill>
              </a:rPr>
              <a:pPr algn="r" eaLnBrk="1" hangingPunct="1">
                <a:spcBef>
                  <a:spcPct val="0"/>
                </a:spcBef>
                <a:buFontTx/>
                <a:buNone/>
              </a:pPr>
              <a:t>68</a:t>
            </a:fld>
            <a:endParaRPr lang="fr-FR" altLang="fr-FR" sz="1200">
              <a:solidFill>
                <a:srgbClr val="898989"/>
              </a:solidFill>
            </a:endParaRPr>
          </a:p>
        </p:txBody>
      </p:sp>
      <p:sp>
        <p:nvSpPr>
          <p:cNvPr id="71683" name="Rectangle 4">
            <a:extLst>
              <a:ext uri="{FF2B5EF4-FFF2-40B4-BE49-F238E27FC236}">
                <a16:creationId xmlns:a16="http://schemas.microsoft.com/office/drawing/2014/main" id="{3AA90643-7E4D-7784-71BF-7F478E322006}"/>
              </a:ext>
            </a:extLst>
          </p:cNvPr>
          <p:cNvSpPr>
            <a:spLocks noChangeArrowheads="1"/>
          </p:cNvSpPr>
          <p:nvPr/>
        </p:nvSpPr>
        <p:spPr bwMode="auto">
          <a:xfrm>
            <a:off x="381000" y="1447800"/>
            <a:ext cx="83058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Calibri" panose="020F0502020204030204" pitchFamily="34" charset="0"/>
              </a:rPr>
              <a:t>RÔLE DU CHEF BAT</a:t>
            </a:r>
            <a:r>
              <a:rPr lang="fr-FR" altLang="fr-FR" sz="2000" b="1" u="sng">
                <a:latin typeface="Times New Roman" panose="02020603050405020304" pitchFamily="18" charset="0"/>
              </a:rPr>
              <a:t> :</a:t>
            </a:r>
          </a:p>
          <a:p>
            <a:pPr>
              <a:spcBef>
                <a:spcPct val="0"/>
              </a:spcBef>
              <a:buFontTx/>
              <a:buNone/>
            </a:pPr>
            <a:endParaRPr lang="fr-FR" altLang="fr-FR" sz="2000" b="1" u="sng">
              <a:latin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Rejoint l'équipier et tire le dévidoir avec lui jusqu'à l'engin,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Ordonne </a:t>
            </a:r>
            <a:r>
              <a:rPr lang="fr-FR" altLang="fr-FR" sz="2000" b="1">
                <a:latin typeface="Times New Roman" panose="02020603050405020304" pitchFamily="18" charset="0"/>
                <a:cs typeface="Times New Roman" panose="02020603050405020304" pitchFamily="18" charset="0"/>
              </a:rPr>
              <a:t>"HALTE", </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Déroule le tuyau jusqu'au prochain raccord, qu'il démonte,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Calibri" panose="020F0502020204030204" pitchFamily="34" charset="0"/>
              </a:rPr>
              <a:t> Donne le demi-raccord au conducteur en annonçant alimentation de la lance écran ainsi que le nombre de tuyaux.</a:t>
            </a:r>
            <a:r>
              <a:rPr lang="fr-FR" altLang="fr-FR" sz="2000">
                <a:latin typeface="Times New Roman" panose="02020603050405020304" pitchFamily="18" charset="0"/>
              </a:rPr>
              <a:t> </a:t>
            </a:r>
          </a:p>
          <a:p>
            <a:pPr>
              <a:spcBef>
                <a:spcPct val="0"/>
              </a:spcBef>
              <a:buFontTx/>
              <a:buChar char="•"/>
            </a:pPr>
            <a:endParaRPr lang="fr-FR" altLang="fr-FR" sz="2000">
              <a:latin typeface="Times New Roman" panose="02020603050405020304" pitchFamily="18" charset="0"/>
            </a:endParaRPr>
          </a:p>
        </p:txBody>
      </p:sp>
      <p:sp>
        <p:nvSpPr>
          <p:cNvPr id="71684" name="Titre 1">
            <a:extLst>
              <a:ext uri="{FF2B5EF4-FFF2-40B4-BE49-F238E27FC236}">
                <a16:creationId xmlns:a16="http://schemas.microsoft.com/office/drawing/2014/main" id="{08FACF88-632E-6E17-6638-7BCF63E76088}"/>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queue de paon</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u numéro de diapositive 3">
            <a:extLst>
              <a:ext uri="{FF2B5EF4-FFF2-40B4-BE49-F238E27FC236}">
                <a16:creationId xmlns:a16="http://schemas.microsoft.com/office/drawing/2014/main" id="{36FB00AB-84E0-587C-18FC-D8D30AC593AA}"/>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93C01B2-795E-445E-AC8E-0DA0C655D25E}" type="slidenum">
              <a:rPr lang="fr-FR" altLang="fr-FR" sz="1200">
                <a:solidFill>
                  <a:srgbClr val="898989"/>
                </a:solidFill>
              </a:rPr>
              <a:pPr algn="r" eaLnBrk="1" hangingPunct="1">
                <a:spcBef>
                  <a:spcPct val="0"/>
                </a:spcBef>
                <a:buFontTx/>
                <a:buNone/>
              </a:pPr>
              <a:t>69</a:t>
            </a:fld>
            <a:endParaRPr lang="fr-FR" altLang="fr-FR" sz="1200">
              <a:solidFill>
                <a:srgbClr val="898989"/>
              </a:solidFill>
            </a:endParaRPr>
          </a:p>
        </p:txBody>
      </p:sp>
      <p:sp>
        <p:nvSpPr>
          <p:cNvPr id="72707" name="Rectangle 4">
            <a:extLst>
              <a:ext uri="{FF2B5EF4-FFF2-40B4-BE49-F238E27FC236}">
                <a16:creationId xmlns:a16="http://schemas.microsoft.com/office/drawing/2014/main" id="{E498154E-70A4-5623-220A-64E165F5379A}"/>
              </a:ext>
            </a:extLst>
          </p:cNvPr>
          <p:cNvSpPr>
            <a:spLocks noChangeArrowheads="1"/>
          </p:cNvSpPr>
          <p:nvPr/>
        </p:nvSpPr>
        <p:spPr bwMode="auto">
          <a:xfrm>
            <a:off x="381000" y="1447800"/>
            <a:ext cx="8305800"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a:t>
            </a:r>
            <a:r>
              <a:rPr lang="fr-FR" altLang="fr-FR" sz="2000" b="1" u="sng">
                <a:latin typeface="Times New Roman" panose="02020603050405020304" pitchFamily="18" charset="0"/>
                <a:cs typeface="Calibri" panose="020F0502020204030204" pitchFamily="34" charset="0"/>
              </a:rPr>
              <a:t>BAT </a:t>
            </a:r>
            <a:r>
              <a:rPr lang="fr-FR" altLang="fr-FR" sz="2000" b="1" u="sng">
                <a:latin typeface="Times New Roman" panose="02020603050405020304" pitchFamily="18" charset="0"/>
              </a:rPr>
              <a:t>:</a:t>
            </a:r>
          </a:p>
          <a:p>
            <a:pPr>
              <a:spcBef>
                <a:spcPct val="0"/>
              </a:spcBef>
              <a:buFontTx/>
              <a:buNone/>
            </a:pPr>
            <a:endParaRPr lang="fr-FR" altLang="fr-FR" sz="2000" b="1" u="sng">
              <a:latin typeface="Times New Roman" panose="02020603050405020304" pitchFamily="18"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Après l'ordre </a:t>
            </a:r>
            <a:r>
              <a:rPr lang="fr-FR" altLang="fr-FR" sz="2000" b="1">
                <a:latin typeface="Times New Roman" panose="02020603050405020304" pitchFamily="18" charset="0"/>
                <a:cs typeface="Times New Roman" panose="02020603050405020304" pitchFamily="18" charset="0"/>
              </a:rPr>
              <a:t>"ETABLISSEZ"</a:t>
            </a:r>
            <a:endParaRPr lang="fr-FR" altLang="fr-FR" sz="2000">
              <a:latin typeface="Times New Roman" panose="02020603050405020304" pitchFamily="18" charset="0"/>
              <a:cs typeface="Calibri" panose="020F0502020204030204" pitchFamily="34" charset="0"/>
            </a:endParaRPr>
          </a:p>
          <a:p>
            <a:pPr>
              <a:spcBef>
                <a:spcPct val="0"/>
              </a:spcBef>
              <a:buFontTx/>
              <a:buNone/>
            </a:pP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Détache la sangle de maintien de la flasque du dévidoir,</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Sur ordre du chef </a:t>
            </a:r>
            <a:r>
              <a:rPr lang="fr-FR" altLang="fr-FR" sz="2000" b="1">
                <a:latin typeface="Times New Roman" panose="02020603050405020304" pitchFamily="18" charset="0"/>
                <a:cs typeface="Times New Roman" panose="02020603050405020304" pitchFamily="18" charset="0"/>
              </a:rPr>
              <a:t>"EN AVANT"</a:t>
            </a:r>
            <a:r>
              <a:rPr lang="fr-FR" altLang="fr-FR" sz="2000">
                <a:latin typeface="Times New Roman" panose="02020603050405020304" pitchFamily="18" charset="0"/>
                <a:cs typeface="Times New Roman" panose="02020603050405020304" pitchFamily="18" charset="0"/>
              </a:rPr>
              <a:t> tire le dévidoir jusqu'à l'engin,</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Stoppe le dévidoir à l'ordre </a:t>
            </a:r>
            <a:r>
              <a:rPr lang="fr-FR" altLang="fr-FR" sz="2000" b="1">
                <a:latin typeface="Times New Roman" panose="02020603050405020304" pitchFamily="18" charset="0"/>
                <a:cs typeface="Times New Roman" panose="02020603050405020304" pitchFamily="18" charset="0"/>
              </a:rPr>
              <a:t>"HALTE",</a:t>
            </a:r>
          </a:p>
          <a:p>
            <a:pPr>
              <a:spcBef>
                <a:spcPct val="0"/>
              </a:spcBef>
              <a:buFontTx/>
              <a:buChar char="•"/>
            </a:pP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Reconditionne sommairement le dévidoir qu'il laisse à l'engin</a:t>
            </a:r>
          </a:p>
        </p:txBody>
      </p:sp>
      <p:sp>
        <p:nvSpPr>
          <p:cNvPr id="72708" name="Rectangle 5">
            <a:extLst>
              <a:ext uri="{FF2B5EF4-FFF2-40B4-BE49-F238E27FC236}">
                <a16:creationId xmlns:a16="http://schemas.microsoft.com/office/drawing/2014/main" id="{6059D78A-C60E-470A-5C5D-9E25963DC475}"/>
              </a:ext>
            </a:extLst>
          </p:cNvPr>
          <p:cNvSpPr>
            <a:spLocks noChangeArrowheads="1"/>
          </p:cNvSpPr>
          <p:nvPr/>
        </p:nvSpPr>
        <p:spPr bwMode="auto">
          <a:xfrm>
            <a:off x="457200" y="5410200"/>
            <a:ext cx="792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just">
              <a:spcBef>
                <a:spcPct val="0"/>
              </a:spcBef>
              <a:buFontTx/>
              <a:buNone/>
            </a:pPr>
            <a:r>
              <a:rPr lang="fr-FR" altLang="fr-FR" sz="20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000" b="1">
                <a:solidFill>
                  <a:srgbClr val="6F2C91"/>
                </a:solidFill>
                <a:latin typeface="Times New Roman" panose="02020603050405020304" pitchFamily="18" charset="0"/>
                <a:cs typeface="Times New Roman" panose="02020603050405020304" pitchFamily="18" charset="0"/>
              </a:rPr>
              <a:t>Avec les tuyaux roulés sur eux-mêmes, s'effectue à l'identique de celui de la division.</a:t>
            </a:r>
            <a:endParaRPr lang="fr-FR" altLang="fr-FR" sz="2000" b="1">
              <a:solidFill>
                <a:srgbClr val="6F2C91"/>
              </a:solidFill>
              <a:latin typeface="Times New Roman" panose="02020603050405020304" pitchFamily="18" charset="0"/>
            </a:endParaRPr>
          </a:p>
        </p:txBody>
      </p:sp>
      <p:sp>
        <p:nvSpPr>
          <p:cNvPr id="72709" name="Titre 1">
            <a:extLst>
              <a:ext uri="{FF2B5EF4-FFF2-40B4-BE49-F238E27FC236}">
                <a16:creationId xmlns:a16="http://schemas.microsoft.com/office/drawing/2014/main" id="{50189B37-5DB9-A74B-E78B-C97F190E54E1}"/>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Éts particuliers : queue de paon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a:extLst>
              <a:ext uri="{FF2B5EF4-FFF2-40B4-BE49-F238E27FC236}">
                <a16:creationId xmlns:a16="http://schemas.microsoft.com/office/drawing/2014/main" id="{A05C70CE-A3B4-B0E0-E426-D484A4208910}"/>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Établissement de la LDT</a:t>
            </a:r>
          </a:p>
        </p:txBody>
      </p:sp>
      <p:sp>
        <p:nvSpPr>
          <p:cNvPr id="9219" name="Espace réservé du numéro de diapositive 3">
            <a:extLst>
              <a:ext uri="{FF2B5EF4-FFF2-40B4-BE49-F238E27FC236}">
                <a16:creationId xmlns:a16="http://schemas.microsoft.com/office/drawing/2014/main" id="{B65B87C4-327F-DB2F-1ACB-8C30AE0F289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0AEE5EE0-BD61-45F8-930D-84DAE4C3127A}" type="slidenum">
              <a:rPr lang="fr-FR" altLang="fr-FR" sz="1200">
                <a:solidFill>
                  <a:srgbClr val="898989"/>
                </a:solidFill>
              </a:rPr>
              <a:pPr algn="r" eaLnBrk="1" hangingPunct="1">
                <a:spcBef>
                  <a:spcPct val="0"/>
                </a:spcBef>
                <a:buFontTx/>
                <a:buNone/>
              </a:pPr>
              <a:t>7</a:t>
            </a:fld>
            <a:endParaRPr lang="fr-FR" altLang="fr-FR" sz="1200">
              <a:solidFill>
                <a:srgbClr val="898989"/>
              </a:solidFill>
            </a:endParaRPr>
          </a:p>
        </p:txBody>
      </p:sp>
      <p:pic>
        <p:nvPicPr>
          <p:cNvPr id="9220" name="Picture 16">
            <a:extLst>
              <a:ext uri="{FF2B5EF4-FFF2-40B4-BE49-F238E27FC236}">
                <a16:creationId xmlns:a16="http://schemas.microsoft.com/office/drawing/2014/main" id="{457E4D14-489C-8C8C-FA1B-6CBA27861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38" t="57292" r="21875" b="16136"/>
          <a:stretch>
            <a:fillRect/>
          </a:stretch>
        </p:blipFill>
        <p:spPr bwMode="auto">
          <a:xfrm>
            <a:off x="457200" y="2286000"/>
            <a:ext cx="8153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u numéro de diapositive 3">
            <a:extLst>
              <a:ext uri="{FF2B5EF4-FFF2-40B4-BE49-F238E27FC236}">
                <a16:creationId xmlns:a16="http://schemas.microsoft.com/office/drawing/2014/main" id="{94935CC6-3465-94FE-9BFF-1609515C611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CF60E20-ADCB-49E8-BE8E-150F290C8CE7}" type="slidenum">
              <a:rPr lang="fr-FR" altLang="fr-FR" sz="1200">
                <a:solidFill>
                  <a:srgbClr val="898989"/>
                </a:solidFill>
              </a:rPr>
              <a:pPr algn="r" eaLnBrk="1" hangingPunct="1">
                <a:spcBef>
                  <a:spcPct val="0"/>
                </a:spcBef>
                <a:buFontTx/>
                <a:buNone/>
              </a:pPr>
              <a:t>70</a:t>
            </a:fld>
            <a:endParaRPr lang="fr-FR" altLang="fr-FR" sz="1200">
              <a:solidFill>
                <a:srgbClr val="898989"/>
              </a:solidFill>
            </a:endParaRPr>
          </a:p>
        </p:txBody>
      </p:sp>
      <p:sp>
        <p:nvSpPr>
          <p:cNvPr id="73731" name="Titre 1">
            <a:extLst>
              <a:ext uri="{FF2B5EF4-FFF2-40B4-BE49-F238E27FC236}">
                <a16:creationId xmlns:a16="http://schemas.microsoft.com/office/drawing/2014/main" id="{471236AA-EA89-07B3-1F2A-0BE15EE1F806}"/>
              </a:ext>
            </a:extLst>
          </p:cNvPr>
          <p:cNvSpPr>
            <a:spLocks/>
          </p:cNvSpPr>
          <p:nvPr/>
        </p:nvSpPr>
        <p:spPr bwMode="auto">
          <a:xfrm>
            <a:off x="422275" y="2781300"/>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 prolongation d’1 éts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3">
            <a:extLst>
              <a:ext uri="{FF2B5EF4-FFF2-40B4-BE49-F238E27FC236}">
                <a16:creationId xmlns:a16="http://schemas.microsoft.com/office/drawing/2014/main" id="{7DB6E2FA-E2D7-DE65-AAD0-E5570FFBFB0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83CD080B-DD02-41AB-B2A0-91DB2E5CE6CF}" type="slidenum">
              <a:rPr lang="fr-FR" altLang="fr-FR" sz="1200">
                <a:solidFill>
                  <a:srgbClr val="898989"/>
                </a:solidFill>
              </a:rPr>
              <a:pPr algn="r" eaLnBrk="1" hangingPunct="1">
                <a:spcBef>
                  <a:spcPct val="0"/>
                </a:spcBef>
                <a:buFontTx/>
                <a:buNone/>
              </a:pPr>
              <a:t>71</a:t>
            </a:fld>
            <a:endParaRPr lang="fr-FR" altLang="fr-FR" sz="1200">
              <a:solidFill>
                <a:srgbClr val="898989"/>
              </a:solidFill>
            </a:endParaRPr>
          </a:p>
        </p:txBody>
      </p:sp>
      <p:sp>
        <p:nvSpPr>
          <p:cNvPr id="74755" name="Titre 1">
            <a:extLst>
              <a:ext uri="{FF2B5EF4-FFF2-40B4-BE49-F238E27FC236}">
                <a16:creationId xmlns:a16="http://schemas.microsoft.com/office/drawing/2014/main" id="{E190BA79-933F-504B-C3A0-5F53D5EB6468}"/>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 prolongation d’1 éts </a:t>
            </a:r>
          </a:p>
        </p:txBody>
      </p:sp>
      <p:sp>
        <p:nvSpPr>
          <p:cNvPr id="74756" name="Rectangle 4">
            <a:extLst>
              <a:ext uri="{FF2B5EF4-FFF2-40B4-BE49-F238E27FC236}">
                <a16:creationId xmlns:a16="http://schemas.microsoft.com/office/drawing/2014/main" id="{06D69EB8-065B-2EB9-54C4-10923947C4F7}"/>
              </a:ext>
            </a:extLst>
          </p:cNvPr>
          <p:cNvSpPr>
            <a:spLocks noChangeArrowheads="1"/>
          </p:cNvSpPr>
          <p:nvPr/>
        </p:nvSpPr>
        <p:spPr bwMode="auto">
          <a:xfrm>
            <a:off x="381000" y="1325563"/>
            <a:ext cx="8512175"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2 objectifs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400">
                <a:latin typeface="Times New Roman" panose="02020603050405020304" pitchFamily="18" charset="0"/>
                <a:cs typeface="Times New Roman" panose="02020603050405020304" pitchFamily="18" charset="0"/>
              </a:rPr>
              <a:t> </a:t>
            </a:r>
            <a:r>
              <a:rPr lang="fr-FR" altLang="fr-FR" sz="2400" b="1">
                <a:latin typeface="Times New Roman" panose="02020603050405020304" pitchFamily="18" charset="0"/>
                <a:cs typeface="Times New Roman" panose="02020603050405020304" pitchFamily="18" charset="0"/>
              </a:rPr>
              <a:t>Garantir la sécurité des intervenants situés au plus près du feu et de ses effets ;</a:t>
            </a:r>
          </a:p>
          <a:p>
            <a:pPr>
              <a:spcBef>
                <a:spcPct val="0"/>
              </a:spcBef>
              <a:buFontTx/>
              <a:buChar char="•"/>
            </a:pPr>
            <a:endParaRPr lang="fr-FR" altLang="fr-FR" sz="2400" b="1">
              <a:solidFill>
                <a:srgbClr val="000000"/>
              </a:solidFill>
              <a:latin typeface="Times New Roman" panose="02020603050405020304" pitchFamily="18" charset="0"/>
              <a:cs typeface="Times New Roman" panose="02020603050405020304" pitchFamily="18" charset="0"/>
            </a:endParaRPr>
          </a:p>
          <a:p>
            <a:pPr>
              <a:spcBef>
                <a:spcPct val="0"/>
              </a:spcBef>
              <a:buFontTx/>
              <a:buChar char="•"/>
            </a:pPr>
            <a:r>
              <a:rPr lang="fr-FR" altLang="fr-FR" sz="2400" b="1">
                <a:latin typeface="Times New Roman" panose="02020603050405020304" pitchFamily="18" charset="0"/>
                <a:cs typeface="Times New Roman" panose="02020603050405020304" pitchFamily="18" charset="0"/>
              </a:rPr>
              <a:t> Assurer au maximum la pérennité de l’action réalisée (la durée de la coupure d’eau doit être la plus courte possible).</a:t>
            </a:r>
            <a:endParaRPr lang="fr-FR" altLang="fr-FR" sz="2400" b="1">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C</a:t>
            </a:r>
            <a:r>
              <a:rPr lang="fr-FR" altLang="fr-FR" sz="2400">
                <a:latin typeface="Times New Roman" panose="02020603050405020304" pitchFamily="18" charset="0"/>
                <a:cs typeface="Times New Roman" panose="02020603050405020304" pitchFamily="18" charset="0"/>
              </a:rPr>
              <a:t>oordination entre les </a:t>
            </a:r>
            <a:r>
              <a:rPr lang="fr-FR" altLang="fr-FR" sz="2400">
                <a:latin typeface="Times New Roman" panose="02020603050405020304" pitchFamily="18" charset="0"/>
                <a:cs typeface="Times New Roman" panose="02020603050405020304" pitchFamily="18" charset="0"/>
                <a:sym typeface="Symbol" panose="05050102010706020507" pitchFamily="18" charset="2"/>
              </a:rPr>
              <a:t></a:t>
            </a:r>
            <a:r>
              <a:rPr lang="fr-FR" altLang="fr-FR" sz="2400">
                <a:latin typeface="Times New Roman" panose="02020603050405020304" pitchFamily="18" charset="0"/>
                <a:cs typeface="Times New Roman" panose="02020603050405020304" pitchFamily="18" charset="0"/>
              </a:rPr>
              <a:t> protagonistes est fondamentale.</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Communication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outil privilégié pour garantir cette coordination.</a:t>
            </a:r>
            <a:endParaRPr lang="fr-FR" altLang="fr-FR" sz="24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u numéro de diapositive 3">
            <a:extLst>
              <a:ext uri="{FF2B5EF4-FFF2-40B4-BE49-F238E27FC236}">
                <a16:creationId xmlns:a16="http://schemas.microsoft.com/office/drawing/2014/main" id="{FBE23C9F-3B4B-6696-AF03-F5F45F8040B1}"/>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A1229DD0-1700-4EDB-9D79-AF3D92C9C6B6}" type="slidenum">
              <a:rPr lang="fr-FR" altLang="fr-FR" sz="1200">
                <a:solidFill>
                  <a:srgbClr val="898989"/>
                </a:solidFill>
              </a:rPr>
              <a:pPr algn="r" eaLnBrk="1" hangingPunct="1">
                <a:spcBef>
                  <a:spcPct val="0"/>
                </a:spcBef>
                <a:buFontTx/>
                <a:buNone/>
              </a:pPr>
              <a:t>72</a:t>
            </a:fld>
            <a:endParaRPr lang="fr-FR" altLang="fr-FR" sz="1200">
              <a:solidFill>
                <a:srgbClr val="898989"/>
              </a:solidFill>
            </a:endParaRPr>
          </a:p>
        </p:txBody>
      </p:sp>
      <p:sp>
        <p:nvSpPr>
          <p:cNvPr id="75779" name="Rectangle 4">
            <a:extLst>
              <a:ext uri="{FF2B5EF4-FFF2-40B4-BE49-F238E27FC236}">
                <a16:creationId xmlns:a16="http://schemas.microsoft.com/office/drawing/2014/main" id="{D61A8645-0017-3D0F-AAD7-B85476903CC2}"/>
              </a:ext>
            </a:extLst>
          </p:cNvPr>
          <p:cNvSpPr>
            <a:spLocks noChangeArrowheads="1"/>
          </p:cNvSpPr>
          <p:nvPr/>
        </p:nvSpPr>
        <p:spPr bwMode="auto">
          <a:xfrm>
            <a:off x="381000" y="1447800"/>
            <a:ext cx="83058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CE prend les mesures permettant de garantir la sécurité du binôme pendant toute la phase de changement ou de prolongement, ainsi que celles permettant si possible de poursuivre en partie l’action engagée. Il informe le CA des conséquences du changement d’action sur le feu. </a:t>
            </a:r>
            <a:endParaRPr lang="fr-FR" altLang="fr-FR" sz="2400">
              <a:latin typeface="Times New Roman" panose="02020603050405020304" pitchFamily="18" charset="0"/>
            </a:endParaRPr>
          </a:p>
        </p:txBody>
      </p:sp>
      <p:sp>
        <p:nvSpPr>
          <p:cNvPr id="75780" name="Rectangle 6">
            <a:extLst>
              <a:ext uri="{FF2B5EF4-FFF2-40B4-BE49-F238E27FC236}">
                <a16:creationId xmlns:a16="http://schemas.microsoft.com/office/drawing/2014/main" id="{F723138E-576E-6A6A-CA16-9EAADAD124B6}"/>
              </a:ext>
            </a:extLst>
          </p:cNvPr>
          <p:cNvSpPr>
            <a:spLocks noChangeArrowheads="1"/>
          </p:cNvSpPr>
          <p:nvPr/>
        </p:nvSpPr>
        <p:spPr bwMode="auto">
          <a:xfrm>
            <a:off x="1695450" y="2805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75781" name="Image 1">
            <a:extLst>
              <a:ext uri="{FF2B5EF4-FFF2-40B4-BE49-F238E27FC236}">
                <a16:creationId xmlns:a16="http://schemas.microsoft.com/office/drawing/2014/main" id="{7F562DE1-AEDC-B366-9D37-A482659C7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191000"/>
            <a:ext cx="83058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itre 1">
            <a:extLst>
              <a:ext uri="{FF2B5EF4-FFF2-40B4-BE49-F238E27FC236}">
                <a16:creationId xmlns:a16="http://schemas.microsoft.com/office/drawing/2014/main" id="{5140F855-C83C-7ED5-6688-6A0462EF1AA4}"/>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 prolongation d’1 éts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u numéro de diapositive 3">
            <a:extLst>
              <a:ext uri="{FF2B5EF4-FFF2-40B4-BE49-F238E27FC236}">
                <a16:creationId xmlns:a16="http://schemas.microsoft.com/office/drawing/2014/main" id="{8B76167D-50ED-2ED7-4C12-8652FAF8D82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2DB23A2-1FD2-4BB5-826F-B1E556449188}" type="slidenum">
              <a:rPr lang="fr-FR" altLang="fr-FR" sz="1200">
                <a:solidFill>
                  <a:srgbClr val="898989"/>
                </a:solidFill>
              </a:rPr>
              <a:pPr algn="r" eaLnBrk="1" hangingPunct="1">
                <a:spcBef>
                  <a:spcPct val="0"/>
                </a:spcBef>
                <a:buFontTx/>
                <a:buNone/>
              </a:pPr>
              <a:t>73</a:t>
            </a:fld>
            <a:endParaRPr lang="fr-FR" altLang="fr-FR" sz="1200">
              <a:solidFill>
                <a:srgbClr val="898989"/>
              </a:solidFill>
            </a:endParaRPr>
          </a:p>
        </p:txBody>
      </p:sp>
      <p:sp>
        <p:nvSpPr>
          <p:cNvPr id="78851" name="Rectangle 5">
            <a:extLst>
              <a:ext uri="{FF2B5EF4-FFF2-40B4-BE49-F238E27FC236}">
                <a16:creationId xmlns:a16="http://schemas.microsoft.com/office/drawing/2014/main" id="{A63C1E72-01CA-6D6B-AC5E-905A5F981126}"/>
              </a:ext>
            </a:extLst>
          </p:cNvPr>
          <p:cNvSpPr>
            <a:spLocks noChangeArrowheads="1"/>
          </p:cNvSpPr>
          <p:nvPr/>
        </p:nvSpPr>
        <p:spPr bwMode="auto">
          <a:xfrm>
            <a:off x="363538" y="1341438"/>
            <a:ext cx="8305800" cy="3859212"/>
          </a:xfrm>
          <a:prstGeom prst="rect">
            <a:avLst/>
          </a:prstGeom>
          <a:noFill/>
          <a:ln>
            <a:noFill/>
          </a:ln>
          <a:effectLst/>
        </p:spPr>
        <p:txBody>
          <a:bodyPr>
            <a:spAutoFit/>
          </a:bodyPr>
          <a:lstStyle>
            <a:lvl1pPr>
              <a:spcBef>
                <a:spcPct val="20000"/>
              </a:spcBef>
              <a:buFont typeface="Arial" panose="020B0604020202020204" pitchFamily="34" charset="0"/>
              <a:buChar char="•"/>
              <a:defRPr sz="3200">
                <a:solidFill>
                  <a:schemeClr val="tx1"/>
                </a:solidFill>
                <a:latin typeface="Myriad Pro"/>
              </a:defRPr>
            </a:lvl1pPr>
            <a:lvl2pPr marL="742950" indent="-285750">
              <a:spcBef>
                <a:spcPct val="20000"/>
              </a:spcBef>
              <a:buFont typeface="Arial" panose="020B0604020202020204" pitchFamily="34" charset="0"/>
              <a:buChar char="–"/>
              <a:defRPr sz="2800">
                <a:solidFill>
                  <a:schemeClr val="tx1"/>
                </a:solidFill>
                <a:latin typeface="Myriad Pro"/>
              </a:defRPr>
            </a:lvl2pPr>
            <a:lvl3pPr marL="1143000" indent="-228600">
              <a:spcBef>
                <a:spcPct val="20000"/>
              </a:spcBef>
              <a:buFont typeface="Arial" panose="020B0604020202020204" pitchFamily="34" charset="0"/>
              <a:buChar char="•"/>
              <a:defRPr sz="2400">
                <a:solidFill>
                  <a:schemeClr val="tx1"/>
                </a:solidFill>
                <a:latin typeface="Myriad Pro"/>
              </a:defRPr>
            </a:lvl3pPr>
            <a:lvl4pPr marL="1600200" indent="-228600">
              <a:spcBef>
                <a:spcPct val="20000"/>
              </a:spcBef>
              <a:buFont typeface="Arial" panose="020B0604020202020204" pitchFamily="34" charset="0"/>
              <a:buChar char="–"/>
              <a:defRPr sz="2000">
                <a:solidFill>
                  <a:schemeClr val="tx1"/>
                </a:solidFill>
                <a:latin typeface="Myriad Pro"/>
              </a:defRPr>
            </a:lvl4pPr>
            <a:lvl5pPr marL="2057400" indent="-228600">
              <a:spcBef>
                <a:spcPct val="20000"/>
              </a:spcBef>
              <a:buFont typeface="Arial" panose="020B0604020202020204" pitchFamily="34" charset="0"/>
              <a:buChar char="»"/>
              <a:defRPr sz="2000">
                <a:solidFill>
                  <a:schemeClr val="tx1"/>
                </a:solidFill>
                <a:latin typeface="Myriad Pro"/>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a:defRPr>
            </a:lvl9pPr>
          </a:lstStyle>
          <a:p>
            <a:pPr>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Remplacement d’un tuyau est nécessaire quand :</a:t>
            </a:r>
          </a:p>
          <a:p>
            <a:pPr>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 </a:t>
            </a:r>
          </a:p>
          <a:p>
            <a:pPr marL="685800">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L’efficacité de la lance est compromise</a:t>
            </a:r>
          </a:p>
          <a:p>
            <a:pPr marL="685800">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La fuite d’eau génère des dégâts supplémentaires</a:t>
            </a:r>
          </a:p>
          <a:p>
            <a:pPr>
              <a:buFont typeface="Arial" panose="020B0604020202020204" pitchFamily="34" charset="0"/>
              <a:buNone/>
              <a:defRPr/>
            </a:pPr>
            <a:r>
              <a:rPr lang="fr-FR" sz="2400" dirty="0">
                <a:solidFill>
                  <a:srgbClr val="000000"/>
                </a:solidFill>
                <a:latin typeface="Times New Roman" panose="02020603050405020304" pitchFamily="18" charset="0"/>
                <a:ea typeface="Times New Roman" panose="02020603050405020304" pitchFamily="18" charset="0"/>
              </a:rPr>
              <a:t> </a:t>
            </a:r>
          </a:p>
          <a:p>
            <a:pPr>
              <a:buFont typeface="Arial" panose="020B0604020202020204" pitchFamily="34" charset="0"/>
              <a:buNone/>
              <a:defRPr/>
            </a:pPr>
            <a:endParaRPr lang="fr-FR" sz="2400" dirty="0">
              <a:solidFill>
                <a:srgbClr val="000000"/>
              </a:solidFill>
              <a:latin typeface="Times New Roman" panose="02020603050405020304" pitchFamily="18" charset="0"/>
              <a:ea typeface="Times New Roman" panose="02020603050405020304" pitchFamily="18" charset="0"/>
            </a:endParaRPr>
          </a:p>
          <a:p>
            <a:pPr>
              <a:buFont typeface="Arial" panose="020B0604020202020204" pitchFamily="34" charset="0"/>
              <a:buNone/>
              <a:defRPr/>
            </a:pPr>
            <a:r>
              <a:rPr lang="fr-FR" sz="2400" b="1" dirty="0">
                <a:solidFill>
                  <a:srgbClr val="000000"/>
                </a:solidFill>
                <a:latin typeface="Times New Roman" panose="02020603050405020304" pitchFamily="18" charset="0"/>
                <a:ea typeface="Times New Roman" panose="02020603050405020304" pitchFamily="18" charset="0"/>
              </a:rPr>
              <a:t>Fermeture de l’arrivée d’eau est commandée par le chef BAT. C’est en effet sa sécurité et celle de son équipier qui sont en jeu. </a:t>
            </a:r>
            <a:endParaRPr lang="fr-FR" sz="2400" dirty="0">
              <a:solidFill>
                <a:srgbClr val="000000"/>
              </a:solidFill>
              <a:latin typeface="Times New Roman" panose="02020603050405020304" pitchFamily="18" charset="0"/>
              <a:ea typeface="Times New Roman" panose="02020603050405020304" pitchFamily="18" charset="0"/>
            </a:endParaRPr>
          </a:p>
        </p:txBody>
      </p:sp>
      <p:sp>
        <p:nvSpPr>
          <p:cNvPr id="76804" name="Titre 1">
            <a:extLst>
              <a:ext uri="{FF2B5EF4-FFF2-40B4-BE49-F238E27FC236}">
                <a16:creationId xmlns:a16="http://schemas.microsoft.com/office/drawing/2014/main" id="{41953411-3844-D2C4-E1CE-1DB86ACEEC2C}"/>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 prolongation d’1 éts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u numéro de diapositive 3">
            <a:extLst>
              <a:ext uri="{FF2B5EF4-FFF2-40B4-BE49-F238E27FC236}">
                <a16:creationId xmlns:a16="http://schemas.microsoft.com/office/drawing/2014/main" id="{A05FF410-44B1-F4B8-EDD3-93652F63EB0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115B546-04ED-4885-B133-3974175537FE}" type="slidenum">
              <a:rPr lang="fr-FR" altLang="fr-FR" sz="1200">
                <a:solidFill>
                  <a:srgbClr val="898989"/>
                </a:solidFill>
              </a:rPr>
              <a:pPr algn="r" eaLnBrk="1" hangingPunct="1">
                <a:spcBef>
                  <a:spcPct val="0"/>
                </a:spcBef>
                <a:buFontTx/>
                <a:buNone/>
              </a:pPr>
              <a:t>74</a:t>
            </a:fld>
            <a:endParaRPr lang="fr-FR" altLang="fr-FR" sz="1200">
              <a:solidFill>
                <a:srgbClr val="898989"/>
              </a:solidFill>
            </a:endParaRPr>
          </a:p>
        </p:txBody>
      </p:sp>
      <p:sp>
        <p:nvSpPr>
          <p:cNvPr id="77827" name="Rectangle 4">
            <a:extLst>
              <a:ext uri="{FF2B5EF4-FFF2-40B4-BE49-F238E27FC236}">
                <a16:creationId xmlns:a16="http://schemas.microsoft.com/office/drawing/2014/main" id="{3D95AE14-4B36-10A4-2407-D6DAF4E8250C}"/>
              </a:ext>
            </a:extLst>
          </p:cNvPr>
          <p:cNvSpPr>
            <a:spLocks noChangeArrowheads="1"/>
          </p:cNvSpPr>
          <p:nvPr/>
        </p:nvSpPr>
        <p:spPr bwMode="auto">
          <a:xfrm>
            <a:off x="381000" y="1498600"/>
            <a:ext cx="8305800" cy="386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400">
                <a:latin typeface="Times New Roman" panose="02020603050405020304" pitchFamily="18" charset="0"/>
                <a:cs typeface="Times New Roman" panose="02020603050405020304" pitchFamily="18" charset="0"/>
              </a:rPr>
              <a:t>Sur une ligne d’alimentation </a:t>
            </a: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latin typeface="Times New Roman" panose="02020603050405020304" pitchFamily="18" charset="0"/>
                <a:cs typeface="Times New Roman" panose="02020603050405020304" pitchFamily="18" charset="0"/>
              </a:rPr>
              <a:t>généralement réalisé par le BAL. </a:t>
            </a:r>
            <a:endParaRPr lang="fr-FR" altLang="fr-FR" sz="2400">
              <a:solidFill>
                <a:srgbClr val="000000"/>
              </a:solidFill>
              <a:latin typeface="Times New Roman" panose="02020603050405020304" pitchFamily="18" charset="0"/>
              <a:cs typeface="Times New Roman" panose="02020603050405020304" pitchFamily="18" charset="0"/>
            </a:endParaRPr>
          </a:p>
          <a:p>
            <a:pPr>
              <a:spcBef>
                <a:spcPct val="0"/>
              </a:spcBef>
              <a:buFontTx/>
              <a:buNone/>
            </a:pPr>
            <a:r>
              <a:rPr lang="fr-FR" altLang="fr-FR" sz="2400">
                <a:latin typeface="Times New Roman" panose="02020603050405020304" pitchFamily="18" charset="0"/>
                <a:cs typeface="Times New Roman" panose="02020603050405020304" pitchFamily="18" charset="0"/>
              </a:rPr>
              <a:t> </a:t>
            </a:r>
          </a:p>
          <a:p>
            <a:pPr>
              <a:spcBef>
                <a:spcPct val="0"/>
              </a:spcBef>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Equipier est chargé de fermer l’alimentation en eau de l’éts, sur ordre du chef, ou de le répercuter au conducteur en cas d’éts directement sur engin.</a:t>
            </a:r>
          </a:p>
          <a:p>
            <a:pPr>
              <a:spcBef>
                <a:spcPct val="0"/>
              </a:spcBef>
              <a:buFontTx/>
              <a:buNone/>
            </a:pPr>
            <a:endParaRPr lang="fr-FR" altLang="fr-FR" sz="2400">
              <a:solidFill>
                <a:srgbClr val="000000"/>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fr-FR" altLang="fr-FR" sz="2400">
                <a:latin typeface="Times New Roman" panose="02020603050405020304" pitchFamily="18" charset="0"/>
                <a:cs typeface="Times New Roman" panose="02020603050405020304" pitchFamily="18" charset="0"/>
                <a:sym typeface="Wingdings" panose="05000000000000000000" pitchFamily="2" charset="2"/>
              </a:rPr>
              <a:t> </a:t>
            </a:r>
            <a:r>
              <a:rPr lang="fr-FR" altLang="fr-FR" sz="2400">
                <a:solidFill>
                  <a:srgbClr val="000000"/>
                </a:solidFill>
                <a:latin typeface="Times New Roman" panose="02020603050405020304" pitchFamily="18" charset="0"/>
                <a:cs typeface="Times New Roman" panose="02020603050405020304" pitchFamily="18" charset="0"/>
              </a:rPr>
              <a:t>Configuration des lieux rend les communications difficiles avec le chef, il peut être admis que l’équipier prévienne son chef de la fermeture de l’eau et de la réouverture prochaine en même temps.</a:t>
            </a:r>
          </a:p>
        </p:txBody>
      </p:sp>
      <p:sp>
        <p:nvSpPr>
          <p:cNvPr id="77828" name="Titre 1">
            <a:extLst>
              <a:ext uri="{FF2B5EF4-FFF2-40B4-BE49-F238E27FC236}">
                <a16:creationId xmlns:a16="http://schemas.microsoft.com/office/drawing/2014/main" id="{F5D50723-3296-3699-1458-F4FF7FACA093}"/>
              </a:ext>
            </a:extLst>
          </p:cNvPr>
          <p:cNvSpPr>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 prolongation d’1 éts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re 1">
            <a:extLst>
              <a:ext uri="{FF2B5EF4-FFF2-40B4-BE49-F238E27FC236}">
                <a16:creationId xmlns:a16="http://schemas.microsoft.com/office/drawing/2014/main" id="{91F3E7F9-5040-D89E-2A85-5EDD2D5B2B92}"/>
              </a:ext>
            </a:extLst>
          </p:cNvPr>
          <p:cNvSpPr>
            <a:spLocks noGrp="1"/>
          </p:cNvSpPr>
          <p:nvPr>
            <p:ph type="title" idx="4294967295"/>
          </p:nvPr>
        </p:nvSpPr>
        <p:spPr>
          <a:xfrm>
            <a:off x="323850" y="2924175"/>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Remplacement d'un tuyau</a:t>
            </a:r>
          </a:p>
        </p:txBody>
      </p:sp>
      <p:sp>
        <p:nvSpPr>
          <p:cNvPr id="78851" name="Espace réservé du numéro de diapositive 3">
            <a:extLst>
              <a:ext uri="{FF2B5EF4-FFF2-40B4-BE49-F238E27FC236}">
                <a16:creationId xmlns:a16="http://schemas.microsoft.com/office/drawing/2014/main" id="{A19DF519-00F2-867D-ACA9-3A8936C17416}"/>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50B99AD-9844-48C6-86B3-D23218A71133}" type="slidenum">
              <a:rPr lang="fr-FR" altLang="fr-FR" sz="1200">
                <a:solidFill>
                  <a:srgbClr val="898989"/>
                </a:solidFill>
              </a:rPr>
              <a:pPr algn="r" eaLnBrk="1" hangingPunct="1">
                <a:spcBef>
                  <a:spcPct val="0"/>
                </a:spcBef>
                <a:buFontTx/>
                <a:buNone/>
              </a:pPr>
              <a:t>75</a:t>
            </a:fld>
            <a:endParaRPr lang="fr-FR" altLang="fr-FR" sz="1200">
              <a:solidFill>
                <a:srgbClr val="898989"/>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re 1">
            <a:extLst>
              <a:ext uri="{FF2B5EF4-FFF2-40B4-BE49-F238E27FC236}">
                <a16:creationId xmlns:a16="http://schemas.microsoft.com/office/drawing/2014/main" id="{7AB80636-F763-B52E-6399-A54DB97A2E03}"/>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Remplacement d'un tuyau</a:t>
            </a:r>
          </a:p>
        </p:txBody>
      </p:sp>
      <p:sp>
        <p:nvSpPr>
          <p:cNvPr id="79875" name="Espace réservé du numéro de diapositive 3">
            <a:extLst>
              <a:ext uri="{FF2B5EF4-FFF2-40B4-BE49-F238E27FC236}">
                <a16:creationId xmlns:a16="http://schemas.microsoft.com/office/drawing/2014/main" id="{33C53EF8-DEEF-B289-1749-02B88752A16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94BB2B7-0488-48AB-8351-9D4BCDAF41F2}" type="slidenum">
              <a:rPr lang="fr-FR" altLang="fr-FR" sz="1200">
                <a:solidFill>
                  <a:srgbClr val="898989"/>
                </a:solidFill>
              </a:rPr>
              <a:pPr algn="r" eaLnBrk="1" hangingPunct="1">
                <a:spcBef>
                  <a:spcPct val="0"/>
                </a:spcBef>
                <a:buFontTx/>
                <a:buNone/>
              </a:pPr>
              <a:t>76</a:t>
            </a:fld>
            <a:endParaRPr lang="fr-FR" altLang="fr-FR" sz="1200">
              <a:solidFill>
                <a:srgbClr val="898989"/>
              </a:solidFill>
            </a:endParaRPr>
          </a:p>
        </p:txBody>
      </p:sp>
      <p:sp>
        <p:nvSpPr>
          <p:cNvPr id="79876" name="ZoneTexte 7">
            <a:extLst>
              <a:ext uri="{FF2B5EF4-FFF2-40B4-BE49-F238E27FC236}">
                <a16:creationId xmlns:a16="http://schemas.microsoft.com/office/drawing/2014/main" id="{1E5AFE7D-B3DA-E504-7BAB-F7133E6E1C4D}"/>
              </a:ext>
            </a:extLst>
          </p:cNvPr>
          <p:cNvSpPr txBox="1">
            <a:spLocks noChangeArrowheads="1"/>
          </p:cNvSpPr>
          <p:nvPr/>
        </p:nvSpPr>
        <p:spPr bwMode="auto">
          <a:xfrm>
            <a:off x="457200" y="18288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BAT, « LE … TUYAU EST PERCE CHANGEZ LE »</a:t>
            </a:r>
            <a:r>
              <a:rPr lang="fr-FR" altLang="fr-FR" sz="2000">
                <a:latin typeface="Times New Roman" panose="02020603050405020304" pitchFamily="18" charset="0"/>
              </a:rPr>
              <a:t> </a:t>
            </a:r>
          </a:p>
        </p:txBody>
      </p:sp>
      <p:sp>
        <p:nvSpPr>
          <p:cNvPr id="79877" name="Rectangle 7">
            <a:extLst>
              <a:ext uri="{FF2B5EF4-FFF2-40B4-BE49-F238E27FC236}">
                <a16:creationId xmlns:a16="http://schemas.microsoft.com/office/drawing/2014/main" id="{37306E92-6079-B881-42C6-977AAD430731}"/>
              </a:ext>
            </a:extLst>
          </p:cNvPr>
          <p:cNvSpPr>
            <a:spLocks noChangeArrowheads="1"/>
          </p:cNvSpPr>
          <p:nvPr/>
        </p:nvSpPr>
        <p:spPr bwMode="auto">
          <a:xfrm>
            <a:off x="381000" y="13716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79878" name="Image 13">
            <a:extLst>
              <a:ext uri="{FF2B5EF4-FFF2-40B4-BE49-F238E27FC236}">
                <a16:creationId xmlns:a16="http://schemas.microsoft.com/office/drawing/2014/main" id="{50D97980-0CFB-BA0F-7A12-F2D23AE1B5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657600"/>
            <a:ext cx="89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Image 4">
            <a:extLst>
              <a:ext uri="{FF2B5EF4-FFF2-40B4-BE49-F238E27FC236}">
                <a16:creationId xmlns:a16="http://schemas.microsoft.com/office/drawing/2014/main" id="{06608A18-7732-C965-E69F-135DAECE1604}"/>
              </a:ext>
            </a:extLst>
          </p:cNvPr>
          <p:cNvPicPr>
            <a:picLocks noChangeAspect="1"/>
          </p:cNvPicPr>
          <p:nvPr/>
        </p:nvPicPr>
        <p:blipFill>
          <a:blip r:embed="rId3">
            <a:extLst>
              <a:ext uri="{28A0092B-C50C-407E-A947-70E740481C1C}">
                <a14:useLocalDpi xmlns:a14="http://schemas.microsoft.com/office/drawing/2010/main" val="0"/>
              </a:ext>
            </a:extLst>
          </a:blip>
          <a:srcRect l="50705"/>
          <a:stretch>
            <a:fillRect/>
          </a:stretch>
        </p:blipFill>
        <p:spPr bwMode="auto">
          <a:xfrm>
            <a:off x="2514600" y="2819400"/>
            <a:ext cx="11112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Rectangle 7">
            <a:extLst>
              <a:ext uri="{FF2B5EF4-FFF2-40B4-BE49-F238E27FC236}">
                <a16:creationId xmlns:a16="http://schemas.microsoft.com/office/drawing/2014/main" id="{C423613E-3A8F-0C76-7415-B5C755303CF7}"/>
              </a:ext>
            </a:extLst>
          </p:cNvPr>
          <p:cNvSpPr>
            <a:spLocks noChangeArrowheads="1"/>
          </p:cNvSpPr>
          <p:nvPr/>
        </p:nvSpPr>
        <p:spPr bwMode="auto">
          <a:xfrm>
            <a:off x="2667000" y="5410200"/>
            <a:ext cx="112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Times New Roman" panose="02020603050405020304" pitchFamily="18" charset="0"/>
                <a:cs typeface="Arial" panose="020B0604020202020204" pitchFamily="34" charset="0"/>
              </a:rPr>
              <a:t>Équipier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u numéro de diapositive 3">
            <a:extLst>
              <a:ext uri="{FF2B5EF4-FFF2-40B4-BE49-F238E27FC236}">
                <a16:creationId xmlns:a16="http://schemas.microsoft.com/office/drawing/2014/main" id="{F64BB0F2-890D-3E19-F903-4DADA2899CB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107BAB9-D814-4D09-9DC3-34CADD37D076}" type="slidenum">
              <a:rPr lang="fr-FR" altLang="fr-FR" sz="1200">
                <a:solidFill>
                  <a:srgbClr val="898989"/>
                </a:solidFill>
              </a:rPr>
              <a:pPr algn="r" eaLnBrk="1" hangingPunct="1">
                <a:spcBef>
                  <a:spcPct val="0"/>
                </a:spcBef>
                <a:buFontTx/>
                <a:buNone/>
              </a:pPr>
              <a:t>77</a:t>
            </a:fld>
            <a:endParaRPr lang="fr-FR" altLang="fr-FR" sz="1200">
              <a:solidFill>
                <a:srgbClr val="898989"/>
              </a:solidFill>
            </a:endParaRPr>
          </a:p>
        </p:txBody>
      </p:sp>
      <p:pic>
        <p:nvPicPr>
          <p:cNvPr id="80899" name="Image 66">
            <a:extLst>
              <a:ext uri="{FF2B5EF4-FFF2-40B4-BE49-F238E27FC236}">
                <a16:creationId xmlns:a16="http://schemas.microsoft.com/office/drawing/2014/main" id="{3351C758-B9FA-975C-9FF5-6E9EBE96B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30580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itre 1">
            <a:extLst>
              <a:ext uri="{FF2B5EF4-FFF2-40B4-BE49-F238E27FC236}">
                <a16:creationId xmlns:a16="http://schemas.microsoft.com/office/drawing/2014/main" id="{A409D1AD-F157-777D-B1C1-72BD511539F2}"/>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d'un tuyau</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u numéro de diapositive 3">
            <a:extLst>
              <a:ext uri="{FF2B5EF4-FFF2-40B4-BE49-F238E27FC236}">
                <a16:creationId xmlns:a16="http://schemas.microsoft.com/office/drawing/2014/main" id="{3AF5BC27-33FA-10AF-F590-1E752C7BE9AE}"/>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B8350624-9CDE-4462-A4AD-698A32DDFFAA}" type="slidenum">
              <a:rPr lang="fr-FR" altLang="fr-FR" sz="1200">
                <a:solidFill>
                  <a:srgbClr val="898989"/>
                </a:solidFill>
              </a:rPr>
              <a:pPr algn="r" eaLnBrk="1" hangingPunct="1">
                <a:spcBef>
                  <a:spcPct val="0"/>
                </a:spcBef>
                <a:buFontTx/>
                <a:buNone/>
              </a:pPr>
              <a:t>78</a:t>
            </a:fld>
            <a:endParaRPr lang="fr-FR" altLang="fr-FR" sz="1200">
              <a:solidFill>
                <a:srgbClr val="898989"/>
              </a:solidFill>
            </a:endParaRPr>
          </a:p>
        </p:txBody>
      </p:sp>
      <p:pic>
        <p:nvPicPr>
          <p:cNvPr id="81923" name="Image 67">
            <a:extLst>
              <a:ext uri="{FF2B5EF4-FFF2-40B4-BE49-F238E27FC236}">
                <a16:creationId xmlns:a16="http://schemas.microsoft.com/office/drawing/2014/main" id="{04FB5AFC-9BDB-F30B-CE28-39D4FCDD8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45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ZoneTexte 20">
            <a:extLst>
              <a:ext uri="{FF2B5EF4-FFF2-40B4-BE49-F238E27FC236}">
                <a16:creationId xmlns:a16="http://schemas.microsoft.com/office/drawing/2014/main" id="{8E477E67-BA18-378F-6305-05F66F7EDB34}"/>
              </a:ext>
            </a:extLst>
          </p:cNvPr>
          <p:cNvSpPr txBox="1">
            <a:spLocks noChangeArrowheads="1"/>
          </p:cNvSpPr>
          <p:nvPr/>
        </p:nvSpPr>
        <p:spPr bwMode="auto">
          <a:xfrm>
            <a:off x="246063" y="1225550"/>
            <a:ext cx="4097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rPr>
              <a:t>Exemple : changement du 1</a:t>
            </a:r>
            <a:r>
              <a:rPr lang="fr-FR" altLang="fr-FR" sz="2000" b="1" u="sng" baseline="30000">
                <a:latin typeface="Times New Roman" panose="02020603050405020304" pitchFamily="18" charset="0"/>
              </a:rPr>
              <a:t>er</a:t>
            </a:r>
            <a:r>
              <a:rPr lang="fr-FR" altLang="fr-FR" sz="2000" b="1" u="sng">
                <a:latin typeface="Times New Roman" panose="02020603050405020304" pitchFamily="18" charset="0"/>
              </a:rPr>
              <a:t> tuyau</a:t>
            </a:r>
          </a:p>
        </p:txBody>
      </p:sp>
      <p:pic>
        <p:nvPicPr>
          <p:cNvPr id="81925" name="Picture 6" descr="P1020485">
            <a:extLst>
              <a:ext uri="{FF2B5EF4-FFF2-40B4-BE49-F238E27FC236}">
                <a16:creationId xmlns:a16="http://schemas.microsoft.com/office/drawing/2014/main" id="{EA559E88-FA61-EAC7-CCC7-C016D6509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23" t="23801" r="14584" b="7304"/>
          <a:stretch>
            <a:fillRect/>
          </a:stretch>
        </p:blipFill>
        <p:spPr bwMode="auto">
          <a:xfrm>
            <a:off x="7315200" y="3276600"/>
            <a:ext cx="153352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itre 1">
            <a:extLst>
              <a:ext uri="{FF2B5EF4-FFF2-40B4-BE49-F238E27FC236}">
                <a16:creationId xmlns:a16="http://schemas.microsoft.com/office/drawing/2014/main" id="{E00E1817-60DF-26E2-1945-2DD9A2AB6FB0}"/>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d'un tuyau</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u numéro de diapositive 3">
            <a:extLst>
              <a:ext uri="{FF2B5EF4-FFF2-40B4-BE49-F238E27FC236}">
                <a16:creationId xmlns:a16="http://schemas.microsoft.com/office/drawing/2014/main" id="{045BDF76-FD86-FD65-5482-F7AB97B9069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1D5E111-8023-458C-A8EF-9821ED30102A}" type="slidenum">
              <a:rPr lang="fr-FR" altLang="fr-FR" sz="1200">
                <a:solidFill>
                  <a:srgbClr val="898989"/>
                </a:solidFill>
              </a:rPr>
              <a:pPr algn="r" eaLnBrk="1" hangingPunct="1">
                <a:spcBef>
                  <a:spcPct val="0"/>
                </a:spcBef>
                <a:buFontTx/>
                <a:buNone/>
              </a:pPr>
              <a:t>79</a:t>
            </a:fld>
            <a:endParaRPr lang="fr-FR" altLang="fr-FR" sz="1200">
              <a:solidFill>
                <a:srgbClr val="898989"/>
              </a:solidFill>
            </a:endParaRPr>
          </a:p>
        </p:txBody>
      </p:sp>
      <p:sp>
        <p:nvSpPr>
          <p:cNvPr id="82947" name="ZoneTexte 20">
            <a:extLst>
              <a:ext uri="{FF2B5EF4-FFF2-40B4-BE49-F238E27FC236}">
                <a16:creationId xmlns:a16="http://schemas.microsoft.com/office/drawing/2014/main" id="{1CB20088-F4B1-5C18-C4E0-467E8E2B27C5}"/>
              </a:ext>
            </a:extLst>
          </p:cNvPr>
          <p:cNvSpPr txBox="1">
            <a:spLocks noChangeArrowheads="1"/>
          </p:cNvSpPr>
          <p:nvPr/>
        </p:nvSpPr>
        <p:spPr bwMode="auto">
          <a:xfrm>
            <a:off x="246063" y="1225550"/>
            <a:ext cx="5011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rPr>
              <a:t>Exemple : changement du 2</a:t>
            </a:r>
            <a:r>
              <a:rPr lang="fr-FR" altLang="fr-FR" sz="2000" b="1" u="sng" baseline="30000">
                <a:latin typeface="Times New Roman" panose="02020603050405020304" pitchFamily="18" charset="0"/>
              </a:rPr>
              <a:t>ème</a:t>
            </a:r>
            <a:r>
              <a:rPr lang="fr-FR" altLang="fr-FR" sz="2000" b="1" u="sng">
                <a:latin typeface="Times New Roman" panose="02020603050405020304" pitchFamily="18" charset="0"/>
              </a:rPr>
              <a:t> tuyau</a:t>
            </a:r>
          </a:p>
        </p:txBody>
      </p:sp>
      <p:sp>
        <p:nvSpPr>
          <p:cNvPr id="82948" name="Rectangle 8">
            <a:extLst>
              <a:ext uri="{FF2B5EF4-FFF2-40B4-BE49-F238E27FC236}">
                <a16:creationId xmlns:a16="http://schemas.microsoft.com/office/drawing/2014/main" id="{EF3B39AD-845E-B3AC-7B0F-E22964CD3B95}"/>
              </a:ext>
            </a:extLst>
          </p:cNvPr>
          <p:cNvSpPr>
            <a:spLocks noChangeArrowheads="1"/>
          </p:cNvSpPr>
          <p:nvPr/>
        </p:nvSpPr>
        <p:spPr bwMode="auto">
          <a:xfrm>
            <a:off x="2362200" y="2414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pic>
        <p:nvPicPr>
          <p:cNvPr id="82949" name="Picture 7" descr="P1020424">
            <a:extLst>
              <a:ext uri="{FF2B5EF4-FFF2-40B4-BE49-F238E27FC236}">
                <a16:creationId xmlns:a16="http://schemas.microsoft.com/office/drawing/2014/main" id="{06E10470-10F1-FD91-9E1A-484E59B14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598" r="10641" b="11707"/>
          <a:stretch>
            <a:fillRect/>
          </a:stretch>
        </p:blipFill>
        <p:spPr bwMode="auto">
          <a:xfrm>
            <a:off x="304800" y="1981200"/>
            <a:ext cx="8382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9" descr="P1020485">
            <a:extLst>
              <a:ext uri="{FF2B5EF4-FFF2-40B4-BE49-F238E27FC236}">
                <a16:creationId xmlns:a16="http://schemas.microsoft.com/office/drawing/2014/main" id="{B42D0AD1-90B5-B9CF-CA7D-B7FF360ED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723" t="23801" r="14584" b="7304"/>
          <a:stretch>
            <a:fillRect/>
          </a:stretch>
        </p:blipFill>
        <p:spPr bwMode="auto">
          <a:xfrm>
            <a:off x="7162800" y="4648200"/>
            <a:ext cx="153352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Titre 1">
            <a:extLst>
              <a:ext uri="{FF2B5EF4-FFF2-40B4-BE49-F238E27FC236}">
                <a16:creationId xmlns:a16="http://schemas.microsoft.com/office/drawing/2014/main" id="{317F69FB-72C6-F9FE-BFF4-52157989CDE6}"/>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d'un tuyau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a:extLst>
              <a:ext uri="{FF2B5EF4-FFF2-40B4-BE49-F238E27FC236}">
                <a16:creationId xmlns:a16="http://schemas.microsoft.com/office/drawing/2014/main" id="{A018E993-8353-F3F6-3E38-459FCBEB0AE2}"/>
              </a:ext>
            </a:extLst>
          </p:cNvPr>
          <p:cNvSpPr>
            <a:spLocks noGrp="1"/>
          </p:cNvSpPr>
          <p:nvPr>
            <p:ph type="title"/>
          </p:nvPr>
        </p:nvSpPr>
        <p:spPr>
          <a:xfrm>
            <a:off x="611188" y="1916113"/>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au moyen du dévidoir</a:t>
            </a:r>
          </a:p>
        </p:txBody>
      </p:sp>
      <p:sp>
        <p:nvSpPr>
          <p:cNvPr id="10243" name="Espace réservé du numéro de diapositive 3">
            <a:extLst>
              <a:ext uri="{FF2B5EF4-FFF2-40B4-BE49-F238E27FC236}">
                <a16:creationId xmlns:a16="http://schemas.microsoft.com/office/drawing/2014/main" id="{AF085F90-9565-AC15-33F5-6F10EA78890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B8B0398D-87F6-42DD-9D9D-5AD7CB031DAC}" type="slidenum">
              <a:rPr lang="fr-FR" altLang="fr-FR" sz="1200" smtClean="0">
                <a:solidFill>
                  <a:srgbClr val="898989"/>
                </a:solidFill>
              </a:rPr>
              <a:pPr>
                <a:spcBef>
                  <a:spcPct val="0"/>
                </a:spcBef>
                <a:buFontTx/>
                <a:buNone/>
              </a:pPr>
              <a:t>8</a:t>
            </a:fld>
            <a:endParaRPr lang="fr-FR" altLang="fr-FR" sz="1200">
              <a:solidFill>
                <a:srgbClr val="898989"/>
              </a:solidFill>
            </a:endParaRPr>
          </a:p>
        </p:txBody>
      </p:sp>
      <p:pic>
        <p:nvPicPr>
          <p:cNvPr id="10244" name="Image 42">
            <a:extLst>
              <a:ext uri="{FF2B5EF4-FFF2-40B4-BE49-F238E27FC236}">
                <a16:creationId xmlns:a16="http://schemas.microsoft.com/office/drawing/2014/main" id="{A78A625C-1C3F-9CCB-F637-2E8C9B278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3143250"/>
            <a:ext cx="1871662"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u numéro de diapositive 3">
            <a:extLst>
              <a:ext uri="{FF2B5EF4-FFF2-40B4-BE49-F238E27FC236}">
                <a16:creationId xmlns:a16="http://schemas.microsoft.com/office/drawing/2014/main" id="{03C90744-FF5D-BFE2-FA66-A0D2802EC8AD}"/>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F2DD59D-D1D5-42E5-AD30-5B0FC93D7972}" type="slidenum">
              <a:rPr lang="fr-FR" altLang="fr-FR" sz="1200">
                <a:solidFill>
                  <a:srgbClr val="898989"/>
                </a:solidFill>
              </a:rPr>
              <a:pPr algn="r" eaLnBrk="1" hangingPunct="1">
                <a:spcBef>
                  <a:spcPct val="0"/>
                </a:spcBef>
                <a:buFontTx/>
                <a:buNone/>
              </a:pPr>
              <a:t>80</a:t>
            </a:fld>
            <a:endParaRPr lang="fr-FR" altLang="fr-FR" sz="1200">
              <a:solidFill>
                <a:srgbClr val="898989"/>
              </a:solidFill>
            </a:endParaRPr>
          </a:p>
        </p:txBody>
      </p:sp>
      <p:sp>
        <p:nvSpPr>
          <p:cNvPr id="83971" name="ZoneTexte 20">
            <a:extLst>
              <a:ext uri="{FF2B5EF4-FFF2-40B4-BE49-F238E27FC236}">
                <a16:creationId xmlns:a16="http://schemas.microsoft.com/office/drawing/2014/main" id="{0E5F2760-0731-6F36-ADD7-95F31B6EC17D}"/>
              </a:ext>
            </a:extLst>
          </p:cNvPr>
          <p:cNvSpPr txBox="1">
            <a:spLocks noChangeArrowheads="1"/>
          </p:cNvSpPr>
          <p:nvPr/>
        </p:nvSpPr>
        <p:spPr bwMode="auto">
          <a:xfrm>
            <a:off x="457200" y="1447800"/>
            <a:ext cx="81534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cs typeface="Times New Roman" panose="02020603050405020304" pitchFamily="18" charset="0"/>
              </a:rPr>
              <a:t>Cas d’un tuyau éclaté : </a:t>
            </a:r>
            <a:r>
              <a:rPr lang="fr-FR" altLang="fr-FR" sz="2000" b="1" u="sng">
                <a:latin typeface="Times New Roman" panose="02020603050405020304" pitchFamily="18" charset="0"/>
                <a:cs typeface="Times New Roman" panose="02020603050405020304" pitchFamily="18" charset="0"/>
              </a:rPr>
              <a:t>l’eau sera fermée en premier</a:t>
            </a:r>
            <a:r>
              <a:rPr lang="fr-FR" altLang="fr-FR" sz="2000">
                <a:latin typeface="Times New Roman" panose="02020603050405020304" pitchFamily="18" charset="0"/>
                <a:cs typeface="Times New Roman" panose="02020603050405020304" pitchFamily="18" charset="0"/>
              </a:rPr>
              <a:t> : </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None/>
            </a:pPr>
            <a:r>
              <a:rPr lang="fr-FR" altLang="fr-FR" sz="2000" b="1" u="sng">
                <a:latin typeface="Times New Roman" panose="02020603050405020304" pitchFamily="18" charset="0"/>
                <a:cs typeface="Times New Roman" panose="02020603050405020304" pitchFamily="18" charset="0"/>
              </a:rPr>
              <a:t>RÔLE DU CHEF BAT :</a:t>
            </a:r>
          </a:p>
          <a:p>
            <a:pPr>
              <a:spcBef>
                <a:spcPct val="0"/>
              </a:spcBef>
              <a:buFontTx/>
              <a:buNone/>
            </a:pPr>
            <a:endParaRPr lang="fr-FR" altLang="fr-FR" sz="2000">
              <a:latin typeface="Times New Roman" panose="02020603050405020304" pitchFamily="18" charset="0"/>
              <a:cs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Répercute l'ordre : le ….. tuyau vient d’éclater changez-le et ordonne simultanément « </a:t>
            </a:r>
            <a:r>
              <a:rPr lang="fr-FR" altLang="fr-FR" sz="2000" b="1">
                <a:latin typeface="Times New Roman" panose="02020603050405020304" pitchFamily="18" charset="0"/>
                <a:cs typeface="Times New Roman" panose="02020603050405020304" pitchFamily="18" charset="0"/>
              </a:rPr>
              <a:t>BARREZ L’EAU »</a:t>
            </a:r>
            <a:r>
              <a:rPr lang="fr-FR" altLang="fr-FR" sz="2000">
                <a:latin typeface="Times New Roman" panose="02020603050405020304" pitchFamily="18" charset="0"/>
                <a:cs typeface="Times New Roman" panose="02020603050405020304" pitchFamily="18" charset="0"/>
              </a:rPr>
              <a:t>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Calibri" panose="020F0502020204030204" pitchFamily="34" charset="0"/>
              </a:rPr>
              <a:t> Se replie, </a:t>
            </a:r>
          </a:p>
        </p:txBody>
      </p:sp>
      <p:sp>
        <p:nvSpPr>
          <p:cNvPr id="83972" name="Rectangle 5">
            <a:extLst>
              <a:ext uri="{FF2B5EF4-FFF2-40B4-BE49-F238E27FC236}">
                <a16:creationId xmlns:a16="http://schemas.microsoft.com/office/drawing/2014/main" id="{60404076-5F8F-A8A8-99A2-711A96713E1F}"/>
              </a:ext>
            </a:extLst>
          </p:cNvPr>
          <p:cNvSpPr>
            <a:spLocks noChangeArrowheads="1"/>
          </p:cNvSpPr>
          <p:nvPr/>
        </p:nvSpPr>
        <p:spPr bwMode="auto">
          <a:xfrm>
            <a:off x="2362200" y="2414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83973" name="Rectangle 7">
            <a:extLst>
              <a:ext uri="{FF2B5EF4-FFF2-40B4-BE49-F238E27FC236}">
                <a16:creationId xmlns:a16="http://schemas.microsoft.com/office/drawing/2014/main" id="{438601ED-A1E7-DB4A-D1E0-AF7F4362727E}"/>
              </a:ext>
            </a:extLst>
          </p:cNvPr>
          <p:cNvSpPr>
            <a:spLocks noChangeArrowheads="1"/>
          </p:cNvSpPr>
          <p:nvPr/>
        </p:nvSpPr>
        <p:spPr bwMode="auto">
          <a:xfrm>
            <a:off x="381000" y="4114800"/>
            <a:ext cx="80772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cs typeface="Times New Roman" panose="02020603050405020304" pitchFamily="18" charset="0"/>
              </a:rPr>
              <a:t>R</a:t>
            </a:r>
            <a:r>
              <a:rPr lang="fr-FR" altLang="fr-FR" sz="2000" b="1" u="sng">
                <a:latin typeface="Times New Roman" panose="02020603050405020304" pitchFamily="18" charset="0"/>
                <a:cs typeface="Calibri" panose="020F0502020204030204" pitchFamily="34" charset="0"/>
              </a:rPr>
              <a:t>Ô</a:t>
            </a:r>
            <a:r>
              <a:rPr lang="fr-FR" altLang="fr-FR" sz="2000" b="1" u="sng">
                <a:latin typeface="Times New Roman" panose="02020603050405020304" pitchFamily="18" charset="0"/>
                <a:cs typeface="Times New Roman" panose="02020603050405020304" pitchFamily="18" charset="0"/>
              </a:rPr>
              <a:t>LE DE L'ÉQUIPIER BAT</a:t>
            </a:r>
            <a:r>
              <a:rPr lang="fr-FR" altLang="fr-FR" sz="2000">
                <a:latin typeface="Times New Roman" panose="02020603050405020304" pitchFamily="18" charset="0"/>
              </a:rPr>
              <a:t> </a:t>
            </a:r>
          </a:p>
          <a:p>
            <a:pPr>
              <a:spcBef>
                <a:spcPct val="0"/>
              </a:spcBef>
              <a:buFontTx/>
              <a:buNone/>
            </a:pPr>
            <a:endParaRPr lang="fr-FR" altLang="fr-FR" sz="2000">
              <a:latin typeface="Times New Roman" panose="02020603050405020304" pitchFamily="18"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Barre l'eau à la division en annonçant simultanément </a:t>
            </a:r>
            <a:r>
              <a:rPr lang="fr-FR" altLang="fr-FR" sz="2000" b="1">
                <a:latin typeface="Times New Roman" panose="02020603050405020304" pitchFamily="18" charset="0"/>
                <a:cs typeface="Times New Roman" panose="02020603050405020304" pitchFamily="18" charset="0"/>
              </a:rPr>
              <a:t>« ATTENTION »,</a:t>
            </a:r>
            <a:endParaRPr lang="fr-FR" altLang="fr-FR" sz="2000" b="1">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 Prend un tuyau à la division (ou va en chercher 2 à l'engin), </a:t>
            </a:r>
            <a:endParaRPr lang="fr-FR" altLang="fr-FR" sz="2000">
              <a:latin typeface="Times New Roman" panose="02020603050405020304" pitchFamily="18" charset="0"/>
              <a:cs typeface="Calibri" panose="020F0502020204030204" pitchFamily="34" charset="0"/>
            </a:endParaRPr>
          </a:p>
          <a:p>
            <a:pPr>
              <a:spcBef>
                <a:spcPct val="0"/>
              </a:spcBef>
              <a:buFontTx/>
              <a:buChar char="•"/>
            </a:pPr>
            <a:r>
              <a:rPr lang="fr-FR" altLang="fr-FR" sz="2000">
                <a:latin typeface="Times New Roman" panose="02020603050405020304" pitchFamily="18" charset="0"/>
                <a:cs typeface="Times New Roman" panose="02020603050405020304" pitchFamily="18" charset="0"/>
              </a:rPr>
              <a:t>Déroule le nouveau tuyau au point d'attaque, </a:t>
            </a:r>
          </a:p>
        </p:txBody>
      </p:sp>
      <p:sp>
        <p:nvSpPr>
          <p:cNvPr id="83974" name="Titre 1">
            <a:extLst>
              <a:ext uri="{FF2B5EF4-FFF2-40B4-BE49-F238E27FC236}">
                <a16:creationId xmlns:a16="http://schemas.microsoft.com/office/drawing/2014/main" id="{A3E5BBD9-9063-655F-CF7E-34076F57EDF4}"/>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Remplacement d'un tuyau</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1">
            <a:extLst>
              <a:ext uri="{FF2B5EF4-FFF2-40B4-BE49-F238E27FC236}">
                <a16:creationId xmlns:a16="http://schemas.microsoft.com/office/drawing/2014/main" id="{51A8B2B0-1C85-E829-73D2-A9499DA7FCAE}"/>
              </a:ext>
            </a:extLst>
          </p:cNvPr>
          <p:cNvSpPr>
            <a:spLocks noGrp="1"/>
          </p:cNvSpPr>
          <p:nvPr>
            <p:ph type="title" idx="4294967295"/>
          </p:nvPr>
        </p:nvSpPr>
        <p:spPr>
          <a:xfrm>
            <a:off x="457200" y="2924175"/>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Prolongement d'un établissement</a:t>
            </a:r>
          </a:p>
        </p:txBody>
      </p:sp>
      <p:sp>
        <p:nvSpPr>
          <p:cNvPr id="84995" name="Espace réservé du numéro de diapositive 3">
            <a:extLst>
              <a:ext uri="{FF2B5EF4-FFF2-40B4-BE49-F238E27FC236}">
                <a16:creationId xmlns:a16="http://schemas.microsoft.com/office/drawing/2014/main" id="{1ECC7E0B-ECBF-B61C-5DF5-B57134419588}"/>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D7924A1-B911-44A2-BFC9-05C2ED983517}" type="slidenum">
              <a:rPr lang="fr-FR" altLang="fr-FR" sz="1200">
                <a:solidFill>
                  <a:srgbClr val="898989"/>
                </a:solidFill>
              </a:rPr>
              <a:pPr algn="r" eaLnBrk="1" hangingPunct="1">
                <a:spcBef>
                  <a:spcPct val="0"/>
                </a:spcBef>
                <a:buFontTx/>
                <a:buNone/>
              </a:pPr>
              <a:t>81</a:t>
            </a:fld>
            <a:endParaRPr lang="fr-FR" altLang="fr-FR" sz="1200">
              <a:solidFill>
                <a:srgbClr val="898989"/>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re 1">
            <a:extLst>
              <a:ext uri="{FF2B5EF4-FFF2-40B4-BE49-F238E27FC236}">
                <a16:creationId xmlns:a16="http://schemas.microsoft.com/office/drawing/2014/main" id="{20FBB268-7AA3-9AB9-84B9-0DAA0720AE15}"/>
              </a:ext>
            </a:extLst>
          </p:cNvPr>
          <p:cNvSpPr>
            <a:spLocks noGrp="1"/>
          </p:cNvSpPr>
          <p:nvPr>
            <p:ph type="title" idx="4294967295"/>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Prolongement d'un établissement</a:t>
            </a:r>
          </a:p>
        </p:txBody>
      </p:sp>
      <p:sp>
        <p:nvSpPr>
          <p:cNvPr id="86019" name="Espace réservé du numéro de diapositive 3">
            <a:extLst>
              <a:ext uri="{FF2B5EF4-FFF2-40B4-BE49-F238E27FC236}">
                <a16:creationId xmlns:a16="http://schemas.microsoft.com/office/drawing/2014/main" id="{57C0B6C7-C19C-0F85-6773-4169C37ACB4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633CA3C-1DD3-4FE5-BC4D-C91712BB9900}" type="slidenum">
              <a:rPr lang="fr-FR" altLang="fr-FR" sz="1200">
                <a:solidFill>
                  <a:srgbClr val="898989"/>
                </a:solidFill>
              </a:rPr>
              <a:pPr algn="r" eaLnBrk="1" hangingPunct="1">
                <a:spcBef>
                  <a:spcPct val="0"/>
                </a:spcBef>
                <a:buFontTx/>
                <a:buNone/>
              </a:pPr>
              <a:t>82</a:t>
            </a:fld>
            <a:endParaRPr lang="fr-FR" altLang="fr-FR" sz="1200">
              <a:solidFill>
                <a:srgbClr val="898989"/>
              </a:solidFill>
            </a:endParaRPr>
          </a:p>
        </p:txBody>
      </p:sp>
      <p:sp>
        <p:nvSpPr>
          <p:cNvPr id="86020" name="ZoneTexte 7">
            <a:extLst>
              <a:ext uri="{FF2B5EF4-FFF2-40B4-BE49-F238E27FC236}">
                <a16:creationId xmlns:a16="http://schemas.microsoft.com/office/drawing/2014/main" id="{4127F221-F99D-1035-7DCB-A105597923AF}"/>
              </a:ext>
            </a:extLst>
          </p:cNvPr>
          <p:cNvSpPr txBox="1">
            <a:spLocks noChangeArrowheads="1"/>
          </p:cNvSpPr>
          <p:nvPr/>
        </p:nvSpPr>
        <p:spPr bwMode="auto">
          <a:xfrm>
            <a:off x="533400" y="21336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cs typeface="Calibri" panose="020F0502020204030204" pitchFamily="34" charset="0"/>
              </a:rPr>
              <a:t>BAT, « LE POINT D’ATTAQUE A CHANGE, PROLONGEZ »</a:t>
            </a:r>
            <a:r>
              <a:rPr lang="fr-FR" altLang="fr-FR" sz="2000">
                <a:latin typeface="Times New Roman" panose="02020603050405020304" pitchFamily="18" charset="0"/>
              </a:rPr>
              <a:t> </a:t>
            </a:r>
          </a:p>
        </p:txBody>
      </p:sp>
      <p:sp>
        <p:nvSpPr>
          <p:cNvPr id="86021" name="Rectangle 7">
            <a:extLst>
              <a:ext uri="{FF2B5EF4-FFF2-40B4-BE49-F238E27FC236}">
                <a16:creationId xmlns:a16="http://schemas.microsoft.com/office/drawing/2014/main" id="{AB90E224-ADBA-C63A-F6FE-320D49DCD3B5}"/>
              </a:ext>
            </a:extLst>
          </p:cNvPr>
          <p:cNvSpPr>
            <a:spLocks noChangeArrowheads="1"/>
          </p:cNvSpPr>
          <p:nvPr/>
        </p:nvSpPr>
        <p:spPr bwMode="auto">
          <a:xfrm>
            <a:off x="457200" y="1524000"/>
            <a:ext cx="213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86022" name="Image 13">
            <a:extLst>
              <a:ext uri="{FF2B5EF4-FFF2-40B4-BE49-F238E27FC236}">
                <a16:creationId xmlns:a16="http://schemas.microsoft.com/office/drawing/2014/main" id="{80FD71C4-E90F-65A6-FD87-4215D85F0C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657600"/>
            <a:ext cx="89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Image 4">
            <a:extLst>
              <a:ext uri="{FF2B5EF4-FFF2-40B4-BE49-F238E27FC236}">
                <a16:creationId xmlns:a16="http://schemas.microsoft.com/office/drawing/2014/main" id="{24C554BA-6ABA-D8C2-47D0-AF7655767F27}"/>
              </a:ext>
            </a:extLst>
          </p:cNvPr>
          <p:cNvPicPr>
            <a:picLocks noChangeAspect="1"/>
          </p:cNvPicPr>
          <p:nvPr/>
        </p:nvPicPr>
        <p:blipFill>
          <a:blip r:embed="rId3">
            <a:extLst>
              <a:ext uri="{28A0092B-C50C-407E-A947-70E740481C1C}">
                <a14:useLocalDpi xmlns:a14="http://schemas.microsoft.com/office/drawing/2010/main" val="0"/>
              </a:ext>
            </a:extLst>
          </a:blip>
          <a:srcRect l="50705"/>
          <a:stretch>
            <a:fillRect/>
          </a:stretch>
        </p:blipFill>
        <p:spPr bwMode="auto">
          <a:xfrm>
            <a:off x="2514600" y="2819400"/>
            <a:ext cx="11112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Rectangle 7">
            <a:extLst>
              <a:ext uri="{FF2B5EF4-FFF2-40B4-BE49-F238E27FC236}">
                <a16:creationId xmlns:a16="http://schemas.microsoft.com/office/drawing/2014/main" id="{9ABF486C-E16A-FBBF-9718-7934766C3BFB}"/>
              </a:ext>
            </a:extLst>
          </p:cNvPr>
          <p:cNvSpPr>
            <a:spLocks noChangeArrowheads="1"/>
          </p:cNvSpPr>
          <p:nvPr/>
        </p:nvSpPr>
        <p:spPr bwMode="auto">
          <a:xfrm>
            <a:off x="2667000" y="5410200"/>
            <a:ext cx="1120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a:latin typeface="Times New Roman" panose="02020603050405020304" pitchFamily="18" charset="0"/>
                <a:ea typeface="Times New Roman" panose="02020603050405020304" pitchFamily="18" charset="0"/>
                <a:cs typeface="Arial" panose="020B0604020202020204" pitchFamily="34" charset="0"/>
              </a:rPr>
              <a:t>Équipier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u numéro de diapositive 3">
            <a:extLst>
              <a:ext uri="{FF2B5EF4-FFF2-40B4-BE49-F238E27FC236}">
                <a16:creationId xmlns:a16="http://schemas.microsoft.com/office/drawing/2014/main" id="{5D73DA4B-CD27-F0D5-E5BE-3E223764529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097051E-46B4-4C0C-A25A-51FB4BBBF4B5}" type="slidenum">
              <a:rPr lang="fr-FR" altLang="fr-FR" sz="1200">
                <a:solidFill>
                  <a:srgbClr val="898989"/>
                </a:solidFill>
              </a:rPr>
              <a:pPr algn="r" eaLnBrk="1" hangingPunct="1">
                <a:spcBef>
                  <a:spcPct val="0"/>
                </a:spcBef>
                <a:buFontTx/>
                <a:buNone/>
              </a:pPr>
              <a:t>83</a:t>
            </a:fld>
            <a:endParaRPr lang="fr-FR" altLang="fr-FR" sz="1200">
              <a:solidFill>
                <a:srgbClr val="898989"/>
              </a:solidFill>
            </a:endParaRPr>
          </a:p>
        </p:txBody>
      </p:sp>
      <p:pic>
        <p:nvPicPr>
          <p:cNvPr id="87043" name="Image 68">
            <a:extLst>
              <a:ext uri="{FF2B5EF4-FFF2-40B4-BE49-F238E27FC236}">
                <a16:creationId xmlns:a16="http://schemas.microsoft.com/office/drawing/2014/main" id="{85177C73-B124-50CF-8926-CAD9C3955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1819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itre 1">
            <a:extLst>
              <a:ext uri="{FF2B5EF4-FFF2-40B4-BE49-F238E27FC236}">
                <a16:creationId xmlns:a16="http://schemas.microsoft.com/office/drawing/2014/main" id="{6469A6E5-F5F5-9FCF-19E4-1C37FA15DBF3}"/>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Prolongement d'un établissement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u numéro de diapositive 3">
            <a:extLst>
              <a:ext uri="{FF2B5EF4-FFF2-40B4-BE49-F238E27FC236}">
                <a16:creationId xmlns:a16="http://schemas.microsoft.com/office/drawing/2014/main" id="{00B49EDF-102E-B424-5CE7-83C676694B39}"/>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EBE8D19A-ED2A-46FC-AAF4-C066C8D2C322}" type="slidenum">
              <a:rPr lang="fr-FR" altLang="fr-FR" sz="1200">
                <a:solidFill>
                  <a:srgbClr val="898989"/>
                </a:solidFill>
              </a:rPr>
              <a:pPr algn="r" eaLnBrk="1" hangingPunct="1">
                <a:spcBef>
                  <a:spcPct val="0"/>
                </a:spcBef>
                <a:buFontTx/>
                <a:buNone/>
              </a:pPr>
              <a:t>84</a:t>
            </a:fld>
            <a:endParaRPr lang="fr-FR" altLang="fr-FR" sz="1200">
              <a:solidFill>
                <a:srgbClr val="898989"/>
              </a:solidFill>
            </a:endParaRPr>
          </a:p>
        </p:txBody>
      </p:sp>
      <p:pic>
        <p:nvPicPr>
          <p:cNvPr id="88067" name="Image 70">
            <a:extLst>
              <a:ext uri="{FF2B5EF4-FFF2-40B4-BE49-F238E27FC236}">
                <a16:creationId xmlns:a16="http://schemas.microsoft.com/office/drawing/2014/main" id="{2DB007B5-E5D5-9F17-D443-F7BF758118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62200"/>
            <a:ext cx="769620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lèche vers le bas 4">
            <a:extLst>
              <a:ext uri="{FF2B5EF4-FFF2-40B4-BE49-F238E27FC236}">
                <a16:creationId xmlns:a16="http://schemas.microsoft.com/office/drawing/2014/main" id="{B7205617-CA1C-48CC-7912-EDE5B6B5FAFD}"/>
              </a:ext>
            </a:extLst>
          </p:cNvPr>
          <p:cNvSpPr/>
          <p:nvPr/>
        </p:nvSpPr>
        <p:spPr>
          <a:xfrm>
            <a:off x="1110043" y="1844822"/>
            <a:ext cx="2566987" cy="471349"/>
          </a:xfrm>
          <a:prstGeom prst="downArrow">
            <a:avLst>
              <a:gd name="adj1" fmla="val 50000"/>
              <a:gd name="adj2" fmla="val 37302"/>
            </a:avLst>
          </a:prstGeom>
          <a:solidFill>
            <a:schemeClr val="accent2"/>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bg1"/>
                </a:solidFill>
              </a:rPr>
              <a:t>Chef BAT</a:t>
            </a:r>
          </a:p>
        </p:txBody>
      </p:sp>
      <p:sp>
        <p:nvSpPr>
          <p:cNvPr id="6" name="Flèche vers le bas 5">
            <a:extLst>
              <a:ext uri="{FF2B5EF4-FFF2-40B4-BE49-F238E27FC236}">
                <a16:creationId xmlns:a16="http://schemas.microsoft.com/office/drawing/2014/main" id="{3462A243-DF02-A925-0C93-CCDC95FDADCB}"/>
              </a:ext>
            </a:extLst>
          </p:cNvPr>
          <p:cNvSpPr/>
          <p:nvPr/>
        </p:nvSpPr>
        <p:spPr>
          <a:xfrm>
            <a:off x="5526507" y="1844822"/>
            <a:ext cx="2395537" cy="471349"/>
          </a:xfrm>
          <a:prstGeom prst="downArrow">
            <a:avLst>
              <a:gd name="adj1" fmla="val 49058"/>
              <a:gd name="adj2" fmla="val 46567"/>
            </a:avLst>
          </a:prstGeom>
          <a:solidFill>
            <a:schemeClr val="accent6">
              <a:lumMod val="60000"/>
              <a:lumOff val="40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Equipier BAT</a:t>
            </a:r>
          </a:p>
        </p:txBody>
      </p:sp>
      <p:sp>
        <p:nvSpPr>
          <p:cNvPr id="88074" name="Titre 1">
            <a:extLst>
              <a:ext uri="{FF2B5EF4-FFF2-40B4-BE49-F238E27FC236}">
                <a16:creationId xmlns:a16="http://schemas.microsoft.com/office/drawing/2014/main" id="{02F017C7-FE3C-696A-7367-CF7C142AE21A}"/>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Prolongement d'un établissement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u numéro de diapositive 3">
            <a:extLst>
              <a:ext uri="{FF2B5EF4-FFF2-40B4-BE49-F238E27FC236}">
                <a16:creationId xmlns:a16="http://schemas.microsoft.com/office/drawing/2014/main" id="{DFEA8697-FBDE-C887-C001-E4511CA3D54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0364D3D-52A0-4410-8392-0B9638906AE9}" type="slidenum">
              <a:rPr lang="fr-FR" altLang="fr-FR" sz="1200">
                <a:solidFill>
                  <a:srgbClr val="898989"/>
                </a:solidFill>
              </a:rPr>
              <a:pPr algn="r" eaLnBrk="1" hangingPunct="1">
                <a:spcBef>
                  <a:spcPct val="0"/>
                </a:spcBef>
                <a:buFontTx/>
                <a:buNone/>
              </a:pPr>
              <a:t>85</a:t>
            </a:fld>
            <a:endParaRPr lang="fr-FR" altLang="fr-FR" sz="1200">
              <a:solidFill>
                <a:srgbClr val="898989"/>
              </a:solidFill>
            </a:endParaRPr>
          </a:p>
        </p:txBody>
      </p:sp>
      <p:pic>
        <p:nvPicPr>
          <p:cNvPr id="89091" name="Image 71">
            <a:extLst>
              <a:ext uri="{FF2B5EF4-FFF2-40B4-BE49-F238E27FC236}">
                <a16:creationId xmlns:a16="http://schemas.microsoft.com/office/drawing/2014/main" id="{B7362553-EFCA-FF41-214F-2FF3CC003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447800"/>
            <a:ext cx="560705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Image 72">
            <a:extLst>
              <a:ext uri="{FF2B5EF4-FFF2-40B4-BE49-F238E27FC236}">
                <a16:creationId xmlns:a16="http://schemas.microsoft.com/office/drawing/2014/main" id="{B6DF6894-3DC5-EBF3-B94D-BA420B174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505200"/>
            <a:ext cx="55626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itre 1">
            <a:extLst>
              <a:ext uri="{FF2B5EF4-FFF2-40B4-BE49-F238E27FC236}">
                <a16:creationId xmlns:a16="http://schemas.microsoft.com/office/drawing/2014/main" id="{02569DD2-05A9-CB65-0120-F89DED5DFCC2}"/>
              </a:ext>
            </a:extLst>
          </p:cNvPr>
          <p:cNvSpPr txBox="1">
            <a:spLocks/>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eaLnBrk="1" hangingPunct="1">
              <a:spcBef>
                <a:spcPct val="0"/>
              </a:spcBef>
              <a:buFontTx/>
              <a:buNone/>
            </a:pPr>
            <a:r>
              <a:rPr lang="fr-FR" altLang="fr-FR" b="1">
                <a:solidFill>
                  <a:srgbClr val="984807"/>
                </a:solidFill>
                <a:latin typeface="Times New Roman" panose="02020603050405020304" pitchFamily="18" charset="0"/>
                <a:cs typeface="Times New Roman" panose="02020603050405020304" pitchFamily="18" charset="0"/>
              </a:rPr>
              <a:t>Prolongement d'un établissement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re 1">
            <a:extLst>
              <a:ext uri="{FF2B5EF4-FFF2-40B4-BE49-F238E27FC236}">
                <a16:creationId xmlns:a16="http://schemas.microsoft.com/office/drawing/2014/main" id="{25FB4764-5C12-903D-CA68-AE0DAAC40FB1}"/>
              </a:ext>
            </a:extLst>
          </p:cNvPr>
          <p:cNvSpPr>
            <a:spLocks noGrp="1"/>
          </p:cNvSpPr>
          <p:nvPr>
            <p:ph type="title" idx="4294967295"/>
          </p:nvPr>
        </p:nvSpPr>
        <p:spPr>
          <a:xfrm>
            <a:off x="395288" y="2720975"/>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Prolongement de la LDT</a:t>
            </a:r>
          </a:p>
        </p:txBody>
      </p:sp>
      <p:sp>
        <p:nvSpPr>
          <p:cNvPr id="90115" name="Espace réservé du numéro de diapositive 3">
            <a:extLst>
              <a:ext uri="{FF2B5EF4-FFF2-40B4-BE49-F238E27FC236}">
                <a16:creationId xmlns:a16="http://schemas.microsoft.com/office/drawing/2014/main" id="{62C6115A-090C-5114-4518-5E202BF10537}"/>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1C898150-E8F9-4430-BFF0-F3880157E4B7}" type="slidenum">
              <a:rPr lang="fr-FR" altLang="fr-FR" sz="1200">
                <a:solidFill>
                  <a:srgbClr val="898989"/>
                </a:solidFill>
              </a:rPr>
              <a:pPr algn="r" eaLnBrk="1" hangingPunct="1">
                <a:spcBef>
                  <a:spcPct val="0"/>
                </a:spcBef>
                <a:buFontTx/>
                <a:buNone/>
              </a:pPr>
              <a:t>86</a:t>
            </a:fld>
            <a:endParaRPr lang="fr-FR" altLang="fr-FR" sz="1200">
              <a:solidFill>
                <a:srgbClr val="898989"/>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1">
            <a:extLst>
              <a:ext uri="{FF2B5EF4-FFF2-40B4-BE49-F238E27FC236}">
                <a16:creationId xmlns:a16="http://schemas.microsoft.com/office/drawing/2014/main" id="{C7D7ABE0-96CC-F4C6-267C-37E865AF4C80}"/>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Prolongement de la LDT</a:t>
            </a:r>
          </a:p>
        </p:txBody>
      </p:sp>
      <p:sp>
        <p:nvSpPr>
          <p:cNvPr id="91139" name="Espace réservé du numéro de diapositive 3">
            <a:extLst>
              <a:ext uri="{FF2B5EF4-FFF2-40B4-BE49-F238E27FC236}">
                <a16:creationId xmlns:a16="http://schemas.microsoft.com/office/drawing/2014/main" id="{D6F79292-F20C-6EBE-A34D-0863A11D152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9A2674B6-1E1E-4E73-A52E-E69B9EED1733}" type="slidenum">
              <a:rPr lang="fr-FR" altLang="fr-FR" sz="1200">
                <a:solidFill>
                  <a:srgbClr val="898989"/>
                </a:solidFill>
              </a:rPr>
              <a:pPr algn="r" eaLnBrk="1" hangingPunct="1">
                <a:spcBef>
                  <a:spcPct val="0"/>
                </a:spcBef>
                <a:buFontTx/>
                <a:buNone/>
              </a:pPr>
              <a:t>87</a:t>
            </a:fld>
            <a:endParaRPr lang="fr-FR" altLang="fr-FR" sz="1200">
              <a:solidFill>
                <a:srgbClr val="898989"/>
              </a:solidFill>
            </a:endParaRPr>
          </a:p>
        </p:txBody>
      </p:sp>
      <p:sp>
        <p:nvSpPr>
          <p:cNvPr id="3" name="ZoneTexte 2">
            <a:extLst>
              <a:ext uri="{FF2B5EF4-FFF2-40B4-BE49-F238E27FC236}">
                <a16:creationId xmlns:a16="http://schemas.microsoft.com/office/drawing/2014/main" id="{7E1EA193-7B65-D34C-4C58-A9B48D8136C8}"/>
              </a:ext>
            </a:extLst>
          </p:cNvPr>
          <p:cNvSpPr txBox="1"/>
          <p:nvPr/>
        </p:nvSpPr>
        <p:spPr>
          <a:xfrm>
            <a:off x="339725" y="1298575"/>
            <a:ext cx="8512175" cy="2309813"/>
          </a:xfrm>
          <a:prstGeom prst="rect">
            <a:avLst/>
          </a:prstGeom>
          <a:noFill/>
        </p:spPr>
        <p:txBody>
          <a:bodyPr>
            <a:spAutoFit/>
          </a:bodyPr>
          <a:lstStyle/>
          <a:p>
            <a:pP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Sur ordre, le conducteur déroule 2 tuyaux de 45 x 20 m en direction du point d’attaque et les relient :</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Au tuyau de la LDT par l’intermédiaire d’1 raccord</a:t>
            </a:r>
          </a:p>
          <a:p>
            <a:pPr>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 de réduction et de transformation MF,</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defRPr/>
            </a:pPr>
            <a:r>
              <a:rPr lang="fr-FR" sz="2400" dirty="0">
                <a:latin typeface="Times New Roman" panose="02020603050405020304" pitchFamily="18" charset="0"/>
                <a:ea typeface="Calibri" panose="020F0502020204030204" pitchFamily="34" charset="0"/>
                <a:cs typeface="Times New Roman" panose="02020603050405020304" pitchFamily="18" charset="0"/>
              </a:rPr>
              <a:t>A une prise d’eau.</a:t>
            </a:r>
            <a:endParaRPr lang="fr-FR"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1141" name="Picture 1">
            <a:extLst>
              <a:ext uri="{FF2B5EF4-FFF2-40B4-BE49-F238E27FC236}">
                <a16:creationId xmlns:a16="http://schemas.microsoft.com/office/drawing/2014/main" id="{BE0E286A-3D91-FFE0-CA11-097A6F4C1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2889250"/>
            <a:ext cx="243205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Image 1">
            <a:extLst>
              <a:ext uri="{FF2B5EF4-FFF2-40B4-BE49-F238E27FC236}">
                <a16:creationId xmlns:a16="http://schemas.microsoft.com/office/drawing/2014/main" id="{D3B9363F-312E-A75C-38C0-5CAFD0D10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724275"/>
            <a:ext cx="2682875"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Image 1">
            <a:extLst>
              <a:ext uri="{FF2B5EF4-FFF2-40B4-BE49-F238E27FC236}">
                <a16:creationId xmlns:a16="http://schemas.microsoft.com/office/drawing/2014/main" id="{636CF648-A614-8C56-C9FA-9A765EE0E4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800" y="4365625"/>
            <a:ext cx="270668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Image 1">
            <a:extLst>
              <a:ext uri="{FF2B5EF4-FFF2-40B4-BE49-F238E27FC236}">
                <a16:creationId xmlns:a16="http://schemas.microsoft.com/office/drawing/2014/main" id="{011A1124-F7F1-F327-F563-5588395B1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38" t="27650" r="33905" b="8334"/>
          <a:stretch>
            <a:fillRect/>
          </a:stretch>
        </p:blipFill>
        <p:spPr bwMode="auto">
          <a:xfrm>
            <a:off x="2195513" y="1377950"/>
            <a:ext cx="6650037"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itre 1">
            <a:extLst>
              <a:ext uri="{FF2B5EF4-FFF2-40B4-BE49-F238E27FC236}">
                <a16:creationId xmlns:a16="http://schemas.microsoft.com/office/drawing/2014/main" id="{1C601B93-E7D4-F49E-8164-B94C25F9D6ED}"/>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Prolongement de la LDT</a:t>
            </a:r>
          </a:p>
        </p:txBody>
      </p:sp>
      <p:sp>
        <p:nvSpPr>
          <p:cNvPr id="92164" name="Espace réservé du numéro de diapositive 3">
            <a:extLst>
              <a:ext uri="{FF2B5EF4-FFF2-40B4-BE49-F238E27FC236}">
                <a16:creationId xmlns:a16="http://schemas.microsoft.com/office/drawing/2014/main" id="{97E73F96-2CD7-5AB7-A52F-2F7352CDEF6F}"/>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C2DA492-5DAF-4F29-887A-66F99F4D97A1}" type="slidenum">
              <a:rPr lang="fr-FR" altLang="fr-FR" sz="1200">
                <a:solidFill>
                  <a:srgbClr val="898989"/>
                </a:solidFill>
              </a:rPr>
              <a:pPr algn="r" eaLnBrk="1" hangingPunct="1">
                <a:spcBef>
                  <a:spcPct val="0"/>
                </a:spcBef>
                <a:buFontTx/>
                <a:buNone/>
              </a:pPr>
              <a:t>88</a:t>
            </a:fld>
            <a:endParaRPr lang="fr-FR" altLang="fr-FR" sz="1200">
              <a:solidFill>
                <a:srgbClr val="898989"/>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re 1">
            <a:extLst>
              <a:ext uri="{FF2B5EF4-FFF2-40B4-BE49-F238E27FC236}">
                <a16:creationId xmlns:a16="http://schemas.microsoft.com/office/drawing/2014/main" id="{758DB1B5-755E-A7B5-7F22-B41CC82FD104}"/>
              </a:ext>
            </a:extLst>
          </p:cNvPr>
          <p:cNvSpPr>
            <a:spLocks noGrp="1"/>
          </p:cNvSpPr>
          <p:nvPr>
            <p:ph type="title" idx="4294967295"/>
          </p:nvPr>
        </p:nvSpPr>
        <p:spPr>
          <a:xfrm>
            <a:off x="395288" y="28527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Remorque poudre</a:t>
            </a:r>
          </a:p>
        </p:txBody>
      </p:sp>
      <p:sp>
        <p:nvSpPr>
          <p:cNvPr id="93187" name="Espace réservé du numéro de diapositive 3">
            <a:extLst>
              <a:ext uri="{FF2B5EF4-FFF2-40B4-BE49-F238E27FC236}">
                <a16:creationId xmlns:a16="http://schemas.microsoft.com/office/drawing/2014/main" id="{277FAEAE-D803-7893-B045-3F1BA1999EB5}"/>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DDBABBEB-3F00-48D8-9BF7-93408329FF78}" type="slidenum">
              <a:rPr lang="fr-FR" altLang="fr-FR" sz="1200">
                <a:solidFill>
                  <a:srgbClr val="898989"/>
                </a:solidFill>
              </a:rPr>
              <a:pPr algn="r" eaLnBrk="1" hangingPunct="1">
                <a:spcBef>
                  <a:spcPct val="0"/>
                </a:spcBef>
                <a:buFontTx/>
                <a:buNone/>
              </a:pPr>
              <a:t>89</a:t>
            </a:fld>
            <a:endParaRPr lang="fr-FR" altLang="fr-FR" sz="1200">
              <a:solidFill>
                <a:srgbClr val="89898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a:extLst>
              <a:ext uri="{FF2B5EF4-FFF2-40B4-BE49-F238E27FC236}">
                <a16:creationId xmlns:a16="http://schemas.microsoft.com/office/drawing/2014/main" id="{3974AB52-8E9E-301C-7466-10CA1DF9292B}"/>
              </a:ext>
            </a:extLst>
          </p:cNvPr>
          <p:cNvSpPr>
            <a:spLocks noGrp="1"/>
          </p:cNvSpPr>
          <p:nvPr>
            <p:ph type="title"/>
          </p:nvPr>
        </p:nvSpPr>
        <p:spPr>
          <a:xfrm>
            <a:off x="457200" y="274638"/>
            <a:ext cx="8229600" cy="922337"/>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Éts d’1 division d’alimentation </a:t>
            </a:r>
            <a:br>
              <a:rPr lang="fr-FR" altLang="fr-FR" sz="3200" b="1">
                <a:solidFill>
                  <a:srgbClr val="984807"/>
                </a:solidFill>
                <a:latin typeface="Times New Roman" panose="02020603050405020304" pitchFamily="18" charset="0"/>
                <a:cs typeface="Times New Roman" panose="02020603050405020304" pitchFamily="18" charset="0"/>
              </a:rPr>
            </a:br>
            <a:r>
              <a:rPr lang="fr-FR" altLang="fr-FR" sz="3200" b="1">
                <a:solidFill>
                  <a:srgbClr val="984807"/>
                </a:solidFill>
                <a:latin typeface="Times New Roman" panose="02020603050405020304" pitchFamily="18" charset="0"/>
                <a:cs typeface="Times New Roman" panose="02020603050405020304" pitchFamily="18" charset="0"/>
              </a:rPr>
              <a:t>au moyen du dévidoir</a:t>
            </a:r>
          </a:p>
        </p:txBody>
      </p:sp>
      <p:sp>
        <p:nvSpPr>
          <p:cNvPr id="11267" name="Espace réservé du numéro de diapositive 3">
            <a:extLst>
              <a:ext uri="{FF2B5EF4-FFF2-40B4-BE49-F238E27FC236}">
                <a16:creationId xmlns:a16="http://schemas.microsoft.com/office/drawing/2014/main" id="{F1B32F94-3335-AF30-A0B5-272436EA826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fld id="{D040293C-600E-46A3-9077-E027F459DA51}" type="slidenum">
              <a:rPr lang="fr-FR" altLang="fr-FR" sz="1200" smtClean="0">
                <a:solidFill>
                  <a:srgbClr val="898989"/>
                </a:solidFill>
              </a:rPr>
              <a:pPr>
                <a:spcBef>
                  <a:spcPct val="0"/>
                </a:spcBef>
                <a:buFontTx/>
                <a:buNone/>
              </a:pPr>
              <a:t>9</a:t>
            </a:fld>
            <a:endParaRPr lang="fr-FR" altLang="fr-FR" sz="1200">
              <a:solidFill>
                <a:srgbClr val="898989"/>
              </a:solidFill>
            </a:endParaRPr>
          </a:p>
        </p:txBody>
      </p:sp>
      <p:sp>
        <p:nvSpPr>
          <p:cNvPr id="11268" name="ZoneTexte 5">
            <a:extLst>
              <a:ext uri="{FF2B5EF4-FFF2-40B4-BE49-F238E27FC236}">
                <a16:creationId xmlns:a16="http://schemas.microsoft.com/office/drawing/2014/main" id="{4789D34C-424F-3E65-66A2-9F726856C1CF}"/>
              </a:ext>
            </a:extLst>
          </p:cNvPr>
          <p:cNvSpPr txBox="1">
            <a:spLocks noChangeArrowheads="1"/>
          </p:cNvSpPr>
          <p:nvPr/>
        </p:nvSpPr>
        <p:spPr bwMode="auto">
          <a:xfrm>
            <a:off x="457200" y="1828800"/>
            <a:ext cx="82915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b="1">
                <a:latin typeface="Times New Roman" panose="02020603050405020304" pitchFamily="18" charset="0"/>
              </a:rPr>
              <a:t>« BAL EN RECONNAISSANCE »</a:t>
            </a:r>
          </a:p>
        </p:txBody>
      </p:sp>
      <p:sp>
        <p:nvSpPr>
          <p:cNvPr id="11269" name="ZoneTexte 7">
            <a:extLst>
              <a:ext uri="{FF2B5EF4-FFF2-40B4-BE49-F238E27FC236}">
                <a16:creationId xmlns:a16="http://schemas.microsoft.com/office/drawing/2014/main" id="{7E18B600-DFE4-98B0-0A53-969F2F84A000}"/>
              </a:ext>
            </a:extLst>
          </p:cNvPr>
          <p:cNvSpPr txBox="1">
            <a:spLocks noChangeArrowheads="1"/>
          </p:cNvSpPr>
          <p:nvPr/>
        </p:nvSpPr>
        <p:spPr bwMode="auto">
          <a:xfrm>
            <a:off x="381000" y="5181600"/>
            <a:ext cx="82915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ctr">
              <a:spcBef>
                <a:spcPct val="0"/>
              </a:spcBef>
              <a:buFontTx/>
              <a:buNone/>
            </a:pPr>
            <a:r>
              <a:rPr lang="fr-FR" altLang="fr-FR" sz="2000">
                <a:latin typeface="Times New Roman" panose="02020603050405020304" pitchFamily="18" charset="0"/>
              </a:rPr>
              <a:t>«  HALTE ! » « BAL, EMPLACEMENT DE LA DIVISION, ICI, POINT D’EAU L’ENGIN, ETABLISSEZ ! »</a:t>
            </a:r>
          </a:p>
        </p:txBody>
      </p:sp>
      <p:sp>
        <p:nvSpPr>
          <p:cNvPr id="11270" name="Rectangle 7">
            <a:extLst>
              <a:ext uri="{FF2B5EF4-FFF2-40B4-BE49-F238E27FC236}">
                <a16:creationId xmlns:a16="http://schemas.microsoft.com/office/drawing/2014/main" id="{0611D558-2AC7-AED4-09B0-F6C1C7F613EA}"/>
              </a:ext>
            </a:extLst>
          </p:cNvPr>
          <p:cNvSpPr>
            <a:spLocks noChangeArrowheads="1"/>
          </p:cNvSpPr>
          <p:nvPr/>
        </p:nvSpPr>
        <p:spPr bwMode="auto">
          <a:xfrm>
            <a:off x="381000" y="4419600"/>
            <a:ext cx="2073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Commandement:</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sp>
        <p:nvSpPr>
          <p:cNvPr id="11271" name="Rectangle 4">
            <a:extLst>
              <a:ext uri="{FF2B5EF4-FFF2-40B4-BE49-F238E27FC236}">
                <a16:creationId xmlns:a16="http://schemas.microsoft.com/office/drawing/2014/main" id="{12D08918-E006-3184-D058-70AADD9007F8}"/>
              </a:ext>
            </a:extLst>
          </p:cNvPr>
          <p:cNvSpPr>
            <a:spLocks noChangeArrowheads="1"/>
          </p:cNvSpPr>
          <p:nvPr/>
        </p:nvSpPr>
        <p:spPr bwMode="auto">
          <a:xfrm>
            <a:off x="381000" y="1371600"/>
            <a:ext cx="2452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u="sng">
                <a:latin typeface="Times New Roman" panose="02020603050405020304" pitchFamily="18" charset="0"/>
                <a:ea typeface="Times New Roman" panose="02020603050405020304" pitchFamily="18" charset="0"/>
                <a:cs typeface="Arial" panose="020B0604020202020204" pitchFamily="34" charset="0"/>
              </a:rPr>
              <a:t>Ordre préparatoire :</a:t>
            </a:r>
            <a:endParaRPr lang="fr-FR" altLang="fr-FR" sz="2000" b="1">
              <a:latin typeface="Times New Roman" panose="02020603050405020304" pitchFamily="18" charset="0"/>
              <a:ea typeface="Times New Roman" panose="02020603050405020304" pitchFamily="18" charset="0"/>
              <a:cs typeface="Arial" panose="020B0604020202020204" pitchFamily="34" charset="0"/>
            </a:endParaRPr>
          </a:p>
        </p:txBody>
      </p:sp>
      <p:pic>
        <p:nvPicPr>
          <p:cNvPr id="11272" name="Image 42">
            <a:extLst>
              <a:ext uri="{FF2B5EF4-FFF2-40B4-BE49-F238E27FC236}">
                <a16:creationId xmlns:a16="http://schemas.microsoft.com/office/drawing/2014/main" id="{F8F3D79F-D951-8543-486C-250E9EAD7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438400"/>
            <a:ext cx="13033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Image 43">
            <a:extLst>
              <a:ext uri="{FF2B5EF4-FFF2-40B4-BE49-F238E27FC236}">
                <a16:creationId xmlns:a16="http://schemas.microsoft.com/office/drawing/2014/main" id="{2FE8F209-65F8-9EE6-2888-3AC0FCB88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362200"/>
            <a:ext cx="16938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1">
            <a:extLst>
              <a:ext uri="{FF2B5EF4-FFF2-40B4-BE49-F238E27FC236}">
                <a16:creationId xmlns:a16="http://schemas.microsoft.com/office/drawing/2014/main" id="{2C847C12-DA23-663A-2C75-E8DC5E1E0407}"/>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Remorque poudre</a:t>
            </a:r>
          </a:p>
        </p:txBody>
      </p:sp>
      <p:sp>
        <p:nvSpPr>
          <p:cNvPr id="94211" name="Espace réservé du numéro de diapositive 3">
            <a:extLst>
              <a:ext uri="{FF2B5EF4-FFF2-40B4-BE49-F238E27FC236}">
                <a16:creationId xmlns:a16="http://schemas.microsoft.com/office/drawing/2014/main" id="{AF7CA280-7A50-469A-954B-1258D134F962}"/>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C8DE3288-4B39-4428-9652-24E7023C84C2}" type="slidenum">
              <a:rPr lang="fr-FR" altLang="fr-FR" sz="1200">
                <a:solidFill>
                  <a:srgbClr val="898989"/>
                </a:solidFill>
              </a:rPr>
              <a:pPr algn="r" eaLnBrk="1" hangingPunct="1">
                <a:spcBef>
                  <a:spcPct val="0"/>
                </a:spcBef>
                <a:buFontTx/>
                <a:buNone/>
              </a:pPr>
              <a:t>90</a:t>
            </a:fld>
            <a:endParaRPr lang="fr-FR" altLang="fr-FR" sz="1200">
              <a:solidFill>
                <a:srgbClr val="898989"/>
              </a:solidFill>
            </a:endParaRPr>
          </a:p>
        </p:txBody>
      </p:sp>
      <p:graphicFrame>
        <p:nvGraphicFramePr>
          <p:cNvPr id="2" name="Tableau 1">
            <a:extLst>
              <a:ext uri="{FF2B5EF4-FFF2-40B4-BE49-F238E27FC236}">
                <a16:creationId xmlns:a16="http://schemas.microsoft.com/office/drawing/2014/main" id="{97A9C915-B83B-E71A-B1A0-87CF38488588}"/>
              </a:ext>
            </a:extLst>
          </p:cNvPr>
          <p:cNvGraphicFramePr>
            <a:graphicFrameLocks noGrp="1"/>
          </p:cNvGraphicFramePr>
          <p:nvPr/>
        </p:nvGraphicFramePr>
        <p:xfrm>
          <a:off x="457200" y="1927225"/>
          <a:ext cx="8229600" cy="2725738"/>
        </p:xfrm>
        <a:graphic>
          <a:graphicData uri="http://schemas.openxmlformats.org/drawingml/2006/table">
            <a:tbl>
              <a:tblPr firstRow="1" firstCol="1" bandRow="1"/>
              <a:tblGrid>
                <a:gridCol w="2048478">
                  <a:extLst>
                    <a:ext uri="{9D8B030D-6E8A-4147-A177-3AD203B41FA5}">
                      <a16:colId xmlns:a16="http://schemas.microsoft.com/office/drawing/2014/main" val="20000"/>
                    </a:ext>
                  </a:extLst>
                </a:gridCol>
                <a:gridCol w="6181122">
                  <a:extLst>
                    <a:ext uri="{9D8B030D-6E8A-4147-A177-3AD203B41FA5}">
                      <a16:colId xmlns:a16="http://schemas.microsoft.com/office/drawing/2014/main" val="20001"/>
                    </a:ext>
                  </a:extLst>
                </a:gridCol>
              </a:tblGrid>
              <a:tr h="1563786">
                <a:tc>
                  <a:txBody>
                    <a:bodyPr/>
                    <a:lstStyle/>
                    <a:p>
                      <a:pPr algn="just">
                        <a:lnSpc>
                          <a:spcPct val="107000"/>
                        </a:lnSpc>
                        <a:spcAft>
                          <a:spcPts val="800"/>
                        </a:spcAft>
                      </a:pPr>
                      <a:r>
                        <a:rPr lang="fr-FR" sz="2000" b="1">
                          <a:effectLst/>
                          <a:latin typeface="Times New Roman" panose="02020603050405020304" pitchFamily="18" charset="0"/>
                          <a:ea typeface="Calibri" panose="020F0502020204030204" pitchFamily="34" charset="0"/>
                          <a:cs typeface="Times New Roman" panose="02020603050405020304" pitchFamily="18" charset="0"/>
                        </a:rPr>
                        <a:t>Ordre préparatoire</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fr-FR" sz="2000" cap="all">
                          <a:effectLst/>
                          <a:latin typeface="Times New Roman" panose="02020603050405020304" pitchFamily="18" charset="0"/>
                          <a:ea typeface="Calibri" panose="020F0502020204030204" pitchFamily="34" charset="0"/>
                          <a:cs typeface="Times New Roman" panose="02020603050405020304" pitchFamily="18" charset="0"/>
                        </a:rPr>
                        <a:t>BAT, et 2</a:t>
                      </a:r>
                      <a:r>
                        <a:rPr lang="fr-FR" sz="2000" cap="all" baseline="30000">
                          <a:effectLst/>
                          <a:latin typeface="Times New Roman" panose="02020603050405020304" pitchFamily="18" charset="0"/>
                          <a:ea typeface="Calibri" panose="020F0502020204030204" pitchFamily="34" charset="0"/>
                          <a:cs typeface="Times New Roman" panose="02020603050405020304" pitchFamily="18" charset="0"/>
                        </a:rPr>
                        <a:t>ème</a:t>
                      </a:r>
                      <a:r>
                        <a:rPr lang="fr-FR" sz="2000" cap="all">
                          <a:effectLst/>
                          <a:latin typeface="Times New Roman" panose="02020603050405020304" pitchFamily="18" charset="0"/>
                          <a:ea typeface="Calibri" panose="020F0502020204030204" pitchFamily="34" charset="0"/>
                          <a:cs typeface="Times New Roman" panose="02020603050405020304" pitchFamily="18" charset="0"/>
                        </a:rPr>
                        <a:t> binôme, pour l’établissement d’une lance à poudre, « en reconnaissance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61952">
                <a:tc>
                  <a:txBody>
                    <a:bodyPr/>
                    <a:lstStyle/>
                    <a:p>
                      <a:pPr algn="just">
                        <a:lnSpc>
                          <a:spcPct val="107000"/>
                        </a:lnSpc>
                        <a:spcAft>
                          <a:spcPts val="800"/>
                        </a:spcAft>
                      </a:pPr>
                      <a:r>
                        <a:rPr lang="fr-FR" sz="2000" b="1">
                          <a:effectLst/>
                          <a:latin typeface="Times New Roman" panose="02020603050405020304" pitchFamily="18" charset="0"/>
                          <a:ea typeface="Calibri" panose="020F0502020204030204" pitchFamily="34" charset="0"/>
                          <a:cs typeface="Times New Roman" panose="02020603050405020304" pitchFamily="18" charset="0"/>
                        </a:rPr>
                        <a:t>Commandements</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fr-FR" sz="2000" cap="all" dirty="0">
                          <a:effectLst/>
                          <a:latin typeface="Times New Roman" panose="02020603050405020304" pitchFamily="18" charset="0"/>
                          <a:ea typeface="Calibri" panose="020F0502020204030204" pitchFamily="34" charset="0"/>
                          <a:cs typeface="Times New Roman" panose="02020603050405020304" pitchFamily="18" charset="0"/>
                        </a:rPr>
                        <a:t> « HALTE, EMPLACEMENT DE LA remorque CI, POINT D’EAU… MISSION… ETABLISSEZ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re 1">
            <a:extLst>
              <a:ext uri="{FF2B5EF4-FFF2-40B4-BE49-F238E27FC236}">
                <a16:creationId xmlns:a16="http://schemas.microsoft.com/office/drawing/2014/main" id="{FC7626B9-65E8-425F-53EE-1CAC061A44F7}"/>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Remorque poudre</a:t>
            </a:r>
          </a:p>
        </p:txBody>
      </p:sp>
      <p:sp>
        <p:nvSpPr>
          <p:cNvPr id="95235" name="Espace réservé du numéro de diapositive 3">
            <a:extLst>
              <a:ext uri="{FF2B5EF4-FFF2-40B4-BE49-F238E27FC236}">
                <a16:creationId xmlns:a16="http://schemas.microsoft.com/office/drawing/2014/main" id="{2B14B505-D9B6-A704-FB4F-A6AAF8AA5DF0}"/>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EC39EA0-042D-4139-AD49-F10E68493F85}" type="slidenum">
              <a:rPr lang="fr-FR" altLang="fr-FR" sz="1200">
                <a:solidFill>
                  <a:srgbClr val="898989"/>
                </a:solidFill>
              </a:rPr>
              <a:pPr algn="r" eaLnBrk="1" hangingPunct="1">
                <a:spcBef>
                  <a:spcPct val="0"/>
                </a:spcBef>
                <a:buFontTx/>
                <a:buNone/>
              </a:pPr>
              <a:t>91</a:t>
            </a:fld>
            <a:endParaRPr lang="fr-FR" altLang="fr-FR" sz="1200">
              <a:solidFill>
                <a:srgbClr val="898989"/>
              </a:solidFill>
            </a:endParaRPr>
          </a:p>
        </p:txBody>
      </p:sp>
      <p:pic>
        <p:nvPicPr>
          <p:cNvPr id="95236" name="Picture 1">
            <a:extLst>
              <a:ext uri="{FF2B5EF4-FFF2-40B4-BE49-F238E27FC236}">
                <a16:creationId xmlns:a16="http://schemas.microsoft.com/office/drawing/2014/main" id="{1A7FDC86-ED0F-C720-7F0D-8DE12583B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82" t="32155" r="13129" b="48621"/>
          <a:stretch>
            <a:fillRect/>
          </a:stretch>
        </p:blipFill>
        <p:spPr bwMode="auto">
          <a:xfrm>
            <a:off x="482600" y="2060575"/>
            <a:ext cx="81788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re 1">
            <a:extLst>
              <a:ext uri="{FF2B5EF4-FFF2-40B4-BE49-F238E27FC236}">
                <a16:creationId xmlns:a16="http://schemas.microsoft.com/office/drawing/2014/main" id="{BB7FD4EE-FBA1-5986-46CF-E8E42383C43F}"/>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Remorque poudre</a:t>
            </a:r>
          </a:p>
        </p:txBody>
      </p:sp>
      <p:sp>
        <p:nvSpPr>
          <p:cNvPr id="96259" name="Espace réservé du numéro de diapositive 3">
            <a:extLst>
              <a:ext uri="{FF2B5EF4-FFF2-40B4-BE49-F238E27FC236}">
                <a16:creationId xmlns:a16="http://schemas.microsoft.com/office/drawing/2014/main" id="{CE221286-FA8A-9E68-D2F3-5C5D210237FB}"/>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FF65FF9B-6C3F-45BD-B3AC-2184F82E8685}" type="slidenum">
              <a:rPr lang="fr-FR" altLang="fr-FR" sz="1200">
                <a:solidFill>
                  <a:srgbClr val="898989"/>
                </a:solidFill>
              </a:rPr>
              <a:pPr algn="r" eaLnBrk="1" hangingPunct="1">
                <a:spcBef>
                  <a:spcPct val="0"/>
                </a:spcBef>
                <a:buFontTx/>
                <a:buNone/>
              </a:pPr>
              <a:t>92</a:t>
            </a:fld>
            <a:endParaRPr lang="fr-FR" altLang="fr-FR" sz="1200">
              <a:solidFill>
                <a:srgbClr val="898989"/>
              </a:solidFill>
            </a:endParaRPr>
          </a:p>
        </p:txBody>
      </p:sp>
      <p:pic>
        <p:nvPicPr>
          <p:cNvPr id="96260" name="Picture 1">
            <a:extLst>
              <a:ext uri="{FF2B5EF4-FFF2-40B4-BE49-F238E27FC236}">
                <a16:creationId xmlns:a16="http://schemas.microsoft.com/office/drawing/2014/main" id="{01995B89-2254-72E8-EBDA-E0D944010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02" t="27248" r="5902" b="12823"/>
          <a:stretch>
            <a:fillRect/>
          </a:stretch>
        </p:blipFill>
        <p:spPr bwMode="auto">
          <a:xfrm>
            <a:off x="1331913" y="260350"/>
            <a:ext cx="6480175" cy="620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a:extLst>
              <a:ext uri="{FF2B5EF4-FFF2-40B4-BE49-F238E27FC236}">
                <a16:creationId xmlns:a16="http://schemas.microsoft.com/office/drawing/2014/main" id="{5EC1744A-63AE-896F-D3D0-7039B13A4F91}"/>
              </a:ext>
            </a:extLst>
          </p:cNvPr>
          <p:cNvSpPr>
            <a:spLocks noGrp="1"/>
          </p:cNvSpPr>
          <p:nvPr>
            <p:ph type="title" idx="4294967295"/>
          </p:nvPr>
        </p:nvSpPr>
        <p:spPr>
          <a:xfrm>
            <a:off x="381000" y="260350"/>
            <a:ext cx="8229600" cy="922338"/>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Remorque poudre</a:t>
            </a:r>
          </a:p>
        </p:txBody>
      </p:sp>
      <p:sp>
        <p:nvSpPr>
          <p:cNvPr id="97283" name="Espace réservé du numéro de diapositive 3">
            <a:extLst>
              <a:ext uri="{FF2B5EF4-FFF2-40B4-BE49-F238E27FC236}">
                <a16:creationId xmlns:a16="http://schemas.microsoft.com/office/drawing/2014/main" id="{6AC782E3-C335-D63F-E5F4-4E5521B0CC5C}"/>
              </a:ext>
            </a:extLst>
          </p:cNvPr>
          <p:cNvSpPr txBox="1">
            <a:spLocks noGrp="1" noChangeArrowheads="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76118B8A-1C07-4F7D-884F-7B60DAD85D80}" type="slidenum">
              <a:rPr lang="fr-FR" altLang="fr-FR" sz="1200">
                <a:solidFill>
                  <a:srgbClr val="898989"/>
                </a:solidFill>
              </a:rPr>
              <a:pPr algn="r" eaLnBrk="1" hangingPunct="1">
                <a:spcBef>
                  <a:spcPct val="0"/>
                </a:spcBef>
                <a:buFontTx/>
                <a:buNone/>
              </a:pPr>
              <a:t>93</a:t>
            </a:fld>
            <a:endParaRPr lang="fr-FR" altLang="fr-FR" sz="1200">
              <a:solidFill>
                <a:srgbClr val="898989"/>
              </a:solidFill>
            </a:endParaRPr>
          </a:p>
        </p:txBody>
      </p:sp>
      <p:sp>
        <p:nvSpPr>
          <p:cNvPr id="97284" name="Rectangle 3">
            <a:extLst>
              <a:ext uri="{FF2B5EF4-FFF2-40B4-BE49-F238E27FC236}">
                <a16:creationId xmlns:a16="http://schemas.microsoft.com/office/drawing/2014/main" id="{152FEEF4-6194-0CC6-7426-94BC4964199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Arial" panose="020B0604020202020204" pitchFamily="34" charset="0"/>
            </a:endParaRPr>
          </a:p>
        </p:txBody>
      </p:sp>
      <p:sp>
        <p:nvSpPr>
          <p:cNvPr id="97285" name="ZoneTexte 2">
            <a:extLst>
              <a:ext uri="{FF2B5EF4-FFF2-40B4-BE49-F238E27FC236}">
                <a16:creationId xmlns:a16="http://schemas.microsoft.com/office/drawing/2014/main" id="{ECD2E6B5-37F7-A41F-C486-D787A3B047BA}"/>
              </a:ext>
            </a:extLst>
          </p:cNvPr>
          <p:cNvSpPr txBox="1">
            <a:spLocks noChangeArrowheads="1"/>
          </p:cNvSpPr>
          <p:nvPr/>
        </p:nvSpPr>
        <p:spPr bwMode="auto">
          <a:xfrm>
            <a:off x="604838" y="2420938"/>
            <a:ext cx="7781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fr-FR" sz="2400">
                <a:latin typeface="Times New Roman" panose="02020603050405020304" pitchFamily="18" charset="0"/>
                <a:ea typeface="Calibri" panose="020F0502020204030204" pitchFamily="34" charset="0"/>
                <a:cs typeface="Times New Roman" panose="02020603050405020304" pitchFamily="18" charset="0"/>
              </a:rPr>
              <a:t>Se tenir de 7 à 10 m du foyer pour l’attaque, de façon à abattre les flammes par une nuage de poudre (inhibition) et non par l’effet de souffle.</a:t>
            </a:r>
            <a:endParaRPr lang="fr-FR" altLang="fr-FR">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re 8">
            <a:extLst>
              <a:ext uri="{FF2B5EF4-FFF2-40B4-BE49-F238E27FC236}">
                <a16:creationId xmlns:a16="http://schemas.microsoft.com/office/drawing/2014/main" id="{4CD4E2D4-3174-37BC-6884-31715C95C933}"/>
              </a:ext>
            </a:extLst>
          </p:cNvPr>
          <p:cNvSpPr>
            <a:spLocks noGrp="1"/>
          </p:cNvSpPr>
          <p:nvPr>
            <p:ph type="title" idx="4294967295"/>
          </p:nvPr>
        </p:nvSpPr>
        <p:spPr>
          <a:xfrm>
            <a:off x="1116013" y="274638"/>
            <a:ext cx="7742237" cy="939800"/>
          </a:xfrm>
        </p:spPr>
        <p:txBody>
          <a:bodyPr/>
          <a:lstStyle/>
          <a:p>
            <a:pPr eaLnBrk="1" hangingPunct="1"/>
            <a:r>
              <a:rPr lang="fr-FR" altLang="fr-FR" sz="3200" b="1">
                <a:solidFill>
                  <a:srgbClr val="984807"/>
                </a:solidFill>
                <a:latin typeface="Times New Roman" panose="02020603050405020304" pitchFamily="18" charset="0"/>
                <a:cs typeface="Times New Roman" panose="02020603050405020304" pitchFamily="18" charset="0"/>
              </a:rPr>
              <a:t>Conclusion</a:t>
            </a:r>
          </a:p>
        </p:txBody>
      </p:sp>
      <p:sp>
        <p:nvSpPr>
          <p:cNvPr id="98307" name="Espace réservé du numéro de diapositive 4">
            <a:extLst>
              <a:ext uri="{FF2B5EF4-FFF2-40B4-BE49-F238E27FC236}">
                <a16:creationId xmlns:a16="http://schemas.microsoft.com/office/drawing/2014/main" id="{702CF605-EE9E-0FCE-C90E-1480A10C5B33}"/>
              </a:ext>
            </a:extLst>
          </p:cNvPr>
          <p:cNvSpPr txBox="1">
            <a:spLocks noGrp="1" noChangeArrowheads="1"/>
          </p:cNvSpPr>
          <p:nvPr/>
        </p:nvSpPr>
        <p:spPr bwMode="auto">
          <a:xfrm>
            <a:off x="6786563" y="627856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lgn="r" eaLnBrk="1" hangingPunct="1">
              <a:spcBef>
                <a:spcPct val="0"/>
              </a:spcBef>
              <a:buFontTx/>
              <a:buNone/>
            </a:pPr>
            <a:fld id="{299F959A-628B-41E1-B603-4D0F7AC45732}" type="slidenum">
              <a:rPr lang="fr-FR" altLang="fr-FR" sz="2000">
                <a:solidFill>
                  <a:srgbClr val="984807"/>
                </a:solidFill>
              </a:rPr>
              <a:pPr algn="r" eaLnBrk="1" hangingPunct="1">
                <a:spcBef>
                  <a:spcPct val="0"/>
                </a:spcBef>
                <a:buFontTx/>
                <a:buNone/>
              </a:pPr>
              <a:t>94</a:t>
            </a:fld>
            <a:endParaRPr lang="fr-FR" altLang="fr-FR" sz="2000">
              <a:solidFill>
                <a:srgbClr val="984807"/>
              </a:solidFill>
            </a:endParaRPr>
          </a:p>
        </p:txBody>
      </p:sp>
      <p:cxnSp>
        <p:nvCxnSpPr>
          <p:cNvPr id="5" name="Connecteur droit 4">
            <a:extLst>
              <a:ext uri="{FF2B5EF4-FFF2-40B4-BE49-F238E27FC236}">
                <a16:creationId xmlns:a16="http://schemas.microsoft.com/office/drawing/2014/main" id="{262E9544-590B-B46E-DCB9-DA196F5173F8}"/>
              </a:ext>
            </a:extLst>
          </p:cNvPr>
          <p:cNvCxnSpPr/>
          <p:nvPr/>
        </p:nvCxnSpPr>
        <p:spPr>
          <a:xfrm rot="5400000">
            <a:off x="2143125" y="3721100"/>
            <a:ext cx="4859338" cy="1588"/>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8309" name="ZoneTexte 12">
            <a:extLst>
              <a:ext uri="{FF2B5EF4-FFF2-40B4-BE49-F238E27FC236}">
                <a16:creationId xmlns:a16="http://schemas.microsoft.com/office/drawing/2014/main" id="{C1D152C8-7243-123A-06E2-C51E2292508F}"/>
              </a:ext>
            </a:extLst>
          </p:cNvPr>
          <p:cNvSpPr txBox="1">
            <a:spLocks noChangeArrowheads="1"/>
          </p:cNvSpPr>
          <p:nvPr/>
        </p:nvSpPr>
        <p:spPr bwMode="auto">
          <a:xfrm>
            <a:off x="4711700" y="2401888"/>
            <a:ext cx="4037013"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endParaRPr lang="fr-FR" altLang="fr-FR" sz="1800">
              <a:latin typeface="Times New Roman" panose="02020603050405020304" pitchFamily="18" charset="0"/>
              <a:cs typeface="Arial" panose="020B0604020202020204" pitchFamily="34" charset="0"/>
            </a:endParaRPr>
          </a:p>
          <a:p>
            <a:pPr>
              <a:spcBef>
                <a:spcPct val="0"/>
              </a:spcBef>
              <a:buFontTx/>
              <a:buNone/>
            </a:pPr>
            <a:r>
              <a:rPr lang="fr-FR" altLang="fr-FR" sz="1800">
                <a:latin typeface="Times New Roman" panose="02020603050405020304" pitchFamily="18" charset="0"/>
                <a:cs typeface="Arial" panose="020B0604020202020204" pitchFamily="34" charset="0"/>
              </a:rPr>
              <a:t>Année : 2024</a:t>
            </a:r>
          </a:p>
          <a:p>
            <a:pPr>
              <a:spcBef>
                <a:spcPct val="0"/>
              </a:spcBef>
              <a:buFontTx/>
              <a:buNone/>
            </a:pPr>
            <a:endParaRPr lang="fr-FR" altLang="fr-FR" sz="1800">
              <a:latin typeface="Times New Roman" panose="02020603050405020304" pitchFamily="18" charset="0"/>
              <a:cs typeface="Arial" panose="020B0604020202020204" pitchFamily="34" charset="0"/>
            </a:endParaRPr>
          </a:p>
          <a:p>
            <a:pPr algn="just">
              <a:spcBef>
                <a:spcPct val="0"/>
              </a:spcBef>
              <a:buFontTx/>
              <a:buNone/>
            </a:pPr>
            <a:r>
              <a:rPr lang="fr-FR" altLang="fr-FR" sz="1800">
                <a:latin typeface="Times New Roman" panose="02020603050405020304" pitchFamily="18" charset="0"/>
                <a:cs typeface="Arial" panose="020B0604020202020204" pitchFamily="34" charset="0"/>
              </a:rPr>
              <a:t>Contact : pour toute remarque concernant ce document, merci d’envoyer un mail sur l’adresse suivante : </a:t>
            </a:r>
          </a:p>
          <a:p>
            <a:pPr algn="just">
              <a:spcBef>
                <a:spcPct val="0"/>
              </a:spcBef>
              <a:buFontTx/>
              <a:buNone/>
            </a:pPr>
            <a:endParaRPr lang="fr-FR" altLang="fr-FR" sz="1800">
              <a:latin typeface="Times New Roman" panose="02020603050405020304" pitchFamily="18" charset="0"/>
              <a:cs typeface="Arial" panose="020B0604020202020204" pitchFamily="34" charset="0"/>
            </a:endParaRPr>
          </a:p>
          <a:p>
            <a:pPr algn="ctr">
              <a:spcBef>
                <a:spcPct val="0"/>
              </a:spcBef>
              <a:buFontTx/>
              <a:buNone/>
            </a:pPr>
            <a:r>
              <a:rPr lang="fr-FR" altLang="fr-FR" sz="1800" b="1">
                <a:latin typeface="Times New Roman" panose="02020603050405020304" pitchFamily="18" charset="0"/>
                <a:cs typeface="Arial" panose="020B0604020202020204" pitchFamily="34" charset="0"/>
              </a:rPr>
              <a:t>Gfor_jsp@sdmis.fr</a:t>
            </a:r>
            <a:endParaRPr lang="fr-FR" altLang="fr-FR" sz="1800">
              <a:latin typeface="Times New Roman" panose="02020603050405020304" pitchFamily="18" charset="0"/>
              <a:cs typeface="Arial" panose="020B0604020202020204" pitchFamily="34" charset="0"/>
            </a:endParaRPr>
          </a:p>
          <a:p>
            <a:pPr>
              <a:spcBef>
                <a:spcPct val="0"/>
              </a:spcBef>
              <a:buFontTx/>
              <a:buNone/>
            </a:pPr>
            <a:endParaRPr lang="fr-FR" altLang="fr-FR" sz="1800">
              <a:latin typeface="Times New Roman" panose="02020603050405020304" pitchFamily="18" charset="0"/>
              <a:cs typeface="Arial" panose="020B0604020202020204" pitchFamily="34" charset="0"/>
            </a:endParaRPr>
          </a:p>
        </p:txBody>
      </p:sp>
      <p:sp>
        <p:nvSpPr>
          <p:cNvPr id="98310" name="ZoneTexte 15">
            <a:extLst>
              <a:ext uri="{FF2B5EF4-FFF2-40B4-BE49-F238E27FC236}">
                <a16:creationId xmlns:a16="http://schemas.microsoft.com/office/drawing/2014/main" id="{A6FD11D7-0015-5983-7AF9-0723E3FEBF82}"/>
              </a:ext>
            </a:extLst>
          </p:cNvPr>
          <p:cNvSpPr txBox="1">
            <a:spLocks noChangeArrowheads="1"/>
          </p:cNvSpPr>
          <p:nvPr/>
        </p:nvSpPr>
        <p:spPr bwMode="auto">
          <a:xfrm>
            <a:off x="609600" y="22098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Myriad Pro" panose="020B0503030403020204" pitchFamily="34" charset="0"/>
              </a:defRPr>
            </a:lvl1pPr>
            <a:lvl2pPr marL="742950" indent="-285750">
              <a:spcBef>
                <a:spcPct val="20000"/>
              </a:spcBef>
              <a:buFont typeface="Arial" panose="020B0604020202020204" pitchFamily="34" charset="0"/>
              <a:buChar char="–"/>
              <a:defRPr sz="2800">
                <a:solidFill>
                  <a:schemeClr val="tx1"/>
                </a:solidFill>
                <a:latin typeface="Myriad Pro" panose="020B0503030403020204" pitchFamily="34" charset="0"/>
              </a:defRPr>
            </a:lvl2pPr>
            <a:lvl3pPr marL="1143000" indent="-228600">
              <a:spcBef>
                <a:spcPct val="20000"/>
              </a:spcBef>
              <a:buFont typeface="Arial" panose="020B0604020202020204" pitchFamily="34" charset="0"/>
              <a:buChar char="•"/>
              <a:defRPr sz="2400">
                <a:solidFill>
                  <a:schemeClr val="tx1"/>
                </a:solidFill>
                <a:latin typeface="Myriad Pro" panose="020B0503030403020204" pitchFamily="34" charset="0"/>
              </a:defRPr>
            </a:lvl3pPr>
            <a:lvl4pPr marL="1600200" indent="-228600">
              <a:spcBef>
                <a:spcPct val="20000"/>
              </a:spcBef>
              <a:buFont typeface="Arial" panose="020B0604020202020204" pitchFamily="34" charset="0"/>
              <a:buChar char="–"/>
              <a:defRPr sz="2000">
                <a:solidFill>
                  <a:schemeClr val="tx1"/>
                </a:solidFill>
                <a:latin typeface="Myriad Pro" panose="020B0503030403020204" pitchFamily="34" charset="0"/>
              </a:defRPr>
            </a:lvl4pPr>
            <a:lvl5pPr marL="2057400" indent="-228600">
              <a:spcBef>
                <a:spcPct val="20000"/>
              </a:spcBef>
              <a:buFont typeface="Arial" panose="020B0604020202020204" pitchFamily="34" charset="0"/>
              <a:buChar char="»"/>
              <a:defRPr sz="2000">
                <a:solidFill>
                  <a:schemeClr val="tx1"/>
                </a:solidFill>
                <a:latin typeface="Myriad Pro" panose="020B05030304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yriad Pro" panose="020B0503030403020204" pitchFamily="34" charset="0"/>
              </a:defRPr>
            </a:lvl9pPr>
          </a:lstStyle>
          <a:p>
            <a:pPr>
              <a:spcBef>
                <a:spcPct val="0"/>
              </a:spcBef>
              <a:buFontTx/>
              <a:buNone/>
            </a:pPr>
            <a:r>
              <a:rPr lang="fr-FR" altLang="fr-FR" sz="2000" b="1">
                <a:latin typeface="Times New Roman" panose="02020603050405020304" pitchFamily="18" charset="0"/>
              </a:rPr>
              <a:t>Les différentes manœuvres </a:t>
            </a:r>
          </a:p>
        </p:txBody>
      </p:sp>
    </p:spTree>
  </p:cSld>
  <p:clrMapOvr>
    <a:masterClrMapping/>
  </p:clrMapOvr>
</p:sld>
</file>

<file path=ppt/theme/theme1.xml><?xml version="1.0" encoding="utf-8"?>
<a:theme xmlns:a="http://schemas.openxmlformats.org/drawingml/2006/main" name="GCC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DI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Aquatique</Template>
  <TotalTime>1926</TotalTime>
  <Words>3228</Words>
  <Application>Microsoft Office PowerPoint</Application>
  <PresentationFormat>Affichage à l'écran (4:3)</PresentationFormat>
  <Paragraphs>582</Paragraphs>
  <Slides>94</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94</vt:i4>
      </vt:variant>
    </vt:vector>
  </HeadingPairs>
  <TitlesOfParts>
    <vt:vector size="101" baseType="lpstr">
      <vt:lpstr>Arial</vt:lpstr>
      <vt:lpstr>Myriad Pro</vt:lpstr>
      <vt:lpstr>Calibri</vt:lpstr>
      <vt:lpstr>Times New Roman</vt:lpstr>
      <vt:lpstr>Wingdings</vt:lpstr>
      <vt:lpstr>Symbol</vt:lpstr>
      <vt:lpstr>GCCAR</vt:lpstr>
      <vt:lpstr>EQUIPES EN BINÔME, ETABLISSEMENTS DES LANCES ETABLISSEMENT DE PLAIN-PIED</vt:lpstr>
      <vt:lpstr>Les établissements de plain-pied</vt:lpstr>
      <vt:lpstr>Présentation PowerPoint</vt:lpstr>
      <vt:lpstr>Établissement de la LDT</vt:lpstr>
      <vt:lpstr>Établissement de la LDT</vt:lpstr>
      <vt:lpstr>Établissement de la LDT</vt:lpstr>
      <vt:lpstr>Établissement de la LDT</vt:lpstr>
      <vt:lpstr>Éts d’1 division d’alimentation  au moyen du dévidoir</vt:lpstr>
      <vt:lpstr>Éts d’1 division d’alimentation  au moyen du dévidoir</vt:lpstr>
      <vt:lpstr>Éts d’1 division d’alimentation  au moyen du dévidoir</vt:lpstr>
      <vt:lpstr>Éts d’1 division d’alimentation  au moyen du dévidoir</vt:lpstr>
      <vt:lpstr>Éts d’1 division d’alimentation  au moyen du dévidoir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Éts d’1 ligne d’attaque sur 1 prise d’eau</vt:lpstr>
      <vt:lpstr>Éts d’1 ligne d’attaque sur 1 prise d’eau</vt:lpstr>
      <vt:lpstr>Éts d’1 ligne d’attaque sur 1 prise d’eau</vt:lpstr>
      <vt:lpstr>Éts d’1 ligne d’attaque sur 1 prise d’eau</vt:lpstr>
      <vt:lpstr>Présentation PowerPoint</vt:lpstr>
      <vt:lpstr>Alimentation d’1 dispositif hydraulique </vt:lpstr>
      <vt:lpstr>Alimentation d’1 dispositif hydraulique </vt:lpstr>
      <vt:lpstr>Alimentation d’1 dispositif hydraulique </vt:lpstr>
      <vt:lpstr>Alimentation d’1 dispositif hydraulique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Alimentation de l'engin : aspiration</vt:lpstr>
      <vt:lpstr>Alimentation de l'engin : aspiration</vt:lpstr>
      <vt:lpstr>Alimentation de l'engin : aspiration</vt:lpstr>
      <vt:lpstr>Alimentation de l'engin : aspiration</vt:lpstr>
      <vt:lpstr>Présentation PowerPoint</vt:lpstr>
      <vt:lpstr>Présentation PowerPoint</vt:lpstr>
      <vt:lpstr>Ets d'1 lance à mousse</vt:lpstr>
      <vt:lpstr>Ets d'1 lance à mousse</vt:lpstr>
      <vt:lpstr>Ets d'1 lance à mousse</vt:lpstr>
      <vt:lpstr>Ets d'1 lance à mousse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Remplacement d'un tuyau</vt:lpstr>
      <vt:lpstr>Remplacement d'un tuyau</vt:lpstr>
      <vt:lpstr>Présentation PowerPoint</vt:lpstr>
      <vt:lpstr>Présentation PowerPoint</vt:lpstr>
      <vt:lpstr>Présentation PowerPoint</vt:lpstr>
      <vt:lpstr>Présentation PowerPoint</vt:lpstr>
      <vt:lpstr>Prolongement d'un établissement</vt:lpstr>
      <vt:lpstr>Prolongement d'un établissement</vt:lpstr>
      <vt:lpstr>Présentation PowerPoint</vt:lpstr>
      <vt:lpstr>Présentation PowerPoint</vt:lpstr>
      <vt:lpstr>Présentation PowerPoint</vt:lpstr>
      <vt:lpstr>Prolongement de la LDT</vt:lpstr>
      <vt:lpstr>Prolongement de la LDT</vt:lpstr>
      <vt:lpstr>Prolongement de la LDT</vt:lpstr>
      <vt:lpstr>Remorque poudre</vt:lpstr>
      <vt:lpstr>Remorque poudre</vt:lpstr>
      <vt:lpstr>Remorque poudre</vt:lpstr>
      <vt:lpstr>Remorque poudre</vt:lpstr>
      <vt:lpstr>Remorque poudre</vt:lpstr>
      <vt:lpstr>Conclusion</vt:lpstr>
    </vt:vector>
  </TitlesOfParts>
  <Company>SDIS du Rhône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MUSSARD Vincent</dc:creator>
  <cp:lastModifiedBy>daniel rosique</cp:lastModifiedBy>
  <cp:revision>123</cp:revision>
  <cp:lastPrinted>2015-08-06T08:01:37Z</cp:lastPrinted>
  <dcterms:created xsi:type="dcterms:W3CDTF">2015-08-05T10:19:35Z</dcterms:created>
  <dcterms:modified xsi:type="dcterms:W3CDTF">2025-01-14T15:49:29Z</dcterms:modified>
</cp:coreProperties>
</file>