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4" r:id="rId3"/>
    <p:sldId id="257" r:id="rId4"/>
    <p:sldId id="355" r:id="rId5"/>
    <p:sldId id="307" r:id="rId6"/>
    <p:sldId id="258" r:id="rId7"/>
    <p:sldId id="259" r:id="rId8"/>
    <p:sldId id="308" r:id="rId9"/>
    <p:sldId id="261" r:id="rId10"/>
    <p:sldId id="313" r:id="rId11"/>
    <p:sldId id="338" r:id="rId12"/>
    <p:sldId id="314" r:id="rId13"/>
    <p:sldId id="315" r:id="rId14"/>
    <p:sldId id="316" r:id="rId15"/>
    <p:sldId id="317" r:id="rId16"/>
    <p:sldId id="318" r:id="rId17"/>
    <p:sldId id="320" r:id="rId18"/>
    <p:sldId id="321" r:id="rId19"/>
    <p:sldId id="322" r:id="rId20"/>
    <p:sldId id="323" r:id="rId21"/>
    <p:sldId id="309" r:id="rId22"/>
    <p:sldId id="333" r:id="rId23"/>
    <p:sldId id="334" r:id="rId24"/>
    <p:sldId id="332" r:id="rId25"/>
    <p:sldId id="335" r:id="rId26"/>
    <p:sldId id="310" r:id="rId27"/>
    <p:sldId id="324" r:id="rId28"/>
    <p:sldId id="339" r:id="rId29"/>
    <p:sldId id="299" r:id="rId30"/>
    <p:sldId id="312" r:id="rId31"/>
    <p:sldId id="340" r:id="rId32"/>
    <p:sldId id="341" r:id="rId33"/>
    <p:sldId id="337" r:id="rId34"/>
    <p:sldId id="262" r:id="rId35"/>
    <p:sldId id="267" r:id="rId36"/>
    <p:sldId id="356" r:id="rId37"/>
    <p:sldId id="357" r:id="rId38"/>
    <p:sldId id="343" r:id="rId39"/>
    <p:sldId id="344" r:id="rId40"/>
    <p:sldId id="351" r:id="rId41"/>
    <p:sldId id="345" r:id="rId42"/>
    <p:sldId id="346" r:id="rId43"/>
    <p:sldId id="353" r:id="rId44"/>
    <p:sldId id="347" r:id="rId45"/>
    <p:sldId id="348" r:id="rId46"/>
    <p:sldId id="303" r:id="rId47"/>
    <p:sldId id="358" r:id="rId48"/>
    <p:sldId id="268" r:id="rId49"/>
    <p:sldId id="359" r:id="rId50"/>
    <p:sldId id="269" r:id="rId51"/>
    <p:sldId id="326" r:id="rId52"/>
    <p:sldId id="329" r:id="rId53"/>
    <p:sldId id="354" r:id="rId54"/>
    <p:sldId id="330" r:id="rId55"/>
    <p:sldId id="360" r:id="rId56"/>
    <p:sldId id="331" r:id="rId57"/>
    <p:sldId id="306" r:id="rId58"/>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84807"/>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113" d="100"/>
          <a:sy n="113" d="100"/>
        </p:scale>
        <p:origin x="15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03D8E05-B173-7D4E-50F6-296C61D4487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ABF27092-FB3E-0E04-2905-B84A31BBFA08}"/>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28DF7FA0-5E7E-46D2-9F7A-D89B9906DA69}"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51B928B9-213A-042D-0771-65DB4B8A107E}"/>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38E90C50-7254-C634-7AB9-3D141151101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58CA3342-0B50-8E36-4631-22C84F1EF86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A414F8E6-6B3A-5514-7A6A-33A1E999F8EF}"/>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25D043-A918-46A4-99CC-B48CB4EEADE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8370A8-0188-6D2D-FF9F-E829CF0244C9}"/>
              </a:ext>
            </a:extLst>
          </p:cNvPr>
          <p:cNvSpPr>
            <a:spLocks noGrp="1"/>
          </p:cNvSpPr>
          <p:nvPr>
            <p:ph type="dt" sz="half" idx="10"/>
          </p:nvPr>
        </p:nvSpPr>
        <p:spPr/>
        <p:txBody>
          <a:bodyPr/>
          <a:lstStyle>
            <a:lvl1pPr>
              <a:defRPr/>
            </a:lvl1pPr>
          </a:lstStyle>
          <a:p>
            <a:pPr>
              <a:defRPr/>
            </a:pPr>
            <a:fld id="{8C79C8DE-EAFA-42B6-A365-BE4EA422411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BF442096-3509-E035-7542-518CBAC8627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B0F76A7-0525-1F9A-566B-0A7D45CAE3FB}"/>
              </a:ext>
            </a:extLst>
          </p:cNvPr>
          <p:cNvSpPr>
            <a:spLocks noGrp="1"/>
          </p:cNvSpPr>
          <p:nvPr>
            <p:ph type="sldNum" sz="quarter" idx="12"/>
          </p:nvPr>
        </p:nvSpPr>
        <p:spPr/>
        <p:txBody>
          <a:bodyPr/>
          <a:lstStyle>
            <a:lvl1pPr>
              <a:defRPr/>
            </a:lvl1pPr>
          </a:lstStyle>
          <a:p>
            <a:pPr>
              <a:defRPr/>
            </a:pPr>
            <a:fld id="{87A38E2D-85AE-4D93-AA6C-0AB2962AE61E}" type="slidenum">
              <a:rPr lang="fr-FR" altLang="fr-FR"/>
              <a:pPr>
                <a:defRPr/>
              </a:pPr>
              <a:t>‹N°›</a:t>
            </a:fld>
            <a:endParaRPr lang="fr-FR" altLang="fr-FR"/>
          </a:p>
        </p:txBody>
      </p:sp>
    </p:spTree>
    <p:extLst>
      <p:ext uri="{BB962C8B-B14F-4D97-AF65-F5344CB8AC3E}">
        <p14:creationId xmlns:p14="http://schemas.microsoft.com/office/powerpoint/2010/main" val="162046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1C5032-AF40-D737-0978-7FB6EC8CD6ED}"/>
              </a:ext>
            </a:extLst>
          </p:cNvPr>
          <p:cNvSpPr>
            <a:spLocks noGrp="1"/>
          </p:cNvSpPr>
          <p:nvPr>
            <p:ph type="dt" sz="half" idx="10"/>
          </p:nvPr>
        </p:nvSpPr>
        <p:spPr/>
        <p:txBody>
          <a:bodyPr/>
          <a:lstStyle>
            <a:lvl1pPr>
              <a:defRPr/>
            </a:lvl1pPr>
          </a:lstStyle>
          <a:p>
            <a:pPr>
              <a:defRPr/>
            </a:pPr>
            <a:fld id="{BC951985-0B14-4349-8340-B94C95FBA21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8D6368FA-F167-61A7-F704-F3569B3A34A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9E17383-B2A0-DA12-38F7-563F84015B1E}"/>
              </a:ext>
            </a:extLst>
          </p:cNvPr>
          <p:cNvSpPr>
            <a:spLocks noGrp="1"/>
          </p:cNvSpPr>
          <p:nvPr>
            <p:ph type="sldNum" sz="quarter" idx="12"/>
          </p:nvPr>
        </p:nvSpPr>
        <p:spPr/>
        <p:txBody>
          <a:bodyPr/>
          <a:lstStyle>
            <a:lvl1pPr>
              <a:defRPr/>
            </a:lvl1pPr>
          </a:lstStyle>
          <a:p>
            <a:pPr>
              <a:defRPr/>
            </a:pPr>
            <a:fld id="{B90554A6-CE5C-470D-A7AF-81D4AC7AC0C8}" type="slidenum">
              <a:rPr lang="fr-FR" altLang="fr-FR"/>
              <a:pPr>
                <a:defRPr/>
              </a:pPr>
              <a:t>‹N°›</a:t>
            </a:fld>
            <a:endParaRPr lang="fr-FR" altLang="fr-FR"/>
          </a:p>
        </p:txBody>
      </p:sp>
    </p:spTree>
    <p:extLst>
      <p:ext uri="{BB962C8B-B14F-4D97-AF65-F5344CB8AC3E}">
        <p14:creationId xmlns:p14="http://schemas.microsoft.com/office/powerpoint/2010/main" val="412301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D92FD5-CBD4-1A8B-C380-232636315C5E}"/>
              </a:ext>
            </a:extLst>
          </p:cNvPr>
          <p:cNvSpPr>
            <a:spLocks noGrp="1"/>
          </p:cNvSpPr>
          <p:nvPr>
            <p:ph type="dt" sz="half" idx="10"/>
          </p:nvPr>
        </p:nvSpPr>
        <p:spPr/>
        <p:txBody>
          <a:bodyPr/>
          <a:lstStyle>
            <a:lvl1pPr>
              <a:defRPr/>
            </a:lvl1pPr>
          </a:lstStyle>
          <a:p>
            <a:pPr>
              <a:defRPr/>
            </a:pPr>
            <a:fld id="{90592AE0-811B-47A7-8AE7-C09D29F6A7A3}"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7305632F-278A-F4E2-E2E4-680B29CBDD4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B93F9F5-15FB-9A76-040C-16CA47BD8727}"/>
              </a:ext>
            </a:extLst>
          </p:cNvPr>
          <p:cNvSpPr>
            <a:spLocks noGrp="1"/>
          </p:cNvSpPr>
          <p:nvPr>
            <p:ph type="sldNum" sz="quarter" idx="12"/>
          </p:nvPr>
        </p:nvSpPr>
        <p:spPr/>
        <p:txBody>
          <a:bodyPr/>
          <a:lstStyle>
            <a:lvl1pPr>
              <a:defRPr/>
            </a:lvl1pPr>
          </a:lstStyle>
          <a:p>
            <a:pPr>
              <a:defRPr/>
            </a:pPr>
            <a:fld id="{2221EF3A-F420-4E1E-8F95-D0E8B2DA373B}" type="slidenum">
              <a:rPr lang="fr-FR" altLang="fr-FR"/>
              <a:pPr>
                <a:defRPr/>
              </a:pPr>
              <a:t>‹N°›</a:t>
            </a:fld>
            <a:endParaRPr lang="fr-FR" altLang="fr-FR"/>
          </a:p>
        </p:txBody>
      </p:sp>
    </p:spTree>
    <p:extLst>
      <p:ext uri="{BB962C8B-B14F-4D97-AF65-F5344CB8AC3E}">
        <p14:creationId xmlns:p14="http://schemas.microsoft.com/office/powerpoint/2010/main" val="3072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1EDC0B-02A5-7C58-9076-705AA0F9AF9F}"/>
              </a:ext>
            </a:extLst>
          </p:cNvPr>
          <p:cNvSpPr>
            <a:spLocks noGrp="1"/>
          </p:cNvSpPr>
          <p:nvPr>
            <p:ph type="dt" sz="half" idx="10"/>
          </p:nvPr>
        </p:nvSpPr>
        <p:spPr/>
        <p:txBody>
          <a:bodyPr/>
          <a:lstStyle>
            <a:lvl1pPr>
              <a:defRPr/>
            </a:lvl1pPr>
          </a:lstStyle>
          <a:p>
            <a:pPr>
              <a:defRPr/>
            </a:pPr>
            <a:fld id="{3B00B4A3-BD10-4279-BE49-502FAC312CD6}"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7808E6FC-89CE-E6D9-1EE9-0D7DD93F796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101E47E0-0828-BF62-2F27-C432E8C4C626}"/>
              </a:ext>
            </a:extLst>
          </p:cNvPr>
          <p:cNvSpPr>
            <a:spLocks noGrp="1"/>
          </p:cNvSpPr>
          <p:nvPr>
            <p:ph type="sldNum" sz="quarter" idx="12"/>
          </p:nvPr>
        </p:nvSpPr>
        <p:spPr/>
        <p:txBody>
          <a:bodyPr/>
          <a:lstStyle>
            <a:lvl1pPr>
              <a:defRPr/>
            </a:lvl1pPr>
          </a:lstStyle>
          <a:p>
            <a:pPr>
              <a:defRPr/>
            </a:pPr>
            <a:fld id="{86BB8D82-5381-40A8-ABCD-9D5C300B76BF}" type="slidenum">
              <a:rPr lang="fr-FR" altLang="fr-FR"/>
              <a:pPr>
                <a:defRPr/>
              </a:pPr>
              <a:t>‹N°›</a:t>
            </a:fld>
            <a:endParaRPr lang="fr-FR" altLang="fr-FR"/>
          </a:p>
        </p:txBody>
      </p:sp>
    </p:spTree>
    <p:extLst>
      <p:ext uri="{BB962C8B-B14F-4D97-AF65-F5344CB8AC3E}">
        <p14:creationId xmlns:p14="http://schemas.microsoft.com/office/powerpoint/2010/main" val="363757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9D472A73-EA29-6F04-881B-F34F2112C6DD}"/>
              </a:ext>
            </a:extLst>
          </p:cNvPr>
          <p:cNvSpPr>
            <a:spLocks noGrp="1"/>
          </p:cNvSpPr>
          <p:nvPr>
            <p:ph type="dt" sz="half" idx="10"/>
          </p:nvPr>
        </p:nvSpPr>
        <p:spPr/>
        <p:txBody>
          <a:bodyPr/>
          <a:lstStyle>
            <a:lvl1pPr>
              <a:defRPr/>
            </a:lvl1pPr>
          </a:lstStyle>
          <a:p>
            <a:pPr>
              <a:defRPr/>
            </a:pPr>
            <a:fld id="{FDC26709-7B97-4066-A3AF-5EB2F504D76A}"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3D62116-1CCA-4759-675B-631B4E3B1DA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74A9B05-1011-7D50-9F96-776635916D56}"/>
              </a:ext>
            </a:extLst>
          </p:cNvPr>
          <p:cNvSpPr>
            <a:spLocks noGrp="1"/>
          </p:cNvSpPr>
          <p:nvPr>
            <p:ph type="sldNum" sz="quarter" idx="12"/>
          </p:nvPr>
        </p:nvSpPr>
        <p:spPr/>
        <p:txBody>
          <a:bodyPr/>
          <a:lstStyle>
            <a:lvl1pPr>
              <a:defRPr/>
            </a:lvl1pPr>
          </a:lstStyle>
          <a:p>
            <a:pPr>
              <a:defRPr/>
            </a:pPr>
            <a:fld id="{C6DCD990-3893-4500-A144-7A7FC20D319C}" type="slidenum">
              <a:rPr lang="fr-FR" altLang="fr-FR"/>
              <a:pPr>
                <a:defRPr/>
              </a:pPr>
              <a:t>‹N°›</a:t>
            </a:fld>
            <a:endParaRPr lang="fr-FR" altLang="fr-FR"/>
          </a:p>
        </p:txBody>
      </p:sp>
    </p:spTree>
    <p:extLst>
      <p:ext uri="{BB962C8B-B14F-4D97-AF65-F5344CB8AC3E}">
        <p14:creationId xmlns:p14="http://schemas.microsoft.com/office/powerpoint/2010/main" val="23106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67E2CDF-F896-646A-D864-5FECCC9BD0B5}"/>
              </a:ext>
            </a:extLst>
          </p:cNvPr>
          <p:cNvSpPr>
            <a:spLocks noGrp="1"/>
          </p:cNvSpPr>
          <p:nvPr>
            <p:ph type="dt" sz="half" idx="10"/>
          </p:nvPr>
        </p:nvSpPr>
        <p:spPr/>
        <p:txBody>
          <a:bodyPr/>
          <a:lstStyle>
            <a:lvl1pPr>
              <a:defRPr/>
            </a:lvl1pPr>
          </a:lstStyle>
          <a:p>
            <a:pPr>
              <a:defRPr/>
            </a:pPr>
            <a:fld id="{4B85A4F2-18B4-4265-A08F-FAE9BD58B6A3}"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7EE2153E-DFF7-4E25-D7F8-00C0D308904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E2FCBDC0-7B78-6832-4C89-43B88682C4B4}"/>
              </a:ext>
            </a:extLst>
          </p:cNvPr>
          <p:cNvSpPr>
            <a:spLocks noGrp="1"/>
          </p:cNvSpPr>
          <p:nvPr>
            <p:ph type="sldNum" sz="quarter" idx="12"/>
          </p:nvPr>
        </p:nvSpPr>
        <p:spPr/>
        <p:txBody>
          <a:bodyPr/>
          <a:lstStyle>
            <a:lvl1pPr>
              <a:defRPr/>
            </a:lvl1pPr>
          </a:lstStyle>
          <a:p>
            <a:pPr>
              <a:defRPr/>
            </a:pPr>
            <a:fld id="{0B76814A-9D4F-411B-B77D-3E74AB63D129}" type="slidenum">
              <a:rPr lang="fr-FR" altLang="fr-FR"/>
              <a:pPr>
                <a:defRPr/>
              </a:pPr>
              <a:t>‹N°›</a:t>
            </a:fld>
            <a:endParaRPr lang="fr-FR" altLang="fr-FR"/>
          </a:p>
        </p:txBody>
      </p:sp>
    </p:spTree>
    <p:extLst>
      <p:ext uri="{BB962C8B-B14F-4D97-AF65-F5344CB8AC3E}">
        <p14:creationId xmlns:p14="http://schemas.microsoft.com/office/powerpoint/2010/main" val="70769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6742B65-425C-4190-4FCF-2C06C1B8C6AD}"/>
              </a:ext>
            </a:extLst>
          </p:cNvPr>
          <p:cNvSpPr>
            <a:spLocks noGrp="1"/>
          </p:cNvSpPr>
          <p:nvPr>
            <p:ph type="dt" sz="half" idx="10"/>
          </p:nvPr>
        </p:nvSpPr>
        <p:spPr/>
        <p:txBody>
          <a:bodyPr/>
          <a:lstStyle>
            <a:lvl1pPr>
              <a:defRPr/>
            </a:lvl1pPr>
          </a:lstStyle>
          <a:p>
            <a:pPr>
              <a:defRPr/>
            </a:pPr>
            <a:fld id="{0710BB90-FF1F-478D-8856-0A4E456D9905}"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C4C88AD2-D07F-06FE-88A7-96EDED32CBD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E37AB905-6646-4665-9833-9C5CEA9317A1}"/>
              </a:ext>
            </a:extLst>
          </p:cNvPr>
          <p:cNvSpPr>
            <a:spLocks noGrp="1"/>
          </p:cNvSpPr>
          <p:nvPr>
            <p:ph type="sldNum" sz="quarter" idx="12"/>
          </p:nvPr>
        </p:nvSpPr>
        <p:spPr/>
        <p:txBody>
          <a:bodyPr/>
          <a:lstStyle>
            <a:lvl1pPr>
              <a:defRPr/>
            </a:lvl1pPr>
          </a:lstStyle>
          <a:p>
            <a:pPr>
              <a:defRPr/>
            </a:pPr>
            <a:fld id="{2A8D779B-C220-4B0F-B5AE-460EA4EBB123}" type="slidenum">
              <a:rPr lang="fr-FR" altLang="fr-FR"/>
              <a:pPr>
                <a:defRPr/>
              </a:pPr>
              <a:t>‹N°›</a:t>
            </a:fld>
            <a:endParaRPr lang="fr-FR" altLang="fr-FR"/>
          </a:p>
        </p:txBody>
      </p:sp>
    </p:spTree>
    <p:extLst>
      <p:ext uri="{BB962C8B-B14F-4D97-AF65-F5344CB8AC3E}">
        <p14:creationId xmlns:p14="http://schemas.microsoft.com/office/powerpoint/2010/main" val="154614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389DCAF4-6EB2-B968-ACCC-AA8BE838F318}"/>
              </a:ext>
            </a:extLst>
          </p:cNvPr>
          <p:cNvSpPr>
            <a:spLocks noGrp="1"/>
          </p:cNvSpPr>
          <p:nvPr>
            <p:ph type="dt" sz="half" idx="10"/>
          </p:nvPr>
        </p:nvSpPr>
        <p:spPr/>
        <p:txBody>
          <a:bodyPr/>
          <a:lstStyle>
            <a:lvl1pPr>
              <a:defRPr/>
            </a:lvl1pPr>
          </a:lstStyle>
          <a:p>
            <a:pPr>
              <a:defRPr/>
            </a:pPr>
            <a:fld id="{51D5A0BE-4428-4D4C-AA8B-BC116883C89A}"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32B91CFA-EB50-0EB8-80B5-975233DD1F16}"/>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5A95174-92EB-C5F5-7DE3-372A1EE44FCB}"/>
              </a:ext>
            </a:extLst>
          </p:cNvPr>
          <p:cNvSpPr>
            <a:spLocks noGrp="1"/>
          </p:cNvSpPr>
          <p:nvPr>
            <p:ph type="sldNum" sz="quarter" idx="12"/>
          </p:nvPr>
        </p:nvSpPr>
        <p:spPr/>
        <p:txBody>
          <a:bodyPr/>
          <a:lstStyle>
            <a:lvl1pPr>
              <a:defRPr/>
            </a:lvl1pPr>
          </a:lstStyle>
          <a:p>
            <a:pPr>
              <a:defRPr/>
            </a:pPr>
            <a:fld id="{332EC6C1-5459-4EAF-BFDB-F0B5EB36F2D7}" type="slidenum">
              <a:rPr lang="fr-FR" altLang="fr-FR"/>
              <a:pPr>
                <a:defRPr/>
              </a:pPr>
              <a:t>‹N°›</a:t>
            </a:fld>
            <a:endParaRPr lang="fr-FR" altLang="fr-FR"/>
          </a:p>
        </p:txBody>
      </p:sp>
    </p:spTree>
    <p:extLst>
      <p:ext uri="{BB962C8B-B14F-4D97-AF65-F5344CB8AC3E}">
        <p14:creationId xmlns:p14="http://schemas.microsoft.com/office/powerpoint/2010/main" val="149185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9813F79D-3105-DA45-EF3E-69668CB3AD7E}"/>
              </a:ext>
            </a:extLst>
          </p:cNvPr>
          <p:cNvSpPr>
            <a:spLocks noGrp="1"/>
          </p:cNvSpPr>
          <p:nvPr>
            <p:ph type="dt" sz="half" idx="10"/>
          </p:nvPr>
        </p:nvSpPr>
        <p:spPr/>
        <p:txBody>
          <a:bodyPr/>
          <a:lstStyle>
            <a:lvl1pPr>
              <a:defRPr/>
            </a:lvl1pPr>
          </a:lstStyle>
          <a:p>
            <a:pPr>
              <a:defRPr/>
            </a:pPr>
            <a:fld id="{7D6A21F7-DA41-490C-92DE-9F9D96C4FEF6}"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3B834974-41F6-83FC-B5F2-4CFA8685210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991CF4BD-4072-43F9-AFA7-3453AEAA5BC3}"/>
              </a:ext>
            </a:extLst>
          </p:cNvPr>
          <p:cNvSpPr>
            <a:spLocks noGrp="1"/>
          </p:cNvSpPr>
          <p:nvPr>
            <p:ph type="sldNum" sz="quarter" idx="12"/>
          </p:nvPr>
        </p:nvSpPr>
        <p:spPr/>
        <p:txBody>
          <a:bodyPr/>
          <a:lstStyle>
            <a:lvl1pPr>
              <a:defRPr/>
            </a:lvl1pPr>
          </a:lstStyle>
          <a:p>
            <a:pPr>
              <a:defRPr/>
            </a:pPr>
            <a:fld id="{4F225555-FA5F-4C63-93BE-4A357D6B99FA}" type="slidenum">
              <a:rPr lang="fr-FR" altLang="fr-FR"/>
              <a:pPr>
                <a:defRPr/>
              </a:pPr>
              <a:t>‹N°›</a:t>
            </a:fld>
            <a:endParaRPr lang="fr-FR" altLang="fr-FR"/>
          </a:p>
        </p:txBody>
      </p:sp>
    </p:spTree>
    <p:extLst>
      <p:ext uri="{BB962C8B-B14F-4D97-AF65-F5344CB8AC3E}">
        <p14:creationId xmlns:p14="http://schemas.microsoft.com/office/powerpoint/2010/main" val="266204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69B79BE9-4F4B-DA1A-D92D-BB7EB99A03E9}"/>
              </a:ext>
            </a:extLst>
          </p:cNvPr>
          <p:cNvSpPr>
            <a:spLocks noGrp="1"/>
          </p:cNvSpPr>
          <p:nvPr>
            <p:ph type="dt" sz="half" idx="10"/>
          </p:nvPr>
        </p:nvSpPr>
        <p:spPr/>
        <p:txBody>
          <a:bodyPr/>
          <a:lstStyle>
            <a:lvl1pPr>
              <a:defRPr/>
            </a:lvl1pPr>
          </a:lstStyle>
          <a:p>
            <a:pPr>
              <a:defRPr/>
            </a:pPr>
            <a:fld id="{D2FE17F4-C22E-489E-9353-B3D527997AB3}"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348B08CF-7FD5-4E7D-F351-6F6602D7B323}"/>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81350B2-C898-D79A-6A00-A99195119C8D}"/>
              </a:ext>
            </a:extLst>
          </p:cNvPr>
          <p:cNvSpPr>
            <a:spLocks noGrp="1"/>
          </p:cNvSpPr>
          <p:nvPr>
            <p:ph type="sldNum" sz="quarter" idx="12"/>
          </p:nvPr>
        </p:nvSpPr>
        <p:spPr/>
        <p:txBody>
          <a:bodyPr/>
          <a:lstStyle>
            <a:lvl1pPr>
              <a:defRPr/>
            </a:lvl1pPr>
          </a:lstStyle>
          <a:p>
            <a:pPr>
              <a:defRPr/>
            </a:pPr>
            <a:fld id="{17645EC2-16BD-4629-A1B8-C3AD162C7F58}" type="slidenum">
              <a:rPr lang="fr-FR" altLang="fr-FR"/>
              <a:pPr>
                <a:defRPr/>
              </a:pPr>
              <a:t>‹N°›</a:t>
            </a:fld>
            <a:endParaRPr lang="fr-FR" altLang="fr-FR"/>
          </a:p>
        </p:txBody>
      </p:sp>
    </p:spTree>
    <p:extLst>
      <p:ext uri="{BB962C8B-B14F-4D97-AF65-F5344CB8AC3E}">
        <p14:creationId xmlns:p14="http://schemas.microsoft.com/office/powerpoint/2010/main" val="223295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B82F2183-3D16-6592-8398-B4717A51361D}"/>
              </a:ext>
            </a:extLst>
          </p:cNvPr>
          <p:cNvSpPr>
            <a:spLocks noGrp="1"/>
          </p:cNvSpPr>
          <p:nvPr>
            <p:ph type="dt" sz="half" idx="10"/>
          </p:nvPr>
        </p:nvSpPr>
        <p:spPr/>
        <p:txBody>
          <a:bodyPr/>
          <a:lstStyle>
            <a:lvl1pPr>
              <a:defRPr/>
            </a:lvl1pPr>
          </a:lstStyle>
          <a:p>
            <a:pPr>
              <a:defRPr/>
            </a:pPr>
            <a:fld id="{560A81DF-89A5-4922-943D-0E3DE6BB9443}"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E9719383-94E4-B2AC-9DC7-2F6AAB60194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F1314A0-0E50-BBA3-A205-9194FB09CED0}"/>
              </a:ext>
            </a:extLst>
          </p:cNvPr>
          <p:cNvSpPr>
            <a:spLocks noGrp="1"/>
          </p:cNvSpPr>
          <p:nvPr>
            <p:ph type="sldNum" sz="quarter" idx="12"/>
          </p:nvPr>
        </p:nvSpPr>
        <p:spPr/>
        <p:txBody>
          <a:bodyPr/>
          <a:lstStyle>
            <a:lvl1pPr>
              <a:defRPr/>
            </a:lvl1pPr>
          </a:lstStyle>
          <a:p>
            <a:pPr>
              <a:defRPr/>
            </a:pPr>
            <a:fld id="{7E32D36D-FA90-4840-9242-8174D2245C0D}" type="slidenum">
              <a:rPr lang="fr-FR" altLang="fr-FR"/>
              <a:pPr>
                <a:defRPr/>
              </a:pPr>
              <a:t>‹N°›</a:t>
            </a:fld>
            <a:endParaRPr lang="fr-FR" altLang="fr-FR"/>
          </a:p>
        </p:txBody>
      </p:sp>
    </p:spTree>
    <p:extLst>
      <p:ext uri="{BB962C8B-B14F-4D97-AF65-F5344CB8AC3E}">
        <p14:creationId xmlns:p14="http://schemas.microsoft.com/office/powerpoint/2010/main" val="404375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838758E1-F7AF-E907-455F-9F6DD24765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D11988AA-7045-5A7E-4065-7179520167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3E12EDC8-8BDA-A69A-56B5-1520C6AC0E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33B1F0F-6CEE-4A6C-9DB8-F131F7651BDE}"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9DE7C389-18A5-4F1B-E520-93DAD496C4B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C043DEEC-51C5-55A6-7DB2-74B9683975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charset="0"/>
              </a:defRPr>
            </a:lvl1pPr>
          </a:lstStyle>
          <a:p>
            <a:pPr>
              <a:defRPr/>
            </a:pPr>
            <a:fld id="{6DEB3DC9-DCE1-42AA-8647-2820770441F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A828E826-5619-12B7-3DA7-DB98FF0621BC}"/>
              </a:ext>
            </a:extLst>
          </p:cNvPr>
          <p:cNvSpPr>
            <a:spLocks noGrp="1"/>
          </p:cNvSpPr>
          <p:nvPr>
            <p:ph type="title"/>
          </p:nvPr>
        </p:nvSpPr>
        <p:spPr>
          <a:xfrm>
            <a:off x="755650" y="115888"/>
            <a:ext cx="8388350" cy="1081087"/>
          </a:xfrm>
        </p:spPr>
        <p:txBody>
          <a:bodyPr/>
          <a:lstStyle/>
          <a:p>
            <a:pPr eaLnBrk="1" hangingPunct="1">
              <a:defRPr/>
            </a:pPr>
            <a:r>
              <a:rPr lang="fr-FR" altLang="fr-FR" sz="2400" b="1">
                <a:solidFill>
                  <a:schemeClr val="bg1"/>
                </a:solidFill>
                <a:effectLst>
                  <a:outerShdw blurRad="38100" dist="38100" dir="2700000" algn="tl">
                    <a:srgbClr val="C0C0C0"/>
                  </a:outerShdw>
                </a:effectLst>
              </a:rPr>
              <a:t>EQUIPES EN BINÔME, ETABLISSEMENTS DES LANCES</a:t>
            </a:r>
            <a:br>
              <a:rPr lang="fr-FR" altLang="fr-FR" sz="2000">
                <a:solidFill>
                  <a:schemeClr val="bg1"/>
                </a:solidFill>
                <a:effectLst>
                  <a:outerShdw blurRad="38100" dist="38100" dir="2700000" algn="tl">
                    <a:srgbClr val="C0C0C0"/>
                  </a:outerShdw>
                </a:effectLst>
              </a:rPr>
            </a:br>
            <a:r>
              <a:rPr lang="fr-FR" altLang="fr-FR" sz="2400">
                <a:solidFill>
                  <a:schemeClr val="bg1"/>
                </a:solidFill>
                <a:effectLst>
                  <a:outerShdw blurRad="38100" dist="38100" dir="2700000" algn="tl">
                    <a:srgbClr val="C0C0C0"/>
                  </a:outerShdw>
                </a:effectLst>
              </a:rPr>
              <a:t>ETABLISSEMENT REGLES DE BASE</a:t>
            </a:r>
          </a:p>
        </p:txBody>
      </p:sp>
      <p:sp>
        <p:nvSpPr>
          <p:cNvPr id="3075" name="ZoneTexte 5">
            <a:extLst>
              <a:ext uri="{FF2B5EF4-FFF2-40B4-BE49-F238E27FC236}">
                <a16:creationId xmlns:a16="http://schemas.microsoft.com/office/drawing/2014/main" id="{C0276AB1-228B-256C-12A4-7A9CEB342B26}"/>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2024 – Version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6AFD1EC7-D158-D9BA-DC83-91BC2D7145D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2291" name="Espace réservé du numéro de diapositive 4">
            <a:extLst>
              <a:ext uri="{FF2B5EF4-FFF2-40B4-BE49-F238E27FC236}">
                <a16:creationId xmlns:a16="http://schemas.microsoft.com/office/drawing/2014/main" id="{11E9C249-A429-42EF-F768-090D659F93C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5C0E628-FCEE-4642-AB1E-3DC0930477C0}"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ZoneTexte 4">
            <a:extLst>
              <a:ext uri="{FF2B5EF4-FFF2-40B4-BE49-F238E27FC236}">
                <a16:creationId xmlns:a16="http://schemas.microsoft.com/office/drawing/2014/main" id="{F67865FE-A896-59A3-EA5E-2B8731D44247}"/>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3317" name="Rectangle 7">
            <a:extLst>
              <a:ext uri="{FF2B5EF4-FFF2-40B4-BE49-F238E27FC236}">
                <a16:creationId xmlns:a16="http://schemas.microsoft.com/office/drawing/2014/main" id="{81B8BC56-0D0D-047E-C96E-601BE89E7DC0}"/>
              </a:ext>
            </a:extLst>
          </p:cNvPr>
          <p:cNvSpPr>
            <a:spLocks noChangeArrowheads="1"/>
          </p:cNvSpPr>
          <p:nvPr/>
        </p:nvSpPr>
        <p:spPr bwMode="auto">
          <a:xfrm>
            <a:off x="444500" y="2133600"/>
            <a:ext cx="8305800" cy="1998663"/>
          </a:xfrm>
          <a:prstGeom prst="rect">
            <a:avLst/>
          </a:prstGeom>
          <a:noFill/>
          <a:ln>
            <a:noFill/>
          </a:ln>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charset="0"/>
              </a:defRPr>
            </a:lvl1pPr>
            <a:lvl2pPr marL="990600" indent="-533400">
              <a:spcBef>
                <a:spcPct val="20000"/>
              </a:spcBef>
              <a:buFont typeface="Arial" panose="020B0604020202020204" pitchFamily="34" charset="0"/>
              <a:buChar char="–"/>
              <a:defRPr sz="2800">
                <a:solidFill>
                  <a:schemeClr val="tx1"/>
                </a:solidFill>
                <a:latin typeface="Myriad Pro" charset="0"/>
              </a:defRPr>
            </a:lvl2pPr>
            <a:lvl3pPr marL="1371600" indent="-457200">
              <a:spcBef>
                <a:spcPct val="20000"/>
              </a:spcBef>
              <a:buFont typeface="Arial" panose="020B0604020202020204" pitchFamily="34" charset="0"/>
              <a:buChar char="•"/>
              <a:defRPr sz="2400">
                <a:solidFill>
                  <a:schemeClr val="tx1"/>
                </a:solidFill>
                <a:latin typeface="Myriad Pro" charset="0"/>
              </a:defRPr>
            </a:lvl3pPr>
            <a:lvl4pPr marL="1752600" indent="-381000">
              <a:spcBef>
                <a:spcPct val="20000"/>
              </a:spcBef>
              <a:buFont typeface="Arial" panose="020B0604020202020204" pitchFamily="34" charset="0"/>
              <a:buChar char="–"/>
              <a:defRPr sz="2000">
                <a:solidFill>
                  <a:schemeClr val="tx1"/>
                </a:solidFill>
                <a:latin typeface="Myriad Pro" charset="0"/>
              </a:defRPr>
            </a:lvl4pPr>
            <a:lvl5pPr marL="2209800" indent="-381000">
              <a:spcBef>
                <a:spcPct val="20000"/>
              </a:spcBef>
              <a:buFont typeface="Arial" panose="020B0604020202020204" pitchFamily="34" charset="0"/>
              <a:buChar char="»"/>
              <a:defRPr sz="2000">
                <a:solidFill>
                  <a:schemeClr val="tx1"/>
                </a:solidFill>
                <a:latin typeface="Myriad Pro"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marL="0" indent="0" algn="just">
              <a:lnSpc>
                <a:spcPct val="107000"/>
              </a:lnSpc>
              <a:spcAft>
                <a:spcPts val="800"/>
              </a:spcAft>
              <a:buFont typeface="Arial" panose="020B0604020202020204" pitchFamily="34" charset="0"/>
              <a:buNone/>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Un engin est servi par plusieurs SP pouvant constituer 1 ou 2 binômes à qui l’on commande des missions.</a:t>
            </a:r>
          </a:p>
          <a:p>
            <a:pPr marL="0" indent="0" algn="just">
              <a:lnSpc>
                <a:spcPct val="107000"/>
              </a:lnSpc>
              <a:spcAft>
                <a:spcPts val="80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è"/>
              <a:defRPr/>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Une fois celles-ci réalisées, il se met à la disposition du 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22C2BD6E-188D-911B-B512-9E52E68994C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3315" name="Espace réservé du numéro de diapositive 4">
            <a:extLst>
              <a:ext uri="{FF2B5EF4-FFF2-40B4-BE49-F238E27FC236}">
                <a16:creationId xmlns:a16="http://schemas.microsoft.com/office/drawing/2014/main" id="{93F90AA6-03D2-245E-E190-305D5DB0AB5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BF91FBD-1653-4E12-BD69-BBCBBCF599A5}"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3316" name="ZoneTexte 4">
            <a:extLst>
              <a:ext uri="{FF2B5EF4-FFF2-40B4-BE49-F238E27FC236}">
                <a16:creationId xmlns:a16="http://schemas.microsoft.com/office/drawing/2014/main" id="{D8B7DBB0-1DD8-902D-EC69-1494D38C215D}"/>
              </a:ext>
            </a:extLst>
          </p:cNvPr>
          <p:cNvSpPr txBox="1">
            <a:spLocks noChangeArrowheads="1"/>
          </p:cNvSpPr>
          <p:nvPr/>
        </p:nvSpPr>
        <p:spPr bwMode="auto">
          <a:xfrm>
            <a:off x="419100" y="1339850"/>
            <a:ext cx="486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3317" name="Rectangle 7">
            <a:extLst>
              <a:ext uri="{FF2B5EF4-FFF2-40B4-BE49-F238E27FC236}">
                <a16:creationId xmlns:a16="http://schemas.microsoft.com/office/drawing/2014/main" id="{F7B40DC4-B4D1-5730-8A30-367459F5C9CD}"/>
              </a:ext>
            </a:extLst>
          </p:cNvPr>
          <p:cNvSpPr>
            <a:spLocks noChangeArrowheads="1"/>
          </p:cNvSpPr>
          <p:nvPr/>
        </p:nvSpPr>
        <p:spPr bwMode="auto">
          <a:xfrm>
            <a:off x="419100" y="1949450"/>
            <a:ext cx="84391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2400" b="1" u="sng">
                <a:latin typeface="Times New Roman" panose="02020603050405020304" pitchFamily="18" charset="0"/>
                <a:cs typeface="Times New Roman" panose="02020603050405020304" pitchFamily="18" charset="0"/>
              </a:rPr>
              <a:t>Rôles des binômes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 - informer systématiquement le conducteur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prend du matériel dans l’engin ;</a:t>
            </a:r>
            <a:endParaRPr lang="fr-FR" altLang="fr-FR" sz="2400">
              <a:latin typeface="Times New Roman" panose="02020603050405020304" pitchFamily="18" charset="0"/>
              <a:cs typeface="Calibri" panose="020F0502020204030204" pitchFamily="34"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 mettre l’établissement en eau sur ordre ;</a:t>
            </a:r>
            <a:endParaRPr lang="fr-FR" altLang="fr-FR" sz="2400">
              <a:latin typeface="Times New Roman" panose="02020603050405020304" pitchFamily="18" charset="0"/>
              <a:cs typeface="Calibri" panose="020F0502020204030204" pitchFamily="34"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 préciser au conducteur l’étage, le nombre de tuyaux et lances ;</a:t>
            </a:r>
            <a:endParaRPr lang="fr-FR" altLang="fr-FR" sz="2400">
              <a:latin typeface="Times New Roman" panose="02020603050405020304" pitchFamily="18" charset="0"/>
              <a:cs typeface="Calibri" panose="020F0502020204030204" pitchFamily="34"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 finaliser l’éts au niveau N-1 ou N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configuration bâtimentaire ;</a:t>
            </a:r>
            <a:endParaRPr lang="fr-FR" altLang="fr-FR" sz="2400">
              <a:latin typeface="Times New Roman" panose="02020603050405020304" pitchFamily="18" charset="0"/>
              <a:cs typeface="Calibri" panose="020F0502020204030204" pitchFamily="34" charset="0"/>
            </a:endParaRPr>
          </a:p>
          <a:p>
            <a:pPr>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 disposer au minimum d’1 tuyau de réserve au point d’attaque</a:t>
            </a:r>
            <a:endParaRPr lang="fr-FR" altLang="fr-FR" sz="240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1E987CB4-87FF-3F92-CC95-64439760A89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4339" name="Espace réservé du numéro de diapositive 4">
            <a:extLst>
              <a:ext uri="{FF2B5EF4-FFF2-40B4-BE49-F238E27FC236}">
                <a16:creationId xmlns:a16="http://schemas.microsoft.com/office/drawing/2014/main" id="{F17F2CBC-2911-ADAB-28AF-D4459AAADCA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E42D08F-9FE4-4FEC-BE50-AB38E8F7EE39}"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ZoneTexte 4">
            <a:extLst>
              <a:ext uri="{FF2B5EF4-FFF2-40B4-BE49-F238E27FC236}">
                <a16:creationId xmlns:a16="http://schemas.microsoft.com/office/drawing/2014/main" id="{B3445488-3C4B-6F8C-83EC-22CECA8E4CA7}"/>
              </a:ext>
            </a:extLst>
          </p:cNvPr>
          <p:cNvSpPr txBox="1">
            <a:spLocks noChangeArrowheads="1"/>
          </p:cNvSpPr>
          <p:nvPr/>
        </p:nvSpPr>
        <p:spPr bwMode="auto">
          <a:xfrm>
            <a:off x="419100" y="1314450"/>
            <a:ext cx="486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3317" name="Rectangle 7">
            <a:extLst>
              <a:ext uri="{FF2B5EF4-FFF2-40B4-BE49-F238E27FC236}">
                <a16:creationId xmlns:a16="http://schemas.microsoft.com/office/drawing/2014/main" id="{84232386-4107-A047-F03A-89EAE430C6CC}"/>
              </a:ext>
            </a:extLst>
          </p:cNvPr>
          <p:cNvSpPr>
            <a:spLocks noChangeArrowheads="1"/>
          </p:cNvSpPr>
          <p:nvPr/>
        </p:nvSpPr>
        <p:spPr bwMode="auto">
          <a:xfrm>
            <a:off x="419100" y="1876425"/>
            <a:ext cx="8305800" cy="3786188"/>
          </a:xfrm>
          <a:prstGeom prst="rect">
            <a:avLst/>
          </a:prstGeom>
          <a:noFill/>
          <a:ln>
            <a:noFill/>
          </a:ln>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a:defRPr>
            </a:lvl1pPr>
            <a:lvl2pPr marL="990600" indent="-533400">
              <a:spcBef>
                <a:spcPct val="20000"/>
              </a:spcBef>
              <a:buFont typeface="Arial" panose="020B0604020202020204" pitchFamily="34" charset="0"/>
              <a:buChar char="–"/>
              <a:defRPr sz="2800">
                <a:solidFill>
                  <a:schemeClr val="tx1"/>
                </a:solidFill>
                <a:latin typeface="Myriad Pro"/>
              </a:defRPr>
            </a:lvl2pPr>
            <a:lvl3pPr marL="1371600" indent="-457200">
              <a:spcBef>
                <a:spcPct val="20000"/>
              </a:spcBef>
              <a:buFont typeface="Arial" panose="020B0604020202020204" pitchFamily="34" charset="0"/>
              <a:buChar char="•"/>
              <a:defRPr sz="2400">
                <a:solidFill>
                  <a:schemeClr val="tx1"/>
                </a:solidFill>
                <a:latin typeface="Myriad Pro"/>
              </a:defRPr>
            </a:lvl3pPr>
            <a:lvl4pPr marL="1752600" indent="-381000">
              <a:spcBef>
                <a:spcPct val="20000"/>
              </a:spcBef>
              <a:buFont typeface="Arial" panose="020B0604020202020204" pitchFamily="34" charset="0"/>
              <a:buChar char="–"/>
              <a:defRPr sz="2000">
                <a:solidFill>
                  <a:schemeClr val="tx1"/>
                </a:solidFill>
                <a:latin typeface="Myriad Pro"/>
              </a:defRPr>
            </a:lvl4pPr>
            <a:lvl5pPr marL="2209800" indent="-381000">
              <a:spcBef>
                <a:spcPct val="20000"/>
              </a:spcBef>
              <a:buFont typeface="Arial" panose="020B0604020202020204" pitchFamily="34" charset="0"/>
              <a:buChar char="»"/>
              <a:defRPr sz="2000">
                <a:solidFill>
                  <a:schemeClr val="tx1"/>
                </a:solidFill>
                <a:latin typeface="Myriad Pro"/>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spcBef>
                <a:spcPct val="0"/>
              </a:spcBef>
              <a:buFontTx/>
              <a:buNone/>
              <a:defRPr/>
            </a:pPr>
            <a:r>
              <a:rPr lang="fr-FR" altLang="fr-FR" sz="2400" dirty="0">
                <a:latin typeface="Times New Roman" panose="02020603050405020304" pitchFamily="18" charset="0"/>
                <a:cs typeface="Times New Roman" panose="02020603050405020304" pitchFamily="18" charset="0"/>
              </a:rPr>
              <a:t>Quelle que soit l'inter le SP doit travailler </a:t>
            </a:r>
            <a:r>
              <a:rPr lang="fr-FR" altLang="fr-FR" sz="2400" b="1" u="sng" dirty="0">
                <a:latin typeface="Times New Roman" panose="02020603050405020304" pitchFamily="18" charset="0"/>
                <a:cs typeface="Times New Roman" panose="02020603050405020304" pitchFamily="18" charset="0"/>
              </a:rPr>
              <a:t>en toute sécurité </a:t>
            </a:r>
            <a:r>
              <a:rPr lang="fr-FR" altLang="fr-FR" sz="2400" dirty="0">
                <a:latin typeface="Times New Roman" panose="02020603050405020304" pitchFamily="18" charset="0"/>
                <a:cs typeface="Times New Roman" panose="02020603050405020304" pitchFamily="18" charset="0"/>
              </a:rPr>
              <a:t>:</a:t>
            </a:r>
          </a:p>
          <a:p>
            <a:pPr algn="just">
              <a:spcBef>
                <a:spcPct val="0"/>
              </a:spcBef>
              <a:buFontTx/>
              <a:buNone/>
              <a:defRPr/>
            </a:pPr>
            <a:r>
              <a:rPr lang="fr-FR" altLang="fr-FR" sz="2400" dirty="0">
                <a:latin typeface="Times New Roman" panose="02020603050405020304" pitchFamily="18" charset="0"/>
                <a:cs typeface="Times New Roman" panose="02020603050405020304" pitchFamily="18" charset="0"/>
              </a:rPr>
              <a:t>  </a:t>
            </a:r>
          </a:p>
          <a:p>
            <a:pPr marL="0" indent="0" algn="just">
              <a:spcBef>
                <a:spcPct val="0"/>
              </a:spcBef>
              <a:buFont typeface="Arial" panose="020B0604020202020204" pitchFamily="34" charset="0"/>
              <a:buNone/>
              <a:defRPr/>
            </a:pPr>
            <a:r>
              <a:rPr lang="fr-FR" altLang="fr-FR" sz="2400" dirty="0">
                <a:latin typeface="Times New Roman" panose="02020603050405020304" pitchFamily="18" charset="0"/>
                <a:cs typeface="Times New Roman" panose="02020603050405020304" pitchFamily="18" charset="0"/>
              </a:rPr>
              <a:t>Se protéger en revêtant une tenue correcte et adaptée à l'intervention : </a:t>
            </a:r>
            <a:r>
              <a:rPr lang="fr-FR" altLang="fr-FR" sz="2400" b="1" dirty="0">
                <a:latin typeface="Times New Roman" panose="02020603050405020304" pitchFamily="18" charset="0"/>
                <a:cs typeface="Times New Roman" panose="02020603050405020304" pitchFamily="18" charset="0"/>
              </a:rPr>
              <a:t>c'est la protection individuelle,</a:t>
            </a:r>
          </a:p>
          <a:p>
            <a:pPr marL="0" indent="0" algn="just">
              <a:spcBef>
                <a:spcPct val="0"/>
              </a:spcBef>
              <a:buFont typeface="Arial" panose="020B0604020202020204" pitchFamily="34" charset="0"/>
              <a:buNone/>
              <a:defRPr/>
            </a:pPr>
            <a:r>
              <a:rPr lang="fr-FR" altLang="fr-FR" sz="2400" dirty="0">
                <a:latin typeface="Times New Roman" panose="02020603050405020304" pitchFamily="18" charset="0"/>
                <a:cs typeface="Times New Roman" panose="02020603050405020304" pitchFamily="18" charset="0"/>
              </a:rPr>
              <a:t>Assurer la protection des personnes qui interviennent avec lui : </a:t>
            </a:r>
            <a:r>
              <a:rPr lang="fr-FR" altLang="fr-FR" sz="2400" b="1" dirty="0">
                <a:latin typeface="Times New Roman" panose="02020603050405020304" pitchFamily="18" charset="0"/>
                <a:cs typeface="Times New Roman" panose="02020603050405020304" pitchFamily="18" charset="0"/>
              </a:rPr>
              <a:t>c'est la protection collective</a:t>
            </a:r>
            <a:r>
              <a:rPr lang="fr-FR" altLang="fr-FR" sz="2400" dirty="0">
                <a:latin typeface="Times New Roman" panose="02020603050405020304" pitchFamily="18" charset="0"/>
                <a:cs typeface="Times New Roman" panose="02020603050405020304" pitchFamily="18" charset="0"/>
              </a:rPr>
              <a:t>.</a:t>
            </a:r>
          </a:p>
          <a:p>
            <a:pPr algn="just">
              <a:spcBef>
                <a:spcPct val="0"/>
              </a:spcBef>
              <a:buFontTx/>
              <a:buNone/>
              <a:defRPr/>
            </a:pPr>
            <a:r>
              <a:rPr lang="fr-FR" altLang="fr-FR" sz="2400" dirty="0">
                <a:latin typeface="Times New Roman" panose="02020603050405020304" pitchFamily="18" charset="0"/>
                <a:cs typeface="Times New Roman" panose="02020603050405020304" pitchFamily="18" charset="0"/>
              </a:rPr>
              <a:t> </a:t>
            </a:r>
          </a:p>
          <a:p>
            <a:pPr algn="just">
              <a:spcBef>
                <a:spcPct val="0"/>
              </a:spcBef>
              <a:buFontTx/>
              <a:buNone/>
              <a:defRPr/>
            </a:pPr>
            <a:r>
              <a:rPr lang="fr-FR" altLang="fr-FR" sz="2400" dirty="0">
                <a:latin typeface="Times New Roman" panose="02020603050405020304" pitchFamily="18" charset="0"/>
                <a:cs typeface="Times New Roman" panose="02020603050405020304" pitchFamily="18" charset="0"/>
              </a:rPr>
              <a:t>SP </a:t>
            </a:r>
            <a:r>
              <a:rPr lang="fr-FR" altLang="fr-FR" sz="2400" dirty="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dirty="0">
                <a:latin typeface="Times New Roman" panose="02020603050405020304" pitchFamily="18" charset="0"/>
                <a:cs typeface="Times New Roman" panose="02020603050405020304" pitchFamily="18" charset="0"/>
              </a:rPr>
              <a:t> </a:t>
            </a:r>
            <a:r>
              <a:rPr lang="fr-FR" altLang="fr-FR" sz="2400" b="1" dirty="0">
                <a:solidFill>
                  <a:srgbClr val="FF0000"/>
                </a:solidFill>
                <a:latin typeface="Times New Roman" panose="02020603050405020304" pitchFamily="18" charset="0"/>
                <a:cs typeface="Times New Roman" panose="02020603050405020304" pitchFamily="18" charset="0"/>
              </a:rPr>
              <a:t>mesurer son effort et maîtriser l'utilisation de son matériel</a:t>
            </a:r>
            <a:r>
              <a:rPr lang="fr-FR" altLang="fr-FR" sz="2400" dirty="0">
                <a:latin typeface="Times New Roman" panose="02020603050405020304" pitchFamily="18" charset="0"/>
                <a:cs typeface="Times New Roman" panose="02020603050405020304" pitchFamily="18" charset="0"/>
              </a:rPr>
              <a:t> pour rester efficace et attentif jusqu'à la fin de la mission.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B9389D90-D9D2-C1FE-E212-6A0767EB736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5363" name="Espace réservé du numéro de diapositive 4">
            <a:extLst>
              <a:ext uri="{FF2B5EF4-FFF2-40B4-BE49-F238E27FC236}">
                <a16:creationId xmlns:a16="http://schemas.microsoft.com/office/drawing/2014/main" id="{ED767F60-96E6-F877-D6BB-CE7881B4275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9FB8454-0F40-46A6-9DA6-161C79443367}"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ZoneTexte 4">
            <a:extLst>
              <a:ext uri="{FF2B5EF4-FFF2-40B4-BE49-F238E27FC236}">
                <a16:creationId xmlns:a16="http://schemas.microsoft.com/office/drawing/2014/main" id="{F4930B49-FC8D-E197-8494-32D8B175E997}"/>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5365" name="Rectangle 7">
            <a:extLst>
              <a:ext uri="{FF2B5EF4-FFF2-40B4-BE49-F238E27FC236}">
                <a16:creationId xmlns:a16="http://schemas.microsoft.com/office/drawing/2014/main" id="{97F7E9BC-499B-0062-CF2B-CE62F8BDD33E}"/>
              </a:ext>
            </a:extLst>
          </p:cNvPr>
          <p:cNvSpPr>
            <a:spLocks noChangeArrowheads="1"/>
          </p:cNvSpPr>
          <p:nvPr/>
        </p:nvSpPr>
        <p:spPr bwMode="auto">
          <a:xfrm>
            <a:off x="381000" y="21336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latin typeface="Times New Roman" panose="02020603050405020304" pitchFamily="18" charset="0"/>
                <a:cs typeface="Times New Roman" panose="02020603050405020304" pitchFamily="18" charset="0"/>
              </a:rPr>
              <a:t> </a:t>
            </a:r>
            <a:r>
              <a:rPr lang="fr-FR" altLang="fr-FR" sz="2400" b="1" u="sng">
                <a:latin typeface="Times New Roman" panose="02020603050405020304" pitchFamily="18" charset="0"/>
                <a:cs typeface="Times New Roman" panose="02020603050405020304" pitchFamily="18" charset="0"/>
              </a:rPr>
              <a:t>Protection individuelle :</a:t>
            </a:r>
            <a:r>
              <a:rPr lang="fr-FR" altLang="fr-FR" sz="2400">
                <a:latin typeface="Times New Roman" panose="02020603050405020304" pitchFamily="18" charset="0"/>
                <a:cs typeface="Times New Roman" panose="02020603050405020304" pitchFamily="18" charset="0"/>
              </a:rPr>
              <a:t> </a:t>
            </a:r>
          </a:p>
        </p:txBody>
      </p:sp>
      <p:pic>
        <p:nvPicPr>
          <p:cNvPr id="15366" name="Image 2">
            <a:extLst>
              <a:ext uri="{FF2B5EF4-FFF2-40B4-BE49-F238E27FC236}">
                <a16:creationId xmlns:a16="http://schemas.microsoft.com/office/drawing/2014/main" id="{1D909496-A24D-6565-9F71-20A75388F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00" t="23553" r="42912" b="6601"/>
          <a:stretch>
            <a:fillRect/>
          </a:stretch>
        </p:blipFill>
        <p:spPr bwMode="auto">
          <a:xfrm>
            <a:off x="4572000" y="1249363"/>
            <a:ext cx="41910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9A158B5C-5FCA-0ABF-6002-1F7FC9A4137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6387" name="Espace réservé du numéro de diapositive 4">
            <a:extLst>
              <a:ext uri="{FF2B5EF4-FFF2-40B4-BE49-F238E27FC236}">
                <a16:creationId xmlns:a16="http://schemas.microsoft.com/office/drawing/2014/main" id="{482BAF84-4923-DBEA-9318-C637EB44F1B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6DCDD14-D1FC-47D1-ADA4-A4FF9D151B39}"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ZoneTexte 4">
            <a:extLst>
              <a:ext uri="{FF2B5EF4-FFF2-40B4-BE49-F238E27FC236}">
                <a16:creationId xmlns:a16="http://schemas.microsoft.com/office/drawing/2014/main" id="{F30DDA32-5427-7C15-BF74-A39B4116B82E}"/>
              </a:ext>
            </a:extLst>
          </p:cNvPr>
          <p:cNvSpPr txBox="1">
            <a:spLocks noChangeArrowheads="1"/>
          </p:cNvSpPr>
          <p:nvPr/>
        </p:nvSpPr>
        <p:spPr bwMode="auto">
          <a:xfrm>
            <a:off x="468313" y="1384300"/>
            <a:ext cx="486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PENDANT LES OPERATIONS :</a:t>
            </a:r>
          </a:p>
        </p:txBody>
      </p:sp>
      <p:sp>
        <p:nvSpPr>
          <p:cNvPr id="16389" name="Rectangle 7">
            <a:extLst>
              <a:ext uri="{FF2B5EF4-FFF2-40B4-BE49-F238E27FC236}">
                <a16:creationId xmlns:a16="http://schemas.microsoft.com/office/drawing/2014/main" id="{6602D8AA-0A87-8223-17C3-CFAE26409C1B}"/>
              </a:ext>
            </a:extLst>
          </p:cNvPr>
          <p:cNvSpPr>
            <a:spLocks noChangeArrowheads="1"/>
          </p:cNvSpPr>
          <p:nvPr/>
        </p:nvSpPr>
        <p:spPr bwMode="auto">
          <a:xfrm>
            <a:off x="419100" y="1951038"/>
            <a:ext cx="8305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Protection collective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ctr">
              <a:spcBef>
                <a:spcPct val="0"/>
              </a:spcBef>
              <a:buFontTx/>
              <a:buNone/>
            </a:pPr>
            <a:r>
              <a:rPr lang="fr-FR" altLang="fr-FR" sz="2400">
                <a:latin typeface="Times New Roman" panose="02020603050405020304" pitchFamily="18" charset="0"/>
                <a:cs typeface="Times New Roman" panose="02020603050405020304" pitchFamily="18" charset="0"/>
              </a:rPr>
              <a:t>Garder toujours le contact,</a:t>
            </a:r>
          </a:p>
          <a:p>
            <a:pPr algn="ctr">
              <a:spcBef>
                <a:spcPct val="0"/>
              </a:spcBef>
              <a:buFontTx/>
              <a:buNone/>
            </a:pPr>
            <a:r>
              <a:rPr lang="fr-FR" altLang="fr-FR" sz="2400">
                <a:latin typeface="Times New Roman" panose="02020603050405020304" pitchFamily="18" charset="0"/>
                <a:cs typeface="Times New Roman" panose="02020603050405020304" pitchFamily="18" charset="0"/>
              </a:rPr>
              <a:t>Agir en concertation,</a:t>
            </a:r>
          </a:p>
          <a:p>
            <a:pPr algn="ctr">
              <a:spcBef>
                <a:spcPct val="0"/>
              </a:spcBef>
              <a:buFontTx/>
              <a:buNone/>
            </a:pPr>
            <a:r>
              <a:rPr lang="fr-FR" altLang="fr-FR" sz="2400">
                <a:latin typeface="Times New Roman" panose="02020603050405020304" pitchFamily="18" charset="0"/>
                <a:cs typeface="Times New Roman" panose="02020603050405020304" pitchFamily="18" charset="0"/>
              </a:rPr>
              <a:t>Respecter les consignes,</a:t>
            </a:r>
          </a:p>
          <a:p>
            <a:pPr algn="ctr">
              <a:spcBef>
                <a:spcPct val="0"/>
              </a:spcBef>
              <a:buFontTx/>
              <a:buNone/>
            </a:pPr>
            <a:r>
              <a:rPr lang="fr-FR" altLang="fr-FR" sz="2400">
                <a:latin typeface="Times New Roman" panose="02020603050405020304" pitchFamily="18" charset="0"/>
                <a:cs typeface="Times New Roman" panose="02020603050405020304" pitchFamily="18" charset="0"/>
              </a:rPr>
              <a:t>Réfléchir avant d'agir,</a:t>
            </a:r>
          </a:p>
          <a:p>
            <a:pPr algn="ctr">
              <a:spcBef>
                <a:spcPct val="0"/>
              </a:spcBef>
              <a:buFontTx/>
              <a:buNone/>
            </a:pPr>
            <a:r>
              <a:rPr lang="fr-FR" altLang="fr-FR" sz="2400">
                <a:latin typeface="Times New Roman" panose="02020603050405020304" pitchFamily="18" charset="0"/>
                <a:cs typeface="Times New Roman" panose="02020603050405020304" pitchFamily="18" charset="0"/>
              </a:rPr>
              <a:t>Surveiller l'environnement,</a:t>
            </a:r>
          </a:p>
          <a:p>
            <a:pPr algn="ctr">
              <a:spcBef>
                <a:spcPct val="0"/>
              </a:spcBef>
              <a:buFontTx/>
              <a:buNone/>
            </a:pPr>
            <a:r>
              <a:rPr lang="fr-FR" altLang="fr-FR" sz="2400">
                <a:latin typeface="Times New Roman" panose="02020603050405020304" pitchFamily="18" charset="0"/>
                <a:cs typeface="Times New Roman" panose="02020603050405020304" pitchFamily="18" charset="0"/>
              </a:rPr>
              <a:t>Prévenir du danger,</a:t>
            </a:r>
          </a:p>
          <a:p>
            <a:pPr algn="ctr">
              <a:spcBef>
                <a:spcPct val="0"/>
              </a:spcBef>
              <a:buFontTx/>
              <a:buNone/>
            </a:pPr>
            <a:r>
              <a:rPr lang="fr-FR" altLang="fr-FR" sz="2400">
                <a:latin typeface="Times New Roman" panose="02020603050405020304" pitchFamily="18" charset="0"/>
                <a:cs typeface="Times New Roman" panose="02020603050405020304" pitchFamily="18" charset="0"/>
              </a:rPr>
              <a:t>Penser au repli,</a:t>
            </a:r>
          </a:p>
          <a:p>
            <a:pPr algn="ctr">
              <a:spcBef>
                <a:spcPct val="0"/>
              </a:spcBef>
              <a:buFontTx/>
              <a:buNone/>
            </a:pPr>
            <a:r>
              <a:rPr lang="fr-FR" altLang="fr-FR" sz="2400">
                <a:latin typeface="Times New Roman" panose="02020603050405020304" pitchFamily="18" charset="0"/>
                <a:cs typeface="Times New Roman" panose="02020603050405020304" pitchFamily="18" charset="0"/>
              </a:rPr>
              <a:t>Faire passer les messages,</a:t>
            </a:r>
          </a:p>
          <a:p>
            <a:pPr algn="ctr">
              <a:spcBef>
                <a:spcPct val="0"/>
              </a:spcBef>
              <a:buFontTx/>
              <a:buNone/>
            </a:pPr>
            <a:r>
              <a:rPr lang="fr-FR" altLang="fr-FR" sz="2400">
                <a:latin typeface="Times New Roman" panose="02020603050405020304" pitchFamily="18" charset="0"/>
                <a:cs typeface="Times New Roman" panose="02020603050405020304" pitchFamily="18" charset="0"/>
              </a:rPr>
              <a:t>Réaliser la mission et rendre compte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07C83701-5512-40DC-726B-D010F2594CE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7411" name="Espace réservé du numéro de diapositive 4">
            <a:extLst>
              <a:ext uri="{FF2B5EF4-FFF2-40B4-BE49-F238E27FC236}">
                <a16:creationId xmlns:a16="http://schemas.microsoft.com/office/drawing/2014/main" id="{0380724F-C46A-6A8E-90A1-1FD7C0A55FA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5D834AF-54DB-45AC-9E88-2A9F7C74F611}"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ZoneTexte 4">
            <a:extLst>
              <a:ext uri="{FF2B5EF4-FFF2-40B4-BE49-F238E27FC236}">
                <a16:creationId xmlns:a16="http://schemas.microsoft.com/office/drawing/2014/main" id="{8D78327E-F12F-DDAC-E960-B2621B5488F7}"/>
              </a:ext>
            </a:extLst>
          </p:cNvPr>
          <p:cNvSpPr txBox="1">
            <a:spLocks noChangeArrowheads="1"/>
          </p:cNvSpPr>
          <p:nvPr/>
        </p:nvSpPr>
        <p:spPr bwMode="auto">
          <a:xfrm>
            <a:off x="468313" y="1384300"/>
            <a:ext cx="486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PENDANT LES OPERATIONS :</a:t>
            </a:r>
          </a:p>
        </p:txBody>
      </p:sp>
      <p:sp>
        <p:nvSpPr>
          <p:cNvPr id="17413" name="Rectangle 7">
            <a:extLst>
              <a:ext uri="{FF2B5EF4-FFF2-40B4-BE49-F238E27FC236}">
                <a16:creationId xmlns:a16="http://schemas.microsoft.com/office/drawing/2014/main" id="{D80AA288-50B2-C6BE-908B-C3D29392B02B}"/>
              </a:ext>
            </a:extLst>
          </p:cNvPr>
          <p:cNvSpPr>
            <a:spLocks noChangeArrowheads="1"/>
          </p:cNvSpPr>
          <p:nvPr/>
        </p:nvSpPr>
        <p:spPr bwMode="auto">
          <a:xfrm>
            <a:off x="419100" y="1989138"/>
            <a:ext cx="83058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Sécurité lors des établissements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Désignation d’un point d’attaque doit impérativement tenir compte des conditions de sécurité du binôme. </a:t>
            </a: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 types de ligne d’attaque peuvent être choisis afin d'améliorer la sécurité.</a:t>
            </a:r>
            <a:r>
              <a:rPr lang="fr-FR" altLang="fr-FR"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5D46B22E-ADEE-6330-374C-996F9780B1F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8435" name="Espace réservé du numéro de diapositive 4">
            <a:extLst>
              <a:ext uri="{FF2B5EF4-FFF2-40B4-BE49-F238E27FC236}">
                <a16:creationId xmlns:a16="http://schemas.microsoft.com/office/drawing/2014/main" id="{4BC8BAA1-8B4C-086F-D55F-5C6628877E3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A7F3F88-527B-4EA6-9F24-5045F172BF80}"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ZoneTexte 4">
            <a:extLst>
              <a:ext uri="{FF2B5EF4-FFF2-40B4-BE49-F238E27FC236}">
                <a16:creationId xmlns:a16="http://schemas.microsoft.com/office/drawing/2014/main" id="{BD7096F4-6857-3F11-6F34-C43F31756756}"/>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8437" name="Rectangle 7">
            <a:extLst>
              <a:ext uri="{FF2B5EF4-FFF2-40B4-BE49-F238E27FC236}">
                <a16:creationId xmlns:a16="http://schemas.microsoft.com/office/drawing/2014/main" id="{9915C63A-9835-2732-DFC7-789B4D12A2EB}"/>
              </a:ext>
            </a:extLst>
          </p:cNvPr>
          <p:cNvSpPr>
            <a:spLocks noChangeArrowheads="1"/>
          </p:cNvSpPr>
          <p:nvPr/>
        </p:nvSpPr>
        <p:spPr bwMode="auto">
          <a:xfrm>
            <a:off x="323850" y="2024063"/>
            <a:ext cx="83058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Ets. se font en sécurité vis-à-vis du feu et de ses effets, </a:t>
            </a:r>
            <a:r>
              <a:rPr lang="fr-FR" altLang="fr-FR" sz="2400">
                <a:latin typeface="Times New Roman" panose="02020603050405020304" pitchFamily="18" charset="0"/>
                <a:cs typeface="Times New Roman" panose="02020603050405020304" pitchFamily="18" charset="0"/>
              </a:rPr>
              <a:t>notamment parce que les personnels ne peuvent pas utiliser l’eau pour se protéger.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IEviter d’établir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Devant les ouvrants (angle de diffusion d’un potentiel phénomène à cinétique rapide d’environ 30°) ; </a:t>
            </a:r>
          </a:p>
          <a:p>
            <a:pPr algn="just">
              <a:spcBef>
                <a:spcPct val="0"/>
              </a:spcBef>
              <a:buFontTx/>
              <a:buChar char="•"/>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Au droit des façades et sous les toitures touchées par l’incendie.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71B2FF51-60BD-769D-5C62-E79D941FD91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9459" name="Espace réservé du numéro de diapositive 4">
            <a:extLst>
              <a:ext uri="{FF2B5EF4-FFF2-40B4-BE49-F238E27FC236}">
                <a16:creationId xmlns:a16="http://schemas.microsoft.com/office/drawing/2014/main" id="{F8FAF978-1385-E1D0-874E-9AB36F351E4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561EB7A-7ADD-465A-B7C0-7C9CB7812F75}"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ZoneTexte 4">
            <a:extLst>
              <a:ext uri="{FF2B5EF4-FFF2-40B4-BE49-F238E27FC236}">
                <a16:creationId xmlns:a16="http://schemas.microsoft.com/office/drawing/2014/main" id="{049EC7D3-7E61-7C08-E403-D5A2992A5754}"/>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9461" name="Rectangle 7">
            <a:extLst>
              <a:ext uri="{FF2B5EF4-FFF2-40B4-BE49-F238E27FC236}">
                <a16:creationId xmlns:a16="http://schemas.microsoft.com/office/drawing/2014/main" id="{D17B1AD6-F50A-9A21-A00B-32876FF6F1CA}"/>
              </a:ext>
            </a:extLst>
          </p:cNvPr>
          <p:cNvSpPr>
            <a:spLocks noChangeArrowheads="1"/>
          </p:cNvSpPr>
          <p:nvPr/>
        </p:nvSpPr>
        <p:spPr bwMode="auto">
          <a:xfrm>
            <a:off x="381000" y="21336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Moyen hydraulique devant être prêt à l’utilisation en ZE, ils doivent être établis avant d’y pénétrer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A  l’extérieur d’un volume de plain-pied ;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Au niveau N-1 en superstructure ;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En dehors de la zone de propagation potentielle en infrastructure.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Débris incandescents peuvent détériorer les tuyaux</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 </a:t>
            </a:r>
            <a:r>
              <a:rPr lang="fr-FR" altLang="fr-FR" sz="2400">
                <a:latin typeface="Times New Roman" panose="02020603050405020304" pitchFamily="18" charset="0"/>
                <a:cs typeface="Calibri" panose="020F0502020204030204" pitchFamily="34" charset="0"/>
              </a:rPr>
              <a:t>vérifier régulièrement leur état au cours de la mission.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2BD710EF-4491-90A3-2108-C27244D2AD3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0483" name="Espace réservé du numéro de diapositive 4">
            <a:extLst>
              <a:ext uri="{FF2B5EF4-FFF2-40B4-BE49-F238E27FC236}">
                <a16:creationId xmlns:a16="http://schemas.microsoft.com/office/drawing/2014/main" id="{1D343808-9456-23AA-16D1-D4C60C7D74D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966272F-8439-4096-8800-B9AD9F0D1863}"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ZoneTexte 4">
            <a:extLst>
              <a:ext uri="{FF2B5EF4-FFF2-40B4-BE49-F238E27FC236}">
                <a16:creationId xmlns:a16="http://schemas.microsoft.com/office/drawing/2014/main" id="{42F4C4E9-1DC5-B062-B836-DC3C3D4912D8}"/>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20485" name="Rectangle 7">
            <a:extLst>
              <a:ext uri="{FF2B5EF4-FFF2-40B4-BE49-F238E27FC236}">
                <a16:creationId xmlns:a16="http://schemas.microsoft.com/office/drawing/2014/main" id="{B7237DBF-FDF3-2463-1700-07A7BE5CAA40}"/>
              </a:ext>
            </a:extLst>
          </p:cNvPr>
          <p:cNvSpPr>
            <a:spLocks noChangeArrowheads="1"/>
          </p:cNvSpPr>
          <p:nvPr/>
        </p:nvSpPr>
        <p:spPr bwMode="auto">
          <a:xfrm>
            <a:off x="381000" y="2133600"/>
            <a:ext cx="8305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Sécurité vis-à-vis des autres risques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Equipes sont soumises à d’autres risques lors de la phase d’établissement : risque routier, chute, … </a:t>
            </a: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Etablissements sur voie publique :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Nécessitent l’utilisation d’un balisage de sécurité  approprié (équipements individuels et collectifs)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Suivent le plus possible les bords des voies. </a:t>
            </a:r>
            <a:endParaRPr lang="fr-FR" altLang="fr-FR" sz="2400">
              <a:latin typeface="Times New Roman" panose="02020603050405020304" pitchFamily="18"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2FEB2BCF-FF90-F1DE-7F9F-389E934E006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1507" name="Espace réservé du numéro de diapositive 4">
            <a:extLst>
              <a:ext uri="{FF2B5EF4-FFF2-40B4-BE49-F238E27FC236}">
                <a16:creationId xmlns:a16="http://schemas.microsoft.com/office/drawing/2014/main" id="{7E21165A-D4D1-4214-7728-CF9B1615A80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4740F12-0AC9-4C71-9BDC-3EB5D315EAB8}"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ZoneTexte 4">
            <a:extLst>
              <a:ext uri="{FF2B5EF4-FFF2-40B4-BE49-F238E27FC236}">
                <a16:creationId xmlns:a16="http://schemas.microsoft.com/office/drawing/2014/main" id="{A40A49D9-EA57-6297-82E2-1675B7B71CC5}"/>
              </a:ext>
            </a:extLst>
          </p:cNvPr>
          <p:cNvSpPr txBox="1">
            <a:spLocks noChangeArrowheads="1"/>
          </p:cNvSpPr>
          <p:nvPr/>
        </p:nvSpPr>
        <p:spPr bwMode="auto">
          <a:xfrm>
            <a:off x="468313" y="1384300"/>
            <a:ext cx="486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PENDANT LES OPERATIONS :</a:t>
            </a:r>
          </a:p>
        </p:txBody>
      </p:sp>
      <p:sp>
        <p:nvSpPr>
          <p:cNvPr id="21509" name="Rectangle 7">
            <a:extLst>
              <a:ext uri="{FF2B5EF4-FFF2-40B4-BE49-F238E27FC236}">
                <a16:creationId xmlns:a16="http://schemas.microsoft.com/office/drawing/2014/main" id="{2705D5FB-03E8-040A-8646-567A31AF60A3}"/>
              </a:ext>
            </a:extLst>
          </p:cNvPr>
          <p:cNvSpPr>
            <a:spLocks noChangeArrowheads="1"/>
          </p:cNvSpPr>
          <p:nvPr/>
        </p:nvSpPr>
        <p:spPr bwMode="auto">
          <a:xfrm>
            <a:off x="381000" y="21336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latin typeface="Times New Roman" panose="02020603050405020304" pitchFamily="18" charset="0"/>
                <a:cs typeface="Times New Roman" panose="02020603050405020304" pitchFamily="18" charset="0"/>
              </a:rPr>
              <a:t> </a:t>
            </a:r>
            <a:r>
              <a:rPr lang="fr-FR" altLang="fr-FR" sz="2400">
                <a:latin typeface="Times New Roman" panose="02020603050405020304" pitchFamily="18" charset="0"/>
                <a:cs typeface="Times New Roman" panose="02020603050405020304" pitchFamily="18" charset="0"/>
              </a:rPr>
              <a:t>E</a:t>
            </a:r>
            <a:r>
              <a:rPr lang="fr-FR" altLang="fr-FR" sz="2400">
                <a:latin typeface="Times New Roman" panose="02020603050405020304" pitchFamily="18" charset="0"/>
                <a:cs typeface="Calibri" panose="020F0502020204030204" pitchFamily="34" charset="0"/>
              </a:rPr>
              <a:t>ts traversant les voies de circulation sont protégés par les DFT </a:t>
            </a:r>
          </a:p>
        </p:txBody>
      </p:sp>
      <p:sp>
        <p:nvSpPr>
          <p:cNvPr id="21510" name="Rectangle 7">
            <a:extLst>
              <a:ext uri="{FF2B5EF4-FFF2-40B4-BE49-F238E27FC236}">
                <a16:creationId xmlns:a16="http://schemas.microsoft.com/office/drawing/2014/main" id="{2C300863-535B-581C-412A-7E247184ACB5}"/>
              </a:ext>
            </a:extLst>
          </p:cNvPr>
          <p:cNvSpPr>
            <a:spLocks noChangeArrowheads="1"/>
          </p:cNvSpPr>
          <p:nvPr/>
        </p:nvSpPr>
        <p:spPr bwMode="auto">
          <a:xfrm>
            <a:off x="3357563"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pic>
        <p:nvPicPr>
          <p:cNvPr id="21511" name="Picture 6">
            <a:extLst>
              <a:ext uri="{FF2B5EF4-FFF2-40B4-BE49-F238E27FC236}">
                <a16:creationId xmlns:a16="http://schemas.microsoft.com/office/drawing/2014/main" id="{63CB7DDF-A803-8902-63B9-D2577BCA6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51138"/>
            <a:ext cx="5713412"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4">
            <a:extLst>
              <a:ext uri="{FF2B5EF4-FFF2-40B4-BE49-F238E27FC236}">
                <a16:creationId xmlns:a16="http://schemas.microsoft.com/office/drawing/2014/main" id="{48D32D84-E958-F7B5-EF21-8EA7FF58933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094C7CC-BBCE-4B90-BC8D-B28864DF4898}"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EC02CB00-C7F3-DD8A-9D0E-09501777C7D5}"/>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0" name="ZoneTexte 16">
            <a:extLst>
              <a:ext uri="{FF2B5EF4-FFF2-40B4-BE49-F238E27FC236}">
                <a16:creationId xmlns:a16="http://schemas.microsoft.com/office/drawing/2014/main" id="{E231D136-1487-D947-118F-6B4EAB94E0E3}"/>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1" name="ZoneTexte 20">
            <a:extLst>
              <a:ext uri="{FF2B5EF4-FFF2-40B4-BE49-F238E27FC236}">
                <a16:creationId xmlns:a16="http://schemas.microsoft.com/office/drawing/2014/main" id="{06C93453-9EB3-C545-068B-E9D9DB88507F}"/>
              </a:ext>
            </a:extLst>
          </p:cNvPr>
          <p:cNvSpPr txBox="1">
            <a:spLocks noChangeArrowheads="1"/>
          </p:cNvSpPr>
          <p:nvPr/>
        </p:nvSpPr>
        <p:spPr bwMode="auto">
          <a:xfrm>
            <a:off x="4811713" y="2632075"/>
            <a:ext cx="3821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établissements, règles de base.</a:t>
            </a:r>
          </a:p>
        </p:txBody>
      </p:sp>
      <p:sp>
        <p:nvSpPr>
          <p:cNvPr id="4102" name="ZoneTexte 15">
            <a:extLst>
              <a:ext uri="{FF2B5EF4-FFF2-40B4-BE49-F238E27FC236}">
                <a16:creationId xmlns:a16="http://schemas.microsoft.com/office/drawing/2014/main" id="{8B2E5B0F-7FF5-8930-7530-2735038434D8}"/>
              </a:ext>
            </a:extLst>
          </p:cNvPr>
          <p:cNvSpPr txBox="1">
            <a:spLocks noChangeArrowheads="1"/>
          </p:cNvSpPr>
          <p:nvPr/>
        </p:nvSpPr>
        <p:spPr bwMode="auto">
          <a:xfrm>
            <a:off x="609600" y="2209800"/>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Différents établissements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Règles de base</a:t>
            </a:r>
          </a:p>
        </p:txBody>
      </p:sp>
      <p:sp>
        <p:nvSpPr>
          <p:cNvPr id="4103" name="Titre 8">
            <a:extLst>
              <a:ext uri="{FF2B5EF4-FFF2-40B4-BE49-F238E27FC236}">
                <a16:creationId xmlns:a16="http://schemas.microsoft.com/office/drawing/2014/main" id="{DD6461FF-E708-D9E4-3FE3-1934B07D3A4F}"/>
              </a:ext>
            </a:extLst>
          </p:cNvPr>
          <p:cNvSpPr>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Établissements – Règles de base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E8923154-DD44-F142-E516-C523B2B631B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2531" name="Espace réservé du numéro de diapositive 4">
            <a:extLst>
              <a:ext uri="{FF2B5EF4-FFF2-40B4-BE49-F238E27FC236}">
                <a16:creationId xmlns:a16="http://schemas.microsoft.com/office/drawing/2014/main" id="{A3B4139E-A040-E5EC-02D9-FEBFCC94349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11E2787-D0D8-46DB-9853-A838CDB8988D}"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ZoneTexte 4">
            <a:extLst>
              <a:ext uri="{FF2B5EF4-FFF2-40B4-BE49-F238E27FC236}">
                <a16:creationId xmlns:a16="http://schemas.microsoft.com/office/drawing/2014/main" id="{3C0B021D-019D-286D-7761-FE34AB49AFCA}"/>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22533" name="Rectangle 7">
            <a:extLst>
              <a:ext uri="{FF2B5EF4-FFF2-40B4-BE49-F238E27FC236}">
                <a16:creationId xmlns:a16="http://schemas.microsoft.com/office/drawing/2014/main" id="{B6152BF8-A11C-9E0C-DEEF-E3DFE510E6DF}"/>
              </a:ext>
            </a:extLst>
          </p:cNvPr>
          <p:cNvSpPr>
            <a:spLocks noChangeArrowheads="1"/>
          </p:cNvSpPr>
          <p:nvPr/>
        </p:nvSpPr>
        <p:spPr bwMode="auto">
          <a:xfrm>
            <a:off x="381000" y="2133600"/>
            <a:ext cx="8305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Calibri" panose="020F0502020204030204" pitchFamily="34" charset="0"/>
              </a:rPr>
              <a:t>Risque de chute peut nécessiter la mise en place de dispositifs de sécurisation </a:t>
            </a: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Char char="•"/>
            </a:pPr>
            <a:r>
              <a:rPr lang="fr-FR" altLang="fr-FR" sz="2400">
                <a:latin typeface="Times New Roman" panose="02020603050405020304" pitchFamily="18" charset="0"/>
                <a:cs typeface="Calibri" panose="020F0502020204030204" pitchFamily="34" charset="0"/>
              </a:rPr>
              <a:t>des personnels (main courante, pont d’échelle, …),</a:t>
            </a: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 </a:t>
            </a:r>
          </a:p>
          <a:p>
            <a:pPr algn="just">
              <a:spcBef>
                <a:spcPct val="0"/>
              </a:spcBef>
              <a:buFontTx/>
              <a:buChar char="•"/>
            </a:pPr>
            <a:r>
              <a:rPr lang="fr-FR" altLang="fr-FR" sz="2400">
                <a:latin typeface="Times New Roman" panose="02020603050405020304" pitchFamily="18" charset="0"/>
                <a:cs typeface="Calibri" panose="020F0502020204030204" pitchFamily="34" charset="0"/>
              </a:rPr>
              <a:t>des établissements (amarrages).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CF096155-ADEF-3FED-760F-2B87E121F70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3555" name="Espace réservé du numéro de diapositive 4">
            <a:extLst>
              <a:ext uri="{FF2B5EF4-FFF2-40B4-BE49-F238E27FC236}">
                <a16:creationId xmlns:a16="http://schemas.microsoft.com/office/drawing/2014/main" id="{66A03051-A8F2-89DB-B87E-FAC4FAF0644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E371227-C8CB-4DA1-8D54-FBF1E11F5A5B}"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5">
            <a:extLst>
              <a:ext uri="{FF2B5EF4-FFF2-40B4-BE49-F238E27FC236}">
                <a16:creationId xmlns:a16="http://schemas.microsoft.com/office/drawing/2014/main" id="{C72BEE8F-E6E1-F006-38B0-41194ED015C1}"/>
              </a:ext>
            </a:extLst>
          </p:cNvPr>
          <p:cNvSpPr>
            <a:spLocks noChangeArrowheads="1"/>
          </p:cNvSpPr>
          <p:nvPr/>
        </p:nvSpPr>
        <p:spPr bwMode="auto">
          <a:xfrm>
            <a:off x="323850" y="1300163"/>
            <a:ext cx="84248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Réalisés de préférence en binôme.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Dans certains cas, en fonction des moyens humains disponibles et de l’idée de manœuvre à exécuter hors zone d’exclusion,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Times New Roman" panose="02020603050405020304" pitchFamily="18" charset="0"/>
              </a:rPr>
              <a:t> pourra être réalisé seul (exemple pour une attaque de transition).</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P</a:t>
            </a:r>
            <a:r>
              <a:rPr lang="fr-FR" altLang="fr-FR" sz="2400">
                <a:latin typeface="Times New Roman" panose="02020603050405020304" pitchFamily="18" charset="0"/>
                <a:cs typeface="Times New Roman" panose="02020603050405020304" pitchFamily="18" charset="0"/>
              </a:rPr>
              <a:t>hase quasi systématique des opérations d’extinction, même si certaines extinctions peuvent être menées à l’aide de moyens fixes ou mobiles de l’immeuble concerné ou même des moyens mobiles portables (extincteurs, seaux pompes, couvertures...).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72D60F26-CB3E-DCAB-71EE-869F8C1979B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4579" name="Espace réservé du numéro de diapositive 4">
            <a:extLst>
              <a:ext uri="{FF2B5EF4-FFF2-40B4-BE49-F238E27FC236}">
                <a16:creationId xmlns:a16="http://schemas.microsoft.com/office/drawing/2014/main" id="{78B9E4CC-90F3-6C8D-3FE3-DACE841896E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87FA4E7-6F45-46C9-8A9F-46CD62B04E0B}"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5">
            <a:extLst>
              <a:ext uri="{FF2B5EF4-FFF2-40B4-BE49-F238E27FC236}">
                <a16:creationId xmlns:a16="http://schemas.microsoft.com/office/drawing/2014/main" id="{2C7F43F6-EF6B-ED14-6FC0-68F077CC1AFB}"/>
              </a:ext>
            </a:extLst>
          </p:cNvPr>
          <p:cNvSpPr>
            <a:spLocks noChangeArrowheads="1"/>
          </p:cNvSpPr>
          <p:nvPr/>
        </p:nvSpPr>
        <p:spPr bwMode="auto">
          <a:xfrm>
            <a:off x="381000" y="1447800"/>
            <a:ext cx="82026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Définition :</a:t>
            </a: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Un établissement est la disposition donnée aux tuyaux pour amener l’agent extincteurs, la plupart du temps de l’eau, éventuellement additivée depuis une pompe ou une prise d'eau, jusqu'aux lances, éventuellement jusqu'à un autre engin pompe en relais.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03EFE64C-3678-CCA6-0ADA-AA8B0FDA993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5603" name="Espace réservé du numéro de diapositive 4">
            <a:extLst>
              <a:ext uri="{FF2B5EF4-FFF2-40B4-BE49-F238E27FC236}">
                <a16:creationId xmlns:a16="http://schemas.microsoft.com/office/drawing/2014/main" id="{99926B96-7EB7-FAF8-08AE-A6FA405A754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98FEBAF-BDC1-4151-80F3-DD1CA4CA9B0E}"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5">
            <a:extLst>
              <a:ext uri="{FF2B5EF4-FFF2-40B4-BE49-F238E27FC236}">
                <a16:creationId xmlns:a16="http://schemas.microsoft.com/office/drawing/2014/main" id="{69A52BF3-2E87-B7F1-2BBE-3649AAE761B3}"/>
              </a:ext>
            </a:extLst>
          </p:cNvPr>
          <p:cNvSpPr>
            <a:spLocks noChangeArrowheads="1"/>
          </p:cNvSpPr>
          <p:nvPr/>
        </p:nvSpPr>
        <p:spPr bwMode="auto">
          <a:xfrm>
            <a:off x="323850" y="1320800"/>
            <a:ext cx="8424863"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Choix des tuyaux et méthodes d’établissements sont adaptés en fonction de la situation et de ses enjeux par le CA et/ou le CDG.</a:t>
            </a:r>
          </a:p>
          <a:p>
            <a:pPr algn="just">
              <a:spcBef>
                <a:spcPct val="0"/>
              </a:spcBef>
              <a:buFontTx/>
              <a:buNone/>
            </a:pPr>
            <a:endParaRPr lang="fr-FR" altLang="fr-FR" sz="2000">
              <a:latin typeface="Times New Roman" panose="02020603050405020304" pitchFamily="18" charset="0"/>
              <a:cs typeface="Times New Roman" panose="02020603050405020304" pitchFamily="18" charset="0"/>
            </a:endParaRPr>
          </a:p>
          <a:p>
            <a:pPr algn="just">
              <a:spcBef>
                <a:spcPct val="0"/>
              </a:spcBef>
              <a:buFontTx/>
              <a:buNone/>
            </a:pPr>
            <a:r>
              <a:rPr lang="fr-FR" altLang="fr-FR" sz="2000">
                <a:latin typeface="Times New Roman" panose="02020603050405020304" pitchFamily="18" charset="0"/>
                <a:cs typeface="Times New Roman" panose="02020603050405020304" pitchFamily="18" charset="0"/>
              </a:rPr>
              <a:t>Choix reposent sur les principes suivants :</a:t>
            </a:r>
          </a:p>
          <a:p>
            <a:pPr algn="just">
              <a:spcBef>
                <a:spcPct val="0"/>
              </a:spcBef>
              <a:buFontTx/>
              <a:buNone/>
            </a:pPr>
            <a:r>
              <a:rPr lang="fr-FR" altLang="fr-FR" sz="2000">
                <a:latin typeface="Times New Roman" panose="02020603050405020304" pitchFamily="18" charset="0"/>
                <a:cs typeface="Times New Roman" panose="02020603050405020304" pitchFamily="18" charset="0"/>
              </a:rPr>
              <a:t>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Acheminer l’agent extincteur le plus approprié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Le faire dans les temps compatibles avec la cinétique de l’opération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Préserver le potentiel physique des équipes pour favoriser la phase de lutte ;</a:t>
            </a:r>
          </a:p>
          <a:p>
            <a:pPr algn="just">
              <a:spcBef>
                <a:spcPct val="0"/>
              </a:spcBef>
              <a:buFontTx/>
              <a:buChar char="•"/>
            </a:pPr>
            <a:r>
              <a:rPr lang="fr-FR" altLang="fr-FR" sz="2000">
                <a:latin typeface="Times New Roman" panose="02020603050405020304" pitchFamily="18" charset="0"/>
                <a:cs typeface="Times New Roman" panose="02020603050405020304" pitchFamily="18" charset="0"/>
              </a:rPr>
              <a:t> Anticiper l’évolution possible du sinistre et par conséquent les prolongements ou compléments à faire.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31EE8B78-D863-ADAC-D353-2F4EF1DF5A0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6627" name="Espace réservé du numéro de diapositive 4">
            <a:extLst>
              <a:ext uri="{FF2B5EF4-FFF2-40B4-BE49-F238E27FC236}">
                <a16:creationId xmlns:a16="http://schemas.microsoft.com/office/drawing/2014/main" id="{A87E1C03-B78E-B100-4CE0-A1201B63A32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544C3E9-663A-48BB-99F0-48C2D0A39DC4}"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5">
            <a:extLst>
              <a:ext uri="{FF2B5EF4-FFF2-40B4-BE49-F238E27FC236}">
                <a16:creationId xmlns:a16="http://schemas.microsoft.com/office/drawing/2014/main" id="{A15ED8AF-0083-DDAC-72F5-E6A205FEEB89}"/>
              </a:ext>
            </a:extLst>
          </p:cNvPr>
          <p:cNvSpPr>
            <a:spLocks noChangeArrowheads="1"/>
          </p:cNvSpPr>
          <p:nvPr/>
        </p:nvSpPr>
        <p:spPr bwMode="auto">
          <a:xfrm>
            <a:off x="323850" y="1341438"/>
            <a:ext cx="82026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Ets peut–être fait avec :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Tuyaux de 22 mm ou 45 mm ;</a:t>
            </a:r>
          </a:p>
          <a:p>
            <a:pPr algn="just">
              <a:spcBef>
                <a:spcPct val="0"/>
              </a:spcBef>
              <a:buFontTx/>
              <a:buChar char="•"/>
            </a:pPr>
            <a:endParaRPr lang="fr-FR" altLang="fr-FR" sz="2400">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Tuyaux de 70 ou 110 mm ou 150 mm ;</a:t>
            </a:r>
          </a:p>
          <a:p>
            <a:pPr algn="just">
              <a:spcBef>
                <a:spcPct val="0"/>
              </a:spcBef>
              <a:buFontTx/>
              <a:buChar char="•"/>
            </a:pPr>
            <a:endParaRPr lang="fr-FR" altLang="fr-FR" sz="2400">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Tuyaux de 70 mm prolongés par des tuyaux de 45 mm ;</a:t>
            </a:r>
          </a:p>
          <a:p>
            <a:pPr algn="just">
              <a:spcBef>
                <a:spcPct val="0"/>
              </a:spcBef>
              <a:buFontTx/>
              <a:buChar char="•"/>
            </a:pPr>
            <a:endParaRPr lang="fr-FR" altLang="fr-FR" sz="2400">
              <a:latin typeface="Times New Roman" panose="02020603050405020304" pitchFamily="18" charset="0"/>
              <a:cs typeface="Times New Roman" panose="02020603050405020304" pitchFamily="18"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Tuyaux de 110 mm ou 150 mm prolongés par des tuyaux de 70 mm.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E14397DD-D50C-681E-56DF-0401E9E42A4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7651" name="Espace réservé du numéro de diapositive 4">
            <a:extLst>
              <a:ext uri="{FF2B5EF4-FFF2-40B4-BE49-F238E27FC236}">
                <a16:creationId xmlns:a16="http://schemas.microsoft.com/office/drawing/2014/main" id="{4F4FFC0D-8DF9-4797-5319-05D7CCD7FD5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8BD947-65FA-4291-BC30-3D636503CA00}"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5">
            <a:extLst>
              <a:ext uri="{FF2B5EF4-FFF2-40B4-BE49-F238E27FC236}">
                <a16:creationId xmlns:a16="http://schemas.microsoft.com/office/drawing/2014/main" id="{07C30214-E5F8-F179-C1BA-41FD528C58C9}"/>
              </a:ext>
            </a:extLst>
          </p:cNvPr>
          <p:cNvSpPr>
            <a:spLocks noChangeArrowheads="1"/>
          </p:cNvSpPr>
          <p:nvPr/>
        </p:nvSpPr>
        <p:spPr bwMode="auto">
          <a:xfrm>
            <a:off x="395288" y="1350963"/>
            <a:ext cx="82026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Gros tuyaux sont établis à l'extérieur des bâtiments et sur une EPC ; à l'intérieur, sur les échelles à mains, sur des toits, on utilise plutôt les petits tuyaux (45 mm)</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Circonstances l'exigent, (intensité du feu, choix des points d'attaque) les gros tuyaux peuvent être employés dans ces ≠ cas, à l'intérieur des locaux.</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Sens de l’écoulement de l’eau, le Ø des tuyaux ne va qu’en diminuant.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B3A7473E-17B7-7B64-0F8A-90940ABD6CC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8675" name="Espace réservé du numéro de diapositive 4">
            <a:extLst>
              <a:ext uri="{FF2B5EF4-FFF2-40B4-BE49-F238E27FC236}">
                <a16:creationId xmlns:a16="http://schemas.microsoft.com/office/drawing/2014/main" id="{D92FFAD9-2CA2-B64D-11FC-75F30BD87C4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ED34EA8-988F-4C68-BCB8-EC41003CE5ED}" type="slidenum">
              <a:rPr lang="fr-FR" altLang="fr-FR" sz="2000">
                <a:solidFill>
                  <a:srgbClr val="984807"/>
                </a:solidFill>
              </a:rPr>
              <a:pPr algn="r" eaLnBrk="1" hangingPunct="1">
                <a:spcBef>
                  <a:spcPct val="0"/>
                </a:spcBef>
                <a:buFontTx/>
                <a:buNone/>
              </a:pPr>
              <a:t>26</a:t>
            </a:fld>
            <a:endParaRPr lang="fr-FR" altLang="fr-FR" sz="2000">
              <a:solidFill>
                <a:srgbClr val="984807"/>
              </a:solidFill>
            </a:endParaRPr>
          </a:p>
        </p:txBody>
      </p:sp>
      <p:sp>
        <p:nvSpPr>
          <p:cNvPr id="28676" name="Rectangle 5">
            <a:extLst>
              <a:ext uri="{FF2B5EF4-FFF2-40B4-BE49-F238E27FC236}">
                <a16:creationId xmlns:a16="http://schemas.microsoft.com/office/drawing/2014/main" id="{8A51BFBB-CDC1-1D54-9200-4EF4A1BD10E5}"/>
              </a:ext>
            </a:extLst>
          </p:cNvPr>
          <p:cNvSpPr>
            <a:spLocks noChangeArrowheads="1"/>
          </p:cNvSpPr>
          <p:nvPr/>
        </p:nvSpPr>
        <p:spPr bwMode="auto">
          <a:xfrm>
            <a:off x="323850" y="1271588"/>
            <a:ext cx="8202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3 types d’établissements de tuyaux :</a:t>
            </a:r>
          </a:p>
        </p:txBody>
      </p:sp>
      <p:pic>
        <p:nvPicPr>
          <p:cNvPr id="28677" name="Picture 5">
            <a:extLst>
              <a:ext uri="{FF2B5EF4-FFF2-40B4-BE49-F238E27FC236}">
                <a16:creationId xmlns:a16="http://schemas.microsoft.com/office/drawing/2014/main" id="{A1EE5354-7F1B-7EF7-7422-1DCF67B8D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789113"/>
            <a:ext cx="561657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AA1703F3-9E02-0DA7-238A-E32D43C6C91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29699" name="Espace réservé du numéro de diapositive 4">
            <a:extLst>
              <a:ext uri="{FF2B5EF4-FFF2-40B4-BE49-F238E27FC236}">
                <a16:creationId xmlns:a16="http://schemas.microsoft.com/office/drawing/2014/main" id="{023C011F-69C2-E830-DFE5-D6CCCDAE7E2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B7F78D7-7316-4012-8F02-D016E3B05D80}" type="slidenum">
              <a:rPr lang="fr-FR" altLang="fr-FR" sz="2000">
                <a:solidFill>
                  <a:srgbClr val="984807"/>
                </a:solidFill>
              </a:rPr>
              <a:pPr algn="r" eaLnBrk="1" hangingPunct="1">
                <a:spcBef>
                  <a:spcPct val="0"/>
                </a:spcBef>
                <a:buFontTx/>
                <a:buNone/>
              </a:pPr>
              <a:t>27</a:t>
            </a:fld>
            <a:endParaRPr lang="fr-FR" altLang="fr-FR" sz="2000">
              <a:solidFill>
                <a:srgbClr val="984807"/>
              </a:solidFill>
            </a:endParaRPr>
          </a:p>
        </p:txBody>
      </p:sp>
      <p:sp>
        <p:nvSpPr>
          <p:cNvPr id="29700" name="Rectangle 5">
            <a:extLst>
              <a:ext uri="{FF2B5EF4-FFF2-40B4-BE49-F238E27FC236}">
                <a16:creationId xmlns:a16="http://schemas.microsoft.com/office/drawing/2014/main" id="{A71E6168-3FBB-2631-B2E1-839C41C85518}"/>
              </a:ext>
            </a:extLst>
          </p:cNvPr>
          <p:cNvSpPr>
            <a:spLocks noChangeArrowheads="1"/>
          </p:cNvSpPr>
          <p:nvPr/>
        </p:nvSpPr>
        <p:spPr bwMode="auto">
          <a:xfrm>
            <a:off x="381000" y="1447800"/>
            <a:ext cx="82026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Ets verticaux :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Division est placée au pied de l'immeuble ou de l'échelle et les tuyaux sont hissés de bas en haut ou déroulés de haut en bas et amarrés tous les 10 m </a:t>
            </a:r>
            <a:r>
              <a:rPr lang="fr-FR" altLang="fr-FR" sz="2400" b="1" u="sng">
                <a:latin typeface="Times New Roman" panose="02020603050405020304" pitchFamily="18" charset="0"/>
                <a:cs typeface="Times New Roman" panose="02020603050405020304" pitchFamily="18" charset="0"/>
              </a:rPr>
              <a:t>avant</a:t>
            </a:r>
            <a:r>
              <a:rPr lang="fr-FR" altLang="fr-FR" sz="2400">
                <a:latin typeface="Times New Roman" panose="02020603050405020304" pitchFamily="18" charset="0"/>
                <a:cs typeface="Times New Roman" panose="02020603050405020304" pitchFamily="18" charset="0"/>
              </a:rPr>
              <a:t> que l'eau soit envoyée dans la partie verticale.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rPr>
              <a:t>En outre, pour laisser aux jets toute leur puissance il faut veiller à éviter l'étranglement des tuyaux, notamment aux points de changement de pente et de direction.</a:t>
            </a: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032C7DEF-CC21-26DF-8475-E0E53261B8F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0723" name="Espace réservé du numéro de diapositive 4">
            <a:extLst>
              <a:ext uri="{FF2B5EF4-FFF2-40B4-BE49-F238E27FC236}">
                <a16:creationId xmlns:a16="http://schemas.microsoft.com/office/drawing/2014/main" id="{7C7C2F87-B355-36AC-5078-D3383F92C5E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5398C82-0C41-44EB-9E0B-B6BF8A8AFC3F}" type="slidenum">
              <a:rPr lang="fr-FR" altLang="fr-FR" sz="2000">
                <a:solidFill>
                  <a:srgbClr val="984807"/>
                </a:solidFill>
              </a:rPr>
              <a:pPr algn="r" eaLnBrk="1" hangingPunct="1">
                <a:spcBef>
                  <a:spcPct val="0"/>
                </a:spcBef>
                <a:buFontTx/>
                <a:buNone/>
              </a:pPr>
              <a:t>28</a:t>
            </a:fld>
            <a:endParaRPr lang="fr-FR" altLang="fr-FR" sz="2000">
              <a:solidFill>
                <a:srgbClr val="984807"/>
              </a:solidFill>
            </a:endParaRPr>
          </a:p>
        </p:txBody>
      </p:sp>
      <p:sp>
        <p:nvSpPr>
          <p:cNvPr id="30724" name="Rectangle 5">
            <a:extLst>
              <a:ext uri="{FF2B5EF4-FFF2-40B4-BE49-F238E27FC236}">
                <a16:creationId xmlns:a16="http://schemas.microsoft.com/office/drawing/2014/main" id="{2A20F39A-A020-1730-ACD5-B9473A1AA1DC}"/>
              </a:ext>
            </a:extLst>
          </p:cNvPr>
          <p:cNvSpPr>
            <a:spLocks noChangeArrowheads="1"/>
          </p:cNvSpPr>
          <p:nvPr/>
        </p:nvSpPr>
        <p:spPr bwMode="auto">
          <a:xfrm>
            <a:off x="381000" y="1447800"/>
            <a:ext cx="8202613"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2 types d’établissement : </a:t>
            </a:r>
          </a:p>
          <a:p>
            <a:pPr algn="just">
              <a:lnSpc>
                <a:spcPct val="107000"/>
              </a:lnSpc>
              <a:spcAft>
                <a:spcPts val="800"/>
              </a:spcAft>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None/>
            </a:pPr>
            <a:r>
              <a:rPr lang="fr-FR" altLang="fr-FR" sz="24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Ets d’alimentation : </a:t>
            </a:r>
            <a:r>
              <a:rPr lang="fr-FR" altLang="fr-FR" sz="2400">
                <a:latin typeface="Times New Roman" panose="02020603050405020304" pitchFamily="18" charset="0"/>
                <a:ea typeface="Calibri" panose="020F0502020204030204" pitchFamily="34" charset="0"/>
                <a:cs typeface="Times New Roman" panose="02020603050405020304" pitchFamily="18" charset="0"/>
              </a:rPr>
              <a:t>ceux reliant un point d’eau à l’engin ou une prise d’eau sur une autre prise d’eau</a:t>
            </a:r>
          </a:p>
          <a:p>
            <a:pPr algn="just">
              <a:lnSpc>
                <a:spcPct val="107000"/>
              </a:lnSpc>
              <a:spcAft>
                <a:spcPts val="800"/>
              </a:spcAft>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buFont typeface="Arial" panose="020B0604020202020204" pitchFamily="34" charset="0"/>
              <a:buNone/>
            </a:pPr>
            <a:r>
              <a:rPr lang="fr-FR" altLang="fr-FR"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Ets d’attaque : </a:t>
            </a:r>
            <a:r>
              <a:rPr lang="fr-FR" altLang="fr-FR" sz="2400">
                <a:latin typeface="Times New Roman" panose="02020603050405020304" pitchFamily="18" charset="0"/>
                <a:ea typeface="Calibri" panose="020F0502020204030204" pitchFamily="34" charset="0"/>
                <a:cs typeface="Times New Roman" panose="02020603050405020304" pitchFamily="18" charset="0"/>
              </a:rPr>
              <a:t>ceux reliant la dernière prise d’eau au point d’attaque.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261AC597-F36C-B64F-1865-7FC59D43456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1747" name="Espace réservé du numéro de diapositive 4">
            <a:extLst>
              <a:ext uri="{FF2B5EF4-FFF2-40B4-BE49-F238E27FC236}">
                <a16:creationId xmlns:a16="http://schemas.microsoft.com/office/drawing/2014/main" id="{26660459-0F97-28B2-3D3E-746BF204E36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C36CBAA-7D2A-4698-847E-FCF9BE01E634}" type="slidenum">
              <a:rPr lang="fr-FR" altLang="fr-FR" sz="2000">
                <a:solidFill>
                  <a:srgbClr val="984807"/>
                </a:solidFill>
              </a:rPr>
              <a:pPr algn="r" eaLnBrk="1" hangingPunct="1">
                <a:spcBef>
                  <a:spcPct val="0"/>
                </a:spcBef>
                <a:buFontTx/>
                <a:buNone/>
              </a:pPr>
              <a:t>29</a:t>
            </a:fld>
            <a:endParaRPr lang="fr-FR" altLang="fr-FR" sz="2000">
              <a:solidFill>
                <a:srgbClr val="984807"/>
              </a:solidFill>
            </a:endParaRPr>
          </a:p>
        </p:txBody>
      </p:sp>
      <p:sp>
        <p:nvSpPr>
          <p:cNvPr id="30724" name="Rectangle 7">
            <a:extLst>
              <a:ext uri="{FF2B5EF4-FFF2-40B4-BE49-F238E27FC236}">
                <a16:creationId xmlns:a16="http://schemas.microsoft.com/office/drawing/2014/main" id="{52ECB7AE-191E-038B-6745-92734E4D5419}"/>
              </a:ext>
            </a:extLst>
          </p:cNvPr>
          <p:cNvSpPr>
            <a:spLocks noChangeArrowheads="1"/>
          </p:cNvSpPr>
          <p:nvPr/>
        </p:nvSpPr>
        <p:spPr bwMode="auto">
          <a:xfrm>
            <a:off x="358775" y="1484313"/>
            <a:ext cx="8426450" cy="42862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Aft>
                <a:spcPts val="80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Etablissements sont réalisés </a:t>
            </a:r>
          </a:p>
          <a:p>
            <a:pPr algn="just">
              <a:lnSpc>
                <a:spcPct val="107000"/>
              </a:lnSpc>
              <a:spcAft>
                <a:spcPts val="80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marL="571500" indent="-342900" algn="just">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Du point d'attaque au point d’eau</a:t>
            </a:r>
          </a:p>
          <a:p>
            <a:pPr marL="228600" algn="just">
              <a:lnSpc>
                <a:spcPct val="107000"/>
              </a:lnSpc>
              <a:spcAft>
                <a:spcPts val="80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Ou</a:t>
            </a:r>
          </a:p>
          <a:p>
            <a:pPr marL="228600" algn="just">
              <a:lnSpc>
                <a:spcPct val="107000"/>
              </a:lnSpc>
              <a:spcAft>
                <a:spcPts val="80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571500" indent="-342900" algn="just">
              <a:lnSpc>
                <a:spcPct val="107000"/>
              </a:lnSpc>
              <a:spcAft>
                <a:spcPts val="80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Du point d’eau au point d’attaque en fonction de la stratégie d’intervention.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E855C293-EABD-9069-58F7-02FA67F0A70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5123" name="Espace réservé du numéro de diapositive 4">
            <a:extLst>
              <a:ext uri="{FF2B5EF4-FFF2-40B4-BE49-F238E27FC236}">
                <a16:creationId xmlns:a16="http://schemas.microsoft.com/office/drawing/2014/main" id="{9C76578A-D50B-019E-BE88-3CECE2281A8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DADAED0-2C02-47BC-BFE7-BDF46761367B}" type="slidenum">
              <a:rPr lang="fr-FR" altLang="fr-FR" sz="2000" smtClean="0">
                <a:solidFill>
                  <a:srgbClr val="984807"/>
                </a:solidFill>
              </a:rPr>
              <a:pPr>
                <a:spcBef>
                  <a:spcPct val="0"/>
                </a:spcBef>
                <a:buFontTx/>
                <a:buNone/>
              </a:pPr>
              <a:t>3</a:t>
            </a:fld>
            <a:endParaRPr lang="fr-FR" altLang="fr-FR" sz="2000">
              <a:solidFill>
                <a:srgbClr val="984807"/>
              </a:solidFill>
            </a:endParaRPr>
          </a:p>
        </p:txBody>
      </p:sp>
      <p:sp>
        <p:nvSpPr>
          <p:cNvPr id="5124" name="ZoneTexte 2">
            <a:extLst>
              <a:ext uri="{FF2B5EF4-FFF2-40B4-BE49-F238E27FC236}">
                <a16:creationId xmlns:a16="http://schemas.microsoft.com/office/drawing/2014/main" id="{B6BEF1E4-4AB8-3E4F-4752-7F193957614A}"/>
              </a:ext>
            </a:extLst>
          </p:cNvPr>
          <p:cNvSpPr txBox="1">
            <a:spLocks noChangeArrowheads="1"/>
          </p:cNvSpPr>
          <p:nvPr/>
        </p:nvSpPr>
        <p:spPr bwMode="auto">
          <a:xfrm>
            <a:off x="250825" y="1292225"/>
            <a:ext cx="454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AVANT LES OPERATIONS : </a:t>
            </a:r>
          </a:p>
        </p:txBody>
      </p:sp>
      <p:sp>
        <p:nvSpPr>
          <p:cNvPr id="5125" name="Rectangle 3">
            <a:extLst>
              <a:ext uri="{FF2B5EF4-FFF2-40B4-BE49-F238E27FC236}">
                <a16:creationId xmlns:a16="http://schemas.microsoft.com/office/drawing/2014/main" id="{D38EA4B2-4664-4EB3-8939-7260EA1BCD61}"/>
              </a:ext>
            </a:extLst>
          </p:cNvPr>
          <p:cNvSpPr>
            <a:spLocks noChangeArrowheads="1"/>
          </p:cNvSpPr>
          <p:nvPr/>
        </p:nvSpPr>
        <p:spPr bwMode="auto">
          <a:xfrm>
            <a:off x="539750" y="2228850"/>
            <a:ext cx="78819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Pour être efficace, le personnel pouvant armer un engin </a:t>
            </a:r>
            <a:r>
              <a:rPr lang="fr-FR" altLang="fr-FR" sz="2400" b="1">
                <a:latin typeface="Times New Roman" panose="02020603050405020304" pitchFamily="18" charset="0"/>
                <a:cs typeface="Times New Roman" panose="02020603050405020304" pitchFamily="18" charset="0"/>
              </a:rPr>
              <a:t>doit connaître le positionnement du matériel.</a:t>
            </a:r>
            <a:r>
              <a:rPr lang="fr-FR" altLang="fr-FR" sz="2400">
                <a:latin typeface="Times New Roman" panose="02020603050405020304" pitchFamily="18" charset="0"/>
                <a:cs typeface="Times New Roman" panose="02020603050405020304" pitchFamily="18" charset="0"/>
              </a:rPr>
              <a:t> </a:t>
            </a:r>
          </a:p>
          <a:p>
            <a:pPr algn="just">
              <a:lnSpc>
                <a:spcPct val="107000"/>
              </a:lnSpc>
              <a:spcAft>
                <a:spcPts val="800"/>
              </a:spcAft>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Afin de s’assurer de son bon fonctionnement, il doit être vérifié à chaque prise de garde.</a:t>
            </a:r>
            <a:endParaRPr lang="fr-FR" altLang="fr-FR" sz="240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D9842EEB-4BB4-EE82-AAEA-DC17FA6D423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2771" name="Espace réservé du numéro de diapositive 4">
            <a:extLst>
              <a:ext uri="{FF2B5EF4-FFF2-40B4-BE49-F238E27FC236}">
                <a16:creationId xmlns:a16="http://schemas.microsoft.com/office/drawing/2014/main" id="{9C5FADE1-3726-1C6E-4C68-38B9867F1AC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EF36EC8-4A02-400D-93E9-2B181344BA09}" type="slidenum">
              <a:rPr lang="fr-FR" altLang="fr-FR" sz="2000">
                <a:solidFill>
                  <a:srgbClr val="984807"/>
                </a:solidFill>
              </a:rPr>
              <a:pPr algn="r" eaLnBrk="1" hangingPunct="1">
                <a:spcBef>
                  <a:spcPct val="0"/>
                </a:spcBef>
                <a:buFontTx/>
                <a:buNone/>
              </a:pPr>
              <a:t>30</a:t>
            </a:fld>
            <a:endParaRPr lang="fr-FR" altLang="fr-FR" sz="2000">
              <a:solidFill>
                <a:srgbClr val="984807"/>
              </a:solidFill>
            </a:endParaRPr>
          </a:p>
        </p:txBody>
      </p:sp>
      <p:pic>
        <p:nvPicPr>
          <p:cNvPr id="32772" name="Picture 5">
            <a:extLst>
              <a:ext uri="{FF2B5EF4-FFF2-40B4-BE49-F238E27FC236}">
                <a16:creationId xmlns:a16="http://schemas.microsoft.com/office/drawing/2014/main" id="{618FE65D-9445-B701-1FF3-BE14990EE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301" t="13872" r="14117" b="19348"/>
          <a:stretch>
            <a:fillRect/>
          </a:stretch>
        </p:blipFill>
        <p:spPr bwMode="auto">
          <a:xfrm>
            <a:off x="2124075" y="244475"/>
            <a:ext cx="4778375"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7B7F16B3-231A-41CE-5BC1-B2F2EB900D7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3795" name="Espace réservé du numéro de diapositive 4">
            <a:extLst>
              <a:ext uri="{FF2B5EF4-FFF2-40B4-BE49-F238E27FC236}">
                <a16:creationId xmlns:a16="http://schemas.microsoft.com/office/drawing/2014/main" id="{112FD952-9442-91E2-F7EF-80EDC24575F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B34B412-F97B-4694-B1FE-39EC380980B4}" type="slidenum">
              <a:rPr lang="fr-FR" altLang="fr-FR" sz="2000">
                <a:solidFill>
                  <a:srgbClr val="984807"/>
                </a:solidFill>
              </a:rPr>
              <a:pPr algn="r" eaLnBrk="1" hangingPunct="1">
                <a:spcBef>
                  <a:spcPct val="0"/>
                </a:spcBef>
                <a:buFontTx/>
                <a:buNone/>
              </a:pPr>
              <a:t>31</a:t>
            </a:fld>
            <a:endParaRPr lang="fr-FR" altLang="fr-FR" sz="2000">
              <a:solidFill>
                <a:srgbClr val="984807"/>
              </a:solidFill>
            </a:endParaRPr>
          </a:p>
        </p:txBody>
      </p:sp>
      <p:sp>
        <p:nvSpPr>
          <p:cNvPr id="33796" name="Rectangle 7">
            <a:extLst>
              <a:ext uri="{FF2B5EF4-FFF2-40B4-BE49-F238E27FC236}">
                <a16:creationId xmlns:a16="http://schemas.microsoft.com/office/drawing/2014/main" id="{DBDF3F0C-70D6-FF68-D3B7-83AB3A43E08D}"/>
              </a:ext>
            </a:extLst>
          </p:cNvPr>
          <p:cNvSpPr>
            <a:spLocks noChangeArrowheads="1"/>
          </p:cNvSpPr>
          <p:nvPr/>
        </p:nvSpPr>
        <p:spPr bwMode="auto">
          <a:xfrm>
            <a:off x="381000" y="1600200"/>
            <a:ext cx="8112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Arial" panose="020B0604020202020204" pitchFamily="34" charset="0"/>
              </a:rPr>
              <a:t> Les tuyaux peuvent être déroulés :</a:t>
            </a:r>
          </a:p>
          <a:p>
            <a:pPr algn="just">
              <a:spcBef>
                <a:spcPct val="0"/>
              </a:spcBef>
              <a:buFontTx/>
              <a:buNone/>
            </a:pPr>
            <a:endParaRPr lang="fr-FR" altLang="fr-FR" sz="2400">
              <a:latin typeface="Times New Roman" panose="02020603050405020304" pitchFamily="18" charset="0"/>
              <a:cs typeface="Arial" panose="020B0604020202020204" pitchFamily="34" charset="0"/>
            </a:endParaRPr>
          </a:p>
          <a:p>
            <a:pPr algn="just">
              <a:spcBef>
                <a:spcPct val="0"/>
              </a:spcBef>
              <a:buFontTx/>
              <a:buChar char="•"/>
            </a:pPr>
            <a:r>
              <a:rPr lang="fr-FR" altLang="fr-FR" sz="2400">
                <a:latin typeface="Times New Roman" panose="02020603050405020304" pitchFamily="18" charset="0"/>
                <a:cs typeface="Arial" panose="020B0604020202020204" pitchFamily="34" charset="0"/>
              </a:rPr>
              <a:t> de bas en haut : à l'aide d'une commande,</a:t>
            </a:r>
          </a:p>
          <a:p>
            <a:pPr algn="just">
              <a:spcBef>
                <a:spcPct val="0"/>
              </a:spcBef>
              <a:buFontTx/>
              <a:buChar char="•"/>
            </a:pPr>
            <a:endParaRPr lang="fr-FR" altLang="fr-FR" sz="2400">
              <a:latin typeface="Times New Roman" panose="02020603050405020304" pitchFamily="18" charset="0"/>
              <a:cs typeface="Arial" panose="020B0604020202020204" pitchFamily="34" charset="0"/>
            </a:endParaRPr>
          </a:p>
          <a:p>
            <a:pPr algn="just">
              <a:spcBef>
                <a:spcPct val="0"/>
              </a:spcBef>
              <a:buFontTx/>
              <a:buChar char="•"/>
            </a:pPr>
            <a:r>
              <a:rPr lang="fr-FR" altLang="fr-FR" sz="2400">
                <a:latin typeface="Times New Roman" panose="02020603050405020304" pitchFamily="18" charset="0"/>
                <a:cs typeface="Arial" panose="020B0604020202020204" pitchFamily="34" charset="0"/>
              </a:rPr>
              <a:t> de haut en bas : dans le jour d'une cage d'escalier.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1">
            <a:extLst>
              <a:ext uri="{FF2B5EF4-FFF2-40B4-BE49-F238E27FC236}">
                <a16:creationId xmlns:a16="http://schemas.microsoft.com/office/drawing/2014/main" id="{CA00F879-896F-AE9F-F182-8EED08FA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44" t="2354" b="10989"/>
          <a:stretch>
            <a:fillRect/>
          </a:stretch>
        </p:blipFill>
        <p:spPr bwMode="auto">
          <a:xfrm>
            <a:off x="5059363" y="1339850"/>
            <a:ext cx="3735387"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re 8">
            <a:extLst>
              <a:ext uri="{FF2B5EF4-FFF2-40B4-BE49-F238E27FC236}">
                <a16:creationId xmlns:a16="http://schemas.microsoft.com/office/drawing/2014/main" id="{FFB83890-A307-A594-B7E0-6825C8570DD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4820" name="Espace réservé du numéro de diapositive 4">
            <a:extLst>
              <a:ext uri="{FF2B5EF4-FFF2-40B4-BE49-F238E27FC236}">
                <a16:creationId xmlns:a16="http://schemas.microsoft.com/office/drawing/2014/main" id="{42502ACB-6981-B875-78A9-09A7822A5B3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426637-F34E-4369-803C-8072966D86B8}" type="slidenum">
              <a:rPr lang="fr-FR" altLang="fr-FR" sz="2000">
                <a:solidFill>
                  <a:srgbClr val="984807"/>
                </a:solidFill>
              </a:rPr>
              <a:pPr algn="r" eaLnBrk="1" hangingPunct="1">
                <a:spcBef>
                  <a:spcPct val="0"/>
                </a:spcBef>
                <a:buFontTx/>
                <a:buNone/>
              </a:pPr>
              <a:t>32</a:t>
            </a:fld>
            <a:endParaRPr lang="fr-FR" altLang="fr-FR" sz="2000">
              <a:solidFill>
                <a:srgbClr val="984807"/>
              </a:solidFill>
            </a:endParaRPr>
          </a:p>
        </p:txBody>
      </p:sp>
      <p:sp>
        <p:nvSpPr>
          <p:cNvPr id="34821" name="Rectangle 7">
            <a:extLst>
              <a:ext uri="{FF2B5EF4-FFF2-40B4-BE49-F238E27FC236}">
                <a16:creationId xmlns:a16="http://schemas.microsoft.com/office/drawing/2014/main" id="{7EC3B6DE-1879-CAAC-5C54-D6A94AD827CC}"/>
              </a:ext>
            </a:extLst>
          </p:cNvPr>
          <p:cNvSpPr>
            <a:spLocks noChangeArrowheads="1"/>
          </p:cNvSpPr>
          <p:nvPr/>
        </p:nvSpPr>
        <p:spPr bwMode="auto">
          <a:xfrm>
            <a:off x="349250" y="1366838"/>
            <a:ext cx="6207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Arial" panose="020B0604020202020204" pitchFamily="34" charset="0"/>
              </a:rPr>
              <a:t> Dans un bâtiment, en fonction de l'époque de construction, on compte par étage :</a:t>
            </a:r>
          </a:p>
        </p:txBody>
      </p:sp>
      <p:sp>
        <p:nvSpPr>
          <p:cNvPr id="34822" name="Rectangle 4">
            <a:extLst>
              <a:ext uri="{FF2B5EF4-FFF2-40B4-BE49-F238E27FC236}">
                <a16:creationId xmlns:a16="http://schemas.microsoft.com/office/drawing/2014/main" id="{00F55557-9AE1-DD23-71E2-FB9AAACC926A}"/>
              </a:ext>
            </a:extLst>
          </p:cNvPr>
          <p:cNvSpPr>
            <a:spLocks noChangeArrowheads="1"/>
          </p:cNvSpPr>
          <p:nvPr/>
        </p:nvSpPr>
        <p:spPr bwMode="auto">
          <a:xfrm>
            <a:off x="4572000" y="323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498D7A4C-E03E-D846-1573-EF512F3EAB0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5843" name="Espace réservé du numéro de diapositive 4">
            <a:extLst>
              <a:ext uri="{FF2B5EF4-FFF2-40B4-BE49-F238E27FC236}">
                <a16:creationId xmlns:a16="http://schemas.microsoft.com/office/drawing/2014/main" id="{7878533F-6FDD-E6EE-9743-97730DAE7B9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95F54E3-CEAC-4BE0-A271-06156C1783DD}" type="slidenum">
              <a:rPr lang="fr-FR" altLang="fr-FR" sz="2000">
                <a:solidFill>
                  <a:srgbClr val="984807"/>
                </a:solidFill>
              </a:rPr>
              <a:pPr algn="r" eaLnBrk="1" hangingPunct="1">
                <a:spcBef>
                  <a:spcPct val="0"/>
                </a:spcBef>
                <a:buFontTx/>
                <a:buNone/>
              </a:pPr>
              <a:t>33</a:t>
            </a:fld>
            <a:endParaRPr lang="fr-FR" altLang="fr-FR" sz="2000">
              <a:solidFill>
                <a:srgbClr val="984807"/>
              </a:solidFill>
            </a:endParaRPr>
          </a:p>
        </p:txBody>
      </p:sp>
      <p:sp>
        <p:nvSpPr>
          <p:cNvPr id="35844" name="Rectangle 5">
            <a:extLst>
              <a:ext uri="{FF2B5EF4-FFF2-40B4-BE49-F238E27FC236}">
                <a16:creationId xmlns:a16="http://schemas.microsoft.com/office/drawing/2014/main" id="{FA01B41D-C032-93B7-F64F-586820AC0AC6}"/>
              </a:ext>
            </a:extLst>
          </p:cNvPr>
          <p:cNvSpPr>
            <a:spLocks noChangeArrowheads="1"/>
          </p:cNvSpPr>
          <p:nvPr/>
        </p:nvSpPr>
        <p:spPr bwMode="auto">
          <a:xfrm>
            <a:off x="323850" y="1300163"/>
            <a:ext cx="820261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Times New Roman" panose="02020603050405020304" pitchFamily="18" charset="0"/>
              </a:rPr>
              <a:t>Établissement de tuyaux : Définition et généralités : </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SDMIS, les tuyaux sont conditionnés :</a:t>
            </a: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en couronne (roulé sur eux-mêmes)</a:t>
            </a:r>
          </a:p>
          <a:p>
            <a:pPr algn="just">
              <a:spcBef>
                <a:spcPct val="0"/>
              </a:spcBef>
              <a:buFontTx/>
              <a:buChar char="•"/>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En « O » et en écheveaux,) pour établir + rapidement, avec - de fatigue et faciliter l’engagement et la progression au point d’attaque.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T</a:t>
            </a:r>
            <a:r>
              <a:rPr lang="fr-FR" altLang="fr-FR" sz="2400">
                <a:latin typeface="Times New Roman" panose="02020603050405020304" pitchFamily="18" charset="0"/>
                <a:cs typeface="Calibri" panose="020F0502020204030204" pitchFamily="34" charset="0"/>
              </a:rPr>
              <a:t>uyaux en écheveaux se destine aux feux de bâtiments et structures.</a:t>
            </a: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sur dévidoir pour la LDT,</a:t>
            </a:r>
            <a:endParaRPr lang="fr-FR" altLang="fr-FR" sz="2400">
              <a:latin typeface="Times New Roman" panose="02020603050405020304" pitchFamily="18" charset="0"/>
              <a:cs typeface="Calibri" panose="020F0502020204030204" pitchFamily="34"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sur dévidoir latéral,</a:t>
            </a:r>
            <a:endParaRPr lang="fr-FR" altLang="fr-FR" sz="2400">
              <a:latin typeface="Times New Roman" panose="02020603050405020304" pitchFamily="18" charset="0"/>
              <a:cs typeface="Calibri" panose="020F0502020204030204" pitchFamily="34" charset="0"/>
            </a:endParaRPr>
          </a:p>
          <a:p>
            <a:pPr algn="just">
              <a:spcBef>
                <a:spcPct val="0"/>
              </a:spcBef>
              <a:buFontTx/>
              <a:buChar char="•"/>
            </a:pPr>
            <a:r>
              <a:rPr lang="fr-FR" altLang="fr-FR" sz="2400">
                <a:latin typeface="Times New Roman" panose="02020603050405020304" pitchFamily="18" charset="0"/>
                <a:cs typeface="Times New Roman" panose="02020603050405020304" pitchFamily="18" charset="0"/>
              </a:rPr>
              <a:t> sur dévidoir mobile, pour alimenter les engins pompes ou une division.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0C686D8D-F29C-143A-E86D-8FD087740F9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36867" name="Espace réservé du numéro de diapositive 4">
            <a:extLst>
              <a:ext uri="{FF2B5EF4-FFF2-40B4-BE49-F238E27FC236}">
                <a16:creationId xmlns:a16="http://schemas.microsoft.com/office/drawing/2014/main" id="{9CE55BFF-2532-609C-C870-852AF9B3E7D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F46DDAC-A914-48BE-847C-61CED190A29E}" type="slidenum">
              <a:rPr lang="fr-FR" altLang="fr-FR" sz="2000" smtClean="0">
                <a:solidFill>
                  <a:srgbClr val="984807"/>
                </a:solidFill>
              </a:rPr>
              <a:pPr>
                <a:spcBef>
                  <a:spcPct val="0"/>
                </a:spcBef>
                <a:buFontTx/>
                <a:buNone/>
              </a:pPr>
              <a:t>34</a:t>
            </a:fld>
            <a:endParaRPr lang="fr-FR" altLang="fr-FR" sz="2000">
              <a:solidFill>
                <a:srgbClr val="984807"/>
              </a:solidFill>
            </a:endParaRPr>
          </a:p>
        </p:txBody>
      </p:sp>
      <p:sp>
        <p:nvSpPr>
          <p:cNvPr id="36868" name="Rectangle 3">
            <a:extLst>
              <a:ext uri="{FF2B5EF4-FFF2-40B4-BE49-F238E27FC236}">
                <a16:creationId xmlns:a16="http://schemas.microsoft.com/office/drawing/2014/main" id="{4DA28E14-9967-2D26-1EC6-701BAE3B7EE1}"/>
              </a:ext>
            </a:extLst>
          </p:cNvPr>
          <p:cNvSpPr>
            <a:spLocks noChangeArrowheads="1"/>
          </p:cNvSpPr>
          <p:nvPr/>
        </p:nvSpPr>
        <p:spPr bwMode="auto">
          <a:xfrm>
            <a:off x="457200" y="1447800"/>
            <a:ext cx="7988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latin typeface="Times New Roman" panose="02020603050405020304" pitchFamily="18" charset="0"/>
                <a:cs typeface="Arial" panose="020B0604020202020204" pitchFamily="34" charset="0"/>
              </a:rPr>
              <a:t>Règles et précautions à observer pour l'établissement des tuyaux :</a:t>
            </a:r>
            <a:endParaRPr lang="fr-FR" altLang="fr-FR" sz="2400">
              <a:latin typeface="Times New Roman" panose="02020603050405020304" pitchFamily="18" charset="0"/>
              <a:cs typeface="Arial" panose="020B0604020202020204" pitchFamily="34" charset="0"/>
            </a:endParaRPr>
          </a:p>
        </p:txBody>
      </p:sp>
      <p:pic>
        <p:nvPicPr>
          <p:cNvPr id="36869" name="Image 7">
            <a:extLst>
              <a:ext uri="{FF2B5EF4-FFF2-40B4-BE49-F238E27FC236}">
                <a16:creationId xmlns:a16="http://schemas.microsoft.com/office/drawing/2014/main" id="{E12B1BEB-CE0F-928A-3168-9F40645DD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3429000"/>
            <a:ext cx="9302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ZoneTexte 6">
            <a:extLst>
              <a:ext uri="{FF2B5EF4-FFF2-40B4-BE49-F238E27FC236}">
                <a16:creationId xmlns:a16="http://schemas.microsoft.com/office/drawing/2014/main" id="{C7E778E6-CEA2-CEA0-A5A6-C0A014A52D3F}"/>
              </a:ext>
            </a:extLst>
          </p:cNvPr>
          <p:cNvSpPr txBox="1">
            <a:spLocks noChangeArrowheads="1"/>
          </p:cNvSpPr>
          <p:nvPr/>
        </p:nvSpPr>
        <p:spPr bwMode="auto">
          <a:xfrm>
            <a:off x="457200" y="2571750"/>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Règles pour la protection du matériel :</a:t>
            </a:r>
          </a:p>
        </p:txBody>
      </p:sp>
      <p:sp>
        <p:nvSpPr>
          <p:cNvPr id="36871" name="ZoneTexte 6">
            <a:extLst>
              <a:ext uri="{FF2B5EF4-FFF2-40B4-BE49-F238E27FC236}">
                <a16:creationId xmlns:a16="http://schemas.microsoft.com/office/drawing/2014/main" id="{3414A63B-4728-1849-D4E4-78B6E6DCA120}"/>
              </a:ext>
            </a:extLst>
          </p:cNvPr>
          <p:cNvSpPr txBox="1">
            <a:spLocks noChangeArrowheads="1"/>
          </p:cNvSpPr>
          <p:nvPr/>
        </p:nvSpPr>
        <p:spPr bwMode="auto">
          <a:xfrm>
            <a:off x="1835150" y="3636963"/>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Arial" panose="020B0604020202020204" pitchFamily="34" charset="0"/>
              </a:rPr>
              <a:t>Ces règles importantes seront développées en JSP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115A5BEF-F87F-E19F-A1DF-7EF8188C338C}"/>
              </a:ext>
            </a:extLst>
          </p:cNvPr>
          <p:cNvSpPr>
            <a:spLocks noGrp="1"/>
          </p:cNvSpPr>
          <p:nvPr>
            <p:ph type="title"/>
          </p:nvPr>
        </p:nvSpPr>
        <p:spPr>
          <a:xfrm>
            <a:off x="765175" y="294798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37891" name="Espace réservé du numéro de diapositive 3">
            <a:extLst>
              <a:ext uri="{FF2B5EF4-FFF2-40B4-BE49-F238E27FC236}">
                <a16:creationId xmlns:a16="http://schemas.microsoft.com/office/drawing/2014/main" id="{C86B69E3-D37E-C45B-1DA5-F712B498911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68B188C-0846-4223-9225-680A55228CDD}" type="slidenum">
              <a:rPr lang="fr-FR" altLang="fr-FR" sz="1200" smtClean="0">
                <a:solidFill>
                  <a:srgbClr val="898989"/>
                </a:solidFill>
              </a:rPr>
              <a:pPr>
                <a:spcBef>
                  <a:spcPct val="0"/>
                </a:spcBef>
                <a:buFontTx/>
                <a:buNone/>
              </a:pPr>
              <a:t>35</a:t>
            </a:fld>
            <a:endParaRPr lang="fr-FR" altLang="fr-FR"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0230AE52-1B61-D1AB-C1A6-BEFDA315EDF1}"/>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38915" name="Espace réservé du numéro de diapositive 3">
            <a:extLst>
              <a:ext uri="{FF2B5EF4-FFF2-40B4-BE49-F238E27FC236}">
                <a16:creationId xmlns:a16="http://schemas.microsoft.com/office/drawing/2014/main" id="{F2B9947B-4126-1CEE-7FFE-099521B8C9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AA525A4-BCFF-43ED-99E2-10B4B1A7F813}" type="slidenum">
              <a:rPr lang="fr-FR" altLang="fr-FR" sz="1200" smtClean="0">
                <a:solidFill>
                  <a:srgbClr val="898989"/>
                </a:solidFill>
              </a:rPr>
              <a:pPr>
                <a:spcBef>
                  <a:spcPct val="0"/>
                </a:spcBef>
                <a:buFontTx/>
                <a:buNone/>
              </a:pPr>
              <a:t>36</a:t>
            </a:fld>
            <a:endParaRPr lang="fr-FR" altLang="fr-FR" sz="1200">
              <a:solidFill>
                <a:srgbClr val="898989"/>
              </a:solidFill>
            </a:endParaRPr>
          </a:p>
        </p:txBody>
      </p:sp>
      <p:sp>
        <p:nvSpPr>
          <p:cNvPr id="38916" name="Rectangle 5">
            <a:extLst>
              <a:ext uri="{FF2B5EF4-FFF2-40B4-BE49-F238E27FC236}">
                <a16:creationId xmlns:a16="http://schemas.microsoft.com/office/drawing/2014/main" id="{F8166464-AABA-E80B-3445-6CFDC69BAC33}"/>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Pendant le trajet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38917" name="ZoneTexte 2">
            <a:extLst>
              <a:ext uri="{FF2B5EF4-FFF2-40B4-BE49-F238E27FC236}">
                <a16:creationId xmlns:a16="http://schemas.microsoft.com/office/drawing/2014/main" id="{11766142-9D44-D4BA-E1E2-59D86FDA9D25}"/>
              </a:ext>
            </a:extLst>
          </p:cNvPr>
          <p:cNvSpPr txBox="1">
            <a:spLocks noChangeArrowheads="1"/>
          </p:cNvSpPr>
          <p:nvPr/>
        </p:nvSpPr>
        <p:spPr bwMode="auto">
          <a:xfrm>
            <a:off x="450850" y="1989138"/>
            <a:ext cx="8686800"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Binômage s’impose en ZE = 1 binôme = 1 action en Z.E.</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Chaque binôme pourra recevoir plusieurs types de missions dont :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ATTAQUE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le binôme reçoit la mission d’attaquer le sinistre à l’aide d’un agent extincteur. Le plus souvent il s’agira de l’eau, avec ou sans additif et les établissements se font principalement du point d’attaque à la prise d’eau.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7FF4489F-2D4C-0F38-DB7D-F22D0D8583A3}"/>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39939" name="Espace réservé du numéro de diapositive 3">
            <a:extLst>
              <a:ext uri="{FF2B5EF4-FFF2-40B4-BE49-F238E27FC236}">
                <a16:creationId xmlns:a16="http://schemas.microsoft.com/office/drawing/2014/main" id="{6E89DEF8-550B-DA68-5885-4CA86FDA98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171B015-9BD1-45B5-90D7-1FDE9CC2451D}" type="slidenum">
              <a:rPr lang="fr-FR" altLang="fr-FR" sz="1200" smtClean="0">
                <a:solidFill>
                  <a:srgbClr val="898989"/>
                </a:solidFill>
              </a:rPr>
              <a:pPr>
                <a:spcBef>
                  <a:spcPct val="0"/>
                </a:spcBef>
                <a:buFontTx/>
                <a:buNone/>
              </a:pPr>
              <a:t>37</a:t>
            </a:fld>
            <a:endParaRPr lang="fr-FR" altLang="fr-FR" sz="1200">
              <a:solidFill>
                <a:srgbClr val="898989"/>
              </a:solidFill>
            </a:endParaRPr>
          </a:p>
        </p:txBody>
      </p:sp>
      <p:sp>
        <p:nvSpPr>
          <p:cNvPr id="39940" name="Rectangle 5">
            <a:extLst>
              <a:ext uri="{FF2B5EF4-FFF2-40B4-BE49-F238E27FC236}">
                <a16:creationId xmlns:a16="http://schemas.microsoft.com/office/drawing/2014/main" id="{2E348F18-6F57-1638-2D86-0D6E7A7CB2E7}"/>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Pendant le trajet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36869" name="ZoneTexte 2">
            <a:extLst>
              <a:ext uri="{FF2B5EF4-FFF2-40B4-BE49-F238E27FC236}">
                <a16:creationId xmlns:a16="http://schemas.microsoft.com/office/drawing/2014/main" id="{266E08BD-0B1A-0D53-6E71-1DEDB3488E19}"/>
              </a:ext>
            </a:extLst>
          </p:cNvPr>
          <p:cNvSpPr txBox="1">
            <a:spLocks noChangeArrowheads="1"/>
          </p:cNvSpPr>
          <p:nvPr/>
        </p:nvSpPr>
        <p:spPr bwMode="auto">
          <a:xfrm>
            <a:off x="492125" y="1989138"/>
            <a:ext cx="8256588" cy="3622675"/>
          </a:xfrm>
          <a:prstGeom prst="rect">
            <a:avLst/>
          </a:prstGeom>
          <a:noFill/>
          <a:ln>
            <a:noFill/>
          </a:ln>
        </p:spPr>
        <p:txBody>
          <a:bodyPr>
            <a:spAutoFit/>
          </a:bodyPr>
          <a:lstStyle>
            <a:lvl1pPr marL="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a:lnSpc>
                <a:spcPct val="107000"/>
              </a:lnSpc>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ALIMENTATION :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le binôme reçoit la mission d’alimentation. Il procède à l’alimentation de l’établissement et/ou de l’engin.</a:t>
            </a:r>
          </a:p>
          <a:p>
            <a:pPr marL="0">
              <a:lnSpc>
                <a:spcPct val="107000"/>
              </a:lnSpc>
              <a:defRPr/>
            </a:pPr>
            <a:endParaRPr lang="fr-FR" altLang="fr-FR" sz="2400" b="1"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defRPr/>
            </a:pPr>
            <a:endParaRPr lang="fr-FR" altLang="fr-FR" sz="2400" b="1"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RECONNAISSANCE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binôme chargé des reconnaissances.</a:t>
            </a:r>
            <a:endParaRPr lang="fr-FR" alt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defRPr/>
            </a:pP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0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defRPr/>
            </a:pPr>
            <a:r>
              <a:rPr lang="fr-FR" altLang="fr-FR" sz="2400" b="1" dirty="0">
                <a:latin typeface="Times New Roman" panose="02020603050405020304" pitchFamily="18" charset="0"/>
                <a:ea typeface="Calibri" panose="020F0502020204030204" pitchFamily="34" charset="0"/>
                <a:cs typeface="Times New Roman" panose="02020603050405020304" pitchFamily="18" charset="0"/>
              </a:rPr>
              <a:t>SAUVETAGE :</a:t>
            </a:r>
            <a:r>
              <a:rPr lang="fr-FR" altLang="fr-FR" sz="2400" dirty="0">
                <a:latin typeface="Times New Roman" panose="02020603050405020304" pitchFamily="18" charset="0"/>
                <a:ea typeface="Calibri" panose="020F0502020204030204" pitchFamily="34" charset="0"/>
                <a:cs typeface="Times New Roman" panose="02020603050405020304" pitchFamily="18" charset="0"/>
              </a:rPr>
              <a:t> binôme chargé des missions de sauvetages et des mises en sécurité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161FDA57-A83F-4809-DB26-399A6B537C27}"/>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0963" name="Espace réservé du numéro de diapositive 3">
            <a:extLst>
              <a:ext uri="{FF2B5EF4-FFF2-40B4-BE49-F238E27FC236}">
                <a16:creationId xmlns:a16="http://schemas.microsoft.com/office/drawing/2014/main" id="{CC599AA0-7F35-DF1A-54C8-3009CBF01B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EBC8575-8318-4204-B9A3-C13FF8479B82}" type="slidenum">
              <a:rPr lang="fr-FR" altLang="fr-FR" sz="1200" smtClean="0">
                <a:solidFill>
                  <a:srgbClr val="898989"/>
                </a:solidFill>
              </a:rPr>
              <a:pPr>
                <a:spcBef>
                  <a:spcPct val="0"/>
                </a:spcBef>
                <a:buFontTx/>
                <a:buNone/>
              </a:pPr>
              <a:t>38</a:t>
            </a:fld>
            <a:endParaRPr lang="fr-FR" altLang="fr-FR" sz="1200">
              <a:solidFill>
                <a:srgbClr val="898989"/>
              </a:solidFill>
            </a:endParaRPr>
          </a:p>
        </p:txBody>
      </p:sp>
      <p:sp>
        <p:nvSpPr>
          <p:cNvPr id="40964" name="Rectangle 5">
            <a:extLst>
              <a:ext uri="{FF2B5EF4-FFF2-40B4-BE49-F238E27FC236}">
                <a16:creationId xmlns:a16="http://schemas.microsoft.com/office/drawing/2014/main" id="{4D3D3C03-86FF-99DA-5E09-B6923FDF3715}"/>
              </a:ext>
            </a:extLst>
          </p:cNvPr>
          <p:cNvSpPr>
            <a:spLocks noChangeArrowheads="1"/>
          </p:cNvSpPr>
          <p:nvPr/>
        </p:nvSpPr>
        <p:spPr bwMode="auto">
          <a:xfrm>
            <a:off x="381000" y="12954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cs typeface="Arial" panose="020B0604020202020204" pitchFamily="34" charset="0"/>
              </a:rPr>
              <a:t>Pendant le trajet </a:t>
            </a:r>
            <a:r>
              <a:rPr lang="fr-FR" altLang="fr-FR" sz="2000" b="1">
                <a:latin typeface="Times New Roman" panose="02020603050405020304" pitchFamily="18" charset="0"/>
                <a:cs typeface="Arial" panose="020B0604020202020204" pitchFamily="34" charset="0"/>
              </a:rPr>
              <a:t>:</a:t>
            </a:r>
            <a:endParaRPr lang="fr-FR" altLang="fr-FR" sz="2000">
              <a:latin typeface="Times New Roman" panose="02020603050405020304" pitchFamily="18" charset="0"/>
              <a:cs typeface="Arial" panose="020B0604020202020204" pitchFamily="34" charset="0"/>
            </a:endParaRPr>
          </a:p>
        </p:txBody>
      </p:sp>
      <p:sp>
        <p:nvSpPr>
          <p:cNvPr id="40965" name="ZoneTexte 2">
            <a:extLst>
              <a:ext uri="{FF2B5EF4-FFF2-40B4-BE49-F238E27FC236}">
                <a16:creationId xmlns:a16="http://schemas.microsoft.com/office/drawing/2014/main" id="{708ED4D7-7C5F-615B-902E-1EEBB2C5C9CF}"/>
              </a:ext>
            </a:extLst>
          </p:cNvPr>
          <p:cNvSpPr txBox="1">
            <a:spLocks noChangeArrowheads="1"/>
          </p:cNvSpPr>
          <p:nvPr/>
        </p:nvSpPr>
        <p:spPr bwMode="auto">
          <a:xfrm>
            <a:off x="385763" y="1844675"/>
            <a:ext cx="80772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ct val="0"/>
              </a:spcBef>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FORCEMENT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se destine au forcement d’accès avec le matériel sur ordre.</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r>
              <a:rPr lang="fr-FR" altLang="fr-FR" sz="2400" b="1">
                <a:latin typeface="Times New Roman" panose="02020603050405020304" pitchFamily="18" charset="0"/>
                <a:ea typeface="Calibri" panose="020F0502020204030204" pitchFamily="34" charset="0"/>
                <a:cs typeface="Times New Roman" panose="02020603050405020304" pitchFamily="18" charset="0"/>
              </a:rPr>
              <a:t>SECURITE :</a:t>
            </a:r>
            <a:r>
              <a:rPr lang="fr-FR" altLang="fr-FR" sz="2400">
                <a:latin typeface="Times New Roman" panose="02020603050405020304" pitchFamily="18" charset="0"/>
                <a:ea typeface="Calibri" panose="020F0502020204030204" pitchFamily="34" charset="0"/>
                <a:cs typeface="Times New Roman" panose="02020603050405020304" pitchFamily="18" charset="0"/>
              </a:rPr>
              <a:t> Chargé d’assurer la sécurité des binômes engagés notamment en se tenant prêt à un sauvetage de sauveteur. Il est muni d’un moyen radio en liaison avec le CA et/ou les binômes engagés ainsi que le matériel de base du BAT.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E52F344E-6AD5-5746-4041-9018531603F9}"/>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1987" name="Espace réservé du numéro de diapositive 3">
            <a:extLst>
              <a:ext uri="{FF2B5EF4-FFF2-40B4-BE49-F238E27FC236}">
                <a16:creationId xmlns:a16="http://schemas.microsoft.com/office/drawing/2014/main" id="{FE80BDEB-681E-2180-33D2-F2CD57F038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FA5AF96-C84A-4CF2-91E2-12F735BFB9DD}" type="slidenum">
              <a:rPr lang="fr-FR" altLang="fr-FR" sz="1200" smtClean="0">
                <a:solidFill>
                  <a:srgbClr val="898989"/>
                </a:solidFill>
              </a:rPr>
              <a:pPr>
                <a:spcBef>
                  <a:spcPct val="0"/>
                </a:spcBef>
                <a:buFontTx/>
                <a:buNone/>
              </a:pPr>
              <a:t>39</a:t>
            </a:fld>
            <a:endParaRPr lang="fr-FR" altLang="fr-FR" sz="1200">
              <a:solidFill>
                <a:srgbClr val="898989"/>
              </a:solidFill>
            </a:endParaRPr>
          </a:p>
        </p:txBody>
      </p:sp>
      <p:sp>
        <p:nvSpPr>
          <p:cNvPr id="41988" name="Rectangle 5">
            <a:extLst>
              <a:ext uri="{FF2B5EF4-FFF2-40B4-BE49-F238E27FC236}">
                <a16:creationId xmlns:a16="http://schemas.microsoft.com/office/drawing/2014/main" id="{77851114-D6CF-A32C-F271-6392F889D59E}"/>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Pendant le trajet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41989" name="ZoneTexte 2">
            <a:extLst>
              <a:ext uri="{FF2B5EF4-FFF2-40B4-BE49-F238E27FC236}">
                <a16:creationId xmlns:a16="http://schemas.microsoft.com/office/drawing/2014/main" id="{9098FCCD-FC6E-194C-0322-CB9A69002D97}"/>
              </a:ext>
            </a:extLst>
          </p:cNvPr>
          <p:cNvSpPr txBox="1">
            <a:spLocks noChangeArrowheads="1"/>
          </p:cNvSpPr>
          <p:nvPr/>
        </p:nvSpPr>
        <p:spPr bwMode="auto">
          <a:xfrm>
            <a:off x="381000" y="1935163"/>
            <a:ext cx="83058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Un binôme de circonstance peut être formé avec du personnel de 2 engins pour réaliser tout type de missions.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Après leur désignation, les binômes s’équipent afin d’être prêts à intervenir.</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rPr>
              <a:t>ARI des FPT sont pré-équipés de liaisons personnelles et de cagoule de fuite.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2AE0E93A-242D-C985-B3C5-58F85D6B925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6147" name="Espace réservé du numéro de diapositive 4">
            <a:extLst>
              <a:ext uri="{FF2B5EF4-FFF2-40B4-BE49-F238E27FC236}">
                <a16:creationId xmlns:a16="http://schemas.microsoft.com/office/drawing/2014/main" id="{5C9DE59F-8CFA-2D19-ACFE-298F4F5948B5}"/>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E9BAB3B-E462-408C-BF8B-B3588D83D6CF}" type="slidenum">
              <a:rPr lang="fr-FR" altLang="fr-FR" sz="2000" smtClean="0">
                <a:solidFill>
                  <a:srgbClr val="984807"/>
                </a:solidFill>
              </a:rPr>
              <a:pPr>
                <a:spcBef>
                  <a:spcPct val="0"/>
                </a:spcBef>
                <a:buFontTx/>
                <a:buNone/>
              </a:pPr>
              <a:t>4</a:t>
            </a:fld>
            <a:endParaRPr lang="fr-FR" altLang="fr-FR" sz="2000">
              <a:solidFill>
                <a:srgbClr val="984807"/>
              </a:solidFill>
            </a:endParaRPr>
          </a:p>
        </p:txBody>
      </p:sp>
      <p:sp>
        <p:nvSpPr>
          <p:cNvPr id="6148" name="ZoneTexte 2">
            <a:extLst>
              <a:ext uri="{FF2B5EF4-FFF2-40B4-BE49-F238E27FC236}">
                <a16:creationId xmlns:a16="http://schemas.microsoft.com/office/drawing/2014/main" id="{8D9B1851-E9EC-81D8-BE1E-94AB02F8CC73}"/>
              </a:ext>
            </a:extLst>
          </p:cNvPr>
          <p:cNvSpPr txBox="1">
            <a:spLocks noChangeArrowheads="1"/>
          </p:cNvSpPr>
          <p:nvPr/>
        </p:nvSpPr>
        <p:spPr bwMode="auto">
          <a:xfrm>
            <a:off x="533400" y="1439863"/>
            <a:ext cx="454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AVANT LES OPERATIONS : </a:t>
            </a:r>
          </a:p>
        </p:txBody>
      </p:sp>
      <p:sp>
        <p:nvSpPr>
          <p:cNvPr id="6149" name="ZoneTexte 7">
            <a:extLst>
              <a:ext uri="{FF2B5EF4-FFF2-40B4-BE49-F238E27FC236}">
                <a16:creationId xmlns:a16="http://schemas.microsoft.com/office/drawing/2014/main" id="{41558014-00BD-A93F-84B0-39A3AC39B655}"/>
              </a:ext>
            </a:extLst>
          </p:cNvPr>
          <p:cNvSpPr txBox="1">
            <a:spLocks noChangeArrowheads="1"/>
          </p:cNvSpPr>
          <p:nvPr/>
        </p:nvSpPr>
        <p:spPr bwMode="auto">
          <a:xfrm>
            <a:off x="565150" y="2320925"/>
            <a:ext cx="230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u="sng">
                <a:latin typeface="Times New Roman" panose="02020603050405020304" pitchFamily="18" charset="0"/>
              </a:rPr>
              <a:t>La prise d’eau :</a:t>
            </a:r>
          </a:p>
        </p:txBody>
      </p:sp>
      <p:sp>
        <p:nvSpPr>
          <p:cNvPr id="6150" name="Rectangle 5">
            <a:extLst>
              <a:ext uri="{FF2B5EF4-FFF2-40B4-BE49-F238E27FC236}">
                <a16:creationId xmlns:a16="http://schemas.microsoft.com/office/drawing/2014/main" id="{849BB310-2CF3-79B6-BD6F-2617DC43D748}"/>
              </a:ext>
            </a:extLst>
          </p:cNvPr>
          <p:cNvSpPr>
            <a:spLocks noChangeArrowheads="1"/>
          </p:cNvSpPr>
          <p:nvPr/>
        </p:nvSpPr>
        <p:spPr bwMode="auto">
          <a:xfrm>
            <a:off x="533400" y="3213100"/>
            <a:ext cx="8226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Arial" panose="020B0604020202020204" pitchFamily="34" charset="0"/>
              </a:rPr>
              <a:t>Commandement d'exécution d'une lance doit toujours indiquer son point d'attaque et sa prise d'eau. </a:t>
            </a:r>
          </a:p>
          <a:p>
            <a:pPr algn="just">
              <a:spcBef>
                <a:spcPct val="0"/>
              </a:spcBef>
              <a:buFontTx/>
              <a:buNone/>
            </a:pPr>
            <a:endParaRPr lang="fr-FR" altLang="fr-FR" sz="2400">
              <a:latin typeface="Times New Roman" panose="02020603050405020304" pitchFamily="18" charset="0"/>
              <a:cs typeface="Arial" panose="020B0604020202020204" pitchFamily="34" charset="0"/>
            </a:endParaRPr>
          </a:p>
          <a:p>
            <a:pPr algn="just">
              <a:spcBef>
                <a:spcPct val="0"/>
              </a:spcBef>
              <a:buFontTx/>
              <a:buNone/>
            </a:pPr>
            <a:r>
              <a:rPr lang="fr-FR" altLang="fr-FR" sz="2400">
                <a:latin typeface="Times New Roman" panose="02020603050405020304" pitchFamily="18" charset="0"/>
                <a:cs typeface="Arial" panose="020B0604020202020204" pitchFamily="34" charset="0"/>
              </a:rPr>
              <a:t>Ainsi, 1 établissement peut avoir des prises d'eau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DA9BD48B-6624-CD66-686F-6EB48105BB10}"/>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3011" name="Espace réservé du numéro de diapositive 3">
            <a:extLst>
              <a:ext uri="{FF2B5EF4-FFF2-40B4-BE49-F238E27FC236}">
                <a16:creationId xmlns:a16="http://schemas.microsoft.com/office/drawing/2014/main" id="{5A776490-5387-9731-DAC3-A286E2A6E2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8CA01E1-C0C1-477B-9B8A-08678AA39959}" type="slidenum">
              <a:rPr lang="fr-FR" altLang="fr-FR" sz="1200" smtClean="0">
                <a:solidFill>
                  <a:srgbClr val="898989"/>
                </a:solidFill>
              </a:rPr>
              <a:pPr>
                <a:spcBef>
                  <a:spcPct val="0"/>
                </a:spcBef>
                <a:buFontTx/>
                <a:buNone/>
              </a:pPr>
              <a:t>40</a:t>
            </a:fld>
            <a:endParaRPr lang="fr-FR" altLang="fr-FR" sz="1200">
              <a:solidFill>
                <a:srgbClr val="898989"/>
              </a:solidFill>
            </a:endParaRPr>
          </a:p>
        </p:txBody>
      </p:sp>
      <p:sp>
        <p:nvSpPr>
          <p:cNvPr id="43012" name="Rectangle 2">
            <a:extLst>
              <a:ext uri="{FF2B5EF4-FFF2-40B4-BE49-F238E27FC236}">
                <a16:creationId xmlns:a16="http://schemas.microsoft.com/office/drawing/2014/main" id="{E2115E1A-97AF-B2EC-C5D4-201B2447DB70}"/>
              </a:ext>
            </a:extLst>
          </p:cNvPr>
          <p:cNvSpPr>
            <a:spLocks noChangeArrowheads="1"/>
          </p:cNvSpPr>
          <p:nvPr/>
        </p:nvSpPr>
        <p:spPr bwMode="auto">
          <a:xfrm>
            <a:off x="2752725" y="1152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3013" name="Rectangle 5">
            <a:extLst>
              <a:ext uri="{FF2B5EF4-FFF2-40B4-BE49-F238E27FC236}">
                <a16:creationId xmlns:a16="http://schemas.microsoft.com/office/drawing/2014/main" id="{6F5DAF60-2EAA-C0A1-6F8F-3F5064D22F76}"/>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pic>
        <p:nvPicPr>
          <p:cNvPr id="43014" name="Picture 7">
            <a:extLst>
              <a:ext uri="{FF2B5EF4-FFF2-40B4-BE49-F238E27FC236}">
                <a16:creationId xmlns:a16="http://schemas.microsoft.com/office/drawing/2014/main" id="{BBE62186-1420-4238-1BE2-67BB9C664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8" t="13179" r="5617" b="61923"/>
          <a:stretch>
            <a:fillRect/>
          </a:stretch>
        </p:blipFill>
        <p:spPr bwMode="auto">
          <a:xfrm>
            <a:off x="254000" y="1817688"/>
            <a:ext cx="8662988"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23734099-D6C5-5758-D200-C11A723C5DA5}"/>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4035" name="Espace réservé du numéro de diapositive 3">
            <a:extLst>
              <a:ext uri="{FF2B5EF4-FFF2-40B4-BE49-F238E27FC236}">
                <a16:creationId xmlns:a16="http://schemas.microsoft.com/office/drawing/2014/main" id="{A23A0DEC-2A97-594C-3828-DA4275BBDF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653D657-B80C-4CAA-A3DC-B79CA1867442}" type="slidenum">
              <a:rPr lang="fr-FR" altLang="fr-FR" sz="1200" smtClean="0">
                <a:solidFill>
                  <a:srgbClr val="898989"/>
                </a:solidFill>
              </a:rPr>
              <a:pPr>
                <a:spcBef>
                  <a:spcPct val="0"/>
                </a:spcBef>
                <a:buFontTx/>
                <a:buNone/>
              </a:pPr>
              <a:t>41</a:t>
            </a:fld>
            <a:endParaRPr lang="fr-FR" altLang="fr-FR" sz="1200">
              <a:solidFill>
                <a:srgbClr val="898989"/>
              </a:solidFill>
            </a:endParaRPr>
          </a:p>
        </p:txBody>
      </p:sp>
      <p:sp>
        <p:nvSpPr>
          <p:cNvPr id="44036" name="Rectangle 5">
            <a:extLst>
              <a:ext uri="{FF2B5EF4-FFF2-40B4-BE49-F238E27FC236}">
                <a16:creationId xmlns:a16="http://schemas.microsoft.com/office/drawing/2014/main" id="{8D4380BD-1796-BDFA-55B1-EE457B138A24}"/>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6" name="ZoneTexte 5">
            <a:extLst>
              <a:ext uri="{FF2B5EF4-FFF2-40B4-BE49-F238E27FC236}">
                <a16:creationId xmlns:a16="http://schemas.microsoft.com/office/drawing/2014/main" id="{2AB9F468-6BFA-1711-2476-A54F91BAE99F}"/>
              </a:ext>
            </a:extLst>
          </p:cNvPr>
          <p:cNvSpPr txBox="1"/>
          <p:nvPr/>
        </p:nvSpPr>
        <p:spPr>
          <a:xfrm>
            <a:off x="381000" y="1817688"/>
            <a:ext cx="8497888" cy="3784600"/>
          </a:xfrm>
          <a:prstGeom prst="rect">
            <a:avLst/>
          </a:prstGeom>
          <a:noFill/>
        </p:spPr>
        <p:txBody>
          <a:bodyPr>
            <a:spAutoFit/>
          </a:bodyPr>
          <a:lstStyle/>
          <a:p>
            <a:pPr>
              <a:spcAft>
                <a:spcPts val="0"/>
              </a:spcAf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Chef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Se concerte avec le CA pour choisir un type d’établissement adapté et complète le matériel au besoin,</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Veille au maintien des conditions de ventilation déterminées </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Est garant de la bonne utilisation de sa lance,</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Participe à la reconnaissance permanente dans la structure,</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Prend les décisions nécessaires à la sécurité du binôme,</a:t>
            </a:r>
          </a:p>
          <a:p>
            <a:pPr marL="342900"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Rend compte régulièrement au CA des résultats des actions menées et des besoins éventuels.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F6BAD41A-D17D-7317-5DFC-9AD9724E112A}"/>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5059" name="Espace réservé du numéro de diapositive 3">
            <a:extLst>
              <a:ext uri="{FF2B5EF4-FFF2-40B4-BE49-F238E27FC236}">
                <a16:creationId xmlns:a16="http://schemas.microsoft.com/office/drawing/2014/main" id="{3AA95FBA-2603-F87A-0C2D-B231515353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D9B0B40-EB77-4871-A010-3EC02F788175}" type="slidenum">
              <a:rPr lang="fr-FR" altLang="fr-FR" sz="1200" smtClean="0">
                <a:solidFill>
                  <a:srgbClr val="898989"/>
                </a:solidFill>
              </a:rPr>
              <a:pPr>
                <a:spcBef>
                  <a:spcPct val="0"/>
                </a:spcBef>
                <a:buFontTx/>
                <a:buNone/>
              </a:pPr>
              <a:t>42</a:t>
            </a:fld>
            <a:endParaRPr lang="fr-FR" altLang="fr-FR" sz="1200">
              <a:solidFill>
                <a:srgbClr val="898989"/>
              </a:solidFill>
            </a:endParaRPr>
          </a:p>
        </p:txBody>
      </p:sp>
      <p:sp>
        <p:nvSpPr>
          <p:cNvPr id="45060" name="Rectangle 5">
            <a:extLst>
              <a:ext uri="{FF2B5EF4-FFF2-40B4-BE49-F238E27FC236}">
                <a16:creationId xmlns:a16="http://schemas.microsoft.com/office/drawing/2014/main" id="{4A00BBE6-3A78-2733-52CA-09ECAC1A05D9}"/>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8239A15F-91A2-6996-2C78-A36C591836A3}"/>
              </a:ext>
            </a:extLst>
          </p:cNvPr>
          <p:cNvSpPr txBox="1"/>
          <p:nvPr/>
        </p:nvSpPr>
        <p:spPr>
          <a:xfrm>
            <a:off x="466725" y="2038350"/>
            <a:ext cx="8229600" cy="3416300"/>
          </a:xfrm>
          <a:prstGeom prst="rect">
            <a:avLst/>
          </a:prstGeom>
          <a:noFill/>
        </p:spPr>
        <p:txBody>
          <a:bodyPr>
            <a:spAutoFit/>
          </a:bodyPr>
          <a:lstStyle/>
          <a:p>
            <a:pPr>
              <a:spcAft>
                <a:spcPts val="0"/>
              </a:spcAf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Equipier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Facilite le travail du chef en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Ajustant l’établissement pour éviter coude, coincements,</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Evitant les zones à risques pour la pérennité de l’établissement,</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Faisant suivre l’établissement,</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Aidant le chef à adopter l’angle d’application adéquat.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a:extLst>
              <a:ext uri="{FF2B5EF4-FFF2-40B4-BE49-F238E27FC236}">
                <a16:creationId xmlns:a16="http://schemas.microsoft.com/office/drawing/2014/main" id="{0DC9CB38-1B24-58AC-1D7C-AFA2FCA7FF10}"/>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6083" name="Espace réservé du numéro de diapositive 3">
            <a:extLst>
              <a:ext uri="{FF2B5EF4-FFF2-40B4-BE49-F238E27FC236}">
                <a16:creationId xmlns:a16="http://schemas.microsoft.com/office/drawing/2014/main" id="{D92F5F80-D04B-7B5F-385D-2FCEED4887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BF51E24-1E19-4E31-BAAA-E70542F982C1}" type="slidenum">
              <a:rPr lang="fr-FR" altLang="fr-FR" sz="1200" smtClean="0">
                <a:solidFill>
                  <a:srgbClr val="898989"/>
                </a:solidFill>
              </a:rPr>
              <a:pPr>
                <a:spcBef>
                  <a:spcPct val="0"/>
                </a:spcBef>
                <a:buFontTx/>
                <a:buNone/>
              </a:pPr>
              <a:t>43</a:t>
            </a:fld>
            <a:endParaRPr lang="fr-FR" altLang="fr-FR" sz="1200">
              <a:solidFill>
                <a:srgbClr val="898989"/>
              </a:solidFill>
            </a:endParaRPr>
          </a:p>
        </p:txBody>
      </p:sp>
      <p:sp>
        <p:nvSpPr>
          <p:cNvPr id="46084" name="Rectangle 5">
            <a:extLst>
              <a:ext uri="{FF2B5EF4-FFF2-40B4-BE49-F238E27FC236}">
                <a16:creationId xmlns:a16="http://schemas.microsoft.com/office/drawing/2014/main" id="{D989DD22-AC50-5F77-B696-B5E0CAF252E9}"/>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BAT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5" name="ZoneTexte 4">
            <a:extLst>
              <a:ext uri="{FF2B5EF4-FFF2-40B4-BE49-F238E27FC236}">
                <a16:creationId xmlns:a16="http://schemas.microsoft.com/office/drawing/2014/main" id="{756BADCF-55BF-337F-1E96-ED407915089A}"/>
              </a:ext>
            </a:extLst>
          </p:cNvPr>
          <p:cNvSpPr txBox="1"/>
          <p:nvPr/>
        </p:nvSpPr>
        <p:spPr>
          <a:xfrm>
            <a:off x="457200" y="1844675"/>
            <a:ext cx="8229600" cy="4154488"/>
          </a:xfrm>
          <a:prstGeom prst="rect">
            <a:avLst/>
          </a:prstGeom>
          <a:noFill/>
        </p:spPr>
        <p:txBody>
          <a:bodyPr>
            <a:spAutoFit/>
          </a:bodyPr>
          <a:lstStyle/>
          <a:p>
            <a:pPr>
              <a:spcAft>
                <a:spcPts val="0"/>
              </a:spcAf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Equipier :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Veille à la sécurité du binôme et notamment :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Se place de façon à avoir une vision complète et sécuritaire,</a:t>
            </a:r>
          </a:p>
          <a:p>
            <a:pPr indent="-342900">
              <a:spcAft>
                <a:spcPts val="0"/>
              </a:spcAft>
              <a:buFont typeface="Wingdings" panose="05000000000000000000" pitchFamily="2" charset="2"/>
              <a:buChar char="Ø"/>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Observe le feu et informe le chef de tout signe d’aggravation de la situation</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Lorsqu’il donne le demi raccord au conducteur </a:t>
            </a:r>
            <a:r>
              <a:rPr lang="fr-FR" altLang="fr-FR" sz="2400" dirty="0">
                <a:latin typeface="Times New Roman" panose="02020603050405020304" pitchFamily="18" charset="0"/>
                <a:cs typeface="Times New Roman" panose="02020603050405020304" pitchFamily="18" charset="0"/>
                <a:sym typeface="Wingdings" panose="05000000000000000000" pitchFamily="2" charset="2"/>
              </a:rPr>
              <a:t></a:t>
            </a:r>
            <a:r>
              <a:rPr lang="fr-FR" sz="2400" dirty="0">
                <a:latin typeface="Times New Roman" panose="02020603050405020304" pitchFamily="18" charset="0"/>
                <a:ea typeface="Calibri" panose="020F0502020204030204" pitchFamily="34" charset="0"/>
                <a:cs typeface="Times New Roman" panose="02020603050405020304" pitchFamily="18" charset="0"/>
              </a:rPr>
              <a:t>  longueur et le type d’</a:t>
            </a:r>
            <a:r>
              <a:rPr lang="fr-FR" sz="2400" dirty="0" err="1">
                <a:latin typeface="Times New Roman" panose="02020603050405020304" pitchFamily="18" charset="0"/>
                <a:ea typeface="Calibri" panose="020F0502020204030204" pitchFamily="34" charset="0"/>
                <a:cs typeface="Times New Roman" panose="02020603050405020304" pitchFamily="18" charset="0"/>
              </a:rPr>
              <a:t>éts</a:t>
            </a:r>
            <a:r>
              <a:rPr lang="fr-FR" sz="2400" dirty="0">
                <a:latin typeface="Times New Roman" panose="02020603050405020304" pitchFamily="18" charset="0"/>
                <a:ea typeface="Calibri" panose="020F0502020204030204" pitchFamily="34" charset="0"/>
                <a:cs typeface="Times New Roman" panose="02020603050405020304" pitchFamily="18" charset="0"/>
              </a:rPr>
              <a:t> ainsi que la dénivelé (étages, hauteurs, utilisation échelle à main)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F894B60D-9EC1-F258-25C9-A41C856F4BF3}"/>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7107" name="Espace réservé du numéro de diapositive 3">
            <a:extLst>
              <a:ext uri="{FF2B5EF4-FFF2-40B4-BE49-F238E27FC236}">
                <a16:creationId xmlns:a16="http://schemas.microsoft.com/office/drawing/2014/main" id="{2F66C2DA-DBCE-200E-744A-FE3B1E12B3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F153F9F-CA0F-4D1C-9E13-AB0E51327985}" type="slidenum">
              <a:rPr lang="fr-FR" altLang="fr-FR" sz="1200" smtClean="0">
                <a:solidFill>
                  <a:srgbClr val="898989"/>
                </a:solidFill>
              </a:rPr>
              <a:pPr>
                <a:spcBef>
                  <a:spcPct val="0"/>
                </a:spcBef>
                <a:buFontTx/>
                <a:buNone/>
              </a:pPr>
              <a:t>44</a:t>
            </a:fld>
            <a:endParaRPr lang="fr-FR" altLang="fr-FR" sz="1200">
              <a:solidFill>
                <a:srgbClr val="898989"/>
              </a:solidFill>
            </a:endParaRPr>
          </a:p>
        </p:txBody>
      </p:sp>
      <p:sp>
        <p:nvSpPr>
          <p:cNvPr id="47108" name="Rectangle 5">
            <a:extLst>
              <a:ext uri="{FF2B5EF4-FFF2-40B4-BE49-F238E27FC236}">
                <a16:creationId xmlns:a16="http://schemas.microsoft.com/office/drawing/2014/main" id="{9277F623-EA38-107F-928F-D1C61DD0EB97}"/>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BAL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sp>
        <p:nvSpPr>
          <p:cNvPr id="47109" name="ZoneTexte 2">
            <a:extLst>
              <a:ext uri="{FF2B5EF4-FFF2-40B4-BE49-F238E27FC236}">
                <a16:creationId xmlns:a16="http://schemas.microsoft.com/office/drawing/2014/main" id="{55CD6E8D-8D38-433A-0530-0614E4D44211}"/>
              </a:ext>
            </a:extLst>
          </p:cNvPr>
          <p:cNvSpPr txBox="1">
            <a:spLocks noChangeArrowheads="1"/>
          </p:cNvSpPr>
          <p:nvPr/>
        </p:nvSpPr>
        <p:spPr bwMode="auto">
          <a:xfrm>
            <a:off x="419100" y="1989138"/>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R</a:t>
            </a:r>
            <a:r>
              <a:rPr lang="fr-FR" altLang="fr-FR" sz="2400">
                <a:latin typeface="Times New Roman" panose="02020603050405020304" pitchFamily="18" charset="0"/>
                <a:ea typeface="Calibri" panose="020F0502020204030204" pitchFamily="34" charset="0"/>
                <a:cs typeface="Times New Roman" panose="02020603050405020304" pitchFamily="18" charset="0"/>
              </a:rPr>
              <a:t>éaliser l’alimentation d’une prise d’eau et / ou de l’engin.</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Départ pour feu de structure, les 4 équipiers s'équipent d'un ARI.</a:t>
            </a:r>
          </a:p>
          <a:p>
            <a:pPr>
              <a:spcBef>
                <a:spcPct val="0"/>
              </a:spcBef>
              <a:buFontTx/>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Missions d’alimentation sont de L compatible avec le port des ARI.</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En cas d’établissement long, le BAL, peut réaliser la mission sans ARI.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8640B4B8-BCFF-E21A-68CD-F26BAE131F87}"/>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48131" name="Espace réservé du numéro de diapositive 3">
            <a:extLst>
              <a:ext uri="{FF2B5EF4-FFF2-40B4-BE49-F238E27FC236}">
                <a16:creationId xmlns:a16="http://schemas.microsoft.com/office/drawing/2014/main" id="{B10A6828-9F94-2BB1-D98F-67B816D004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7E3388C-DFCE-4ADE-9784-02E4C6CDD4D6}" type="slidenum">
              <a:rPr lang="fr-FR" altLang="fr-FR" sz="1200" smtClean="0">
                <a:solidFill>
                  <a:srgbClr val="898989"/>
                </a:solidFill>
              </a:rPr>
              <a:pPr>
                <a:spcBef>
                  <a:spcPct val="0"/>
                </a:spcBef>
                <a:buFontTx/>
                <a:buNone/>
              </a:pPr>
              <a:t>45</a:t>
            </a:fld>
            <a:endParaRPr lang="fr-FR" altLang="fr-FR" sz="1200">
              <a:solidFill>
                <a:srgbClr val="898989"/>
              </a:solidFill>
            </a:endParaRPr>
          </a:p>
        </p:txBody>
      </p:sp>
      <p:sp>
        <p:nvSpPr>
          <p:cNvPr id="48132" name="Rectangle 2">
            <a:extLst>
              <a:ext uri="{FF2B5EF4-FFF2-40B4-BE49-F238E27FC236}">
                <a16:creationId xmlns:a16="http://schemas.microsoft.com/office/drawing/2014/main" id="{63038E9C-CB09-FE24-735C-145DCAED6A5D}"/>
              </a:ext>
            </a:extLst>
          </p:cNvPr>
          <p:cNvSpPr>
            <a:spLocks noChangeArrowheads="1"/>
          </p:cNvSpPr>
          <p:nvPr/>
        </p:nvSpPr>
        <p:spPr bwMode="auto">
          <a:xfrm>
            <a:off x="971550" y="2060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Arial" panose="020B0604020202020204" pitchFamily="34" charset="0"/>
            </a:endParaRPr>
          </a:p>
        </p:txBody>
      </p:sp>
      <p:sp>
        <p:nvSpPr>
          <p:cNvPr id="48133" name="Rectangle 5">
            <a:extLst>
              <a:ext uri="{FF2B5EF4-FFF2-40B4-BE49-F238E27FC236}">
                <a16:creationId xmlns:a16="http://schemas.microsoft.com/office/drawing/2014/main" id="{2E2C4CAB-7CDA-3330-FA67-AC36216C659C}"/>
              </a:ext>
            </a:extLst>
          </p:cNvPr>
          <p:cNvSpPr>
            <a:spLocks noChangeArrowheads="1"/>
          </p:cNvSpPr>
          <p:nvPr/>
        </p:nvSpPr>
        <p:spPr bwMode="auto">
          <a:xfrm>
            <a:off x="381000" y="12954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Arial" panose="020B0604020202020204" pitchFamily="34" charset="0"/>
              </a:rPr>
              <a:t>BAL </a:t>
            </a:r>
            <a:r>
              <a:rPr lang="fr-FR" altLang="fr-FR" sz="2400" b="1">
                <a:latin typeface="Times New Roman" panose="02020603050405020304" pitchFamily="18" charset="0"/>
                <a:cs typeface="Arial" panose="020B0604020202020204" pitchFamily="34" charset="0"/>
              </a:rPr>
              <a:t>:</a:t>
            </a:r>
            <a:endParaRPr lang="fr-FR" altLang="fr-FR" sz="2400">
              <a:latin typeface="Times New Roman" panose="02020603050405020304" pitchFamily="18" charset="0"/>
              <a:cs typeface="Arial" panose="020B0604020202020204" pitchFamily="34" charset="0"/>
            </a:endParaRPr>
          </a:p>
        </p:txBody>
      </p:sp>
      <p:pic>
        <p:nvPicPr>
          <p:cNvPr id="48134" name="Picture 7">
            <a:extLst>
              <a:ext uri="{FF2B5EF4-FFF2-40B4-BE49-F238E27FC236}">
                <a16:creationId xmlns:a16="http://schemas.microsoft.com/office/drawing/2014/main" id="{BC35DDCC-22B9-BEAE-EDB3-DB25588DC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85" t="23447" r="3499" b="43607"/>
          <a:stretch>
            <a:fillRect/>
          </a:stretch>
        </p:blipFill>
        <p:spPr bwMode="auto">
          <a:xfrm>
            <a:off x="550863" y="1844675"/>
            <a:ext cx="80422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3">
            <a:extLst>
              <a:ext uri="{FF2B5EF4-FFF2-40B4-BE49-F238E27FC236}">
                <a16:creationId xmlns:a16="http://schemas.microsoft.com/office/drawing/2014/main" id="{3B75FF73-E592-55B7-5D0D-211319B662C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5F376C3-DAA9-4902-A594-2EB348EDC905}" type="slidenum">
              <a:rPr lang="fr-FR" altLang="fr-FR" sz="1200">
                <a:solidFill>
                  <a:srgbClr val="898989"/>
                </a:solidFill>
              </a:rPr>
              <a:pPr algn="r" eaLnBrk="1" hangingPunct="1">
                <a:spcBef>
                  <a:spcPct val="0"/>
                </a:spcBef>
                <a:buFontTx/>
                <a:buNone/>
              </a:pPr>
              <a:t>46</a:t>
            </a:fld>
            <a:endParaRPr lang="fr-FR" altLang="fr-FR" sz="1200">
              <a:solidFill>
                <a:srgbClr val="898989"/>
              </a:solidFill>
            </a:endParaRPr>
          </a:p>
        </p:txBody>
      </p:sp>
      <p:sp>
        <p:nvSpPr>
          <p:cNvPr id="49155" name="ZoneTexte 4">
            <a:extLst>
              <a:ext uri="{FF2B5EF4-FFF2-40B4-BE49-F238E27FC236}">
                <a16:creationId xmlns:a16="http://schemas.microsoft.com/office/drawing/2014/main" id="{CAA8F90D-1E8D-7727-5813-6C41FA60148B}"/>
              </a:ext>
            </a:extLst>
          </p:cNvPr>
          <p:cNvSpPr txBox="1">
            <a:spLocks noChangeArrowheads="1"/>
          </p:cNvSpPr>
          <p:nvPr/>
        </p:nvSpPr>
        <p:spPr bwMode="auto">
          <a:xfrm>
            <a:off x="1835150" y="3105150"/>
            <a:ext cx="5473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3600" b="1" u="sng">
                <a:latin typeface="Times New Roman" panose="02020603050405020304" pitchFamily="18" charset="0"/>
              </a:rPr>
              <a:t>Les commandements</a:t>
            </a:r>
          </a:p>
        </p:txBody>
      </p:sp>
      <p:sp>
        <p:nvSpPr>
          <p:cNvPr id="49156" name="Titre 1">
            <a:extLst>
              <a:ext uri="{FF2B5EF4-FFF2-40B4-BE49-F238E27FC236}">
                <a16:creationId xmlns:a16="http://schemas.microsoft.com/office/drawing/2014/main" id="{F498BCDA-ED57-0DFC-BFBF-DEBBE584AAB1}"/>
              </a:ext>
            </a:extLst>
          </p:cNvPr>
          <p:cNvSpPr txBox="1">
            <a:spLocks/>
          </p:cNvSpPr>
          <p:nvPr/>
        </p:nvSpPr>
        <p:spPr bwMode="auto">
          <a:xfrm>
            <a:off x="971550" y="274638"/>
            <a:ext cx="79216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Procédure opérationnelle</a:t>
            </a:r>
            <a:endParaRPr lang="fr-FR" altLang="fr-FR"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3">
            <a:extLst>
              <a:ext uri="{FF2B5EF4-FFF2-40B4-BE49-F238E27FC236}">
                <a16:creationId xmlns:a16="http://schemas.microsoft.com/office/drawing/2014/main" id="{65A39079-E5D3-146F-DEA6-0FE44976A1A2}"/>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167452B-37DC-46E7-BC34-A7B8CE9BBB5D}" type="slidenum">
              <a:rPr lang="fr-FR" altLang="fr-FR" sz="1200">
                <a:solidFill>
                  <a:srgbClr val="898989"/>
                </a:solidFill>
              </a:rPr>
              <a:pPr algn="r" eaLnBrk="1" hangingPunct="1">
                <a:spcBef>
                  <a:spcPct val="0"/>
                </a:spcBef>
                <a:buFontTx/>
                <a:buNone/>
              </a:pPr>
              <a:t>47</a:t>
            </a:fld>
            <a:endParaRPr lang="fr-FR" altLang="fr-FR" sz="1200">
              <a:solidFill>
                <a:srgbClr val="898989"/>
              </a:solidFill>
            </a:endParaRPr>
          </a:p>
        </p:txBody>
      </p:sp>
      <p:sp>
        <p:nvSpPr>
          <p:cNvPr id="50179" name="Rectangle 2">
            <a:extLst>
              <a:ext uri="{FF2B5EF4-FFF2-40B4-BE49-F238E27FC236}">
                <a16:creationId xmlns:a16="http://schemas.microsoft.com/office/drawing/2014/main" id="{834243F0-D33C-B5D6-04C1-6757AD9684F3}"/>
              </a:ext>
            </a:extLst>
          </p:cNvPr>
          <p:cNvSpPr>
            <a:spLocks noChangeArrowheads="1"/>
          </p:cNvSpPr>
          <p:nvPr/>
        </p:nvSpPr>
        <p:spPr bwMode="auto">
          <a:xfrm>
            <a:off x="393700" y="1341438"/>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latin typeface="Times New Roman" panose="02020603050405020304" pitchFamily="18" charset="0"/>
                <a:cs typeface="Arial" panose="020B0604020202020204" pitchFamily="34" charset="0"/>
              </a:rPr>
              <a:t>Sur les lieux :</a:t>
            </a:r>
          </a:p>
          <a:p>
            <a:pPr algn="just">
              <a:spcBef>
                <a:spcPct val="0"/>
              </a:spcBef>
              <a:buFontTx/>
              <a:buNone/>
            </a:pPr>
            <a:endParaRPr lang="fr-FR" altLang="fr-FR" sz="2400" b="1">
              <a:latin typeface="Times New Roman" panose="02020603050405020304" pitchFamily="18" charset="0"/>
              <a:cs typeface="Arial" panose="020B0604020202020204" pitchFamily="34" charset="0"/>
            </a:endParaRPr>
          </a:p>
          <a:p>
            <a:pPr algn="just">
              <a:spcBef>
                <a:spcPct val="0"/>
              </a:spcBef>
              <a:buFontTx/>
              <a:buNone/>
            </a:pPr>
            <a:r>
              <a:rPr lang="fr-FR" altLang="fr-FR" sz="2400">
                <a:latin typeface="Times New Roman" panose="02020603050405020304" pitchFamily="18" charset="0"/>
                <a:cs typeface="Arial" panose="020B0604020202020204" pitchFamily="34" charset="0"/>
              </a:rPr>
              <a:t>CA effectue la reconnaissance et donne un commandement préparatoire.</a:t>
            </a:r>
          </a:p>
          <a:p>
            <a:pPr algn="just">
              <a:spcBef>
                <a:spcPct val="0"/>
              </a:spcBef>
              <a:buFontTx/>
              <a:buNone/>
            </a:pPr>
            <a:endParaRPr lang="fr-FR" altLang="fr-FR" sz="2400" b="1">
              <a:latin typeface="Times New Roman" panose="02020603050405020304" pitchFamily="18" charset="0"/>
              <a:cs typeface="Arial" panose="020B0604020202020204" pitchFamily="34" charset="0"/>
            </a:endParaRPr>
          </a:p>
          <a:p>
            <a:pPr algn="just">
              <a:spcBef>
                <a:spcPct val="0"/>
              </a:spcBef>
              <a:buFontTx/>
              <a:buNone/>
            </a:pPr>
            <a:r>
              <a:rPr lang="fr-FR" altLang="fr-FR" sz="2400" b="1">
                <a:latin typeface="Times New Roman" panose="02020603050405020304" pitchFamily="18" charset="0"/>
                <a:cs typeface="Arial" panose="020B0604020202020204" pitchFamily="34" charset="0"/>
              </a:rPr>
              <a:t>1</a:t>
            </a:r>
            <a:r>
              <a:rPr lang="fr-FR" altLang="fr-FR" sz="2400" b="1" baseline="30000">
                <a:latin typeface="Times New Roman" panose="02020603050405020304" pitchFamily="18" charset="0"/>
                <a:cs typeface="Arial" panose="020B0604020202020204" pitchFamily="34" charset="0"/>
              </a:rPr>
              <a:t>er</a:t>
            </a:r>
            <a:r>
              <a:rPr lang="fr-FR" altLang="fr-FR" sz="2400" b="1">
                <a:latin typeface="Times New Roman" panose="02020603050405020304" pitchFamily="18" charset="0"/>
                <a:cs typeface="Arial" panose="020B0604020202020204" pitchFamily="34" charset="0"/>
              </a:rPr>
              <a:t> cas : "EN RECONNAISSANCE"</a:t>
            </a:r>
          </a:p>
        </p:txBody>
      </p:sp>
      <p:pic>
        <p:nvPicPr>
          <p:cNvPr id="50180" name="Image 6">
            <a:extLst>
              <a:ext uri="{FF2B5EF4-FFF2-40B4-BE49-F238E27FC236}">
                <a16:creationId xmlns:a16="http://schemas.microsoft.com/office/drawing/2014/main" id="{EDEC7000-85F6-4A4E-9361-B0EA97DFF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787775"/>
            <a:ext cx="21748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 2">
            <a:extLst>
              <a:ext uri="{FF2B5EF4-FFF2-40B4-BE49-F238E27FC236}">
                <a16:creationId xmlns:a16="http://schemas.microsoft.com/office/drawing/2014/main" id="{9E98D534-497D-2555-4E56-3429F5E70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792538"/>
            <a:ext cx="182245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itre 1">
            <a:extLst>
              <a:ext uri="{FF2B5EF4-FFF2-40B4-BE49-F238E27FC236}">
                <a16:creationId xmlns:a16="http://schemas.microsoft.com/office/drawing/2014/main" id="{54FE0A29-5036-3593-DC6C-718AA3465ABC}"/>
              </a:ext>
            </a:extLst>
          </p:cNvPr>
          <p:cNvSpPr txBox="1">
            <a:spLocks/>
          </p:cNvSpPr>
          <p:nvPr/>
        </p:nvSpPr>
        <p:spPr bwMode="auto">
          <a:xfrm>
            <a:off x="971550" y="274638"/>
            <a:ext cx="79216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Procédure opérationnelle</a:t>
            </a:r>
            <a:endParaRPr lang="fr-FR" altLang="fr-FR"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3">
            <a:extLst>
              <a:ext uri="{FF2B5EF4-FFF2-40B4-BE49-F238E27FC236}">
                <a16:creationId xmlns:a16="http://schemas.microsoft.com/office/drawing/2014/main" id="{C1086CEE-87E0-3A51-859A-5A9D7E21ED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D0D6DFE-059D-432D-9BA3-6EF177B0D533}" type="slidenum">
              <a:rPr lang="fr-FR" altLang="fr-FR" sz="1200" smtClean="0">
                <a:solidFill>
                  <a:srgbClr val="898989"/>
                </a:solidFill>
              </a:rPr>
              <a:pPr>
                <a:spcBef>
                  <a:spcPct val="0"/>
                </a:spcBef>
                <a:buFontTx/>
                <a:buNone/>
              </a:pPr>
              <a:t>48</a:t>
            </a:fld>
            <a:endParaRPr lang="fr-FR" altLang="fr-FR" sz="1200">
              <a:solidFill>
                <a:srgbClr val="898989"/>
              </a:solidFill>
            </a:endParaRPr>
          </a:p>
        </p:txBody>
      </p:sp>
      <p:sp>
        <p:nvSpPr>
          <p:cNvPr id="51203" name="ZoneTexte 4">
            <a:extLst>
              <a:ext uri="{FF2B5EF4-FFF2-40B4-BE49-F238E27FC236}">
                <a16:creationId xmlns:a16="http://schemas.microsoft.com/office/drawing/2014/main" id="{05801A66-CDA3-1F66-6D59-735E37377E89}"/>
              </a:ext>
            </a:extLst>
          </p:cNvPr>
          <p:cNvSpPr txBox="1">
            <a:spLocks noChangeArrowheads="1"/>
          </p:cNvSpPr>
          <p:nvPr/>
        </p:nvSpPr>
        <p:spPr bwMode="auto">
          <a:xfrm>
            <a:off x="358775" y="12636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Les commandements :</a:t>
            </a:r>
          </a:p>
        </p:txBody>
      </p:sp>
      <p:sp>
        <p:nvSpPr>
          <p:cNvPr id="51204" name="Rectangle 2">
            <a:extLst>
              <a:ext uri="{FF2B5EF4-FFF2-40B4-BE49-F238E27FC236}">
                <a16:creationId xmlns:a16="http://schemas.microsoft.com/office/drawing/2014/main" id="{74684D43-DE60-E2BF-98F2-9F50501C51E5}"/>
              </a:ext>
            </a:extLst>
          </p:cNvPr>
          <p:cNvSpPr>
            <a:spLocks noChangeArrowheads="1"/>
          </p:cNvSpPr>
          <p:nvPr/>
        </p:nvSpPr>
        <p:spPr bwMode="auto">
          <a:xfrm>
            <a:off x="358775" y="1884363"/>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latin typeface="Times New Roman" panose="02020603050405020304" pitchFamily="18" charset="0"/>
                <a:cs typeface="Arial" panose="020B0604020202020204" pitchFamily="34" charset="0"/>
              </a:rPr>
              <a:t>	2</a:t>
            </a:r>
            <a:r>
              <a:rPr lang="fr-FR" altLang="fr-FR" sz="2400" b="1" baseline="30000">
                <a:latin typeface="Times New Roman" panose="02020603050405020304" pitchFamily="18" charset="0"/>
                <a:cs typeface="Arial" panose="020B0604020202020204" pitchFamily="34" charset="0"/>
              </a:rPr>
              <a:t>ème</a:t>
            </a:r>
            <a:r>
              <a:rPr lang="fr-FR" altLang="fr-FR" sz="2400" b="1">
                <a:latin typeface="Times New Roman" panose="02020603050405020304" pitchFamily="18" charset="0"/>
                <a:cs typeface="Arial" panose="020B0604020202020204" pitchFamily="34" charset="0"/>
              </a:rPr>
              <a:t> cas :  « BAT EN RECONNAISSANCE »</a:t>
            </a:r>
          </a:p>
          <a:p>
            <a:pPr algn="just">
              <a:spcBef>
                <a:spcPct val="0"/>
              </a:spcBef>
              <a:buFontTx/>
              <a:buNone/>
            </a:pPr>
            <a:endParaRPr lang="fr-FR" altLang="fr-FR" sz="2400">
              <a:latin typeface="Times New Roman" panose="02020603050405020304" pitchFamily="18" charset="0"/>
              <a:cs typeface="Arial" panose="020B0604020202020204" pitchFamily="34" charset="0"/>
            </a:endParaRPr>
          </a:p>
          <a:p>
            <a:pPr algn="just">
              <a:spcBef>
                <a:spcPct val="0"/>
              </a:spcBef>
              <a:buFontTx/>
              <a:buNone/>
            </a:pPr>
            <a:r>
              <a:rPr lang="fr-FR" altLang="fr-FR" sz="2400">
                <a:latin typeface="Times New Roman" panose="02020603050405020304" pitchFamily="18" charset="0"/>
                <a:cs typeface="Arial" panose="020B0604020202020204" pitchFamily="34" charset="0"/>
              </a:rPr>
              <a:t>BAT avec son matériel suit le CA.</a:t>
            </a:r>
          </a:p>
        </p:txBody>
      </p:sp>
      <p:pic>
        <p:nvPicPr>
          <p:cNvPr id="51205" name="Image 6">
            <a:extLst>
              <a:ext uri="{FF2B5EF4-FFF2-40B4-BE49-F238E27FC236}">
                <a16:creationId xmlns:a16="http://schemas.microsoft.com/office/drawing/2014/main" id="{9DD294FB-20A2-F3B4-2F9C-956DD51DC4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781300"/>
            <a:ext cx="2930525"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itre 1">
            <a:extLst>
              <a:ext uri="{FF2B5EF4-FFF2-40B4-BE49-F238E27FC236}">
                <a16:creationId xmlns:a16="http://schemas.microsoft.com/office/drawing/2014/main" id="{5FE9F2EA-A19B-5C04-B822-DEEE06DB1617}"/>
              </a:ext>
            </a:extLst>
          </p:cNvPr>
          <p:cNvSpPr txBox="1">
            <a:spLocks/>
          </p:cNvSpPr>
          <p:nvPr/>
        </p:nvSpPr>
        <p:spPr bwMode="auto">
          <a:xfrm>
            <a:off x="971550" y="274638"/>
            <a:ext cx="79216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Procédure opérationnelle</a:t>
            </a:r>
            <a:endParaRPr lang="fr-FR" altLang="fr-FR"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3">
            <a:extLst>
              <a:ext uri="{FF2B5EF4-FFF2-40B4-BE49-F238E27FC236}">
                <a16:creationId xmlns:a16="http://schemas.microsoft.com/office/drawing/2014/main" id="{4EC8955B-1094-1787-768C-1D9500FF5F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E0C49563-8B11-409B-982B-DDA567A1466C}" type="slidenum">
              <a:rPr lang="fr-FR" altLang="fr-FR" sz="1200" smtClean="0">
                <a:solidFill>
                  <a:srgbClr val="898989"/>
                </a:solidFill>
              </a:rPr>
              <a:pPr>
                <a:spcBef>
                  <a:spcPct val="0"/>
                </a:spcBef>
                <a:buFontTx/>
                <a:buNone/>
              </a:pPr>
              <a:t>49</a:t>
            </a:fld>
            <a:endParaRPr lang="fr-FR" altLang="fr-FR" sz="1200">
              <a:solidFill>
                <a:srgbClr val="898989"/>
              </a:solidFill>
            </a:endParaRPr>
          </a:p>
        </p:txBody>
      </p:sp>
      <p:sp>
        <p:nvSpPr>
          <p:cNvPr id="52227" name="ZoneTexte 4">
            <a:extLst>
              <a:ext uri="{FF2B5EF4-FFF2-40B4-BE49-F238E27FC236}">
                <a16:creationId xmlns:a16="http://schemas.microsoft.com/office/drawing/2014/main" id="{5D1BCBD5-C303-60F2-A315-A30A015F43A8}"/>
              </a:ext>
            </a:extLst>
          </p:cNvPr>
          <p:cNvSpPr txBox="1">
            <a:spLocks noChangeArrowheads="1"/>
          </p:cNvSpPr>
          <p:nvPr/>
        </p:nvSpPr>
        <p:spPr bwMode="auto">
          <a:xfrm>
            <a:off x="358775" y="12636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Les commandements :</a:t>
            </a:r>
          </a:p>
        </p:txBody>
      </p:sp>
      <p:sp>
        <p:nvSpPr>
          <p:cNvPr id="50180" name="Rectangle 2">
            <a:extLst>
              <a:ext uri="{FF2B5EF4-FFF2-40B4-BE49-F238E27FC236}">
                <a16:creationId xmlns:a16="http://schemas.microsoft.com/office/drawing/2014/main" id="{44BAFA3C-0462-3012-6DC5-B756D8D8469B}"/>
              </a:ext>
            </a:extLst>
          </p:cNvPr>
          <p:cNvSpPr>
            <a:spLocks noChangeArrowheads="1"/>
          </p:cNvSpPr>
          <p:nvPr/>
        </p:nvSpPr>
        <p:spPr bwMode="auto">
          <a:xfrm>
            <a:off x="358775" y="1884363"/>
            <a:ext cx="8534400" cy="3786187"/>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spcBef>
                <a:spcPts val="0"/>
              </a:spcBef>
              <a:spcAft>
                <a:spcPts val="0"/>
              </a:spcAft>
              <a:buFont typeface="Arial" panose="020B0604020202020204" pitchFamily="34" charset="0"/>
              <a:buNone/>
              <a:defRPr/>
            </a:pPr>
            <a:r>
              <a:rPr lang="fr-FR" sz="2400" b="1" dirty="0">
                <a:latin typeface="Times New Roman" panose="02020603050405020304" pitchFamily="18" charset="0"/>
                <a:ea typeface="Calibri" panose="020F0502020204030204" pitchFamily="34" charset="0"/>
                <a:cs typeface="Times New Roman" panose="02020603050405020304" pitchFamily="18" charset="0"/>
              </a:rPr>
              <a:t>Commandement d’exécution sera donné au binôme :</a:t>
            </a:r>
          </a:p>
          <a:p>
            <a:pPr>
              <a:spcBef>
                <a:spcPts val="0"/>
              </a:spcBef>
              <a:spcAft>
                <a:spcPts val="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L’exposé de la situation au binôme,</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La nature de l’établissement ou du moyen hydraulique,</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 point d’attaque ou l’emplacement de la prise d’eau à alimenter,</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 point d’eau à utiliser,</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Le cheminement,</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La mission ainsi que les conditions de sécurité.</a:t>
            </a:r>
          </a:p>
          <a:p>
            <a:pPr marL="914400">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 </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Il se termine par « ETABLISSEZ ! ».</a:t>
            </a:r>
          </a:p>
        </p:txBody>
      </p:sp>
      <p:sp>
        <p:nvSpPr>
          <p:cNvPr id="52229" name="Titre 1">
            <a:extLst>
              <a:ext uri="{FF2B5EF4-FFF2-40B4-BE49-F238E27FC236}">
                <a16:creationId xmlns:a16="http://schemas.microsoft.com/office/drawing/2014/main" id="{B1C9B232-28A5-EEBF-0C32-09B16BAECEF3}"/>
              </a:ext>
            </a:extLst>
          </p:cNvPr>
          <p:cNvSpPr txBox="1">
            <a:spLocks/>
          </p:cNvSpPr>
          <p:nvPr/>
        </p:nvSpPr>
        <p:spPr bwMode="auto">
          <a:xfrm>
            <a:off x="971550" y="274638"/>
            <a:ext cx="79216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Procédure opérationnelle</a:t>
            </a:r>
            <a:endParaRPr lang="fr-FR" altLang="fr-F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7D10B08C-5D76-A39D-0DC9-9FA67644087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7171" name="Espace réservé du numéro de diapositive 4">
            <a:extLst>
              <a:ext uri="{FF2B5EF4-FFF2-40B4-BE49-F238E27FC236}">
                <a16:creationId xmlns:a16="http://schemas.microsoft.com/office/drawing/2014/main" id="{259CF05D-2821-C4D4-3A05-D51E06D0B68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755431-5881-4AD1-8A48-A14B6B39C164}"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sp>
        <p:nvSpPr>
          <p:cNvPr id="7172" name="Rectangle 9">
            <a:extLst>
              <a:ext uri="{FF2B5EF4-FFF2-40B4-BE49-F238E27FC236}">
                <a16:creationId xmlns:a16="http://schemas.microsoft.com/office/drawing/2014/main" id="{7A38A451-42D0-8663-3C6C-B0E7CB6850A5}"/>
              </a:ext>
            </a:extLst>
          </p:cNvPr>
          <p:cNvSpPr>
            <a:spLocks noChangeArrowheads="1"/>
          </p:cNvSpPr>
          <p:nvPr/>
        </p:nvSpPr>
        <p:spPr bwMode="auto">
          <a:xfrm>
            <a:off x="468313" y="4889500"/>
            <a:ext cx="8012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cs typeface="Arial" panose="020B0604020202020204" pitchFamily="34" charset="0"/>
              </a:rPr>
              <a:t>Réalisation de l’éts est toujours identique qu’elle que soit la prise d’eau utilisée.</a:t>
            </a:r>
          </a:p>
        </p:txBody>
      </p:sp>
      <p:pic>
        <p:nvPicPr>
          <p:cNvPr id="7173" name="Image 3">
            <a:extLst>
              <a:ext uri="{FF2B5EF4-FFF2-40B4-BE49-F238E27FC236}">
                <a16:creationId xmlns:a16="http://schemas.microsoft.com/office/drawing/2014/main" id="{4D44EDC0-7524-1DA5-2725-EF98470E3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444625"/>
            <a:ext cx="23209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4">
            <a:extLst>
              <a:ext uri="{FF2B5EF4-FFF2-40B4-BE49-F238E27FC236}">
                <a16:creationId xmlns:a16="http://schemas.microsoft.com/office/drawing/2014/main" id="{193C5827-7A37-7216-64E1-A36156AA30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1444625"/>
            <a:ext cx="21415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Image 13">
            <a:extLst>
              <a:ext uri="{FF2B5EF4-FFF2-40B4-BE49-F238E27FC236}">
                <a16:creationId xmlns:a16="http://schemas.microsoft.com/office/drawing/2014/main" id="{78649D7C-FB50-813C-851D-2A1C586E32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71600"/>
            <a:ext cx="136842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Image 12">
            <a:extLst>
              <a:ext uri="{FF2B5EF4-FFF2-40B4-BE49-F238E27FC236}">
                <a16:creationId xmlns:a16="http://schemas.microsoft.com/office/drawing/2014/main" id="{0D2B6BB0-77E4-2F58-6447-F47AC134DA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032125"/>
            <a:ext cx="9461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Image 15">
            <a:extLst>
              <a:ext uri="{FF2B5EF4-FFF2-40B4-BE49-F238E27FC236}">
                <a16:creationId xmlns:a16="http://schemas.microsoft.com/office/drawing/2014/main" id="{0EAD29B6-3792-CB3C-F9DD-D0136930F0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974975"/>
            <a:ext cx="123348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Image 17">
            <a:extLst>
              <a:ext uri="{FF2B5EF4-FFF2-40B4-BE49-F238E27FC236}">
                <a16:creationId xmlns:a16="http://schemas.microsoft.com/office/drawing/2014/main" id="{96690269-E9C6-EA5E-5365-511FF6FEEF2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46438" y="3106738"/>
            <a:ext cx="27352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Image 3">
            <a:extLst>
              <a:ext uri="{FF2B5EF4-FFF2-40B4-BE49-F238E27FC236}">
                <a16:creationId xmlns:a16="http://schemas.microsoft.com/office/drawing/2014/main" id="{DFE3A885-94FA-0E19-054C-88EF33629C0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5613" y="3028950"/>
            <a:ext cx="15494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3">
            <a:extLst>
              <a:ext uri="{FF2B5EF4-FFF2-40B4-BE49-F238E27FC236}">
                <a16:creationId xmlns:a16="http://schemas.microsoft.com/office/drawing/2014/main" id="{F9CE1018-E3F7-0884-2370-13008498AA3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741D1D5-DF5D-498C-8E3F-3438235D989A}" type="slidenum">
              <a:rPr lang="fr-FR" altLang="fr-FR" sz="1200" smtClean="0">
                <a:solidFill>
                  <a:srgbClr val="898989"/>
                </a:solidFill>
              </a:rPr>
              <a:pPr>
                <a:spcBef>
                  <a:spcPct val="0"/>
                </a:spcBef>
                <a:buFontTx/>
                <a:buNone/>
              </a:pPr>
              <a:t>50</a:t>
            </a:fld>
            <a:endParaRPr lang="fr-FR" altLang="fr-FR" sz="1200">
              <a:solidFill>
                <a:srgbClr val="898989"/>
              </a:solidFill>
            </a:endParaRPr>
          </a:p>
        </p:txBody>
      </p:sp>
      <p:sp>
        <p:nvSpPr>
          <p:cNvPr id="53251" name="Titre 1">
            <a:extLst>
              <a:ext uri="{FF2B5EF4-FFF2-40B4-BE49-F238E27FC236}">
                <a16:creationId xmlns:a16="http://schemas.microsoft.com/office/drawing/2014/main" id="{77F4A95B-3C20-36AA-12EE-692145262B7D}"/>
              </a:ext>
            </a:extLst>
          </p:cNvPr>
          <p:cNvSpPr>
            <a:spLocks noGrp="1"/>
          </p:cNvSpPr>
          <p:nvPr>
            <p:ph type="title"/>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
        <p:nvSpPr>
          <p:cNvPr id="53252" name="ZoneTexte 4">
            <a:extLst>
              <a:ext uri="{FF2B5EF4-FFF2-40B4-BE49-F238E27FC236}">
                <a16:creationId xmlns:a16="http://schemas.microsoft.com/office/drawing/2014/main" id="{3DF16008-E3B8-8D02-A862-1EC003D79CEA}"/>
              </a:ext>
            </a:extLst>
          </p:cNvPr>
          <p:cNvSpPr txBox="1">
            <a:spLocks noChangeArrowheads="1"/>
          </p:cNvSpPr>
          <p:nvPr/>
        </p:nvSpPr>
        <p:spPr bwMode="auto">
          <a:xfrm>
            <a:off x="358775" y="1263650"/>
            <a:ext cx="3311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Les commandements :</a:t>
            </a:r>
          </a:p>
        </p:txBody>
      </p:sp>
      <p:graphicFrame>
        <p:nvGraphicFramePr>
          <p:cNvPr id="2" name="Tableau 1">
            <a:extLst>
              <a:ext uri="{FF2B5EF4-FFF2-40B4-BE49-F238E27FC236}">
                <a16:creationId xmlns:a16="http://schemas.microsoft.com/office/drawing/2014/main" id="{FC80CFAF-FE65-BCD1-8432-A6C7BDB850DA}"/>
              </a:ext>
            </a:extLst>
          </p:cNvPr>
          <p:cNvGraphicFramePr>
            <a:graphicFrameLocks noGrp="1"/>
          </p:cNvGraphicFramePr>
          <p:nvPr/>
        </p:nvGraphicFramePr>
        <p:xfrm>
          <a:off x="250825" y="1844675"/>
          <a:ext cx="8642350" cy="4321175"/>
        </p:xfrm>
        <a:graphic>
          <a:graphicData uri="http://schemas.openxmlformats.org/drawingml/2006/table">
            <a:tbl>
              <a:tblPr firstRow="1" firstCol="1" bandRow="1"/>
              <a:tblGrid>
                <a:gridCol w="649837">
                  <a:extLst>
                    <a:ext uri="{9D8B030D-6E8A-4147-A177-3AD203B41FA5}">
                      <a16:colId xmlns:a16="http://schemas.microsoft.com/office/drawing/2014/main" val="20000"/>
                    </a:ext>
                  </a:extLst>
                </a:gridCol>
                <a:gridCol w="1438562">
                  <a:extLst>
                    <a:ext uri="{9D8B030D-6E8A-4147-A177-3AD203B41FA5}">
                      <a16:colId xmlns:a16="http://schemas.microsoft.com/office/drawing/2014/main" val="20001"/>
                    </a:ext>
                  </a:extLst>
                </a:gridCol>
                <a:gridCol w="3552186">
                  <a:extLst>
                    <a:ext uri="{9D8B030D-6E8A-4147-A177-3AD203B41FA5}">
                      <a16:colId xmlns:a16="http://schemas.microsoft.com/office/drawing/2014/main" val="20002"/>
                    </a:ext>
                  </a:extLst>
                </a:gridCol>
                <a:gridCol w="3001765">
                  <a:extLst>
                    <a:ext uri="{9D8B030D-6E8A-4147-A177-3AD203B41FA5}">
                      <a16:colId xmlns:a16="http://schemas.microsoft.com/office/drawing/2014/main" val="20003"/>
                    </a:ext>
                  </a:extLst>
                </a:gridCol>
              </a:tblGrid>
              <a:tr h="1018501">
                <a:tc>
                  <a:txBody>
                    <a:bodyPr/>
                    <a:lstStyle/>
                    <a:p>
                      <a:pPr algn="ctr"/>
                      <a:r>
                        <a:rPr lang="fr-FR"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Situation</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Description de la situation</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 que je vois » </a:t>
                      </a:r>
                    </a:p>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Où, par où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973045">
                <a:tc>
                  <a:txBody>
                    <a:bodyPr/>
                    <a:lstStyle/>
                    <a:p>
                      <a:pPr algn="ctr"/>
                      <a:r>
                        <a:rPr lang="fr-FR"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Mission</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Missions précises aux binômes et conducteur</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Ce que je veux, </a:t>
                      </a:r>
                    </a:p>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Contre quoi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208846">
                <a:tc>
                  <a:txBody>
                    <a:bodyPr/>
                    <a:lstStyle/>
                    <a:p>
                      <a:pPr algn="ctr"/>
                      <a:r>
                        <a:rPr lang="fr-FR"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Exécution</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Modalités précises d’exécution de la mission</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Avec qui, avec quoi » </a:t>
                      </a:r>
                    </a:p>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Comment »</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120783">
                <a:tc>
                  <a:txBody>
                    <a:bodyPr/>
                    <a:lstStyle/>
                    <a:p>
                      <a:pPr algn="ctr"/>
                      <a:r>
                        <a:rPr lang="fr-FR"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endPar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Sécurité</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Consignes de sécurité</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Mesures de sécurité individuelles et collectives</a:t>
                      </a:r>
                    </a:p>
                  </a:txBody>
                  <a:tcPr marL="68586" marR="685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3">
            <a:extLst>
              <a:ext uri="{FF2B5EF4-FFF2-40B4-BE49-F238E27FC236}">
                <a16:creationId xmlns:a16="http://schemas.microsoft.com/office/drawing/2014/main" id="{2B73AD5E-0D67-0EC9-1680-C885EA7D341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CD3F43E-463E-487F-8F11-35F265352B79}" type="slidenum">
              <a:rPr lang="fr-FR" altLang="fr-FR" sz="1200">
                <a:solidFill>
                  <a:srgbClr val="898989"/>
                </a:solidFill>
              </a:rPr>
              <a:pPr algn="r" eaLnBrk="1" hangingPunct="1">
                <a:spcBef>
                  <a:spcPct val="0"/>
                </a:spcBef>
                <a:buFontTx/>
                <a:buNone/>
              </a:pPr>
              <a:t>51</a:t>
            </a:fld>
            <a:endParaRPr lang="fr-FR" altLang="fr-FR" sz="1200">
              <a:solidFill>
                <a:srgbClr val="898989"/>
              </a:solidFill>
            </a:endParaRPr>
          </a:p>
        </p:txBody>
      </p:sp>
      <p:sp>
        <p:nvSpPr>
          <p:cNvPr id="54275" name="ZoneTexte 4">
            <a:extLst>
              <a:ext uri="{FF2B5EF4-FFF2-40B4-BE49-F238E27FC236}">
                <a16:creationId xmlns:a16="http://schemas.microsoft.com/office/drawing/2014/main" id="{C30D7C2A-E9C6-E225-3B38-994063A7B98D}"/>
              </a:ext>
            </a:extLst>
          </p:cNvPr>
          <p:cNvSpPr txBox="1">
            <a:spLocks noChangeArrowheads="1"/>
          </p:cNvSpPr>
          <p:nvPr/>
        </p:nvSpPr>
        <p:spPr bwMode="auto">
          <a:xfrm>
            <a:off x="323850" y="1285875"/>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L’ENGAGEMENT</a:t>
            </a:r>
          </a:p>
        </p:txBody>
      </p:sp>
      <p:sp>
        <p:nvSpPr>
          <p:cNvPr id="54276" name="Rectangle 9">
            <a:extLst>
              <a:ext uri="{FF2B5EF4-FFF2-40B4-BE49-F238E27FC236}">
                <a16:creationId xmlns:a16="http://schemas.microsoft.com/office/drawing/2014/main" id="{2F5F38CE-FDF2-39E6-7915-B547EAD7C622}"/>
              </a:ext>
            </a:extLst>
          </p:cNvPr>
          <p:cNvSpPr>
            <a:spLocks noChangeArrowheads="1"/>
          </p:cNvSpPr>
          <p:nvPr/>
        </p:nvSpPr>
        <p:spPr bwMode="auto">
          <a:xfrm>
            <a:off x="457200" y="1981200"/>
            <a:ext cx="82089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Arial" panose="020B0604020202020204" pitchFamily="34" charset="0"/>
              </a:rPr>
              <a:t>Conducteur est placé sous les ordres directs du CA.</a:t>
            </a:r>
          </a:p>
          <a:p>
            <a:pPr algn="just">
              <a:spcBef>
                <a:spcPct val="0"/>
              </a:spcBef>
              <a:buFontTx/>
              <a:buNone/>
            </a:pPr>
            <a:endParaRPr lang="fr-FR" altLang="fr-FR" sz="2400">
              <a:latin typeface="Times New Roman" panose="02020603050405020304" pitchFamily="18" charset="0"/>
              <a:cs typeface="Arial" panose="020B0604020202020204" pitchFamily="34" charset="0"/>
            </a:endParaRPr>
          </a:p>
          <a:p>
            <a:pPr algn="just">
              <a:spcBef>
                <a:spcPct val="0"/>
              </a:spcBef>
              <a:buFontTx/>
              <a:buNone/>
            </a:pPr>
            <a:r>
              <a:rPr lang="fr-FR" altLang="fr-FR" sz="2400">
                <a:latin typeface="Times New Roman" panose="02020603050405020304" pitchFamily="18" charset="0"/>
                <a:cs typeface="Arial" panose="020B0604020202020204" pitchFamily="34" charset="0"/>
              </a:rPr>
              <a:t>Opération d'extinction :</a:t>
            </a:r>
          </a:p>
          <a:p>
            <a:pPr algn="just">
              <a:spcBef>
                <a:spcPct val="0"/>
              </a:spcBef>
              <a:buFontTx/>
              <a:buNone/>
            </a:pPr>
            <a:endParaRPr lang="fr-FR" altLang="fr-FR" sz="2400">
              <a:latin typeface="Times New Roman" panose="02020603050405020304" pitchFamily="18" charset="0"/>
              <a:cs typeface="Arial" panose="020B0604020202020204" pitchFamily="34" charset="0"/>
            </a:endParaRPr>
          </a:p>
          <a:p>
            <a:pPr algn="just">
              <a:spcBef>
                <a:spcPct val="0"/>
              </a:spcBef>
              <a:buFontTx/>
              <a:buChar char="-"/>
            </a:pPr>
            <a:r>
              <a:rPr lang="fr-FR" altLang="fr-FR" sz="2400">
                <a:latin typeface="Times New Roman" panose="02020603050405020304" pitchFamily="18" charset="0"/>
                <a:cs typeface="Arial" panose="020B0604020202020204" pitchFamily="34" charset="0"/>
              </a:rPr>
              <a:t> Donne le matériel "sur ordre"</a:t>
            </a:r>
          </a:p>
          <a:p>
            <a:pPr algn="just">
              <a:spcBef>
                <a:spcPct val="0"/>
              </a:spcBef>
              <a:buFontTx/>
              <a:buChar char="-"/>
            </a:pPr>
            <a:endParaRPr lang="fr-FR" altLang="fr-FR" sz="2400">
              <a:latin typeface="Times New Roman" panose="02020603050405020304" pitchFamily="18" charset="0"/>
              <a:cs typeface="Arial" panose="020B0604020202020204" pitchFamily="34" charset="0"/>
            </a:endParaRPr>
          </a:p>
          <a:p>
            <a:pPr algn="just">
              <a:spcBef>
                <a:spcPct val="0"/>
              </a:spcBef>
              <a:buFontTx/>
              <a:buChar char="-"/>
            </a:pPr>
            <a:r>
              <a:rPr lang="fr-FR" altLang="fr-FR" sz="2400">
                <a:latin typeface="Times New Roman" panose="02020603050405020304" pitchFamily="18" charset="0"/>
                <a:cs typeface="Arial" panose="020B0604020202020204" pitchFamily="34" charset="0"/>
              </a:rPr>
              <a:t> Effectue l'alimentation de l'engin :</a:t>
            </a:r>
          </a:p>
          <a:p>
            <a:pPr algn="just">
              <a:spcBef>
                <a:spcPct val="0"/>
              </a:spcBef>
              <a:buFontTx/>
              <a:buChar char="-"/>
            </a:pPr>
            <a:endParaRPr lang="fr-FR" altLang="fr-FR" sz="2400">
              <a:latin typeface="Times New Roman" panose="02020603050405020304" pitchFamily="18" charset="0"/>
              <a:cs typeface="Arial" panose="020B0604020202020204" pitchFamily="34" charset="0"/>
            </a:endParaRPr>
          </a:p>
          <a:p>
            <a:pPr lvl="1" algn="just">
              <a:spcBef>
                <a:spcPct val="0"/>
              </a:spcBef>
              <a:buFont typeface="Arial" panose="020B0604020202020204" pitchFamily="34" charset="0"/>
              <a:buChar char="•"/>
            </a:pPr>
            <a:r>
              <a:rPr lang="fr-FR" altLang="fr-FR" sz="2400">
                <a:latin typeface="Times New Roman" panose="02020603050405020304" pitchFamily="18" charset="0"/>
                <a:cs typeface="Arial" panose="020B0604020202020204" pitchFamily="34" charset="0"/>
              </a:rPr>
              <a:t>Seul, pour une prise d'eau située à - de 20 m de l'engin,</a:t>
            </a:r>
          </a:p>
          <a:p>
            <a:pPr lvl="1" algn="just">
              <a:spcBef>
                <a:spcPct val="0"/>
              </a:spcBef>
              <a:buFont typeface="Arial" panose="020B0604020202020204" pitchFamily="34" charset="0"/>
              <a:buChar char="•"/>
            </a:pPr>
            <a:r>
              <a:rPr lang="fr-FR" altLang="fr-FR" sz="2400">
                <a:latin typeface="Times New Roman" panose="02020603050405020304" pitchFamily="18" charset="0"/>
                <a:cs typeface="Arial" panose="020B0604020202020204" pitchFamily="34" charset="0"/>
              </a:rPr>
              <a:t>Avec le BAL,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Arial" panose="020B0604020202020204" pitchFamily="34" charset="0"/>
              </a:rPr>
              <a:t>alimentation avec le dévidoir ou en aspiration ;</a:t>
            </a:r>
          </a:p>
        </p:txBody>
      </p:sp>
      <p:pic>
        <p:nvPicPr>
          <p:cNvPr id="11" name="Image 10">
            <a:extLst>
              <a:ext uri="{FF2B5EF4-FFF2-40B4-BE49-F238E27FC236}">
                <a16:creationId xmlns:a16="http://schemas.microsoft.com/office/drawing/2014/main" id="{1EAB6356-9772-CD5A-090A-9AE268E6CE14}"/>
              </a:ext>
            </a:extLst>
          </p:cNvPr>
          <p:cNvPicPr>
            <a:picLocks noChangeAspect="1"/>
          </p:cNvPicPr>
          <p:nvPr/>
        </p:nvPicPr>
        <p:blipFill>
          <a:blip r:embed="rId2"/>
          <a:stretch>
            <a:fillRect/>
          </a:stretch>
        </p:blipFill>
        <p:spPr>
          <a:xfrm>
            <a:off x="7010400" y="1905000"/>
            <a:ext cx="1655763" cy="2484438"/>
          </a:xfrm>
          <a:prstGeom prst="rect">
            <a:avLst/>
          </a:prstGeom>
          <a:effectLst>
            <a:outerShdw blurRad="50800" dist="38100" dir="2700000" algn="tl" rotWithShape="0">
              <a:prstClr val="black">
                <a:alpha val="40000"/>
              </a:prstClr>
            </a:outerShdw>
          </a:effectLst>
        </p:spPr>
      </p:pic>
      <p:sp>
        <p:nvSpPr>
          <p:cNvPr id="54278" name="Titre 1">
            <a:extLst>
              <a:ext uri="{FF2B5EF4-FFF2-40B4-BE49-F238E27FC236}">
                <a16:creationId xmlns:a16="http://schemas.microsoft.com/office/drawing/2014/main" id="{472E8B8C-A54D-7BBD-2918-83B15D0AEF4D}"/>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1">
            <a:extLst>
              <a:ext uri="{FF2B5EF4-FFF2-40B4-BE49-F238E27FC236}">
                <a16:creationId xmlns:a16="http://schemas.microsoft.com/office/drawing/2014/main" id="{51530FD9-32A3-8542-C56C-2B149BDF5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76" t="25060" r="36763" b="23346"/>
          <a:stretch>
            <a:fillRect/>
          </a:stretch>
        </p:blipFill>
        <p:spPr bwMode="auto">
          <a:xfrm>
            <a:off x="3629025" y="2697163"/>
            <a:ext cx="5208588"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Espace réservé du numéro de diapositive 3">
            <a:extLst>
              <a:ext uri="{FF2B5EF4-FFF2-40B4-BE49-F238E27FC236}">
                <a16:creationId xmlns:a16="http://schemas.microsoft.com/office/drawing/2014/main" id="{825C1227-155E-8AD8-13BD-03BD8698EB6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255B826-F90E-40AB-9887-72AF0CC1575E}" type="slidenum">
              <a:rPr lang="fr-FR" altLang="fr-FR" sz="1200">
                <a:solidFill>
                  <a:srgbClr val="898989"/>
                </a:solidFill>
              </a:rPr>
              <a:pPr algn="r" eaLnBrk="1" hangingPunct="1">
                <a:spcBef>
                  <a:spcPct val="0"/>
                </a:spcBef>
                <a:buFontTx/>
                <a:buNone/>
              </a:pPr>
              <a:t>52</a:t>
            </a:fld>
            <a:endParaRPr lang="fr-FR" altLang="fr-FR" sz="1200">
              <a:solidFill>
                <a:srgbClr val="898989"/>
              </a:solidFill>
            </a:endParaRPr>
          </a:p>
        </p:txBody>
      </p:sp>
      <p:sp>
        <p:nvSpPr>
          <p:cNvPr id="55300" name="ZoneTexte 4">
            <a:extLst>
              <a:ext uri="{FF2B5EF4-FFF2-40B4-BE49-F238E27FC236}">
                <a16:creationId xmlns:a16="http://schemas.microsoft.com/office/drawing/2014/main" id="{451680AC-B938-8C52-6339-55F2E0F44EEA}"/>
              </a:ext>
            </a:extLst>
          </p:cNvPr>
          <p:cNvSpPr txBox="1">
            <a:spLocks noChangeArrowheads="1"/>
          </p:cNvSpPr>
          <p:nvPr/>
        </p:nvSpPr>
        <p:spPr bwMode="auto">
          <a:xfrm>
            <a:off x="323850" y="1285875"/>
            <a:ext cx="363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latin typeface="Times New Roman" panose="02020603050405020304" pitchFamily="18" charset="0"/>
              </a:rPr>
              <a:t>PENDANT L’ENGAGEMENT</a:t>
            </a:r>
          </a:p>
        </p:txBody>
      </p:sp>
      <p:sp>
        <p:nvSpPr>
          <p:cNvPr id="44036" name="Rectangle 9">
            <a:extLst>
              <a:ext uri="{FF2B5EF4-FFF2-40B4-BE49-F238E27FC236}">
                <a16:creationId xmlns:a16="http://schemas.microsoft.com/office/drawing/2014/main" id="{97066525-4170-B65B-DD56-5139E18B4370}"/>
              </a:ext>
            </a:extLst>
          </p:cNvPr>
          <p:cNvSpPr>
            <a:spLocks noChangeArrowheads="1"/>
          </p:cNvSpPr>
          <p:nvPr/>
        </p:nvSpPr>
        <p:spPr bwMode="auto">
          <a:xfrm>
            <a:off x="395288" y="1898650"/>
            <a:ext cx="8291512" cy="30480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charset="0"/>
              </a:defRPr>
            </a:lvl1pPr>
            <a:lvl2pPr marL="742950" indent="-285750">
              <a:spcBef>
                <a:spcPct val="20000"/>
              </a:spcBef>
              <a:buFont typeface="Arial" panose="020B0604020202020204" pitchFamily="34" charset="0"/>
              <a:buChar char="–"/>
              <a:defRPr sz="2800">
                <a:solidFill>
                  <a:schemeClr val="tx1"/>
                </a:solidFill>
                <a:latin typeface="Myriad Pro" charset="0"/>
              </a:defRPr>
            </a:lvl2pPr>
            <a:lvl3pPr marL="1143000" indent="-228600">
              <a:spcBef>
                <a:spcPct val="20000"/>
              </a:spcBef>
              <a:buFont typeface="Arial" panose="020B0604020202020204" pitchFamily="34" charset="0"/>
              <a:buChar char="•"/>
              <a:defRPr sz="2400">
                <a:solidFill>
                  <a:schemeClr val="tx1"/>
                </a:solidFill>
                <a:latin typeface="Myriad Pro" charset="0"/>
              </a:defRPr>
            </a:lvl3pPr>
            <a:lvl4pPr marL="1600200" indent="-228600">
              <a:spcBef>
                <a:spcPct val="20000"/>
              </a:spcBef>
              <a:buFont typeface="Arial" panose="020B0604020202020204" pitchFamily="34" charset="0"/>
              <a:buChar char="–"/>
              <a:defRPr sz="2000">
                <a:solidFill>
                  <a:schemeClr val="tx1"/>
                </a:solidFill>
                <a:latin typeface="Myriad Pro" charset="0"/>
              </a:defRPr>
            </a:lvl4pPr>
            <a:lvl5pPr marL="2057400" indent="-228600">
              <a:spcBef>
                <a:spcPct val="20000"/>
              </a:spcBef>
              <a:buFont typeface="Arial" panose="020B0604020202020204" pitchFamily="34" charset="0"/>
              <a:buChar char="»"/>
              <a:defRPr sz="2000">
                <a:solidFill>
                  <a:schemeClr val="tx1"/>
                </a:solidFill>
                <a:latin typeface="Myriad Pro"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charset="0"/>
              </a:defRPr>
            </a:lvl9pPr>
          </a:lstStyle>
          <a:p>
            <a:pPr marL="228600" algn="just">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Rend compte au CA,</a:t>
            </a:r>
          </a:p>
          <a:p>
            <a:pPr algn="just">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Réaliser à la demande du CA, un parc de matériels en anticipation.</a:t>
            </a:r>
          </a:p>
          <a:p>
            <a:pPr>
              <a:spcBef>
                <a:spcPts val="0"/>
              </a:spcBef>
              <a:spcAft>
                <a:spcPts val="0"/>
              </a:spcAft>
              <a:buFont typeface="Arial" panose="020B0604020202020204" pitchFamily="34" charset="0"/>
              <a:buNone/>
              <a:defRPr/>
            </a:pPr>
            <a:endParaRPr lang="fr-FR" sz="2400"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Composition du parc </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d’anticipation est variable </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et en adéquation avec </a:t>
            </a:r>
          </a:p>
          <a:p>
            <a:pPr>
              <a:spcBef>
                <a:spcPts val="0"/>
              </a:spcBef>
              <a:spcAft>
                <a:spcPts val="0"/>
              </a:spcAft>
              <a:buFont typeface="Arial" panose="020B0604020202020204" pitchFamily="34" charset="0"/>
              <a:buNone/>
              <a:defRPr/>
            </a:pPr>
            <a:r>
              <a:rPr lang="fr-FR" sz="2400" dirty="0">
                <a:latin typeface="Times New Roman" panose="02020603050405020304" pitchFamily="18" charset="0"/>
                <a:ea typeface="Calibri" panose="020F0502020204030204" pitchFamily="34" charset="0"/>
                <a:cs typeface="Times New Roman" panose="02020603050405020304" pitchFamily="18" charset="0"/>
              </a:rPr>
              <a:t>l’intervention</a:t>
            </a:r>
          </a:p>
        </p:txBody>
      </p:sp>
      <p:sp>
        <p:nvSpPr>
          <p:cNvPr id="55302" name="Titre 1">
            <a:extLst>
              <a:ext uri="{FF2B5EF4-FFF2-40B4-BE49-F238E27FC236}">
                <a16:creationId xmlns:a16="http://schemas.microsoft.com/office/drawing/2014/main" id="{A5D08DDE-534E-B45A-1A9D-F4D7F8B872D6}"/>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3">
            <a:extLst>
              <a:ext uri="{FF2B5EF4-FFF2-40B4-BE49-F238E27FC236}">
                <a16:creationId xmlns:a16="http://schemas.microsoft.com/office/drawing/2014/main" id="{38482FDC-4BBB-AC53-F1FA-DCA0C4625FDF}"/>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61EC748-0804-4E7A-9B61-FD7A69EACFCD}" type="slidenum">
              <a:rPr lang="fr-FR" altLang="fr-FR" sz="1200">
                <a:solidFill>
                  <a:srgbClr val="898989"/>
                </a:solidFill>
              </a:rPr>
              <a:pPr algn="r" eaLnBrk="1" hangingPunct="1">
                <a:spcBef>
                  <a:spcPct val="0"/>
                </a:spcBef>
                <a:buFontTx/>
                <a:buNone/>
              </a:pPr>
              <a:t>53</a:t>
            </a:fld>
            <a:endParaRPr lang="fr-FR" altLang="fr-FR" sz="1200">
              <a:solidFill>
                <a:srgbClr val="898989"/>
              </a:solidFill>
            </a:endParaRPr>
          </a:p>
        </p:txBody>
      </p:sp>
      <p:sp>
        <p:nvSpPr>
          <p:cNvPr id="56323" name="ZoneTexte 4">
            <a:extLst>
              <a:ext uri="{FF2B5EF4-FFF2-40B4-BE49-F238E27FC236}">
                <a16:creationId xmlns:a16="http://schemas.microsoft.com/office/drawing/2014/main" id="{AE3F0C1D-7FAA-88F0-5651-BD682FEAA798}"/>
              </a:ext>
            </a:extLst>
          </p:cNvPr>
          <p:cNvSpPr txBox="1">
            <a:spLocks noChangeArrowheads="1"/>
          </p:cNvSpPr>
          <p:nvPr/>
        </p:nvSpPr>
        <p:spPr bwMode="auto">
          <a:xfrm>
            <a:off x="323850" y="1285875"/>
            <a:ext cx="4895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L’ENGAGEMENT</a:t>
            </a:r>
          </a:p>
        </p:txBody>
      </p:sp>
      <p:sp>
        <p:nvSpPr>
          <p:cNvPr id="56324" name="Rectangle 9">
            <a:extLst>
              <a:ext uri="{FF2B5EF4-FFF2-40B4-BE49-F238E27FC236}">
                <a16:creationId xmlns:a16="http://schemas.microsoft.com/office/drawing/2014/main" id="{849A341E-30E4-7760-6A16-CEF1BDC44566}"/>
              </a:ext>
            </a:extLst>
          </p:cNvPr>
          <p:cNvSpPr>
            <a:spLocks noChangeArrowheads="1"/>
          </p:cNvSpPr>
          <p:nvPr/>
        </p:nvSpPr>
        <p:spPr bwMode="auto">
          <a:xfrm>
            <a:off x="447675" y="2708275"/>
            <a:ext cx="53451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Arial" panose="020B0604020202020204" pitchFamily="34" charset="0"/>
              <a:buNone/>
            </a:pPr>
            <a:r>
              <a:rPr lang="fr-FR" altLang="fr-FR" sz="2400">
                <a:latin typeface="Times New Roman" panose="02020603050405020304" pitchFamily="18" charset="0"/>
                <a:cs typeface="Arial" panose="020B0604020202020204" pitchFamily="34" charset="0"/>
              </a:rPr>
              <a:t>Avant de quitter les lieux, il s'assure de l'état du matériel utilisé par les binômes et de son rangement.</a:t>
            </a:r>
          </a:p>
        </p:txBody>
      </p:sp>
      <p:pic>
        <p:nvPicPr>
          <p:cNvPr id="11" name="Image 10">
            <a:extLst>
              <a:ext uri="{FF2B5EF4-FFF2-40B4-BE49-F238E27FC236}">
                <a16:creationId xmlns:a16="http://schemas.microsoft.com/office/drawing/2014/main" id="{7A4C390E-A86B-D8A6-2876-EBB84A9DC501}"/>
              </a:ext>
            </a:extLst>
          </p:cNvPr>
          <p:cNvPicPr>
            <a:picLocks noChangeAspect="1"/>
          </p:cNvPicPr>
          <p:nvPr/>
        </p:nvPicPr>
        <p:blipFill>
          <a:blip r:embed="rId2"/>
          <a:stretch>
            <a:fillRect/>
          </a:stretch>
        </p:blipFill>
        <p:spPr>
          <a:xfrm>
            <a:off x="6227763" y="1905000"/>
            <a:ext cx="2438400" cy="3657600"/>
          </a:xfrm>
          <a:prstGeom prst="rect">
            <a:avLst/>
          </a:prstGeom>
          <a:effectLst>
            <a:outerShdw blurRad="50800" dist="38100" dir="2700000" algn="tl" rotWithShape="0">
              <a:prstClr val="black">
                <a:alpha val="40000"/>
              </a:prstClr>
            </a:outerShdw>
          </a:effectLst>
        </p:spPr>
      </p:pic>
      <p:sp>
        <p:nvSpPr>
          <p:cNvPr id="56326" name="Titre 1">
            <a:extLst>
              <a:ext uri="{FF2B5EF4-FFF2-40B4-BE49-F238E27FC236}">
                <a16:creationId xmlns:a16="http://schemas.microsoft.com/office/drawing/2014/main" id="{86CECF54-BF4E-E0D8-CC26-573A3A82FC45}"/>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Procédure opérationnelle</a:t>
            </a:r>
            <a:endParaRPr lang="fr-FR" altLang="fr-FR" sz="32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3">
            <a:extLst>
              <a:ext uri="{FF2B5EF4-FFF2-40B4-BE49-F238E27FC236}">
                <a16:creationId xmlns:a16="http://schemas.microsoft.com/office/drawing/2014/main" id="{CD78A0E3-6E2C-CC39-57B2-575A69924D54}"/>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E3D65413-01C4-47F6-A3BC-4DA253A92253}" type="slidenum">
              <a:rPr lang="fr-FR" altLang="fr-FR" sz="1200">
                <a:solidFill>
                  <a:srgbClr val="898989"/>
                </a:solidFill>
              </a:rPr>
              <a:pPr algn="r" eaLnBrk="1" hangingPunct="1">
                <a:spcBef>
                  <a:spcPct val="0"/>
                </a:spcBef>
                <a:buFontTx/>
                <a:buNone/>
              </a:pPr>
              <a:t>54</a:t>
            </a:fld>
            <a:endParaRPr lang="fr-FR" altLang="fr-FR" sz="1200">
              <a:solidFill>
                <a:srgbClr val="898989"/>
              </a:solidFill>
            </a:endParaRPr>
          </a:p>
        </p:txBody>
      </p:sp>
      <p:sp>
        <p:nvSpPr>
          <p:cNvPr id="57347" name="Titre 1">
            <a:extLst>
              <a:ext uri="{FF2B5EF4-FFF2-40B4-BE49-F238E27FC236}">
                <a16:creationId xmlns:a16="http://schemas.microsoft.com/office/drawing/2014/main" id="{2C2B8264-798E-2BFD-D8BE-1ADEB35B8A3F}"/>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Organigramme des manœuvres </a:t>
            </a:r>
            <a:endParaRPr lang="fr-FR" altLang="fr-FR" sz="3200" b="1"/>
          </a:p>
        </p:txBody>
      </p:sp>
      <p:sp>
        <p:nvSpPr>
          <p:cNvPr id="57348" name="Rectangle 9">
            <a:extLst>
              <a:ext uri="{FF2B5EF4-FFF2-40B4-BE49-F238E27FC236}">
                <a16:creationId xmlns:a16="http://schemas.microsoft.com/office/drawing/2014/main" id="{F3434DE0-C961-A1E4-DB99-F430803B7055}"/>
              </a:ext>
            </a:extLst>
          </p:cNvPr>
          <p:cNvSpPr>
            <a:spLocks noChangeArrowheads="1"/>
          </p:cNvSpPr>
          <p:nvPr/>
        </p:nvSpPr>
        <p:spPr bwMode="auto">
          <a:xfrm>
            <a:off x="304800" y="13716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Nomenclature des ≠ manœuvres possibles :  </a:t>
            </a: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1. Éts de la lance en eau du dévidoir tournant (LDT) ;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2. Éts d’une division d’alimentation ou d’une division d’attaque ;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3. Éts d’une ligne d’attaque sur une prise d’eau ;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3">
            <a:extLst>
              <a:ext uri="{FF2B5EF4-FFF2-40B4-BE49-F238E27FC236}">
                <a16:creationId xmlns:a16="http://schemas.microsoft.com/office/drawing/2014/main" id="{A524FCDC-1B70-D1B6-4B1D-D72D931354F3}"/>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4E2EEA7-95B7-4451-B6A9-4297E292D36B}" type="slidenum">
              <a:rPr lang="fr-FR" altLang="fr-FR" sz="1200">
                <a:solidFill>
                  <a:srgbClr val="898989"/>
                </a:solidFill>
              </a:rPr>
              <a:pPr algn="r" eaLnBrk="1" hangingPunct="1">
                <a:spcBef>
                  <a:spcPct val="0"/>
                </a:spcBef>
                <a:buFontTx/>
                <a:buNone/>
              </a:pPr>
              <a:t>55</a:t>
            </a:fld>
            <a:endParaRPr lang="fr-FR" altLang="fr-FR" sz="1200">
              <a:solidFill>
                <a:srgbClr val="898989"/>
              </a:solidFill>
            </a:endParaRPr>
          </a:p>
        </p:txBody>
      </p:sp>
      <p:sp>
        <p:nvSpPr>
          <p:cNvPr id="58371" name="Titre 1">
            <a:extLst>
              <a:ext uri="{FF2B5EF4-FFF2-40B4-BE49-F238E27FC236}">
                <a16:creationId xmlns:a16="http://schemas.microsoft.com/office/drawing/2014/main" id="{8C9EB4A3-DFB5-7BF2-FDE8-7B5E3694331D}"/>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Organigramme des manœuvres </a:t>
            </a:r>
            <a:endParaRPr lang="fr-FR" altLang="fr-FR" sz="3200" b="1"/>
          </a:p>
        </p:txBody>
      </p:sp>
      <p:sp>
        <p:nvSpPr>
          <p:cNvPr id="58372" name="Rectangle 9">
            <a:extLst>
              <a:ext uri="{FF2B5EF4-FFF2-40B4-BE49-F238E27FC236}">
                <a16:creationId xmlns:a16="http://schemas.microsoft.com/office/drawing/2014/main" id="{CEE186C5-B302-F882-5BE9-6C49BDD44D61}"/>
              </a:ext>
            </a:extLst>
          </p:cNvPr>
          <p:cNvSpPr>
            <a:spLocks noChangeArrowheads="1"/>
          </p:cNvSpPr>
          <p:nvPr/>
        </p:nvSpPr>
        <p:spPr bwMode="auto">
          <a:xfrm>
            <a:off x="304800" y="13716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4. Alimentation d’un dispositif hydraulique ;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5. Éts particuliers (lance mousse à  l’aide d’un injecteur mobile, lance queue de paon, lance canon …) ; </a:t>
            </a: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ETB 6. Prolongation d’éts ou remplacement de tuyau. </a:t>
            </a:r>
            <a:endParaRPr lang="fr-FR" altLang="fr-FR" sz="2400">
              <a:latin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3">
            <a:extLst>
              <a:ext uri="{FF2B5EF4-FFF2-40B4-BE49-F238E27FC236}">
                <a16:creationId xmlns:a16="http://schemas.microsoft.com/office/drawing/2014/main" id="{AE0401A3-EBCF-8B1A-956B-2FCA0648632C}"/>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FDB6C47-5029-4D00-A065-EF8C2B3A6CBE}" type="slidenum">
              <a:rPr lang="fr-FR" altLang="fr-FR" sz="1200">
                <a:solidFill>
                  <a:srgbClr val="898989"/>
                </a:solidFill>
              </a:rPr>
              <a:pPr algn="r" eaLnBrk="1" hangingPunct="1">
                <a:spcBef>
                  <a:spcPct val="0"/>
                </a:spcBef>
                <a:buFontTx/>
                <a:buNone/>
              </a:pPr>
              <a:t>56</a:t>
            </a:fld>
            <a:endParaRPr lang="fr-FR" altLang="fr-FR" sz="1200">
              <a:solidFill>
                <a:srgbClr val="898989"/>
              </a:solidFill>
            </a:endParaRPr>
          </a:p>
        </p:txBody>
      </p:sp>
      <p:sp>
        <p:nvSpPr>
          <p:cNvPr id="59395" name="Titre 1">
            <a:extLst>
              <a:ext uri="{FF2B5EF4-FFF2-40B4-BE49-F238E27FC236}">
                <a16:creationId xmlns:a16="http://schemas.microsoft.com/office/drawing/2014/main" id="{5FC8BC8E-C7F9-A87F-F9A8-B4793DBD6BC7}"/>
              </a:ext>
            </a:extLst>
          </p:cNvPr>
          <p:cNvSpPr>
            <a:spLocks noGrp="1"/>
          </p:cNvSpPr>
          <p:nvPr>
            <p:ph type="title" idx="4294967295"/>
          </p:nvPr>
        </p:nvSpPr>
        <p:spPr>
          <a:xfrm>
            <a:off x="971550" y="274638"/>
            <a:ext cx="7921625" cy="960437"/>
          </a:xfrm>
        </p:spPr>
        <p:txBody>
          <a:bodyPr/>
          <a:lstStyle/>
          <a:p>
            <a:pPr eaLnBrk="1" hangingPunct="1"/>
            <a:r>
              <a:rPr lang="fr-FR" altLang="fr-FR" sz="3200" b="1">
                <a:solidFill>
                  <a:srgbClr val="984807"/>
                </a:solidFill>
              </a:rPr>
              <a:t>Organigramme des manœuvres </a:t>
            </a:r>
            <a:endParaRPr lang="fr-FR" altLang="fr-FR" sz="3200" b="1"/>
          </a:p>
        </p:txBody>
      </p:sp>
      <p:sp>
        <p:nvSpPr>
          <p:cNvPr id="59396" name="Rectangle 9">
            <a:extLst>
              <a:ext uri="{FF2B5EF4-FFF2-40B4-BE49-F238E27FC236}">
                <a16:creationId xmlns:a16="http://schemas.microsoft.com/office/drawing/2014/main" id="{9350193D-AD7A-C14E-F38D-CE1DC9DEBB10}"/>
              </a:ext>
            </a:extLst>
          </p:cNvPr>
          <p:cNvSpPr>
            <a:spLocks noChangeArrowheads="1"/>
          </p:cNvSpPr>
          <p:nvPr/>
        </p:nvSpPr>
        <p:spPr bwMode="auto">
          <a:xfrm>
            <a:off x="304800" y="1371600"/>
            <a:ext cx="838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fr-FR" altLang="fr-FR" sz="2400" b="1">
                <a:solidFill>
                  <a:srgbClr val="000000"/>
                </a:solidFill>
                <a:latin typeface="Times New Roman" panose="02020603050405020304" pitchFamily="18" charset="0"/>
                <a:cs typeface="Times New Roman" panose="02020603050405020304" pitchFamily="18" charset="0"/>
              </a:rPr>
              <a:t> manœuvres doivent être connues sur le bout des doigts.</a:t>
            </a:r>
            <a:endParaRPr lang="fr-FR" altLang="fr-FR" sz="2400" b="1">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Manœuvre se termine lorsque le CA annonce</a:t>
            </a:r>
            <a:r>
              <a:rPr lang="fr-FR" altLang="fr-FR" sz="2400" b="1" u="sng">
                <a:solidFill>
                  <a:srgbClr val="000000"/>
                </a:solidFill>
                <a:latin typeface="Times New Roman" panose="02020603050405020304" pitchFamily="18" charset="0"/>
                <a:cs typeface="Times New Roman" panose="02020603050405020304" pitchFamily="18" charset="0"/>
              </a:rPr>
              <a:t> </a:t>
            </a:r>
            <a:r>
              <a:rPr lang="fr-FR" altLang="fr-FR" sz="2400">
                <a:solidFill>
                  <a:srgbClr val="000000"/>
                </a:solidFill>
                <a:latin typeface="Times New Roman" panose="02020603050405020304" pitchFamily="18" charset="0"/>
                <a:cs typeface="Calibri" panose="020F0502020204030204" pitchFamily="34" charset="0"/>
              </a:rPr>
              <a:t>:</a:t>
            </a:r>
          </a:p>
          <a:p>
            <a:pPr algn="just">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lgn="ctr">
              <a:spcBef>
                <a:spcPct val="0"/>
              </a:spcBef>
              <a:buFontTx/>
              <a:buNone/>
            </a:pPr>
            <a:r>
              <a:rPr lang="fr-FR" altLang="fr-FR" sz="2400" b="1">
                <a:solidFill>
                  <a:srgbClr val="000000"/>
                </a:solidFill>
                <a:latin typeface="Times New Roman" panose="02020603050405020304" pitchFamily="18" charset="0"/>
                <a:cs typeface="Times New Roman" panose="02020603050405020304" pitchFamily="18" charset="0"/>
              </a:rPr>
              <a:t>" Fermez, Démontez, Roulez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Attention :</a:t>
            </a:r>
            <a:r>
              <a:rPr lang="fr-FR" altLang="fr-FR" sz="2400">
                <a:solidFill>
                  <a:srgbClr val="000000"/>
                </a:solidFill>
                <a:latin typeface="Times New Roman" panose="02020603050405020304" pitchFamily="18" charset="0"/>
                <a:cs typeface="Times New Roman" panose="02020603050405020304" pitchFamily="18" charset="0"/>
              </a:rPr>
              <a:t> chef BAT doit demander la fermeture de l'eau à la division et purger les petits tuyaux.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Seulement après la manœuvre est terminée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b="1">
                <a:solidFill>
                  <a:srgbClr val="000000"/>
                </a:solidFill>
                <a:latin typeface="Times New Roman" panose="02020603050405020304" pitchFamily="18" charset="0"/>
                <a:cs typeface="Calibri" panose="020F0502020204030204" pitchFamily="34" charset="0"/>
              </a:rPr>
              <a:t>On barre l'eau, on démonte les éts, on roule les tuyaux en silence et le plus rapidement possible.</a:t>
            </a:r>
            <a:r>
              <a:rPr lang="fr-FR" altLang="fr-FR" sz="240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8">
            <a:extLst>
              <a:ext uri="{FF2B5EF4-FFF2-40B4-BE49-F238E27FC236}">
                <a16:creationId xmlns:a16="http://schemas.microsoft.com/office/drawing/2014/main" id="{50C9DC07-AC2F-9FAE-11AB-3D82F4A1827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60419" name="Espace réservé du numéro de diapositive 4">
            <a:extLst>
              <a:ext uri="{FF2B5EF4-FFF2-40B4-BE49-F238E27FC236}">
                <a16:creationId xmlns:a16="http://schemas.microsoft.com/office/drawing/2014/main" id="{D3B9F1A5-FCE3-015C-44D1-F2FFB2C3A66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18AD741-EA8E-4F2C-A6F3-0B4A76D4D813}" type="slidenum">
              <a:rPr lang="fr-FR" altLang="fr-FR" sz="2000">
                <a:solidFill>
                  <a:srgbClr val="984807"/>
                </a:solidFill>
              </a:rPr>
              <a:pPr algn="r" eaLnBrk="1" hangingPunct="1">
                <a:spcBef>
                  <a:spcPct val="0"/>
                </a:spcBef>
                <a:buFontTx/>
                <a:buNone/>
              </a:pPr>
              <a:t>57</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ABB6AE36-54A0-E1B7-A087-5B313D2B0D79}"/>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0421" name="ZoneTexte 12">
            <a:extLst>
              <a:ext uri="{FF2B5EF4-FFF2-40B4-BE49-F238E27FC236}">
                <a16:creationId xmlns:a16="http://schemas.microsoft.com/office/drawing/2014/main" id="{AE947541-40F3-668D-F8CA-4929E6DFBD57}"/>
              </a:ext>
            </a:extLst>
          </p:cNvPr>
          <p:cNvSpPr txBox="1">
            <a:spLocks noChangeArrowheads="1"/>
          </p:cNvSpPr>
          <p:nvPr/>
        </p:nvSpPr>
        <p:spPr bwMode="auto">
          <a:xfrm>
            <a:off x="4711700" y="2401888"/>
            <a:ext cx="40370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60422" name="ZoneTexte 15">
            <a:extLst>
              <a:ext uri="{FF2B5EF4-FFF2-40B4-BE49-F238E27FC236}">
                <a16:creationId xmlns:a16="http://schemas.microsoft.com/office/drawing/2014/main" id="{A90C821F-7FD8-E8B7-F8FB-9AD9172DB584}"/>
              </a:ext>
            </a:extLst>
          </p:cNvPr>
          <p:cNvSpPr txBox="1">
            <a:spLocks noChangeArrowheads="1"/>
          </p:cNvSpPr>
          <p:nvPr/>
        </p:nvSpPr>
        <p:spPr bwMode="auto">
          <a:xfrm>
            <a:off x="609600" y="2209800"/>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Généralités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Différents établissements</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Règles de base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B0FFD1B3-C371-469D-9383-4BA278267F3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endParaRPr lang="fr-FR" altLang="fr-FR" sz="3200">
              <a:solidFill>
                <a:srgbClr val="984807"/>
              </a:solidFill>
            </a:endParaRPr>
          </a:p>
        </p:txBody>
      </p:sp>
      <p:sp>
        <p:nvSpPr>
          <p:cNvPr id="8195" name="Espace réservé du numéro de diapositive 4">
            <a:extLst>
              <a:ext uri="{FF2B5EF4-FFF2-40B4-BE49-F238E27FC236}">
                <a16:creationId xmlns:a16="http://schemas.microsoft.com/office/drawing/2014/main" id="{F8BE83FC-540A-9DF0-113E-706201785BA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54B579D-DBCF-4ABD-9185-F38AD5043970}" type="slidenum">
              <a:rPr lang="fr-FR" altLang="fr-FR" sz="2000" smtClean="0">
                <a:solidFill>
                  <a:srgbClr val="984807"/>
                </a:solidFill>
              </a:rPr>
              <a:pPr>
                <a:spcBef>
                  <a:spcPct val="0"/>
                </a:spcBef>
                <a:buFontTx/>
                <a:buNone/>
              </a:pPr>
              <a:t>6</a:t>
            </a:fld>
            <a:endParaRPr lang="fr-FR" altLang="fr-FR" sz="2000">
              <a:solidFill>
                <a:srgbClr val="984807"/>
              </a:solidFill>
            </a:endParaRPr>
          </a:p>
        </p:txBody>
      </p:sp>
      <p:sp>
        <p:nvSpPr>
          <p:cNvPr id="8196" name="ZoneTexte 4">
            <a:extLst>
              <a:ext uri="{FF2B5EF4-FFF2-40B4-BE49-F238E27FC236}">
                <a16:creationId xmlns:a16="http://schemas.microsoft.com/office/drawing/2014/main" id="{EA2523FA-EF13-7E50-1ACB-0EA2F4993648}"/>
              </a:ext>
            </a:extLst>
          </p:cNvPr>
          <p:cNvSpPr txBox="1">
            <a:spLocks noChangeArrowheads="1"/>
          </p:cNvSpPr>
          <p:nvPr/>
        </p:nvSpPr>
        <p:spPr bwMode="auto">
          <a:xfrm>
            <a:off x="457200" y="1295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Lance est toujours alimentée par une prise d’eau</a:t>
            </a:r>
          </a:p>
        </p:txBody>
      </p:sp>
      <p:sp>
        <p:nvSpPr>
          <p:cNvPr id="8197" name="Rectangle 15">
            <a:extLst>
              <a:ext uri="{FF2B5EF4-FFF2-40B4-BE49-F238E27FC236}">
                <a16:creationId xmlns:a16="http://schemas.microsoft.com/office/drawing/2014/main" id="{C03A5D02-6699-0B9A-A18D-A40F36C7EA6A}"/>
              </a:ext>
            </a:extLst>
          </p:cNvPr>
          <p:cNvSpPr>
            <a:spLocks noChangeArrowheads="1"/>
          </p:cNvSpPr>
          <p:nvPr/>
        </p:nvSpPr>
        <p:spPr bwMode="auto">
          <a:xfrm>
            <a:off x="685800" y="19812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cs typeface="Arial" panose="020B0604020202020204" pitchFamily="34" charset="0"/>
              </a:rPr>
              <a:t>Le CA choisit judicieusement la prise d’eau.</a:t>
            </a:r>
          </a:p>
        </p:txBody>
      </p:sp>
      <p:sp>
        <p:nvSpPr>
          <p:cNvPr id="8198" name="ZoneTexte 17">
            <a:extLst>
              <a:ext uri="{FF2B5EF4-FFF2-40B4-BE49-F238E27FC236}">
                <a16:creationId xmlns:a16="http://schemas.microsoft.com/office/drawing/2014/main" id="{B1F1B3DC-4F7E-1358-6B9E-D5D641D0B9FF}"/>
              </a:ext>
            </a:extLst>
          </p:cNvPr>
          <p:cNvSpPr txBox="1">
            <a:spLocks noChangeArrowheads="1"/>
          </p:cNvSpPr>
          <p:nvPr/>
        </p:nvSpPr>
        <p:spPr bwMode="auto">
          <a:xfrm>
            <a:off x="533400" y="28956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Prise d’eau peut être alimentée par une autre prise d’eau</a:t>
            </a:r>
          </a:p>
        </p:txBody>
      </p:sp>
      <p:pic>
        <p:nvPicPr>
          <p:cNvPr id="8199" name="Image 7">
            <a:extLst>
              <a:ext uri="{FF2B5EF4-FFF2-40B4-BE49-F238E27FC236}">
                <a16:creationId xmlns:a16="http://schemas.microsoft.com/office/drawing/2014/main" id="{22DEABDD-2103-32E4-24AD-EC3712912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16338"/>
            <a:ext cx="8277225"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694E2676-83F2-6105-7D94-E6E933AD234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9219" name="Espace réservé du numéro de diapositive 4">
            <a:extLst>
              <a:ext uri="{FF2B5EF4-FFF2-40B4-BE49-F238E27FC236}">
                <a16:creationId xmlns:a16="http://schemas.microsoft.com/office/drawing/2014/main" id="{2950B4CB-75DF-A71C-BF33-12C44032784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0EA29A6-B11F-4A0D-82F6-5D6A28066DD5}" type="slidenum">
              <a:rPr lang="fr-FR" altLang="fr-FR" sz="2000" smtClean="0">
                <a:solidFill>
                  <a:srgbClr val="984807"/>
                </a:solidFill>
              </a:rPr>
              <a:pPr>
                <a:spcBef>
                  <a:spcPct val="0"/>
                </a:spcBef>
                <a:buFontTx/>
                <a:buNone/>
              </a:pPr>
              <a:t>7</a:t>
            </a:fld>
            <a:endParaRPr lang="fr-FR" altLang="fr-FR" sz="2000">
              <a:solidFill>
                <a:srgbClr val="984807"/>
              </a:solidFill>
            </a:endParaRPr>
          </a:p>
        </p:txBody>
      </p:sp>
      <p:pic>
        <p:nvPicPr>
          <p:cNvPr id="9220" name="Image 8">
            <a:extLst>
              <a:ext uri="{FF2B5EF4-FFF2-40B4-BE49-F238E27FC236}">
                <a16:creationId xmlns:a16="http://schemas.microsoft.com/office/drawing/2014/main" id="{3E5988A9-A804-A063-5AD0-969E7BA47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58988"/>
            <a:ext cx="86010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56035BBD-BACB-7C19-0607-389E30EC3B8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0243" name="Espace réservé du numéro de diapositive 4">
            <a:extLst>
              <a:ext uri="{FF2B5EF4-FFF2-40B4-BE49-F238E27FC236}">
                <a16:creationId xmlns:a16="http://schemas.microsoft.com/office/drawing/2014/main" id="{9FF83C80-A26E-A30B-AAA5-F64F6B635FB4}"/>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78119B2-C7EC-418E-9D55-FF920290B829}"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pic>
        <p:nvPicPr>
          <p:cNvPr id="10244" name="Image 6">
            <a:extLst>
              <a:ext uri="{FF2B5EF4-FFF2-40B4-BE49-F238E27FC236}">
                <a16:creationId xmlns:a16="http://schemas.microsoft.com/office/drawing/2014/main" id="{6EB30542-15EB-6EF7-251C-3DBA17089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3931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EC7142E9-431A-4B1D-E1F5-E0175106B05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Établissements – Règles de base</a:t>
            </a:r>
          </a:p>
        </p:txBody>
      </p:sp>
      <p:sp>
        <p:nvSpPr>
          <p:cNvPr id="11267" name="Espace réservé du numéro de diapositive 4">
            <a:extLst>
              <a:ext uri="{FF2B5EF4-FFF2-40B4-BE49-F238E27FC236}">
                <a16:creationId xmlns:a16="http://schemas.microsoft.com/office/drawing/2014/main" id="{4C9F4815-F209-F86F-478F-9FB41A2932C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02221B7B-F0E1-4872-A90B-5C583F907F1E}" type="slidenum">
              <a:rPr lang="fr-FR" altLang="fr-FR" sz="2000" smtClean="0">
                <a:solidFill>
                  <a:srgbClr val="984807"/>
                </a:solidFill>
              </a:rPr>
              <a:pPr>
                <a:spcBef>
                  <a:spcPct val="0"/>
                </a:spcBef>
                <a:buFontTx/>
                <a:buNone/>
              </a:pPr>
              <a:t>9</a:t>
            </a:fld>
            <a:endParaRPr lang="fr-FR" altLang="fr-FR" sz="2000">
              <a:solidFill>
                <a:srgbClr val="984807"/>
              </a:solidFill>
            </a:endParaRPr>
          </a:p>
        </p:txBody>
      </p:sp>
      <p:sp>
        <p:nvSpPr>
          <p:cNvPr id="11268" name="ZoneTexte 4">
            <a:extLst>
              <a:ext uri="{FF2B5EF4-FFF2-40B4-BE49-F238E27FC236}">
                <a16:creationId xmlns:a16="http://schemas.microsoft.com/office/drawing/2014/main" id="{1542850E-B9A1-91CF-1570-F2D826409B87}"/>
              </a:ext>
            </a:extLst>
          </p:cNvPr>
          <p:cNvSpPr txBox="1">
            <a:spLocks noChangeArrowheads="1"/>
          </p:cNvSpPr>
          <p:nvPr/>
        </p:nvSpPr>
        <p:spPr bwMode="auto">
          <a:xfrm>
            <a:off x="468313" y="1384300"/>
            <a:ext cx="4865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rPr>
              <a:t>PENDANT LES OPERATIONS :</a:t>
            </a:r>
          </a:p>
        </p:txBody>
      </p:sp>
      <p:sp>
        <p:nvSpPr>
          <p:cNvPr id="11269" name="Rectangle 5">
            <a:extLst>
              <a:ext uri="{FF2B5EF4-FFF2-40B4-BE49-F238E27FC236}">
                <a16:creationId xmlns:a16="http://schemas.microsoft.com/office/drawing/2014/main" id="{E124568B-722D-9A97-1472-71227189181A}"/>
              </a:ext>
            </a:extLst>
          </p:cNvPr>
          <p:cNvSpPr>
            <a:spLocks noChangeArrowheads="1"/>
          </p:cNvSpPr>
          <p:nvPr/>
        </p:nvSpPr>
        <p:spPr bwMode="auto">
          <a:xfrm>
            <a:off x="452438" y="1887538"/>
            <a:ext cx="82026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Arial" panose="020B0604020202020204" pitchFamily="34" charset="0"/>
              </a:rPr>
              <a:t>Pour mener à bien une opération d'extinction en toute sécurité et dans les + brefs délais </a:t>
            </a: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Arial" panose="020B0604020202020204" pitchFamily="34" charset="0"/>
              </a:rPr>
              <a:t>connaître les règles de base :</a:t>
            </a:r>
          </a:p>
        </p:txBody>
      </p:sp>
      <p:sp>
        <p:nvSpPr>
          <p:cNvPr id="11270" name="Rectangle 7">
            <a:extLst>
              <a:ext uri="{FF2B5EF4-FFF2-40B4-BE49-F238E27FC236}">
                <a16:creationId xmlns:a16="http://schemas.microsoft.com/office/drawing/2014/main" id="{BA79894B-2BA9-B4C2-33EB-4A359CCC0887}"/>
              </a:ext>
            </a:extLst>
          </p:cNvPr>
          <p:cNvSpPr>
            <a:spLocks noChangeArrowheads="1"/>
          </p:cNvSpPr>
          <p:nvPr/>
        </p:nvSpPr>
        <p:spPr bwMode="auto">
          <a:xfrm>
            <a:off x="484188" y="2943225"/>
            <a:ext cx="8305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990600" indent="-53340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371600" indent="-4572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752600" indent="-3810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209800" indent="-3810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6670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31242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5814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4038600" indent="-3810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latin typeface="Times New Roman" panose="02020603050405020304" pitchFamily="18" charset="0"/>
                <a:cs typeface="Times New Roman" panose="02020603050405020304" pitchFamily="18" charset="0"/>
              </a:rPr>
              <a:t>Manœuvre repose sur une unité indissociable composée de 2 SP : </a:t>
            </a:r>
          </a:p>
          <a:p>
            <a:pPr algn="just">
              <a:spcBef>
                <a:spcPct val="0"/>
              </a:spcBef>
              <a:buFontTx/>
              <a:buNone/>
            </a:pPr>
            <a:endParaRPr lang="fr-FR" altLang="fr-FR" sz="2400" b="1">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b="1">
                <a:latin typeface="Times New Roman" panose="02020603050405020304" pitchFamily="18" charset="0"/>
                <a:cs typeface="Times New Roman" panose="02020603050405020304" pitchFamily="18" charset="0"/>
              </a:rPr>
              <a:t>le BINÔME</a:t>
            </a: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b="1">
                <a:latin typeface="Times New Roman" panose="02020603050405020304" pitchFamily="18" charset="0"/>
                <a:cs typeface="Times New Roman" panose="02020603050405020304" pitchFamily="18" charset="0"/>
              </a:rPr>
              <a:t> </a:t>
            </a:r>
          </a:p>
          <a:p>
            <a:pPr algn="just">
              <a:spcBef>
                <a:spcPct val="0"/>
              </a:spcBef>
              <a:buFontTx/>
              <a:buNone/>
            </a:pPr>
            <a:r>
              <a:rPr lang="fr-FR" altLang="fr-FR" sz="2400" b="1">
                <a:latin typeface="Times New Roman" panose="02020603050405020304" pitchFamily="18" charset="0"/>
                <a:cs typeface="Times New Roman" panose="02020603050405020304" pitchFamily="18" charset="0"/>
              </a:rPr>
              <a:t>Composé d'un chef et d'un équipier.</a:t>
            </a:r>
            <a:endParaRPr lang="fr-FR" altLang="fr-FR" sz="2400">
              <a:latin typeface="Times New Roman" panose="02020603050405020304" pitchFamily="18" charset="0"/>
              <a:cs typeface="Arial" panose="020B0604020202020204" pitchFamily="34" charset="0"/>
            </a:endParaRPr>
          </a:p>
        </p:txBody>
      </p:sp>
      <p:pic>
        <p:nvPicPr>
          <p:cNvPr id="11271" name="Image 1">
            <a:extLst>
              <a:ext uri="{FF2B5EF4-FFF2-40B4-BE49-F238E27FC236}">
                <a16:creationId xmlns:a16="http://schemas.microsoft.com/office/drawing/2014/main" id="{88D30505-DD47-6847-DFE8-CC6E0B968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3392488"/>
            <a:ext cx="2579688"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1718</TotalTime>
  <Words>2657</Words>
  <Application>Microsoft Office PowerPoint</Application>
  <PresentationFormat>Affichage à l'écran (4:3)</PresentationFormat>
  <Paragraphs>458</Paragraphs>
  <Slides>57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57</vt:i4>
      </vt:variant>
    </vt:vector>
  </HeadingPairs>
  <TitlesOfParts>
    <vt:vector size="64" baseType="lpstr">
      <vt:lpstr>Arial</vt:lpstr>
      <vt:lpstr>Myriad Pro</vt:lpstr>
      <vt:lpstr>Calibri</vt:lpstr>
      <vt:lpstr>Times New Roman</vt:lpstr>
      <vt:lpstr>Wingdings</vt:lpstr>
      <vt:lpstr>Symbol</vt:lpstr>
      <vt:lpstr>GCCAR</vt:lpstr>
      <vt:lpstr>EQUIPES EN BINÔME, ETABLISSEMENTS DES LANCES ETABLISSEMENT REGLES DE BASE</vt:lpstr>
      <vt:lpstr>Présentation PowerPoint</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Établissements – Règles de base</vt:lpstr>
      <vt:lpstr>Procédure opérationnelle</vt:lpstr>
      <vt:lpstr>Procédure opérationnelle</vt:lpstr>
      <vt:lpstr>Procédure opérationnelle</vt:lpstr>
      <vt:lpstr>Procédure opérationnelle</vt:lpstr>
      <vt:lpstr>Procédure opérationnelle</vt:lpstr>
      <vt:lpstr>Procédure opérationnelle</vt:lpstr>
      <vt:lpstr>Procédure opérationnelle</vt:lpstr>
      <vt:lpstr>Procédure opérationnelle</vt:lpstr>
      <vt:lpstr>Procédure opérationnelle</vt:lpstr>
      <vt:lpstr>Procédure opérationnelle</vt:lpstr>
      <vt:lpstr>Procédure opérationnelle</vt:lpstr>
      <vt:lpstr>Présentation PowerPoint</vt:lpstr>
      <vt:lpstr>Présentation PowerPoint</vt:lpstr>
      <vt:lpstr>Présentation PowerPoint</vt:lpstr>
      <vt:lpstr>Présentation PowerPoint</vt:lpstr>
      <vt:lpstr>Procédure opérationnelle</vt:lpstr>
      <vt:lpstr>Procédure opérationnelle</vt:lpstr>
      <vt:lpstr>Procédure opérationnelle</vt:lpstr>
      <vt:lpstr>Procédure opérationnelle</vt:lpstr>
      <vt:lpstr>Organigramme des manœuvres </vt:lpstr>
      <vt:lpstr>Organigramme des manœuvres </vt:lpstr>
      <vt:lpstr>Organigramme des manœuvres </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115</cp:revision>
  <cp:lastPrinted>2015-08-06T08:01:37Z</cp:lastPrinted>
  <dcterms:created xsi:type="dcterms:W3CDTF">2015-08-05T10:19:35Z</dcterms:created>
  <dcterms:modified xsi:type="dcterms:W3CDTF">2025-01-14T15:49:57Z</dcterms:modified>
</cp:coreProperties>
</file>